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5C9A874-1C4F-40F4-9AE9-AE3D064DCA7B}">
          <p14:sldIdLst>
            <p14:sldId id="256"/>
            <p14:sldId id="257"/>
            <p14:sldId id="258"/>
          </p14:sldIdLst>
        </p14:section>
        <p14:section name="Sección sin título" id="{0610722B-EEE4-4060-A6EE-32FE79A7E472}">
          <p14:sldIdLst>
            <p14:sldId id="259"/>
            <p14:sldId id="262"/>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mxHvELKGKr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215814"/>
            <a:ext cx="7766936" cy="1646302"/>
          </a:xfrm>
        </p:spPr>
        <p:txBody>
          <a:bodyPr/>
          <a:lstStyle/>
          <a:p>
            <a:endParaRPr lang="es-DO" dirty="0"/>
          </a:p>
        </p:txBody>
      </p:sp>
      <p:sp>
        <p:nvSpPr>
          <p:cNvPr id="6" name="Subtítulo 5"/>
          <p:cNvSpPr>
            <a:spLocks noGrp="1"/>
          </p:cNvSpPr>
          <p:nvPr>
            <p:ph type="subTitle" idx="1"/>
          </p:nvPr>
        </p:nvSpPr>
        <p:spPr>
          <a:xfrm>
            <a:off x="1507067" y="4271554"/>
            <a:ext cx="7766936" cy="1836148"/>
          </a:xfrm>
        </p:spPr>
        <p:txBody>
          <a:bodyPr>
            <a:normAutofit/>
          </a:bodyPr>
          <a:lstStyle/>
          <a:p>
            <a:r>
              <a:rPr lang="es-MX" dirty="0"/>
              <a:t>El Día del Biólogo se celebra cada año en la República Dominicana el 27 de septiembre para honrar aquellos </a:t>
            </a:r>
            <a:r>
              <a:rPr lang="es-MX" dirty="0" smtClean="0"/>
              <a:t>científicos </a:t>
            </a:r>
            <a:r>
              <a:rPr lang="es-MX" dirty="0"/>
              <a:t>cuyos estudios están relacionados con la vida y los organismos vivos, incluyendo animales, plantas, hongos y microorganismos como las </a:t>
            </a:r>
            <a:r>
              <a:rPr lang="es-MX" dirty="0" smtClean="0"/>
              <a:t>bacterias.</a:t>
            </a:r>
          </a:p>
          <a:p>
            <a:endParaRPr lang="es-DO" dirty="0"/>
          </a:p>
        </p:txBody>
      </p:sp>
      <p:pic>
        <p:nvPicPr>
          <p:cNvPr id="7" name="Imagen 6"/>
          <p:cNvPicPr>
            <a:picLocks noChangeAspect="1"/>
          </p:cNvPicPr>
          <p:nvPr/>
        </p:nvPicPr>
        <p:blipFill>
          <a:blip r:embed="rId2"/>
          <a:stretch>
            <a:fillRect/>
          </a:stretch>
        </p:blipFill>
        <p:spPr>
          <a:xfrm>
            <a:off x="1507067" y="1119041"/>
            <a:ext cx="7766936" cy="2956570"/>
          </a:xfrm>
          <a:prstGeom prst="rect">
            <a:avLst/>
          </a:prstGeom>
        </p:spPr>
      </p:pic>
    </p:spTree>
    <p:extLst>
      <p:ext uri="{BB962C8B-B14F-4D97-AF65-F5344CB8AC3E}">
        <p14:creationId xmlns:p14="http://schemas.microsoft.com/office/powerpoint/2010/main" val="283272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campos de investigación </a:t>
            </a:r>
            <a:r>
              <a:rPr lang="es-DO" dirty="0" smtClean="0"/>
              <a:t>incluyendo la biología:</a:t>
            </a:r>
            <a:endParaRPr lang="es-DO" dirty="0"/>
          </a:p>
        </p:txBody>
      </p:sp>
      <p:sp>
        <p:nvSpPr>
          <p:cNvPr id="3" name="Marcador de contenido 2"/>
          <p:cNvSpPr>
            <a:spLocks noGrp="1"/>
          </p:cNvSpPr>
          <p:nvPr>
            <p:ph idx="1"/>
          </p:nvPr>
        </p:nvSpPr>
        <p:spPr/>
        <p:txBody>
          <a:bodyPr>
            <a:normAutofit fontScale="92500" lnSpcReduction="20000"/>
          </a:bodyPr>
          <a:lstStyle/>
          <a:p>
            <a:r>
              <a:rPr lang="es-MX" dirty="0"/>
              <a:t>Anatomía: Estudio de la estructura de los seres vivos (plantas, animales y seres humanos).</a:t>
            </a:r>
          </a:p>
          <a:p>
            <a:r>
              <a:rPr lang="es-MX" dirty="0"/>
              <a:t>Agricultura: Estudio de la producción de cultivos y la cría de ganado para aplicaciones prácticas.</a:t>
            </a:r>
          </a:p>
          <a:p>
            <a:r>
              <a:rPr lang="es-MX" dirty="0"/>
              <a:t>Botánica: Estudio de las plantas</a:t>
            </a:r>
          </a:p>
          <a:p>
            <a:r>
              <a:rPr lang="es-MX" dirty="0"/>
              <a:t>Bioquímica: Estudio de las reacciones químicas necesarias para que exista y funcione la vida.</a:t>
            </a:r>
          </a:p>
          <a:p>
            <a:r>
              <a:rPr lang="es-MX" dirty="0"/>
              <a:t>Biología Celular: Estudio de la células y las interacciones moleculares y químicas que se producen dentro de una célula viva.</a:t>
            </a:r>
          </a:p>
          <a:p>
            <a:r>
              <a:rPr lang="es-MX" dirty="0"/>
              <a:t>Ecología: Estudio de las interacciones de los organismos vivos entre sí y con los elementos no vivos de su entorno.</a:t>
            </a:r>
          </a:p>
          <a:p>
            <a:r>
              <a:rPr lang="es-MX" dirty="0"/>
              <a:t>Entomología: Estudio de los insectos.</a:t>
            </a:r>
          </a:p>
          <a:p>
            <a:r>
              <a:rPr lang="es-MX" dirty="0"/>
              <a:t>Embriología: Estudio de la formación y el desarrollo de un embrión.</a:t>
            </a:r>
          </a:p>
        </p:txBody>
      </p:sp>
    </p:spTree>
    <p:extLst>
      <p:ext uri="{BB962C8B-B14F-4D97-AF65-F5344CB8AC3E}">
        <p14:creationId xmlns:p14="http://schemas.microsoft.com/office/powerpoint/2010/main" val="227947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campos de investigación incluyendo la biología:</a:t>
            </a:r>
          </a:p>
        </p:txBody>
      </p:sp>
      <p:sp>
        <p:nvSpPr>
          <p:cNvPr id="3" name="Marcador de contenido 2"/>
          <p:cNvSpPr>
            <a:spLocks noGrp="1"/>
          </p:cNvSpPr>
          <p:nvPr>
            <p:ph idx="1"/>
          </p:nvPr>
        </p:nvSpPr>
        <p:spPr/>
        <p:txBody>
          <a:bodyPr>
            <a:normAutofit fontScale="85000" lnSpcReduction="20000"/>
          </a:bodyPr>
          <a:lstStyle/>
          <a:p>
            <a:r>
              <a:rPr lang="es-MX" dirty="0"/>
              <a:t>Genética: Estudio de los genes y la herencia.</a:t>
            </a:r>
          </a:p>
          <a:p>
            <a:r>
              <a:rPr lang="es-MX" dirty="0"/>
              <a:t>Herpetología: Estudio de los reptiles y anfibios.</a:t>
            </a:r>
          </a:p>
          <a:p>
            <a:r>
              <a:rPr lang="es-MX" dirty="0"/>
              <a:t>Histología: Estudio de todo relacionado con los tejidos orgánicos.</a:t>
            </a:r>
          </a:p>
          <a:p>
            <a:r>
              <a:rPr lang="es-MX" dirty="0"/>
              <a:t>Antropología: Estudio del ser humano de una forma integral.</a:t>
            </a:r>
          </a:p>
          <a:p>
            <a:r>
              <a:rPr lang="es-MX" dirty="0"/>
              <a:t>Ictiología: Estudio de los peces.</a:t>
            </a:r>
          </a:p>
          <a:p>
            <a:r>
              <a:rPr lang="es-MX" dirty="0"/>
              <a:t>Biología Marina: Estudio de los seres vivos que habitan en los ecosistemas oceánicos.</a:t>
            </a:r>
          </a:p>
          <a:p>
            <a:r>
              <a:rPr lang="es-MX" dirty="0"/>
              <a:t>Microbiología: Estudio de organismos microscópicos y sus interacciones con otros seres vivos.</a:t>
            </a:r>
          </a:p>
          <a:p>
            <a:r>
              <a:rPr lang="es-MX" dirty="0"/>
              <a:t>Micología: Estudio de los hongos</a:t>
            </a:r>
          </a:p>
          <a:p>
            <a:r>
              <a:rPr lang="es-MX" dirty="0"/>
              <a:t>Ornitología: Estudio de las aves.</a:t>
            </a:r>
          </a:p>
          <a:p>
            <a:r>
              <a:rPr lang="es-MX" dirty="0"/>
              <a:t>Paleontología: Estudio de los fósiles y cualquier evidencia geográfica de la vida prehistórica.</a:t>
            </a:r>
          </a:p>
          <a:p>
            <a:r>
              <a:rPr lang="es-MX" dirty="0"/>
              <a:t>Fisiología: Estudio de las funciones de los seres vivos.</a:t>
            </a:r>
          </a:p>
          <a:p>
            <a:r>
              <a:rPr lang="es-MX" dirty="0"/>
              <a:t>Zoología: Estudio de animales, incluyendo clasificación, fisiología, desarrollo y comportamiento.</a:t>
            </a:r>
          </a:p>
        </p:txBody>
      </p:sp>
    </p:spTree>
    <p:extLst>
      <p:ext uri="{BB962C8B-B14F-4D97-AF65-F5344CB8AC3E}">
        <p14:creationId xmlns:p14="http://schemas.microsoft.com/office/powerpoint/2010/main" val="244333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Objeto de estudio del biólogo:</a:t>
            </a:r>
            <a:endParaRPr lang="es-DO" dirty="0"/>
          </a:p>
        </p:txBody>
      </p:sp>
      <p:sp>
        <p:nvSpPr>
          <p:cNvPr id="3" name="Marcador de contenido 2"/>
          <p:cNvSpPr>
            <a:spLocks noGrp="1"/>
          </p:cNvSpPr>
          <p:nvPr>
            <p:ph idx="1"/>
          </p:nvPr>
        </p:nvSpPr>
        <p:spPr/>
        <p:txBody>
          <a:bodyPr/>
          <a:lstStyle/>
          <a:p>
            <a:r>
              <a:rPr lang="es-MX" dirty="0"/>
              <a:t>Los biólogos estudian y analizan como los organismos para determinar su estructura, función, crecimiento, evolución, </a:t>
            </a:r>
            <a:r>
              <a:rPr lang="es-MX" dirty="0" smtClean="0"/>
              <a:t>distribución </a:t>
            </a:r>
            <a:r>
              <a:rPr lang="es-MX" dirty="0"/>
              <a:t>y taxonomía. Al igual que todas las ciencias, los biólogos utilizan el método científico, ya que deben ser capaces de mostrar evidencia de sus ideas y otros biólogos deben ser capaces de poner a prueba sus ideas por sí mismos.</a:t>
            </a:r>
            <a:endParaRPr lang="es-DO" dirty="0"/>
          </a:p>
        </p:txBody>
      </p:sp>
    </p:spTree>
    <p:extLst>
      <p:ext uri="{BB962C8B-B14F-4D97-AF65-F5344CB8AC3E}">
        <p14:creationId xmlns:p14="http://schemas.microsoft.com/office/powerpoint/2010/main" val="177529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DO" dirty="0" smtClean="0"/>
          </a:p>
          <a:p>
            <a:endParaRPr lang="es-MX" dirty="0" smtClean="0"/>
          </a:p>
          <a:p>
            <a:endParaRPr lang="es-MX" dirty="0"/>
          </a:p>
          <a:p>
            <a:endParaRPr lang="es-MX" dirty="0" smtClean="0"/>
          </a:p>
          <a:p>
            <a:r>
              <a:rPr lang="es-MX" dirty="0" smtClean="0"/>
              <a:t>La </a:t>
            </a:r>
            <a:r>
              <a:rPr lang="es-MX" dirty="0"/>
              <a:t>historia de la biología remonta el estudio de los seres vivos desde la Antigüedad hasta la época actual. Aunque el concepto de biología como ciencia en sí misma nace en el siglo XIX, las ciencias biológicas surgieron de tradiciones médicas e historia natural que se remontan a el </a:t>
            </a:r>
            <a:r>
              <a:rPr lang="es-MX" dirty="0" err="1"/>
              <a:t>Āyurveda</a:t>
            </a:r>
            <a:r>
              <a:rPr lang="es-MX" dirty="0"/>
              <a:t>, la medicina en el Antiguo Egipto y los trabajos de Aristóteles y Galeno en el antiguo mundo </a:t>
            </a:r>
            <a:r>
              <a:rPr lang="es-MX" dirty="0" smtClean="0"/>
              <a:t>grecorromano.</a:t>
            </a:r>
            <a:endParaRPr lang="es-DO" dirty="0"/>
          </a:p>
          <a:p>
            <a:r>
              <a:rPr lang="es-DO" dirty="0" smtClean="0"/>
              <a:t>https</a:t>
            </a:r>
            <a:r>
              <a:rPr lang="es-DO" dirty="0"/>
              <a:t>://youtu.be/1KZNaFmtdeE</a:t>
            </a:r>
          </a:p>
        </p:txBody>
      </p:sp>
      <p:pic>
        <p:nvPicPr>
          <p:cNvPr id="4" name="Imagen 3"/>
          <p:cNvPicPr>
            <a:picLocks noChangeAspect="1"/>
          </p:cNvPicPr>
          <p:nvPr/>
        </p:nvPicPr>
        <p:blipFill>
          <a:blip r:embed="rId2"/>
          <a:stretch>
            <a:fillRect/>
          </a:stretch>
        </p:blipFill>
        <p:spPr>
          <a:xfrm>
            <a:off x="1308190" y="941389"/>
            <a:ext cx="5850255" cy="2723028"/>
          </a:xfrm>
          <a:prstGeom prst="rect">
            <a:avLst/>
          </a:prstGeom>
        </p:spPr>
      </p:pic>
    </p:spTree>
    <p:extLst>
      <p:ext uri="{BB962C8B-B14F-4D97-AF65-F5344CB8AC3E}">
        <p14:creationId xmlns:p14="http://schemas.microsoft.com/office/powerpoint/2010/main" val="91090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Biólogos Dominicanos Más Importantes:</a:t>
            </a:r>
            <a:endParaRPr lang="es-DO" dirty="0"/>
          </a:p>
        </p:txBody>
      </p:sp>
      <p:sp>
        <p:nvSpPr>
          <p:cNvPr id="3" name="Marcador de contenido 2"/>
          <p:cNvSpPr>
            <a:spLocks noGrp="1"/>
          </p:cNvSpPr>
          <p:nvPr>
            <p:ph idx="1"/>
          </p:nvPr>
        </p:nvSpPr>
        <p:spPr/>
        <p:txBody>
          <a:bodyPr/>
          <a:lstStyle/>
          <a:p>
            <a:r>
              <a:rPr lang="es-DO" b="1" dirty="0"/>
              <a:t> Rafael María Moscoso (1874-1951</a:t>
            </a:r>
            <a:r>
              <a:rPr lang="es-DO" b="1" dirty="0" smtClean="0"/>
              <a:t>)</a:t>
            </a:r>
          </a:p>
          <a:p>
            <a:pPr marL="0" indent="0">
              <a:buNone/>
            </a:pPr>
            <a:endParaRPr lang="es-DO" dirty="0" smtClean="0"/>
          </a:p>
          <a:p>
            <a:r>
              <a:rPr lang="fr-FR" b="1" dirty="0"/>
              <a:t>José de Jesús Jiménez Almonte (1905-1982</a:t>
            </a:r>
            <a:r>
              <a:rPr lang="fr-FR" b="1" dirty="0" smtClean="0"/>
              <a:t>)</a:t>
            </a:r>
          </a:p>
          <a:p>
            <a:pPr marL="0" indent="0">
              <a:buNone/>
            </a:pPr>
            <a:endParaRPr lang="fr-FR" dirty="0"/>
          </a:p>
          <a:p>
            <a:r>
              <a:rPr lang="es-DO" b="1" dirty="0"/>
              <a:t>Eugenio de Jesús Marcano </a:t>
            </a:r>
            <a:r>
              <a:rPr lang="es-DO" b="1" dirty="0" err="1"/>
              <a:t>Fondeur</a:t>
            </a:r>
            <a:r>
              <a:rPr lang="es-DO" b="1" dirty="0"/>
              <a:t> (1923-2003</a:t>
            </a:r>
            <a:r>
              <a:rPr lang="es-DO" b="1" dirty="0" smtClean="0"/>
              <a:t>)</a:t>
            </a:r>
          </a:p>
          <a:p>
            <a:pPr marL="0" indent="0">
              <a:buNone/>
            </a:pPr>
            <a:endParaRPr lang="es-DO" dirty="0"/>
          </a:p>
          <a:p>
            <a:r>
              <a:rPr lang="es-DO" dirty="0" smtClean="0"/>
              <a:t> </a:t>
            </a:r>
            <a:r>
              <a:rPr lang="es-DO" b="1" dirty="0" err="1" smtClean="0"/>
              <a:t>Idelisa</a:t>
            </a:r>
            <a:r>
              <a:rPr lang="es-DO" b="1" dirty="0" smtClean="0"/>
              <a:t> </a:t>
            </a:r>
            <a:r>
              <a:rPr lang="es-DO" b="1" dirty="0" err="1"/>
              <a:t>Bonelly</a:t>
            </a:r>
            <a:r>
              <a:rPr lang="es-DO" b="1" dirty="0"/>
              <a:t> de </a:t>
            </a:r>
            <a:r>
              <a:rPr lang="es-DO" b="1" dirty="0" err="1"/>
              <a:t>Calventi</a:t>
            </a:r>
            <a:r>
              <a:rPr lang="es-DO" b="1" dirty="0"/>
              <a:t> (</a:t>
            </a:r>
            <a:r>
              <a:rPr lang="es-DO" b="1" dirty="0" smtClean="0"/>
              <a:t>1931)</a:t>
            </a:r>
          </a:p>
          <a:p>
            <a:pPr marL="0" indent="0">
              <a:buNone/>
            </a:pPr>
            <a:endParaRPr lang="es-DO" dirty="0"/>
          </a:p>
          <a:p>
            <a:r>
              <a:rPr lang="es-DO" b="1" dirty="0"/>
              <a:t>Fernando Luna Calderón (1945- 2005)</a:t>
            </a:r>
            <a:endParaRPr lang="es-DO" dirty="0"/>
          </a:p>
          <a:p>
            <a:pPr marL="0" indent="0">
              <a:buNone/>
            </a:pPr>
            <a:endParaRPr lang="es-DO" dirty="0"/>
          </a:p>
        </p:txBody>
      </p:sp>
    </p:spTree>
    <p:extLst>
      <p:ext uri="{BB962C8B-B14F-4D97-AF65-F5344CB8AC3E}">
        <p14:creationId xmlns:p14="http://schemas.microsoft.com/office/powerpoint/2010/main" val="364815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Recursos y Actividades a realizar:</a:t>
            </a:r>
            <a:endParaRPr lang="es-DO" dirty="0"/>
          </a:p>
        </p:txBody>
      </p:sp>
      <p:sp>
        <p:nvSpPr>
          <p:cNvPr id="3" name="Marcador de contenido 2"/>
          <p:cNvSpPr>
            <a:spLocks noGrp="1"/>
          </p:cNvSpPr>
          <p:nvPr>
            <p:ph idx="1"/>
          </p:nvPr>
        </p:nvSpPr>
        <p:spPr/>
        <p:txBody>
          <a:bodyPr>
            <a:normAutofit fontScale="85000" lnSpcReduction="20000"/>
          </a:bodyPr>
          <a:lstStyle/>
          <a:p>
            <a:pPr marL="0" indent="0">
              <a:buNone/>
            </a:pPr>
            <a:endParaRPr lang="es-MX" dirty="0">
              <a:hlinkClick r:id="rId2"/>
            </a:endParaRPr>
          </a:p>
          <a:p>
            <a:pPr marL="0" indent="0">
              <a:buNone/>
            </a:pPr>
            <a:r>
              <a:rPr lang="es-MX" dirty="0" smtClean="0">
                <a:hlinkClick r:id="rId2"/>
              </a:rPr>
              <a:t>Recursos:</a:t>
            </a:r>
          </a:p>
          <a:p>
            <a:r>
              <a:rPr lang="es-MX" dirty="0">
                <a:hlinkClick r:id="rId2"/>
              </a:rPr>
              <a:t>https://</a:t>
            </a:r>
            <a:r>
              <a:rPr lang="es-MX" dirty="0" smtClean="0">
                <a:hlinkClick r:id="rId2"/>
              </a:rPr>
              <a:t>youtu.be/1KZNaFmtdeE (Biólogos importantes de la historia)</a:t>
            </a:r>
          </a:p>
          <a:p>
            <a:pPr marL="0" indent="0">
              <a:buNone/>
            </a:pPr>
            <a:endParaRPr lang="es-MX" dirty="0">
              <a:hlinkClick r:id="rId2"/>
            </a:endParaRPr>
          </a:p>
          <a:p>
            <a:r>
              <a:rPr lang="es-MX" dirty="0" smtClean="0">
                <a:hlinkClick r:id="rId2"/>
              </a:rPr>
              <a:t>https</a:t>
            </a:r>
            <a:r>
              <a:rPr lang="es-MX" dirty="0">
                <a:hlinkClick r:id="rId2"/>
              </a:rPr>
              <a:t>://</a:t>
            </a:r>
            <a:r>
              <a:rPr lang="es-MX" dirty="0" smtClean="0">
                <a:hlinkClick r:id="rId2"/>
              </a:rPr>
              <a:t>youtu.be/mxHvELKGKrc</a:t>
            </a:r>
            <a:r>
              <a:rPr lang="es-MX" dirty="0" smtClean="0"/>
              <a:t>( Química farmacéutico para biólogo)</a:t>
            </a:r>
          </a:p>
          <a:p>
            <a:pPr marL="0" indent="0">
              <a:buNone/>
            </a:pPr>
            <a:endParaRPr lang="es-MX" dirty="0"/>
          </a:p>
          <a:p>
            <a:pPr marL="0" indent="0">
              <a:buNone/>
            </a:pPr>
            <a:r>
              <a:rPr lang="es-MX" dirty="0" smtClean="0"/>
              <a:t>Actividades:</a:t>
            </a:r>
            <a:endParaRPr lang="es-MX" dirty="0"/>
          </a:p>
          <a:p>
            <a:r>
              <a:rPr lang="es-MX" dirty="0" smtClean="0"/>
              <a:t>Observa y comenta sobre</a:t>
            </a:r>
            <a:r>
              <a:rPr lang="es-DO" dirty="0" smtClean="0"/>
              <a:t> las informaciones explicadas en clase</a:t>
            </a:r>
          </a:p>
          <a:p>
            <a:r>
              <a:rPr lang="es-DO" dirty="0" smtClean="0"/>
              <a:t>Explica el objeto de estudio del biólogo</a:t>
            </a:r>
          </a:p>
          <a:p>
            <a:r>
              <a:rPr lang="es-DO" dirty="0" smtClean="0"/>
              <a:t>Realiza una línea de tiempo de los biólogos importantes de la historia con sus aportes a la ciencia</a:t>
            </a:r>
          </a:p>
          <a:p>
            <a:r>
              <a:rPr lang="es-DO" dirty="0" smtClean="0"/>
              <a:t>Investiga y explica cuales fueron los aportes y estudios de los biólogos dominicanos expuestos en clase.</a:t>
            </a:r>
            <a:endParaRPr lang="es-DO" dirty="0"/>
          </a:p>
        </p:txBody>
      </p:sp>
    </p:spTree>
    <p:extLst>
      <p:ext uri="{BB962C8B-B14F-4D97-AF65-F5344CB8AC3E}">
        <p14:creationId xmlns:p14="http://schemas.microsoft.com/office/powerpoint/2010/main" val="324639586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491</Words>
  <Application>Microsoft Office PowerPoint</Application>
  <PresentationFormat>Panorámica</PresentationFormat>
  <Paragraphs>53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Presentación de PowerPoint</vt:lpstr>
      <vt:lpstr>campos de investigación incluyendo la biología:</vt:lpstr>
      <vt:lpstr>campos de investigación incluyendo la biología:</vt:lpstr>
      <vt:lpstr>Objeto de estudio del biólogo:</vt:lpstr>
      <vt:lpstr>Presentación de PowerPoint</vt:lpstr>
      <vt:lpstr>Biólogos Dominicanos Más Importantes:</vt:lpstr>
      <vt:lpstr>Recursos y Actividades a realizar: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Día nacional del biólogo</dc:title>
  <dc:creator>Colegio11</dc:creator>
  <cp:lastModifiedBy>Colegio11</cp:lastModifiedBy>
  <cp:revision>19</cp:revision>
  <dcterms:created xsi:type="dcterms:W3CDTF">2021-09-27T12:10:21Z</dcterms:created>
  <dcterms:modified xsi:type="dcterms:W3CDTF">2021-09-27T15:43:53Z</dcterms:modified>
</cp:coreProperties>
</file>