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4" r:id="rId3"/>
    <p:sldId id="275" r:id="rId4"/>
    <p:sldId id="268" r:id="rId5"/>
    <p:sldId id="265" r:id="rId6"/>
    <p:sldId id="271" r:id="rId7"/>
    <p:sldId id="270" r:id="rId8"/>
    <p:sldId id="266" r:id="rId9"/>
    <p:sldId id="273" r:id="rId10"/>
    <p:sldId id="267" r:id="rId11"/>
    <p:sldId id="258" r:id="rId12"/>
    <p:sldId id="260" r:id="rId13"/>
    <p:sldId id="262" r:id="rId14"/>
    <p:sldId id="261" r:id="rId15"/>
    <p:sldId id="263" r:id="rId16"/>
    <p:sldId id="26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211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66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2D27D-1418-454B-8843-814A956FD9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CC3DF-6F09-447E-9CAB-0F26C694BF33}">
      <dgm:prSet phldrT="[Text]" custT="1"/>
      <dgm:spPr/>
      <dgm:t>
        <a:bodyPr/>
        <a:lstStyle/>
        <a:p>
          <a:r>
            <a:rPr lang="en-US" sz="2400" dirty="0" smtClean="0"/>
            <a:t>Latitude</a:t>
          </a:r>
          <a:endParaRPr lang="en-US" sz="2400" dirty="0"/>
        </a:p>
      </dgm:t>
    </dgm:pt>
    <dgm:pt modelId="{A2B03C21-AD22-4A41-B91A-EDBBF4A9E303}" type="parTrans" cxnId="{C87A493C-5A32-4F48-B471-F15B3B632119}">
      <dgm:prSet/>
      <dgm:spPr/>
      <dgm:t>
        <a:bodyPr/>
        <a:lstStyle/>
        <a:p>
          <a:endParaRPr lang="en-US"/>
        </a:p>
      </dgm:t>
    </dgm:pt>
    <dgm:pt modelId="{5B0884FF-B6FC-4D9E-826D-A274B44DC1C5}" type="sibTrans" cxnId="{C87A493C-5A32-4F48-B471-F15B3B632119}">
      <dgm:prSet/>
      <dgm:spPr/>
      <dgm:t>
        <a:bodyPr/>
        <a:lstStyle/>
        <a:p>
          <a:endParaRPr lang="en-US"/>
        </a:p>
      </dgm:t>
    </dgm:pt>
    <dgm:pt modelId="{76944704-A16E-40A3-8D28-45750423D4AB}">
      <dgm:prSet phldrT="[Text]" custT="1"/>
      <dgm:spPr/>
      <dgm:t>
        <a:bodyPr/>
        <a:lstStyle/>
        <a:p>
          <a:r>
            <a:rPr lang="en-US" sz="2400" dirty="0" smtClean="0"/>
            <a:t>Longitude</a:t>
          </a:r>
          <a:endParaRPr lang="en-US" sz="2400" dirty="0"/>
        </a:p>
      </dgm:t>
    </dgm:pt>
    <dgm:pt modelId="{4C9ED8B0-9A97-497C-B9E1-739F3EF399DD}" type="parTrans" cxnId="{2114F41E-B164-4555-8679-582A2790C4D7}">
      <dgm:prSet/>
      <dgm:spPr/>
      <dgm:t>
        <a:bodyPr/>
        <a:lstStyle/>
        <a:p>
          <a:endParaRPr lang="en-US"/>
        </a:p>
      </dgm:t>
    </dgm:pt>
    <dgm:pt modelId="{EDA11C35-0ABC-482C-B1A8-EDECC8460B99}" type="sibTrans" cxnId="{2114F41E-B164-4555-8679-582A2790C4D7}">
      <dgm:prSet/>
      <dgm:spPr/>
      <dgm:t>
        <a:bodyPr/>
        <a:lstStyle/>
        <a:p>
          <a:endParaRPr lang="en-US"/>
        </a:p>
      </dgm:t>
    </dgm:pt>
    <dgm:pt modelId="{DC903487-BB82-4DFC-B625-BF85C817133E}">
      <dgm:prSet phldrT="[Text]" custT="1"/>
      <dgm:spPr/>
      <dgm:t>
        <a:bodyPr/>
        <a:lstStyle/>
        <a:p>
          <a:r>
            <a:rPr lang="en-US" sz="2400" dirty="0" smtClean="0"/>
            <a:t>Other</a:t>
          </a:r>
          <a:endParaRPr lang="en-US" sz="2400" dirty="0"/>
        </a:p>
      </dgm:t>
    </dgm:pt>
    <dgm:pt modelId="{FBB9706C-C441-4FAF-B21F-13CB8C42005C}" type="parTrans" cxnId="{0BFA8BCD-64BD-4EFF-B899-C8719F8A0E55}">
      <dgm:prSet/>
      <dgm:spPr/>
      <dgm:t>
        <a:bodyPr/>
        <a:lstStyle/>
        <a:p>
          <a:endParaRPr lang="en-US"/>
        </a:p>
      </dgm:t>
    </dgm:pt>
    <dgm:pt modelId="{3A0450F4-50FE-4FA7-B739-C1195D3FA9A7}" type="sibTrans" cxnId="{0BFA8BCD-64BD-4EFF-B899-C8719F8A0E55}">
      <dgm:prSet/>
      <dgm:spPr/>
      <dgm:t>
        <a:bodyPr/>
        <a:lstStyle/>
        <a:p>
          <a:endParaRPr lang="en-US"/>
        </a:p>
      </dgm:t>
    </dgm:pt>
    <dgm:pt modelId="{95DC65B9-BC1A-4760-A531-1FC856889EB4}">
      <dgm:prSet phldrT="[Text]" custT="1"/>
      <dgm:spPr/>
      <dgm:t>
        <a:bodyPr/>
        <a:lstStyle/>
        <a:p>
          <a:r>
            <a:rPr lang="en-US" sz="3200" dirty="0" smtClean="0"/>
            <a:t>Database</a:t>
          </a:r>
          <a:endParaRPr lang="en-US" sz="1300" dirty="0"/>
        </a:p>
      </dgm:t>
    </dgm:pt>
    <dgm:pt modelId="{67741F9B-B633-44EF-99A4-44D843F45A36}" type="sibTrans" cxnId="{1EC9FBEF-BD93-48BC-BB0C-E3D2D3DE23F2}">
      <dgm:prSet/>
      <dgm:spPr/>
      <dgm:t>
        <a:bodyPr/>
        <a:lstStyle/>
        <a:p>
          <a:endParaRPr lang="en-US"/>
        </a:p>
      </dgm:t>
    </dgm:pt>
    <dgm:pt modelId="{A8B784AB-1A2C-4088-A443-824CDCB3F757}" type="parTrans" cxnId="{1EC9FBEF-BD93-48BC-BB0C-E3D2D3DE23F2}">
      <dgm:prSet/>
      <dgm:spPr/>
      <dgm:t>
        <a:bodyPr/>
        <a:lstStyle/>
        <a:p>
          <a:endParaRPr lang="en-US"/>
        </a:p>
      </dgm:t>
    </dgm:pt>
    <dgm:pt modelId="{7BD4EBA1-C18C-43A4-B814-C8137E3BBEB1}" type="pres">
      <dgm:prSet presAssocID="{7622D27D-1418-454B-8843-814A956FD9D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9CF2904A-95E3-426D-A0E7-D36C77D650C8}" type="pres">
      <dgm:prSet presAssocID="{7622D27D-1418-454B-8843-814A956FD9D1}" presName="ellipse" presStyleLbl="trBgShp" presStyleIdx="0" presStyleCnt="1" custScaleX="108721" custScaleY="124000" custLinFactNeighborX="197" custLinFactNeighborY="-11607"/>
      <dgm:spPr/>
    </dgm:pt>
    <dgm:pt modelId="{EA5B7450-7D1F-4252-A574-1CAA4E07FC8D}" type="pres">
      <dgm:prSet presAssocID="{7622D27D-1418-454B-8843-814A956FD9D1}" presName="arrow1" presStyleLbl="fgShp" presStyleIdx="0" presStyleCnt="1" custLinFactNeighborY="25555"/>
      <dgm:spPr/>
    </dgm:pt>
    <dgm:pt modelId="{AED0CA65-6A91-4F55-B1D5-2C93C67A216C}" type="pres">
      <dgm:prSet presAssocID="{7622D27D-1418-454B-8843-814A956FD9D1}" presName="rectangle" presStyleLbl="revTx" presStyleIdx="0" presStyleCnt="1" custScaleX="90555" custScaleY="112131" custLinFactNeighborX="462" custLinFactNeighborY="13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081E2-93B7-4D82-B3DD-84A7043B4E30}" type="pres">
      <dgm:prSet presAssocID="{76944704-A16E-40A3-8D28-45750423D4AB}" presName="item1" presStyleLbl="node1" presStyleIdx="0" presStyleCnt="3" custLinFactNeighborY="24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45E6C-0F8C-4132-B331-B7ECFC12E3A6}" type="pres">
      <dgm:prSet presAssocID="{DC903487-BB82-4DFC-B625-BF85C817133E}" presName="item2" presStyleLbl="node1" presStyleIdx="1" presStyleCnt="3" custScaleX="166874" custScaleY="160852" custLinFactNeighborX="14433" custLinFactNeighborY="-9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984F5-77EA-43A6-9D02-299A9C887AB4}" type="pres">
      <dgm:prSet presAssocID="{95DC65B9-BC1A-4760-A531-1FC856889EB4}" presName="item3" presStyleLbl="node1" presStyleIdx="2" presStyleCnt="3" custScaleX="134988" custScaleY="133687" custLinFactNeighborX="33417" custLinFactNeighborY="-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5540B-42C5-49CB-93AC-CD61871322B3}" type="pres">
      <dgm:prSet presAssocID="{7622D27D-1418-454B-8843-814A956FD9D1}" presName="funnel" presStyleLbl="trAlignAcc1" presStyleIdx="0" presStyleCnt="1" custScaleX="108542" custScaleY="116733" custLinFactNeighborX="-28" custLinFactNeighborY="-3685"/>
      <dgm:spPr/>
      <dgm:t>
        <a:bodyPr/>
        <a:lstStyle/>
        <a:p>
          <a:endParaRPr lang="en-US"/>
        </a:p>
      </dgm:t>
    </dgm:pt>
  </dgm:ptLst>
  <dgm:cxnLst>
    <dgm:cxn modelId="{BCAE8D34-2DF0-4DF2-80F1-3CA31A184F70}" type="presOf" srcId="{B16CC3DF-6F09-447E-9CAB-0F26C694BF33}" destId="{C67984F5-77EA-43A6-9D02-299A9C887AB4}" srcOrd="0" destOrd="0" presId="urn:microsoft.com/office/officeart/2005/8/layout/funnel1"/>
    <dgm:cxn modelId="{0BFA8BCD-64BD-4EFF-B899-C8719F8A0E55}" srcId="{7622D27D-1418-454B-8843-814A956FD9D1}" destId="{DC903487-BB82-4DFC-B625-BF85C817133E}" srcOrd="2" destOrd="0" parTransId="{FBB9706C-C441-4FAF-B21F-13CB8C42005C}" sibTransId="{3A0450F4-50FE-4FA7-B739-C1195D3FA9A7}"/>
    <dgm:cxn modelId="{0147FC70-517A-49A2-A64B-D42D84E7CA6E}" type="presOf" srcId="{76944704-A16E-40A3-8D28-45750423D4AB}" destId="{7A545E6C-0F8C-4132-B331-B7ECFC12E3A6}" srcOrd="0" destOrd="0" presId="urn:microsoft.com/office/officeart/2005/8/layout/funnel1"/>
    <dgm:cxn modelId="{6265AE14-D555-4E97-B629-B39B867113A5}" type="presOf" srcId="{DC903487-BB82-4DFC-B625-BF85C817133E}" destId="{2D2081E2-93B7-4D82-B3DD-84A7043B4E30}" srcOrd="0" destOrd="0" presId="urn:microsoft.com/office/officeart/2005/8/layout/funnel1"/>
    <dgm:cxn modelId="{26A19BB3-2B5D-4A8B-9F43-CD9DC2115091}" type="presOf" srcId="{7622D27D-1418-454B-8843-814A956FD9D1}" destId="{7BD4EBA1-C18C-43A4-B814-C8137E3BBEB1}" srcOrd="0" destOrd="0" presId="urn:microsoft.com/office/officeart/2005/8/layout/funnel1"/>
    <dgm:cxn modelId="{C87A493C-5A32-4F48-B471-F15B3B632119}" srcId="{7622D27D-1418-454B-8843-814A956FD9D1}" destId="{B16CC3DF-6F09-447E-9CAB-0F26C694BF33}" srcOrd="0" destOrd="0" parTransId="{A2B03C21-AD22-4A41-B91A-EDBBF4A9E303}" sibTransId="{5B0884FF-B6FC-4D9E-826D-A274B44DC1C5}"/>
    <dgm:cxn modelId="{C32F4944-87AD-440A-8446-BA7FDD34A189}" type="presOf" srcId="{95DC65B9-BC1A-4760-A531-1FC856889EB4}" destId="{AED0CA65-6A91-4F55-B1D5-2C93C67A216C}" srcOrd="0" destOrd="0" presId="urn:microsoft.com/office/officeart/2005/8/layout/funnel1"/>
    <dgm:cxn modelId="{1EC9FBEF-BD93-48BC-BB0C-E3D2D3DE23F2}" srcId="{7622D27D-1418-454B-8843-814A956FD9D1}" destId="{95DC65B9-BC1A-4760-A531-1FC856889EB4}" srcOrd="3" destOrd="0" parTransId="{A8B784AB-1A2C-4088-A443-824CDCB3F757}" sibTransId="{67741F9B-B633-44EF-99A4-44D843F45A36}"/>
    <dgm:cxn modelId="{2114F41E-B164-4555-8679-582A2790C4D7}" srcId="{7622D27D-1418-454B-8843-814A956FD9D1}" destId="{76944704-A16E-40A3-8D28-45750423D4AB}" srcOrd="1" destOrd="0" parTransId="{4C9ED8B0-9A97-497C-B9E1-739F3EF399DD}" sibTransId="{EDA11C35-0ABC-482C-B1A8-EDECC8460B99}"/>
    <dgm:cxn modelId="{4C8EBBD5-3527-4D0E-A55C-9D5FC5B226C0}" type="presParOf" srcId="{7BD4EBA1-C18C-43A4-B814-C8137E3BBEB1}" destId="{9CF2904A-95E3-426D-A0E7-D36C77D650C8}" srcOrd="0" destOrd="0" presId="urn:microsoft.com/office/officeart/2005/8/layout/funnel1"/>
    <dgm:cxn modelId="{F73DA345-643B-4594-82F9-9CD6AB01601B}" type="presParOf" srcId="{7BD4EBA1-C18C-43A4-B814-C8137E3BBEB1}" destId="{EA5B7450-7D1F-4252-A574-1CAA4E07FC8D}" srcOrd="1" destOrd="0" presId="urn:microsoft.com/office/officeart/2005/8/layout/funnel1"/>
    <dgm:cxn modelId="{9D6A8A07-0890-4B25-BE1D-C677BDE37E75}" type="presParOf" srcId="{7BD4EBA1-C18C-43A4-B814-C8137E3BBEB1}" destId="{AED0CA65-6A91-4F55-B1D5-2C93C67A216C}" srcOrd="2" destOrd="0" presId="urn:microsoft.com/office/officeart/2005/8/layout/funnel1"/>
    <dgm:cxn modelId="{96C5D7EE-2898-4AC0-B07F-5F14D48B9FF0}" type="presParOf" srcId="{7BD4EBA1-C18C-43A4-B814-C8137E3BBEB1}" destId="{2D2081E2-93B7-4D82-B3DD-84A7043B4E30}" srcOrd="3" destOrd="0" presId="urn:microsoft.com/office/officeart/2005/8/layout/funnel1"/>
    <dgm:cxn modelId="{5A083C30-CD48-4597-8D8D-6048D468A209}" type="presParOf" srcId="{7BD4EBA1-C18C-43A4-B814-C8137E3BBEB1}" destId="{7A545E6C-0F8C-4132-B331-B7ECFC12E3A6}" srcOrd="4" destOrd="0" presId="urn:microsoft.com/office/officeart/2005/8/layout/funnel1"/>
    <dgm:cxn modelId="{3B0DAA89-55E7-4E04-87A9-FE9D0836F116}" type="presParOf" srcId="{7BD4EBA1-C18C-43A4-B814-C8137E3BBEB1}" destId="{C67984F5-77EA-43A6-9D02-299A9C887AB4}" srcOrd="5" destOrd="0" presId="urn:microsoft.com/office/officeart/2005/8/layout/funnel1"/>
    <dgm:cxn modelId="{D8377A09-682F-4214-9A2B-21ECC6DC0005}" type="presParOf" srcId="{7BD4EBA1-C18C-43A4-B814-C8137E3BBEB1}" destId="{C135540B-42C5-49CB-93AC-CD61871322B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2904A-95E3-426D-A0E7-D36C77D650C8}">
      <dsp:nvSpPr>
        <dsp:cNvPr id="0" name=""/>
        <dsp:cNvSpPr/>
      </dsp:nvSpPr>
      <dsp:spPr>
        <a:xfrm>
          <a:off x="758298" y="137165"/>
          <a:ext cx="3553446" cy="140749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B7450-7D1F-4252-A574-1CAA4E07FC8D}">
      <dsp:nvSpPr>
        <dsp:cNvPr id="0" name=""/>
        <dsp:cNvSpPr/>
      </dsp:nvSpPr>
      <dsp:spPr>
        <a:xfrm>
          <a:off x="2216943" y="3288132"/>
          <a:ext cx="633412" cy="40538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0CA65-6A91-4F55-B1D5-2C93C67A216C}">
      <dsp:nvSpPr>
        <dsp:cNvPr id="0" name=""/>
        <dsp:cNvSpPr/>
      </dsp:nvSpPr>
      <dsp:spPr>
        <a:xfrm>
          <a:off x="1171088" y="3491097"/>
          <a:ext cx="2753216" cy="85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Database</a:t>
          </a:r>
          <a:endParaRPr lang="en-US" sz="1300" kern="1200" dirty="0"/>
        </a:p>
      </dsp:txBody>
      <dsp:txXfrm>
        <a:off x="1171088" y="3491097"/>
        <a:ext cx="2753216" cy="852302"/>
      </dsp:txXfrm>
    </dsp:sp>
    <dsp:sp modelId="{2D2081E2-93B7-4D82-B3DD-84A7043B4E30}">
      <dsp:nvSpPr>
        <dsp:cNvPr id="0" name=""/>
        <dsp:cNvSpPr/>
      </dsp:nvSpPr>
      <dsp:spPr>
        <a:xfrm>
          <a:off x="2082660" y="1907858"/>
          <a:ext cx="1140142" cy="1140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Other</a:t>
          </a:r>
          <a:endParaRPr lang="en-US" sz="2400" kern="1200" dirty="0"/>
        </a:p>
      </dsp:txBody>
      <dsp:txXfrm>
        <a:off x="2249630" y="2074828"/>
        <a:ext cx="806202" cy="806202"/>
      </dsp:txXfrm>
    </dsp:sp>
    <dsp:sp modelId="{7A545E6C-0F8C-4132-B331-B7ECFC12E3A6}">
      <dsp:nvSpPr>
        <dsp:cNvPr id="0" name=""/>
        <dsp:cNvSpPr/>
      </dsp:nvSpPr>
      <dsp:spPr>
        <a:xfrm>
          <a:off x="1050152" y="318714"/>
          <a:ext cx="1902601" cy="18339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Longitude</a:t>
          </a:r>
          <a:endParaRPr lang="en-US" sz="2400" kern="1200" dirty="0"/>
        </a:p>
      </dsp:txBody>
      <dsp:txXfrm>
        <a:off x="1328781" y="587289"/>
        <a:ext cx="1345343" cy="1296792"/>
      </dsp:txXfrm>
    </dsp:sp>
    <dsp:sp modelId="{C67984F5-77EA-43A6-9D02-299A9C887AB4}">
      <dsp:nvSpPr>
        <dsp:cNvPr id="0" name=""/>
        <dsp:cNvSpPr/>
      </dsp:nvSpPr>
      <dsp:spPr>
        <a:xfrm>
          <a:off x="2613848" y="304573"/>
          <a:ext cx="1539055" cy="1524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Latitude</a:t>
          </a:r>
          <a:endParaRPr lang="en-US" sz="2400" kern="1200" dirty="0"/>
        </a:p>
      </dsp:txBody>
      <dsp:txXfrm>
        <a:off x="2839237" y="527790"/>
        <a:ext cx="1088277" cy="1077788"/>
      </dsp:txXfrm>
    </dsp:sp>
    <dsp:sp modelId="{C135540B-42C5-49CB-93AC-CD61871322B3}">
      <dsp:nvSpPr>
        <dsp:cNvPr id="0" name=""/>
        <dsp:cNvSpPr/>
      </dsp:nvSpPr>
      <dsp:spPr>
        <a:xfrm>
          <a:off x="607604" y="0"/>
          <a:ext cx="3850104" cy="33125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97110-14BA-478E-BD7D-E2DC62330425}" type="datetimeFigureOut">
              <a:rPr lang="th-TH" smtClean="0"/>
              <a:t>09/09/54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h-TH" smtClean="0"/>
              <a:t>สวัสดี</a:t>
            </a:r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50428-D5D7-4D4F-9DF3-E51A5A24EA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95382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9C4BC-B2A5-4433-83F8-57753B4C3B20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h-TH" smtClean="0"/>
              <a:t>สวัสดี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876A-1B49-49DD-8F2D-83CBD6209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90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3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3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5484-867B-4E37-8BA4-1000EBC5D18A}" type="datetime1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A583-1178-4AF0-BCE1-963E0E22340A}" type="datetime1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2A58-3CE1-454D-A577-0767E3E53F90}" type="datetime1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20FE-B68E-4FD8-84AB-646BC7234C9B}" type="datetime1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A666-95CF-4A9F-B45B-A7B0CF56EB97}" type="datetime1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AFD-AE86-4D08-81AE-74804E6EC034}" type="datetime1">
              <a:rPr lang="en-US" smtClean="0"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EC0-221F-44C4-A454-BDA0A9B5CA19}" type="datetime1">
              <a:rPr lang="en-US" smtClean="0"/>
              <a:t>9/9/2011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E75-1A95-4F15-8F60-81474601E25E}" type="datetime1">
              <a:rPr lang="en-US" smtClean="0"/>
              <a:t>9/9/2011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3A9B-032A-4AFC-B30C-465807D77E79}" type="datetime1">
              <a:rPr lang="en-US" smtClean="0"/>
              <a:t>9/9/2011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B9D-CC0E-49BB-8F16-14D707B10CDA}" type="datetime1">
              <a:rPr lang="en-US" smtClean="0"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1148-3451-47EA-91EE-A44F573B997C}" type="datetime1">
              <a:rPr lang="en-US" smtClean="0"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75000"/>
              </a:schemeClr>
            </a:gs>
            <a:gs pos="100000">
              <a:schemeClr val="bg1"/>
            </a:gs>
            <a:gs pos="22000">
              <a:srgbClr val="A3C9D3"/>
            </a:gs>
            <a:gs pos="0">
              <a:schemeClr val="accent5">
                <a:lumMod val="40000"/>
                <a:lumOff val="60000"/>
              </a:schemeClr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2864-D6A5-4A41-B672-84C66EC46C11}" type="datetime1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6553200" cy="2971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th-TH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ซอฟต์แวร์ประยุกต์จดจำการเดินทางบนระบบแอนดรอยด์</a:t>
            </a:r>
            <a:endParaRPr lang="en-US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1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53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ความสามารถของโปรแกรม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จดจำเส้นทางที่ไปมาแล้วได้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สามารถติดป้ายชื่อ พิกัดนั้นๆ ว่าเป็นสถานที่อะไรได้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หยุดบันทึกชั่วคราว และกลับมาบันทึกต่อได้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สรุปข้อมูลการเดินทาง เวลาทั้งหมด ความเร็วเฉลี่ย</a:t>
            </a:r>
            <a:endParaRPr lang="en-US" sz="4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10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04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 smtClean="0"/>
              <a:t>หลักการทำงานของโปรแกรม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518842"/>
              </p:ext>
            </p:extLst>
          </p:nvPr>
        </p:nvGraphicFramePr>
        <p:xfrm>
          <a:off x="3771900" y="1295400"/>
          <a:ext cx="50673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1219200" cy="1219200"/>
          </a:xfrm>
          <a:prstGeom prst="rect">
            <a:avLst/>
          </a:prstGeom>
        </p:spPr>
      </p:pic>
      <p:pic>
        <p:nvPicPr>
          <p:cNvPr id="1028" name="Picture 4" descr="C:\Users\JOeCole\AppData\Local\Microsoft\Windows\Temporary Internet Files\Content.IE5\99KOCIIL\MC900433922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600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743200" y="2857500"/>
            <a:ext cx="19812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11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51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5B7450-7D1F-4252-A574-1CAA4E07F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EA5B7450-7D1F-4252-A574-1CAA4E07FC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F2904A-95E3-426D-A0E7-D36C77D65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CF2904A-95E3-426D-A0E7-D36C77D650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35540B-42C5-49CB-93AC-CD6187132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135540B-42C5-49CB-93AC-CD61871322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7984F5-77EA-43A6-9D02-299A9C887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C67984F5-77EA-43A6-9D02-299A9C887A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545E6C-0F8C-4132-B331-B7ECFC12E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7A545E6C-0F8C-4132-B331-B7ECFC12E3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2081E2-93B7-4D82-B3DD-84A7043B4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2D2081E2-93B7-4D82-B3DD-84A7043B4E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0CA65-6A91-4F55-B1D5-2C93C67A2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AED0CA65-6A91-4F55-B1D5-2C93C67A21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87519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ea typeface="Calibri"/>
                <a:cs typeface="Cordia New"/>
              </a:rPr>
              <a:t>Start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Turn on GPS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and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run program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ngsana New" pitchFamily="18" charset="-34"/>
                <a:cs typeface="Angsana New" pitchFamily="18" charset="-34"/>
              </a:rPr>
              <a:pPr/>
              <a:t>12</a:t>
            </a:fld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0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36902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Insert latitude</a:t>
            </a:r>
          </a:p>
          <a:p>
            <a:r>
              <a:rPr lang="en-US" sz="3200" dirty="0"/>
              <a:t>and longitude</a:t>
            </a:r>
          </a:p>
          <a:p>
            <a:r>
              <a:rPr lang="en-US" sz="3200" dirty="0"/>
              <a:t>into database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608577" y="3319487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ffectLst/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9" name="ตัวยึดหมายเลขภาพนิ่ง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5757F-D3FC-4732-92F9-251EF6B3B90C}" type="slidenum">
              <a:rPr kumimoji="0" lang="en-US" sz="3200" b="1" i="0" u="none" strike="noStrike" kern="1200" cap="none" spc="0" normalizeH="0" baseline="0" noProof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2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88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lowchart: Alternate Process 4"/>
          <p:cNvSpPr/>
          <p:nvPr/>
        </p:nvSpPr>
        <p:spPr>
          <a:xfrm>
            <a:off x="5606977" y="2744360"/>
            <a:ext cx="1173223" cy="9762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Continue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Wait for user tap to continue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1" name="ตัวยึดหมายเลขภาพนิ่ง 6"/>
          <p:cNvSpPr txBox="1">
            <a:spLocks/>
          </p:cNvSpPr>
          <p:nvPr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5757F-D3FC-4732-92F9-251EF6B3B90C}" type="slidenum">
              <a:rPr kumimoji="0" lang="en-US" sz="3200" b="1" i="0" u="none" strike="noStrike" kern="1200" cap="none" spc="0" normalizeH="0" baseline="0" noProof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32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98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Stop your travel</a:t>
            </a:r>
          </a:p>
          <a:p>
            <a:r>
              <a:rPr lang="en-US" sz="3200" dirty="0"/>
              <a:t>Stop  program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606753" y="290999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ตัวยึดหมายเลขภาพนิ่ง 6"/>
          <p:cNvSpPr txBox="1">
            <a:spLocks/>
          </p:cNvSpPr>
          <p:nvPr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5757F-D3FC-4732-92F9-251EF6B3B90C}" type="slidenum">
              <a:rPr kumimoji="0" lang="en-US" sz="3200" b="1" i="0" u="none" strike="noStrike" kern="1200" cap="none" spc="0" normalizeH="0" baseline="0" noProof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32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56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Synchronize Coordinates in database with Google Map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5" name="ตัวยึดหมายเลขภาพนิ่ง 6"/>
          <p:cNvSpPr txBox="1">
            <a:spLocks/>
          </p:cNvSpPr>
          <p:nvPr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5757F-D3FC-4732-92F9-251EF6B3B90C}" type="slidenum">
              <a:rPr kumimoji="0" lang="en-US" sz="3200" b="1" i="0" u="none" strike="noStrike" kern="1200" cap="none" spc="0" normalizeH="0" baseline="0" noProof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32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76105" y="685800"/>
            <a:ext cx="2774956" cy="5392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660066" y="1181100"/>
            <a:ext cx="2243468" cy="3848100"/>
            <a:chOff x="0" y="0"/>
            <a:chExt cx="781050" cy="1219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0" y="0"/>
              <a:ext cx="78105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11" name="Freeform 10"/>
            <p:cNvSpPr/>
            <p:nvPr/>
          </p:nvSpPr>
          <p:spPr>
            <a:xfrm>
              <a:off x="19050" y="209550"/>
              <a:ext cx="398418" cy="996043"/>
            </a:xfrm>
            <a:custGeom>
              <a:avLst/>
              <a:gdLst>
                <a:gd name="connsiteX0" fmla="*/ 372292 w 398418"/>
                <a:gd name="connsiteY0" fmla="*/ 0 h 996043"/>
                <a:gd name="connsiteX1" fmla="*/ 352698 w 398418"/>
                <a:gd name="connsiteY1" fmla="*/ 6531 h 996043"/>
                <a:gd name="connsiteX2" fmla="*/ 326572 w 398418"/>
                <a:gd name="connsiteY2" fmla="*/ 13063 h 996043"/>
                <a:gd name="connsiteX3" fmla="*/ 313509 w 398418"/>
                <a:gd name="connsiteY3" fmla="*/ 16328 h 996043"/>
                <a:gd name="connsiteX4" fmla="*/ 303712 w 398418"/>
                <a:gd name="connsiteY4" fmla="*/ 19594 h 996043"/>
                <a:gd name="connsiteX5" fmla="*/ 287383 w 398418"/>
                <a:gd name="connsiteY5" fmla="*/ 32657 h 996043"/>
                <a:gd name="connsiteX6" fmla="*/ 267789 w 398418"/>
                <a:gd name="connsiteY6" fmla="*/ 39188 h 996043"/>
                <a:gd name="connsiteX7" fmla="*/ 257992 w 398418"/>
                <a:gd name="connsiteY7" fmla="*/ 42454 h 996043"/>
                <a:gd name="connsiteX8" fmla="*/ 248195 w 398418"/>
                <a:gd name="connsiteY8" fmla="*/ 48986 h 996043"/>
                <a:gd name="connsiteX9" fmla="*/ 235132 w 398418"/>
                <a:gd name="connsiteY9" fmla="*/ 55517 h 996043"/>
                <a:gd name="connsiteX10" fmla="*/ 215538 w 398418"/>
                <a:gd name="connsiteY10" fmla="*/ 62048 h 996043"/>
                <a:gd name="connsiteX11" fmla="*/ 209006 w 398418"/>
                <a:gd name="connsiteY11" fmla="*/ 68580 h 996043"/>
                <a:gd name="connsiteX12" fmla="*/ 189412 w 398418"/>
                <a:gd name="connsiteY12" fmla="*/ 75111 h 996043"/>
                <a:gd name="connsiteX13" fmla="*/ 182880 w 398418"/>
                <a:gd name="connsiteY13" fmla="*/ 81643 h 996043"/>
                <a:gd name="connsiteX14" fmla="*/ 156755 w 398418"/>
                <a:gd name="connsiteY14" fmla="*/ 88174 h 996043"/>
                <a:gd name="connsiteX15" fmla="*/ 137160 w 398418"/>
                <a:gd name="connsiteY15" fmla="*/ 101237 h 996043"/>
                <a:gd name="connsiteX16" fmla="*/ 127363 w 398418"/>
                <a:gd name="connsiteY16" fmla="*/ 107768 h 996043"/>
                <a:gd name="connsiteX17" fmla="*/ 120832 w 398418"/>
                <a:gd name="connsiteY17" fmla="*/ 114300 h 996043"/>
                <a:gd name="connsiteX18" fmla="*/ 111035 w 398418"/>
                <a:gd name="connsiteY18" fmla="*/ 120831 h 996043"/>
                <a:gd name="connsiteX19" fmla="*/ 104503 w 398418"/>
                <a:gd name="connsiteY19" fmla="*/ 127363 h 996043"/>
                <a:gd name="connsiteX20" fmla="*/ 94706 w 398418"/>
                <a:gd name="connsiteY20" fmla="*/ 133894 h 996043"/>
                <a:gd name="connsiteX21" fmla="*/ 88175 w 398418"/>
                <a:gd name="connsiteY21" fmla="*/ 140426 h 996043"/>
                <a:gd name="connsiteX22" fmla="*/ 78378 w 398418"/>
                <a:gd name="connsiteY22" fmla="*/ 143691 h 996043"/>
                <a:gd name="connsiteX23" fmla="*/ 52252 w 398418"/>
                <a:gd name="connsiteY23" fmla="*/ 163286 h 996043"/>
                <a:gd name="connsiteX24" fmla="*/ 35923 w 398418"/>
                <a:gd name="connsiteY24" fmla="*/ 176348 h 996043"/>
                <a:gd name="connsiteX25" fmla="*/ 13063 w 398418"/>
                <a:gd name="connsiteY25" fmla="*/ 195943 h 996043"/>
                <a:gd name="connsiteX26" fmla="*/ 9798 w 398418"/>
                <a:gd name="connsiteY26" fmla="*/ 205740 h 996043"/>
                <a:gd name="connsiteX27" fmla="*/ 0 w 398418"/>
                <a:gd name="connsiteY27" fmla="*/ 222068 h 996043"/>
                <a:gd name="connsiteX28" fmla="*/ 3266 w 398418"/>
                <a:gd name="connsiteY28" fmla="*/ 264523 h 996043"/>
                <a:gd name="connsiteX29" fmla="*/ 16329 w 398418"/>
                <a:gd name="connsiteY29" fmla="*/ 267788 h 996043"/>
                <a:gd name="connsiteX30" fmla="*/ 39189 w 398418"/>
                <a:gd name="connsiteY30" fmla="*/ 264523 h 996043"/>
                <a:gd name="connsiteX31" fmla="*/ 58783 w 398418"/>
                <a:gd name="connsiteY31" fmla="*/ 267788 h 996043"/>
                <a:gd name="connsiteX32" fmla="*/ 58783 w 398418"/>
                <a:gd name="connsiteY32" fmla="*/ 287383 h 996043"/>
                <a:gd name="connsiteX33" fmla="*/ 39189 w 398418"/>
                <a:gd name="connsiteY33" fmla="*/ 297180 h 996043"/>
                <a:gd name="connsiteX34" fmla="*/ 29392 w 398418"/>
                <a:gd name="connsiteY34" fmla="*/ 303711 h 996043"/>
                <a:gd name="connsiteX35" fmla="*/ 26126 w 398418"/>
                <a:gd name="connsiteY35" fmla="*/ 313508 h 996043"/>
                <a:gd name="connsiteX36" fmla="*/ 32658 w 398418"/>
                <a:gd name="connsiteY36" fmla="*/ 320040 h 996043"/>
                <a:gd name="connsiteX37" fmla="*/ 39189 w 398418"/>
                <a:gd name="connsiteY37" fmla="*/ 329837 h 996043"/>
                <a:gd name="connsiteX38" fmla="*/ 42455 w 398418"/>
                <a:gd name="connsiteY38" fmla="*/ 378823 h 996043"/>
                <a:gd name="connsiteX39" fmla="*/ 52252 w 398418"/>
                <a:gd name="connsiteY39" fmla="*/ 382088 h 996043"/>
                <a:gd name="connsiteX40" fmla="*/ 111035 w 398418"/>
                <a:gd name="connsiteY40" fmla="*/ 385354 h 996043"/>
                <a:gd name="connsiteX41" fmla="*/ 124098 w 398418"/>
                <a:gd name="connsiteY41" fmla="*/ 388620 h 996043"/>
                <a:gd name="connsiteX42" fmla="*/ 160020 w 398418"/>
                <a:gd name="connsiteY42" fmla="*/ 395151 h 996043"/>
                <a:gd name="connsiteX43" fmla="*/ 182880 w 398418"/>
                <a:gd name="connsiteY43" fmla="*/ 401683 h 996043"/>
                <a:gd name="connsiteX44" fmla="*/ 209006 w 398418"/>
                <a:gd name="connsiteY44" fmla="*/ 398417 h 996043"/>
                <a:gd name="connsiteX45" fmla="*/ 222069 w 398418"/>
                <a:gd name="connsiteY45" fmla="*/ 372291 h 996043"/>
                <a:gd name="connsiteX46" fmla="*/ 231866 w 398418"/>
                <a:gd name="connsiteY46" fmla="*/ 369026 h 996043"/>
                <a:gd name="connsiteX47" fmla="*/ 349432 w 398418"/>
                <a:gd name="connsiteY47" fmla="*/ 372291 h 996043"/>
                <a:gd name="connsiteX48" fmla="*/ 372292 w 398418"/>
                <a:gd name="connsiteY48" fmla="*/ 378823 h 996043"/>
                <a:gd name="connsiteX49" fmla="*/ 398418 w 398418"/>
                <a:gd name="connsiteY49" fmla="*/ 398417 h 996043"/>
                <a:gd name="connsiteX50" fmla="*/ 395152 w 398418"/>
                <a:gd name="connsiteY50" fmla="*/ 427808 h 996043"/>
                <a:gd name="connsiteX51" fmla="*/ 385355 w 398418"/>
                <a:gd name="connsiteY51" fmla="*/ 489857 h 996043"/>
                <a:gd name="connsiteX52" fmla="*/ 388620 w 398418"/>
                <a:gd name="connsiteY52" fmla="*/ 506186 h 996043"/>
                <a:gd name="connsiteX53" fmla="*/ 395152 w 398418"/>
                <a:gd name="connsiteY53" fmla="*/ 515983 h 996043"/>
                <a:gd name="connsiteX54" fmla="*/ 398418 w 398418"/>
                <a:gd name="connsiteY54" fmla="*/ 535577 h 996043"/>
                <a:gd name="connsiteX55" fmla="*/ 395152 w 398418"/>
                <a:gd name="connsiteY55" fmla="*/ 587828 h 996043"/>
                <a:gd name="connsiteX56" fmla="*/ 388620 w 398418"/>
                <a:gd name="connsiteY56" fmla="*/ 607423 h 996043"/>
                <a:gd name="connsiteX57" fmla="*/ 378823 w 398418"/>
                <a:gd name="connsiteY57" fmla="*/ 613954 h 996043"/>
                <a:gd name="connsiteX58" fmla="*/ 372292 w 398418"/>
                <a:gd name="connsiteY58" fmla="*/ 623751 h 996043"/>
                <a:gd name="connsiteX59" fmla="*/ 365760 w 398418"/>
                <a:gd name="connsiteY59" fmla="*/ 630283 h 996043"/>
                <a:gd name="connsiteX60" fmla="*/ 359229 w 398418"/>
                <a:gd name="connsiteY60" fmla="*/ 649877 h 996043"/>
                <a:gd name="connsiteX61" fmla="*/ 352698 w 398418"/>
                <a:gd name="connsiteY61" fmla="*/ 672737 h 996043"/>
                <a:gd name="connsiteX62" fmla="*/ 349432 w 398418"/>
                <a:gd name="connsiteY62" fmla="*/ 692331 h 996043"/>
                <a:gd name="connsiteX63" fmla="*/ 362495 w 398418"/>
                <a:gd name="connsiteY63" fmla="*/ 741317 h 996043"/>
                <a:gd name="connsiteX64" fmla="*/ 372292 w 398418"/>
                <a:gd name="connsiteY64" fmla="*/ 744583 h 996043"/>
                <a:gd name="connsiteX65" fmla="*/ 378823 w 398418"/>
                <a:gd name="connsiteY65" fmla="*/ 754380 h 996043"/>
                <a:gd name="connsiteX66" fmla="*/ 385355 w 398418"/>
                <a:gd name="connsiteY66" fmla="*/ 780506 h 996043"/>
                <a:gd name="connsiteX67" fmla="*/ 378823 w 398418"/>
                <a:gd name="connsiteY67" fmla="*/ 842554 h 996043"/>
                <a:gd name="connsiteX68" fmla="*/ 372292 w 398418"/>
                <a:gd name="connsiteY68" fmla="*/ 868680 h 996043"/>
                <a:gd name="connsiteX69" fmla="*/ 369026 w 398418"/>
                <a:gd name="connsiteY69" fmla="*/ 898071 h 996043"/>
                <a:gd name="connsiteX70" fmla="*/ 365760 w 398418"/>
                <a:gd name="connsiteY70" fmla="*/ 907868 h 996043"/>
                <a:gd name="connsiteX71" fmla="*/ 355963 w 398418"/>
                <a:gd name="connsiteY71" fmla="*/ 911134 h 996043"/>
                <a:gd name="connsiteX72" fmla="*/ 349432 w 398418"/>
                <a:gd name="connsiteY72" fmla="*/ 917666 h 996043"/>
                <a:gd name="connsiteX73" fmla="*/ 333103 w 398418"/>
                <a:gd name="connsiteY73" fmla="*/ 927463 h 996043"/>
                <a:gd name="connsiteX74" fmla="*/ 329838 w 398418"/>
                <a:gd name="connsiteY74" fmla="*/ 943791 h 996043"/>
                <a:gd name="connsiteX75" fmla="*/ 323306 w 398418"/>
                <a:gd name="connsiteY75" fmla="*/ 950323 h 996043"/>
                <a:gd name="connsiteX76" fmla="*/ 316775 w 398418"/>
                <a:gd name="connsiteY76" fmla="*/ 969917 h 996043"/>
                <a:gd name="connsiteX77" fmla="*/ 313509 w 398418"/>
                <a:gd name="connsiteY77" fmla="*/ 979714 h 996043"/>
                <a:gd name="connsiteX78" fmla="*/ 310243 w 398418"/>
                <a:gd name="connsiteY78" fmla="*/ 989511 h 996043"/>
                <a:gd name="connsiteX79" fmla="*/ 310243 w 398418"/>
                <a:gd name="connsiteY79" fmla="*/ 996043 h 99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98418" h="996043">
                  <a:moveTo>
                    <a:pt x="372292" y="0"/>
                  </a:moveTo>
                  <a:cubicBezTo>
                    <a:pt x="365761" y="2177"/>
                    <a:pt x="359318" y="4640"/>
                    <a:pt x="352698" y="6531"/>
                  </a:cubicBezTo>
                  <a:cubicBezTo>
                    <a:pt x="344067" y="8997"/>
                    <a:pt x="335281" y="10886"/>
                    <a:pt x="326572" y="13063"/>
                  </a:cubicBezTo>
                  <a:cubicBezTo>
                    <a:pt x="322218" y="14152"/>
                    <a:pt x="317767" y="14909"/>
                    <a:pt x="313509" y="16328"/>
                  </a:cubicBezTo>
                  <a:lnTo>
                    <a:pt x="303712" y="19594"/>
                  </a:lnTo>
                  <a:cubicBezTo>
                    <a:pt x="298283" y="25023"/>
                    <a:pt x="294799" y="29361"/>
                    <a:pt x="287383" y="32657"/>
                  </a:cubicBezTo>
                  <a:cubicBezTo>
                    <a:pt x="281092" y="35453"/>
                    <a:pt x="274320" y="37011"/>
                    <a:pt x="267789" y="39188"/>
                  </a:cubicBezTo>
                  <a:cubicBezTo>
                    <a:pt x="264523" y="40277"/>
                    <a:pt x="260856" y="40544"/>
                    <a:pt x="257992" y="42454"/>
                  </a:cubicBezTo>
                  <a:cubicBezTo>
                    <a:pt x="254726" y="44631"/>
                    <a:pt x="251603" y="47039"/>
                    <a:pt x="248195" y="48986"/>
                  </a:cubicBezTo>
                  <a:cubicBezTo>
                    <a:pt x="243968" y="51401"/>
                    <a:pt x="239652" y="53709"/>
                    <a:pt x="235132" y="55517"/>
                  </a:cubicBezTo>
                  <a:cubicBezTo>
                    <a:pt x="228740" y="58074"/>
                    <a:pt x="215538" y="62048"/>
                    <a:pt x="215538" y="62048"/>
                  </a:cubicBezTo>
                  <a:cubicBezTo>
                    <a:pt x="213361" y="64225"/>
                    <a:pt x="211760" y="67203"/>
                    <a:pt x="209006" y="68580"/>
                  </a:cubicBezTo>
                  <a:cubicBezTo>
                    <a:pt x="202848" y="71659"/>
                    <a:pt x="189412" y="75111"/>
                    <a:pt x="189412" y="75111"/>
                  </a:cubicBezTo>
                  <a:cubicBezTo>
                    <a:pt x="187235" y="77288"/>
                    <a:pt x="185739" y="80499"/>
                    <a:pt x="182880" y="81643"/>
                  </a:cubicBezTo>
                  <a:cubicBezTo>
                    <a:pt x="174546" y="84977"/>
                    <a:pt x="156755" y="88174"/>
                    <a:pt x="156755" y="88174"/>
                  </a:cubicBezTo>
                  <a:lnTo>
                    <a:pt x="137160" y="101237"/>
                  </a:lnTo>
                  <a:cubicBezTo>
                    <a:pt x="133894" y="103414"/>
                    <a:pt x="130138" y="104993"/>
                    <a:pt x="127363" y="107768"/>
                  </a:cubicBezTo>
                  <a:cubicBezTo>
                    <a:pt x="125186" y="109945"/>
                    <a:pt x="123236" y="112377"/>
                    <a:pt x="120832" y="114300"/>
                  </a:cubicBezTo>
                  <a:cubicBezTo>
                    <a:pt x="117767" y="116752"/>
                    <a:pt x="114100" y="118379"/>
                    <a:pt x="111035" y="120831"/>
                  </a:cubicBezTo>
                  <a:cubicBezTo>
                    <a:pt x="108631" y="122755"/>
                    <a:pt x="106907" y="125439"/>
                    <a:pt x="104503" y="127363"/>
                  </a:cubicBezTo>
                  <a:cubicBezTo>
                    <a:pt x="101438" y="129815"/>
                    <a:pt x="97771" y="131442"/>
                    <a:pt x="94706" y="133894"/>
                  </a:cubicBezTo>
                  <a:cubicBezTo>
                    <a:pt x="92302" y="135817"/>
                    <a:pt x="90815" y="138842"/>
                    <a:pt x="88175" y="140426"/>
                  </a:cubicBezTo>
                  <a:cubicBezTo>
                    <a:pt x="85223" y="142197"/>
                    <a:pt x="81644" y="142603"/>
                    <a:pt x="78378" y="143691"/>
                  </a:cubicBezTo>
                  <a:cubicBezTo>
                    <a:pt x="59615" y="162454"/>
                    <a:pt x="69351" y="157586"/>
                    <a:pt x="52252" y="163286"/>
                  </a:cubicBezTo>
                  <a:cubicBezTo>
                    <a:pt x="30003" y="185532"/>
                    <a:pt x="64779" y="151615"/>
                    <a:pt x="35923" y="176348"/>
                  </a:cubicBezTo>
                  <a:cubicBezTo>
                    <a:pt x="8200" y="200110"/>
                    <a:pt x="35559" y="180944"/>
                    <a:pt x="13063" y="195943"/>
                  </a:cubicBezTo>
                  <a:cubicBezTo>
                    <a:pt x="11975" y="199209"/>
                    <a:pt x="11569" y="202788"/>
                    <a:pt x="9798" y="205740"/>
                  </a:cubicBezTo>
                  <a:cubicBezTo>
                    <a:pt x="-3653" y="228158"/>
                    <a:pt x="9254" y="194309"/>
                    <a:pt x="0" y="222068"/>
                  </a:cubicBezTo>
                  <a:cubicBezTo>
                    <a:pt x="1089" y="236220"/>
                    <a:pt x="-1508" y="251156"/>
                    <a:pt x="3266" y="264523"/>
                  </a:cubicBezTo>
                  <a:cubicBezTo>
                    <a:pt x="4776" y="268750"/>
                    <a:pt x="11841" y="267788"/>
                    <a:pt x="16329" y="267788"/>
                  </a:cubicBezTo>
                  <a:cubicBezTo>
                    <a:pt x="24026" y="267788"/>
                    <a:pt x="31569" y="265611"/>
                    <a:pt x="39189" y="264523"/>
                  </a:cubicBezTo>
                  <a:cubicBezTo>
                    <a:pt x="45720" y="265611"/>
                    <a:pt x="53034" y="264503"/>
                    <a:pt x="58783" y="267788"/>
                  </a:cubicBezTo>
                  <a:cubicBezTo>
                    <a:pt x="64760" y="271203"/>
                    <a:pt x="61516" y="283967"/>
                    <a:pt x="58783" y="287383"/>
                  </a:cubicBezTo>
                  <a:cubicBezTo>
                    <a:pt x="52545" y="295181"/>
                    <a:pt x="47076" y="293237"/>
                    <a:pt x="39189" y="297180"/>
                  </a:cubicBezTo>
                  <a:cubicBezTo>
                    <a:pt x="35679" y="298935"/>
                    <a:pt x="32658" y="301534"/>
                    <a:pt x="29392" y="303711"/>
                  </a:cubicBezTo>
                  <a:cubicBezTo>
                    <a:pt x="28303" y="306977"/>
                    <a:pt x="25451" y="310133"/>
                    <a:pt x="26126" y="313508"/>
                  </a:cubicBezTo>
                  <a:cubicBezTo>
                    <a:pt x="26730" y="316527"/>
                    <a:pt x="30734" y="317636"/>
                    <a:pt x="32658" y="320040"/>
                  </a:cubicBezTo>
                  <a:cubicBezTo>
                    <a:pt x="35110" y="323105"/>
                    <a:pt x="37012" y="326571"/>
                    <a:pt x="39189" y="329837"/>
                  </a:cubicBezTo>
                  <a:cubicBezTo>
                    <a:pt x="40278" y="346166"/>
                    <a:pt x="38486" y="362947"/>
                    <a:pt x="42455" y="378823"/>
                  </a:cubicBezTo>
                  <a:cubicBezTo>
                    <a:pt x="43290" y="382162"/>
                    <a:pt x="48825" y="381762"/>
                    <a:pt x="52252" y="382088"/>
                  </a:cubicBezTo>
                  <a:cubicBezTo>
                    <a:pt x="71788" y="383948"/>
                    <a:pt x="91441" y="384265"/>
                    <a:pt x="111035" y="385354"/>
                  </a:cubicBezTo>
                  <a:cubicBezTo>
                    <a:pt x="115389" y="386443"/>
                    <a:pt x="119717" y="387646"/>
                    <a:pt x="124098" y="388620"/>
                  </a:cubicBezTo>
                  <a:cubicBezTo>
                    <a:pt x="137801" y="391665"/>
                    <a:pt x="145829" y="392786"/>
                    <a:pt x="160020" y="395151"/>
                  </a:cubicBezTo>
                  <a:cubicBezTo>
                    <a:pt x="164638" y="396690"/>
                    <a:pt x="178781" y="401683"/>
                    <a:pt x="182880" y="401683"/>
                  </a:cubicBezTo>
                  <a:cubicBezTo>
                    <a:pt x="191656" y="401683"/>
                    <a:pt x="200297" y="399506"/>
                    <a:pt x="209006" y="398417"/>
                  </a:cubicBezTo>
                  <a:cubicBezTo>
                    <a:pt x="212262" y="388651"/>
                    <a:pt x="212571" y="377990"/>
                    <a:pt x="222069" y="372291"/>
                  </a:cubicBezTo>
                  <a:cubicBezTo>
                    <a:pt x="225021" y="370520"/>
                    <a:pt x="228600" y="370114"/>
                    <a:pt x="231866" y="369026"/>
                  </a:cubicBezTo>
                  <a:cubicBezTo>
                    <a:pt x="271055" y="370114"/>
                    <a:pt x="310277" y="370333"/>
                    <a:pt x="349432" y="372291"/>
                  </a:cubicBezTo>
                  <a:cubicBezTo>
                    <a:pt x="351291" y="372384"/>
                    <a:pt x="369391" y="377211"/>
                    <a:pt x="372292" y="378823"/>
                  </a:cubicBezTo>
                  <a:cubicBezTo>
                    <a:pt x="388907" y="388054"/>
                    <a:pt x="388508" y="388509"/>
                    <a:pt x="398418" y="398417"/>
                  </a:cubicBezTo>
                  <a:cubicBezTo>
                    <a:pt x="397329" y="408214"/>
                    <a:pt x="396327" y="418021"/>
                    <a:pt x="395152" y="427808"/>
                  </a:cubicBezTo>
                  <a:cubicBezTo>
                    <a:pt x="388628" y="482171"/>
                    <a:pt x="394084" y="463663"/>
                    <a:pt x="385355" y="489857"/>
                  </a:cubicBezTo>
                  <a:cubicBezTo>
                    <a:pt x="386443" y="495300"/>
                    <a:pt x="386671" y="500989"/>
                    <a:pt x="388620" y="506186"/>
                  </a:cubicBezTo>
                  <a:cubicBezTo>
                    <a:pt x="389998" y="509861"/>
                    <a:pt x="393911" y="512259"/>
                    <a:pt x="395152" y="515983"/>
                  </a:cubicBezTo>
                  <a:cubicBezTo>
                    <a:pt x="397246" y="522265"/>
                    <a:pt x="397329" y="529046"/>
                    <a:pt x="398418" y="535577"/>
                  </a:cubicBezTo>
                  <a:cubicBezTo>
                    <a:pt x="397329" y="552994"/>
                    <a:pt x="397510" y="570537"/>
                    <a:pt x="395152" y="587828"/>
                  </a:cubicBezTo>
                  <a:cubicBezTo>
                    <a:pt x="394222" y="594650"/>
                    <a:pt x="394349" y="603604"/>
                    <a:pt x="388620" y="607423"/>
                  </a:cubicBezTo>
                  <a:lnTo>
                    <a:pt x="378823" y="613954"/>
                  </a:lnTo>
                  <a:cubicBezTo>
                    <a:pt x="376646" y="617220"/>
                    <a:pt x="374744" y="620686"/>
                    <a:pt x="372292" y="623751"/>
                  </a:cubicBezTo>
                  <a:cubicBezTo>
                    <a:pt x="370368" y="626155"/>
                    <a:pt x="367137" y="627529"/>
                    <a:pt x="365760" y="630283"/>
                  </a:cubicBezTo>
                  <a:cubicBezTo>
                    <a:pt x="362681" y="636441"/>
                    <a:pt x="361406" y="643346"/>
                    <a:pt x="359229" y="649877"/>
                  </a:cubicBezTo>
                  <a:cubicBezTo>
                    <a:pt x="356114" y="659223"/>
                    <a:pt x="354750" y="662475"/>
                    <a:pt x="352698" y="672737"/>
                  </a:cubicBezTo>
                  <a:cubicBezTo>
                    <a:pt x="351400" y="679230"/>
                    <a:pt x="350521" y="685800"/>
                    <a:pt x="349432" y="692331"/>
                  </a:cubicBezTo>
                  <a:cubicBezTo>
                    <a:pt x="351490" y="717024"/>
                    <a:pt x="343990" y="728980"/>
                    <a:pt x="362495" y="741317"/>
                  </a:cubicBezTo>
                  <a:cubicBezTo>
                    <a:pt x="365359" y="743227"/>
                    <a:pt x="369026" y="743494"/>
                    <a:pt x="372292" y="744583"/>
                  </a:cubicBezTo>
                  <a:cubicBezTo>
                    <a:pt x="374469" y="747849"/>
                    <a:pt x="377068" y="750870"/>
                    <a:pt x="378823" y="754380"/>
                  </a:cubicBezTo>
                  <a:cubicBezTo>
                    <a:pt x="382171" y="761076"/>
                    <a:pt x="384112" y="774293"/>
                    <a:pt x="385355" y="780506"/>
                  </a:cubicBezTo>
                  <a:cubicBezTo>
                    <a:pt x="383698" y="802040"/>
                    <a:pt x="383435" y="821800"/>
                    <a:pt x="378823" y="842554"/>
                  </a:cubicBezTo>
                  <a:cubicBezTo>
                    <a:pt x="372746" y="869900"/>
                    <a:pt x="377937" y="829168"/>
                    <a:pt x="372292" y="868680"/>
                  </a:cubicBezTo>
                  <a:cubicBezTo>
                    <a:pt x="370898" y="878438"/>
                    <a:pt x="370647" y="888348"/>
                    <a:pt x="369026" y="898071"/>
                  </a:cubicBezTo>
                  <a:cubicBezTo>
                    <a:pt x="368460" y="901467"/>
                    <a:pt x="368194" y="905434"/>
                    <a:pt x="365760" y="907868"/>
                  </a:cubicBezTo>
                  <a:cubicBezTo>
                    <a:pt x="363326" y="910302"/>
                    <a:pt x="359229" y="910045"/>
                    <a:pt x="355963" y="911134"/>
                  </a:cubicBezTo>
                  <a:cubicBezTo>
                    <a:pt x="353786" y="913311"/>
                    <a:pt x="352072" y="916082"/>
                    <a:pt x="349432" y="917666"/>
                  </a:cubicBezTo>
                  <a:cubicBezTo>
                    <a:pt x="328232" y="930386"/>
                    <a:pt x="349656" y="910910"/>
                    <a:pt x="333103" y="927463"/>
                  </a:cubicBezTo>
                  <a:cubicBezTo>
                    <a:pt x="332015" y="932906"/>
                    <a:pt x="332024" y="938689"/>
                    <a:pt x="329838" y="943791"/>
                  </a:cubicBezTo>
                  <a:cubicBezTo>
                    <a:pt x="328625" y="946621"/>
                    <a:pt x="324683" y="947569"/>
                    <a:pt x="323306" y="950323"/>
                  </a:cubicBezTo>
                  <a:cubicBezTo>
                    <a:pt x="320227" y="956481"/>
                    <a:pt x="318952" y="963386"/>
                    <a:pt x="316775" y="969917"/>
                  </a:cubicBezTo>
                  <a:lnTo>
                    <a:pt x="313509" y="979714"/>
                  </a:lnTo>
                  <a:cubicBezTo>
                    <a:pt x="312420" y="982980"/>
                    <a:pt x="310243" y="986069"/>
                    <a:pt x="310243" y="989511"/>
                  </a:cubicBezTo>
                  <a:lnTo>
                    <a:pt x="310243" y="996043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Line Callout 2 1"/>
          <p:cNvSpPr/>
          <p:nvPr/>
        </p:nvSpPr>
        <p:spPr>
          <a:xfrm>
            <a:off x="6934200" y="1954794"/>
            <a:ext cx="838200" cy="306324"/>
          </a:xfrm>
          <a:prstGeom prst="borderCallout2">
            <a:avLst>
              <a:gd name="adj1" fmla="val 32634"/>
              <a:gd name="adj2" fmla="val 969"/>
              <a:gd name="adj3" fmla="val 32634"/>
              <a:gd name="adj4" fmla="val -25969"/>
              <a:gd name="adj5" fmla="val 6779"/>
              <a:gd name="adj6" fmla="val -5083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b="1" dirty="0" smtClean="0">
                <a:latin typeface="Angsana New" pitchFamily="18" charset="-34"/>
                <a:cs typeface="Angsana New" pitchFamily="18" charset="-34"/>
              </a:rPr>
              <a:t>สะพานลอย</a:t>
            </a:r>
            <a:endParaRPr lang="en-US" sz="16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6247017" y="2456050"/>
            <a:ext cx="665917" cy="306324"/>
          </a:xfrm>
          <a:prstGeom prst="borderCallout2">
            <a:avLst>
              <a:gd name="adj1" fmla="val 32634"/>
              <a:gd name="adj2" fmla="val 969"/>
              <a:gd name="adj3" fmla="val 32634"/>
              <a:gd name="adj4" fmla="val -25969"/>
              <a:gd name="adj5" fmla="val 76199"/>
              <a:gd name="adj6" fmla="val -508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b="1" dirty="0" smtClean="0">
                <a:latin typeface="Angsana New" pitchFamily="18" charset="-34"/>
                <a:cs typeface="Angsana New" pitchFamily="18" charset="-34"/>
              </a:rPr>
              <a:t>วงเวียน</a:t>
            </a:r>
            <a:endParaRPr lang="en-US" sz="16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5827917" y="3456343"/>
            <a:ext cx="838200" cy="306324"/>
          </a:xfrm>
          <a:prstGeom prst="borderCallout2">
            <a:avLst>
              <a:gd name="adj1" fmla="val 46518"/>
              <a:gd name="adj2" fmla="val 99912"/>
              <a:gd name="adj3" fmla="val 46518"/>
              <a:gd name="adj4" fmla="val 116103"/>
              <a:gd name="adj5" fmla="val 13721"/>
              <a:gd name="adj6" fmla="val 1191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ngsana New" pitchFamily="18" charset="-34"/>
                <a:cs typeface="Angsana New" pitchFamily="18" charset="-34"/>
              </a:rPr>
              <a:t>7-Eleven</a:t>
            </a:r>
            <a:endParaRPr lang="en-US" sz="16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57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คุณสมบัติที่อาจจะเพิ่มในภายหลัง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เลือกสัญลักษณ์ติดป้ายชื่อที่พิกัดนั้นได้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ระยะทาง 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ชื่อ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เส้นทางที่ผ่าน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มา</a:t>
            </a:r>
            <a:endParaRPr lang="en-US" sz="4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ตัวยึดหมายเลขภาพนิ่ง 6"/>
          <p:cNvSpPr txBox="1">
            <a:spLocks/>
          </p:cNvSpPr>
          <p:nvPr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5757F-D3FC-4732-92F9-251EF6B3B90C}" type="slidenum">
              <a:rPr kumimoji="0" lang="en-US" sz="3200" i="0" u="none" strike="noStrike" kern="120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32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11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67199"/>
          </a:xfrm>
        </p:spPr>
        <p:txBody>
          <a:bodyPr/>
          <a:lstStyle/>
          <a:p>
            <a:pPr algn="ctr">
              <a:buNone/>
            </a:pP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โดย</a:t>
            </a:r>
          </a:p>
          <a:p>
            <a:pPr algn="ctr">
              <a:buNone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นายกิตติคุณ	ผึ่งบางแก้ว	รหัสนิสิต  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51364651</a:t>
            </a:r>
          </a:p>
          <a:p>
            <a:pPr algn="ctr">
              <a:buNone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นายวันเฉลิม	นิธิมณีรัตน์	รหัสนิสิต  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51364941</a:t>
            </a:r>
          </a:p>
          <a:p>
            <a:pPr algn="ctr">
              <a:buNone/>
            </a:pPr>
            <a:endParaRPr lang="en-US" b="1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buNone/>
            </a:pP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อาจารย์ที่ปรึกษาโครงงาน</a:t>
            </a:r>
          </a:p>
          <a:p>
            <a:pPr algn="ctr">
              <a:buNone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ดร. สุรเดช	จิตประไพกุลศาล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2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ที่มาและความสำคัญของโครงงาน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ปัจจุบัน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Android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เป็นกระแสที่มาแรง</a:t>
            </a:r>
            <a:endParaRPr lang="th-TH" sz="36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3600" dirty="0">
                <a:latin typeface="Angsana New" pitchFamily="18" charset="-34"/>
                <a:cs typeface="Angsana New" pitchFamily="18" charset="-34"/>
              </a:rPr>
              <a:t>เครื่องมือที่ใช้พัฒนาเป็น 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Open source</a:t>
            </a:r>
            <a:endParaRPr lang="th-TH" sz="36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3600" dirty="0">
                <a:latin typeface="Angsana New" pitchFamily="18" charset="-34"/>
                <a:cs typeface="Angsana New" pitchFamily="18" charset="-34"/>
              </a:rPr>
              <a:t>สามารถศึกษา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ค้นคว้าได้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หลายแหล่ง</a:t>
            </a:r>
          </a:p>
          <a:p>
            <a:r>
              <a:rPr lang="th-TH" sz="3600" dirty="0">
                <a:latin typeface="Angsana New" pitchFamily="18" charset="-34"/>
                <a:cs typeface="Angsana New" pitchFamily="18" charset="-34"/>
              </a:rPr>
              <a:t>ใช้ภาษา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Java</a:t>
            </a:r>
            <a:endParaRPr lang="en-US" sz="36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3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29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437" y="381000"/>
            <a:ext cx="246977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ngsana New" pitchFamily="18" charset="-34"/>
                <a:cs typeface="Angsana New" pitchFamily="18" charset="-34"/>
              </a:rPr>
              <a:pPr/>
              <a:t>4</a:t>
            </a:fld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67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วัตถุประสงค์ของโครงงาน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เพื่อสร้างโปรแกรมบันทึกพิกัดที่ไปมาแล้ว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เพื่อศึกษาการติดต่อกับดาวเทียมเพื่อขอพิกัดและใช้งาน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GPS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เพื่อให้ผู้ใช้สามารถประมาณเวลาที่ใช้ในการเดินทางเส้นทางเดิม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>
                <a:latin typeface="Angsana New" pitchFamily="18" charset="-34"/>
                <a:cs typeface="Angsana New" pitchFamily="18" charset="-34"/>
              </a:rPr>
              <a:t>โทรศัพท์มือถือปัจจุบัน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มีความสามารถมากขึ้น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ตัวยึดหมายเลขภาพนิ่ง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5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75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th-TH" b="1" dirty="0" smtClean="0"/>
              <a:t>ข้อดี ข้อเสีย ของแต่ละระบบปฏิบัติการ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974983"/>
              </p:ext>
            </p:extLst>
          </p:nvPr>
        </p:nvGraphicFramePr>
        <p:xfrm>
          <a:off x="457200" y="990600"/>
          <a:ext cx="82296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Android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iOS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Windows Mobile 7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ค่าใช้จ่ายในการพัฒนา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เสียเงินในการพัฒนา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ราคาของอุปกรณ์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3000 </a:t>
                      </a:r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8000</a:t>
                      </a:r>
                      <a:r>
                        <a:rPr lang="th-TH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9000</a:t>
                      </a:r>
                      <a:r>
                        <a:rPr lang="en-US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เครื่องมือในการพัฒนา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ความรู้ทางด้านภาษาของผู้พัฒนา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ไม่มี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ความแพร่หลาย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มาก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มาก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น้อย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6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30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ขอบเขตของโครงงาน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จะต้องรับ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สัญญาณ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จากดาวเทียม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4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ดวงขึ้นไป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ก่อนที่จะนำพิกัดในฐานข้อมูล ไปลง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Google Map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จะต้องมีสัญญาณอินเตอร์เน็ต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เมื่อหยุดการบันทึกพิกัดช่วงคราว เส้นทางในแผนที่ก็จะขาดช่วงไป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เช่นกัน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พิกัดที่ได้มาอาจมีความคลาดเคลื่อน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7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84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แตกต่างจากโปรแกรมอื่นๆอย่างไร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 smtClean="0"/>
          </a:p>
          <a:p>
            <a:endParaRPr lang="en-US" dirty="0"/>
          </a:p>
        </p:txBody>
      </p:sp>
      <p:pic>
        <p:nvPicPr>
          <p:cNvPr id="1027" name="Picture 3" descr="C:\Users\JOeCole\Desktop\im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1331495" cy="236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eCole\Desktop\TN-655531_NAVIGON_MobileNavigator_Android_MapView.p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04198"/>
            <a:ext cx="1447800" cy="23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Administrator\Desktop\Untitled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600200"/>
            <a:ext cx="1371600" cy="2946400"/>
          </a:xfrm>
          <a:prstGeom prst="rect">
            <a:avLst/>
          </a:prstGeom>
          <a:noFill/>
        </p:spPr>
      </p:pic>
      <p:pic>
        <p:nvPicPr>
          <p:cNvPr id="2052" name="Picture 4" descr="C:\Documents and Settings\Administrator\Desktop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2667000"/>
            <a:ext cx="2550886" cy="2819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90800" y="58674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ตัวอย่างโปรแกรมประยุกต์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Telenav</a:t>
            </a:r>
            <a:endParaRPr lang="th-TH" sz="32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ตัวยึดหมายเลขภาพนิ่ง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8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120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แตกต่างจากโปรแกรมอื่นๆอย่างไร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202401"/>
              </p:ext>
            </p:extLst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2247900"/>
                <a:gridCol w="2247900"/>
              </a:tblGrid>
              <a:tr h="94488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โครงงาน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โปรแกรมอื่นๆ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บันทึกพิกัด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ติดป้ายชื่อให้กับพิกัดนั้น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ไม่ต้องใช้คอมพิวเตอร์ในการดูแผนที่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ดูภาพรวมของการเดินทาง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ตัวยึดหมายเลขภาพนิ่ง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9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05400" y="2819400"/>
            <a:ext cx="2598576" cy="3200400"/>
            <a:chOff x="5105400" y="2819400"/>
            <a:chExt cx="2598576" cy="3200400"/>
          </a:xfrm>
        </p:grpSpPr>
        <p:pic>
          <p:nvPicPr>
            <p:cNvPr id="1026" name="Picture 2" descr="C:\Documents and Setting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2819400"/>
              <a:ext cx="388776" cy="381000"/>
            </a:xfrm>
            <a:prstGeom prst="rect">
              <a:avLst/>
            </a:prstGeom>
            <a:noFill/>
          </p:spPr>
        </p:pic>
        <p:pic>
          <p:nvPicPr>
            <p:cNvPr id="15" name="Picture 2" descr="C:\Documents and Setting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3733800"/>
              <a:ext cx="388776" cy="381000"/>
            </a:xfrm>
            <a:prstGeom prst="rect">
              <a:avLst/>
            </a:prstGeom>
            <a:noFill/>
          </p:spPr>
        </p:pic>
        <p:pic>
          <p:nvPicPr>
            <p:cNvPr id="16" name="Picture 2" descr="C:\Documents and Setting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4724400"/>
              <a:ext cx="388776" cy="381000"/>
            </a:xfrm>
            <a:prstGeom prst="rect">
              <a:avLst/>
            </a:prstGeom>
            <a:noFill/>
          </p:spPr>
        </p:pic>
        <p:pic>
          <p:nvPicPr>
            <p:cNvPr id="17" name="Picture 2" descr="C:\Documents and Setting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5638800"/>
              <a:ext cx="388776" cy="381000"/>
            </a:xfrm>
            <a:prstGeom prst="rect">
              <a:avLst/>
            </a:prstGeom>
            <a:noFill/>
          </p:spPr>
        </p:pic>
        <p:pic>
          <p:nvPicPr>
            <p:cNvPr id="1027" name="Picture 3" descr="C:\Documents and Settings\Administrator\Desktop\Untitled-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3733800"/>
              <a:ext cx="388775" cy="381000"/>
            </a:xfrm>
            <a:prstGeom prst="rect">
              <a:avLst/>
            </a:prstGeom>
            <a:noFill/>
          </p:spPr>
        </p:pic>
        <p:pic>
          <p:nvPicPr>
            <p:cNvPr id="18" name="Picture 3" descr="C:\Documents and Settings\Administrator\Desktop\Untitled-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4724400"/>
              <a:ext cx="388775" cy="381000"/>
            </a:xfrm>
            <a:prstGeom prst="rect">
              <a:avLst/>
            </a:prstGeom>
            <a:noFill/>
          </p:spPr>
        </p:pic>
        <p:pic>
          <p:nvPicPr>
            <p:cNvPr id="19" name="Picture 3" descr="C:\Documents and Settings\Administrator\Desktop\Untitled-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5638800"/>
              <a:ext cx="388775" cy="381000"/>
            </a:xfrm>
            <a:prstGeom prst="rect">
              <a:avLst/>
            </a:prstGeom>
            <a:noFill/>
          </p:spPr>
        </p:pic>
        <p:pic>
          <p:nvPicPr>
            <p:cNvPr id="13" name="Picture 2" descr="C:\Documents and Setting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2819400"/>
              <a:ext cx="388776" cy="381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2210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</TotalTime>
  <Words>353</Words>
  <Application>Microsoft Office PowerPoint</Application>
  <PresentationFormat>On-screen Show (4:3)</PresentationFormat>
  <Paragraphs>107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ซอฟต์แวร์ประยุกต์จดจำการเดินทางบนระบบแอนดรอยด์</vt:lpstr>
      <vt:lpstr>PowerPoint Presentation</vt:lpstr>
      <vt:lpstr>ที่มาและความสำคัญของโครงงาน</vt:lpstr>
      <vt:lpstr>PowerPoint Presentation</vt:lpstr>
      <vt:lpstr>วัตถุประสงค์ของโครงงาน</vt:lpstr>
      <vt:lpstr>ข้อดี ข้อเสีย ของแต่ละระบบปฏิบัติการ</vt:lpstr>
      <vt:lpstr>ขอบเขตของโครงงาน</vt:lpstr>
      <vt:lpstr>แตกต่างจากโปรแกรมอื่นๆอย่างไร</vt:lpstr>
      <vt:lpstr>แตกต่างจากโปรแกรมอื่นๆอย่างไร</vt:lpstr>
      <vt:lpstr>ความสามารถของโปรแกรม</vt:lpstr>
      <vt:lpstr>หลักการทำงานของโปรแกรม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คุณสมบัติที่อาจจะเพิ่มในภายหลัง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JoeCole</dc:creator>
  <cp:lastModifiedBy>JoeCole</cp:lastModifiedBy>
  <cp:revision>163</cp:revision>
  <dcterms:created xsi:type="dcterms:W3CDTF">2011-08-22T16:52:31Z</dcterms:created>
  <dcterms:modified xsi:type="dcterms:W3CDTF">2011-09-09T16:00:41Z</dcterms:modified>
</cp:coreProperties>
</file>