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1" r:id="rId6"/>
    <p:sldId id="265" r:id="rId7"/>
    <p:sldId id="270" r:id="rId8"/>
    <p:sldId id="266" r:id="rId9"/>
    <p:sldId id="273" r:id="rId10"/>
    <p:sldId id="267" r:id="rId11"/>
    <p:sldId id="258" r:id="rId12"/>
    <p:sldId id="260" r:id="rId13"/>
    <p:sldId id="262" r:id="rId14"/>
    <p:sldId id="26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211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97" custLinFactNeighborY="-11607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 custLinFactNeighborY="2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4433" custLinFactNeighborY="-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33417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  <dgm:t>
        <a:bodyPr/>
        <a:lstStyle/>
        <a:p>
          <a:endParaRPr lang="en-US"/>
        </a:p>
      </dgm:t>
    </dgm:pt>
  </dgm:ptLst>
  <dgm:cxnLst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8298" y="137165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907858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249630" y="2074828"/>
        <a:ext cx="806202" cy="806202"/>
      </dsp:txXfrm>
    </dsp:sp>
    <dsp:sp modelId="{7A545E6C-0F8C-4132-B331-B7ECFC12E3A6}">
      <dsp:nvSpPr>
        <dsp:cNvPr id="0" name=""/>
        <dsp:cNvSpPr/>
      </dsp:nvSpPr>
      <dsp:spPr>
        <a:xfrm>
          <a:off x="1050152" y="318714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328781" y="587289"/>
        <a:ext cx="1345343" cy="1296792"/>
      </dsp:txXfrm>
    </dsp:sp>
    <dsp:sp modelId="{C67984F5-77EA-43A6-9D02-299A9C887AB4}">
      <dsp:nvSpPr>
        <dsp:cNvPr id="0" name=""/>
        <dsp:cNvSpPr/>
      </dsp:nvSpPr>
      <dsp:spPr>
        <a:xfrm>
          <a:off x="2613848" y="304573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839237" y="527790"/>
        <a:ext cx="1088277" cy="1077788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100000">
              <a:schemeClr val="bg1"/>
            </a:gs>
            <a:gs pos="22000">
              <a:srgbClr val="A3C9D3"/>
            </a:gs>
            <a:gs pos="0">
              <a:schemeClr val="accent5">
                <a:lumMod val="40000"/>
                <a:lumOff val="6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ซอฟต์แวร์ประยุกต์จดจำ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การ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เ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ดินทาง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บนระบบแอนดรอยด์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38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จดจำเส้นทางที่ไปมาแล้วได้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สรุปข้อมูลการเดินทาง เวลาทั้งหมด ความเร็วเฉลี่ย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1884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คุณสมบัติที่อาจจะเพิ่มในภายหลัง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เลือกสัญลักษณ์ติดป้ายชื่อที่พิกัดนั้นได้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ระยะทาง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ชื่อเส้นทางที่ผ่าน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11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ทำไมจึงทำโครงงานนี้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45720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เพื่อเรียนรู้สิ่งใหม่ๆ 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ที่กำลังมาแรง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สร้าง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dirty="0">
                <a:latin typeface="Angsana New" pitchFamily="18" charset="-34"/>
                <a:cs typeface="Angsana New" pitchFamily="18" charset="-34"/>
              </a:rPr>
              <a:t>ทำ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ไมจึงพัฒนาบนระบบปฏิบัติการ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เป็นกระแสที่มาแรงขึ้น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เรื่อยๆ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จึงเป็นที่น่าสนใจ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นักพัฒนาสามารถพัฒนาโดยไม่เสียค่าใช้จ่ายใดๆทั้งสิ้นตั้งแต่ ชุดโปรแกรมที่ใช้พัฒนา ตลอดจนเผยแพร่โปรแกรมไปถึงผู้ใช้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สามารถศึกษาค้นคว้า ได้หลายแหล่ง เช่น ศึกษาจากอินเตอร์เน็ต หนังสือ ได้เอง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ใช้ภาษา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Java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ซึ่งได้เรียนมาแล้ว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77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2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37" y="381000"/>
            <a:ext cx="24697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70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ข้อดี ข้อเสีย ของแต่ละระบบปฏิบัติการ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53175"/>
              </p:ext>
            </p:extLst>
          </p:nvPr>
        </p:nvGraphicFramePr>
        <p:xfrm>
          <a:off x="457200" y="9906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Android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iOS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Windows Mobile 7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ค่าใช้จ่ายในการพัฒนา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เสียเงินในการพัฒนา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ราคาของอุปกรณ์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5000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8000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9000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เครื่องมือในการพัฒนา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เสียค่าใช้จ่าย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ความรู้ทางด้านภาษาของผู้พัฒนา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วัตถุประสงค์ของโครงงาน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itchFamily="18" charset="-34"/>
                <a:cs typeface="Angsana New" pitchFamily="18" charset="-34"/>
              </a:rPr>
              <a:t>เพื่อการศึกษาการเขียนโปรแกรมใช้ในระบบปฏิบัติการแอนดรอยด์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>
                <a:latin typeface="Angsana New" pitchFamily="18" charset="-34"/>
                <a:cs typeface="Angsana New" pitchFamily="18" charset="-34"/>
              </a:rPr>
              <a:t>เพื่อศึกษาเกี่ยวกับการใช้ 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Global Positioning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System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ศึกษาการใช้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Google Map</a:t>
            </a:r>
          </a:p>
          <a:p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ขอบเขตของโครงงาน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การที่จะรับพิกัดจากดาวเทียมนั้น สัญญาณจากดาวเทียม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ดวงขึ้นไป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ก่อนที่จะนำพิกัดในฐานข้อมูล ไปลง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Google Map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จะต้องมีสัญญาณอินเตอร์เน็ต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เมื่อหยุดการบันทึกพิกัดช่วงคราว เส้นทางในแผนที่ก็จะขาดช่วงไปเช่นกัน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แตกต่างจากโปรแกรมอื่นๆอย่างไร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6" name="Picture 2" descr="C:\Users\JOeCole\Desktop\telenav-gps-navigator-on-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1613"/>
            <a:ext cx="13242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eCole\Desktop\telenav-gps-navigator-for-t-mobile-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8692"/>
            <a:ext cx="2222842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แตกต่างจากโปรแกรมอื่นๆอย่างไร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63238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247900"/>
                <a:gridCol w="2247900"/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โครงงาน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โปรแกรมอื่นๆ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อาจมีบางโปรแกรม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ติดป้ายชื่อให้กับพัดกัดนั้น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บันทึกพิกัดแบบ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offline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ดูรวมรวมของการเดินทาง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81600" y="28956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7244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81600" y="3804062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57150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3804062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7150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1400" y="47244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353</Words>
  <Application>Microsoft Office PowerPoint</Application>
  <PresentationFormat>On-screen Show (4:3)</PresentationFormat>
  <Paragraphs>79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ทำไมจึงพัฒนาบนระบบปฏิบัติการ Android</vt:lpstr>
      <vt:lpstr>PowerPoint Presentation</vt:lpstr>
      <vt:lpstr>ข้อดี ข้อเสีย ของแต่ละระบบปฏิบัติการ</vt:lpstr>
      <vt:lpstr>วัตถุประสงค์ของโครงงาน</vt:lpstr>
      <vt:lpstr>ขอบเขตของโครงงาน</vt:lpstr>
      <vt:lpstr>แตกต่างจากโปรแกรมอื่นๆอย่างไร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คุณสมบัติที่อาจจะเพิ่มในภายหลัง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JoeCole</cp:lastModifiedBy>
  <cp:revision>77</cp:revision>
  <dcterms:created xsi:type="dcterms:W3CDTF">2011-08-22T16:52:31Z</dcterms:created>
  <dcterms:modified xsi:type="dcterms:W3CDTF">2011-08-31T09:08:11Z</dcterms:modified>
</cp:coreProperties>
</file>