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F727-98F5-4B0F-8593-6C9C30D6097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6734-A023-4AAD-B435-809543F28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0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F727-98F5-4B0F-8593-6C9C30D6097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6734-A023-4AAD-B435-809543F28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2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F727-98F5-4B0F-8593-6C9C30D6097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6734-A023-4AAD-B435-809543F28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5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F727-98F5-4B0F-8593-6C9C30D6097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6734-A023-4AAD-B435-809543F28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9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F727-98F5-4B0F-8593-6C9C30D6097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6734-A023-4AAD-B435-809543F28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4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F727-98F5-4B0F-8593-6C9C30D6097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6734-A023-4AAD-B435-809543F28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1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F727-98F5-4B0F-8593-6C9C30D6097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6734-A023-4AAD-B435-809543F28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4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F727-98F5-4B0F-8593-6C9C30D6097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6734-A023-4AAD-B435-809543F28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9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F727-98F5-4B0F-8593-6C9C30D6097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6734-A023-4AAD-B435-809543F28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5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F727-98F5-4B0F-8593-6C9C30D6097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6734-A023-4AAD-B435-809543F28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F727-98F5-4B0F-8593-6C9C30D6097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6734-A023-4AAD-B435-809543F28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1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0F727-98F5-4B0F-8593-6C9C30D6097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76734-A023-4AAD-B435-809543F28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19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E10D88-AC76-4962-897C-EC60D49F6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01"/>
            <a:ext cx="2569427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789C7F-14EA-4C80-AC5C-165AC98B7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135" y="99836"/>
            <a:ext cx="28479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8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Allie Firebaugh</dc:creator>
  <cp:lastModifiedBy>Allie Firebaugh</cp:lastModifiedBy>
  <cp:revision>2</cp:revision>
  <dcterms:created xsi:type="dcterms:W3CDTF">2018-12-05T21:21:22Z</dcterms:created>
  <dcterms:modified xsi:type="dcterms:W3CDTF">2018-12-05T21:28:42Z</dcterms:modified>
</cp:coreProperties>
</file>