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D274-4795-4CF1-858F-75166FEC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85055-215D-4996-AB95-443593E14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B614-8348-4CAB-A009-65720467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2F51-22B9-47E5-BF6D-E67CB0AD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385D-4AFC-44F0-B96B-4F4014AA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F9AB-FD1A-48E0-95F1-C50C87F1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9CE0F-32FB-4CC9-B2D7-0B984224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F54C-7CFF-4DC4-9113-FB29AF09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9800-49B8-4E1F-82D9-555CDA6E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5A88-021C-4DCC-A5B4-00319D1E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AB3F4-A1E5-4F2C-A148-5ED09F53A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69409-9DDF-46A8-9AB8-141C139B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FC22-7238-46DA-8C45-D18FF8FD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242-D96F-49E9-8418-4D1EE747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E599-2840-44F1-B233-7D7F99C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FEF6-90C5-4BF4-AFB0-72DC9F37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4A19-1D7A-477D-BD21-FA4CAF0A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DC20-A1BC-412C-9B42-1B734025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049B-7B36-4432-9FA5-82FDACE5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68BB-DCE0-4E6E-B83E-9A282A55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FDB-8F05-4FE8-B677-2DF55B0B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6AD9-E910-46DC-B424-12F548CA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DF4B-12B5-48E6-8560-540AF980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30BC-4781-401D-9F30-BA3E91EA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BAD2-0EA0-47F6-AE18-3DC60591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C616-294E-47DA-AB5D-B1A603C7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9B96-0E14-447F-ADDA-55B3CDDF1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C85CB-1B6F-4C01-B86A-C7E39E4B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D414-334C-46B6-9BBB-41C49B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948C6-8FFA-467E-8FEE-96CB3514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E1B1-1873-45FB-A902-95EF47D7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E340-0A1C-4F95-89CE-75D745A3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8652-0AD7-4F87-A3AC-53C77E62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4E2FE-AD66-432A-99A0-EEC2A87C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D5BFE-7FC4-44BB-A3B8-B9B07C9D2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5833C-1609-4459-AD48-7E6E584D4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3ED80-FC06-4476-A651-03BFA149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FFD43-30EB-4CCC-BF13-C3A8113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46019-B95E-4060-A76E-B017C46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914C-93BC-419D-8A63-0E5D2429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62D5-04B4-4C02-9658-D6581B87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826D-6507-4B6E-A62E-F5B91BC8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12C82-561F-43EF-9A57-C868790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267A-C26B-4FC8-84BA-B6705CA8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B0A96-63E1-44DA-9894-0C37B084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3344-47B2-4F39-B1CF-41A6FFE8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3EF1-7994-40D0-9444-5A4B9B3F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91BF-8CCE-4149-988A-8CEB9755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249F-B608-4257-8194-4D554CFF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8884-47E6-4058-A80A-DD7661F1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1B90-C7E9-4529-ACBB-18F4E1F2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AB69-2D31-47C1-813D-2312174F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0E76-BEE3-4A15-B9F7-C4113820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4A2F7-9BA6-4E2A-A5E8-9723A55D2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97023-A75B-439B-8868-58837EAE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AC6C-A42A-4E2C-92C9-C2E7B557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B575E-444B-4B7F-9715-2E918DB1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69DE5-6623-40D3-88D8-274F825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5B672-2EAD-4DBE-80AC-2693CE72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DDF4-8CF1-46CF-9D23-4722782E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64EE-FABE-494B-84AE-E00F0C6B5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0754-465C-4D71-8042-87AD21E8B7E2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740D-D7D3-4DD2-97C6-575B9EC71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1DE9-B7DA-41A4-BC5B-3C9F1667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2E26-AE57-401B-9970-90FB7B5C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pace background images">
            <a:extLst>
              <a:ext uri="{FF2B5EF4-FFF2-40B4-BE49-F238E27FC236}">
                <a16:creationId xmlns:a16="http://schemas.microsoft.com/office/drawing/2014/main" id="{180077C3-A510-49E4-9C32-9AA7DB94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3"/>
            <a:ext cx="12192000" cy="685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09C57-0C07-4DDE-AAE8-4CE6A073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88" y="1604211"/>
            <a:ext cx="7239149" cy="1944403"/>
          </a:xfrm>
        </p:spPr>
        <p:txBody>
          <a:bodyPr>
            <a:noAutofit/>
          </a:bodyPr>
          <a:lstStyle/>
          <a:p>
            <a:pPr algn="l"/>
            <a:r>
              <a:rPr lang="en-US" sz="11000" dirty="0">
                <a:solidFill>
                  <a:schemeClr val="bg1"/>
                </a:solidFill>
                <a:latin typeface="Showcard Gothic" panose="04020904020102020604" pitchFamily="82" charset="0"/>
              </a:rPr>
              <a:t>Hangman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F7CD9-AF98-49D1-8C47-FB076325E221}"/>
              </a:ext>
            </a:extLst>
          </p:cNvPr>
          <p:cNvSpPr txBox="1"/>
          <p:nvPr/>
        </p:nvSpPr>
        <p:spPr>
          <a:xfrm rot="20786964">
            <a:off x="6810565" y="2921168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howcard Gothic" panose="04020904020102020604" pitchFamily="82" charset="0"/>
              </a:rPr>
              <a:t>Space Theme</a:t>
            </a:r>
          </a:p>
        </p:txBody>
      </p:sp>
    </p:spTree>
    <p:extLst>
      <p:ext uri="{BB962C8B-B14F-4D97-AF65-F5344CB8AC3E}">
        <p14:creationId xmlns:p14="http://schemas.microsoft.com/office/powerpoint/2010/main" val="131517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Showcard Gothic</vt:lpstr>
      <vt:lpstr>Office Theme</vt:lpstr>
      <vt:lpstr>Hangman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Allie Firebaugh</dc:creator>
  <cp:lastModifiedBy>Allie Firebaugh</cp:lastModifiedBy>
  <cp:revision>1</cp:revision>
  <dcterms:created xsi:type="dcterms:W3CDTF">2018-11-17T07:59:38Z</dcterms:created>
  <dcterms:modified xsi:type="dcterms:W3CDTF">2018-11-17T08:07:32Z</dcterms:modified>
</cp:coreProperties>
</file>