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jjberry@gmail.com" userId="56c2409a2c4440f9" providerId="LiveId" clId="{36ACD0E5-44F5-471D-96B3-8A83FE1989DE}"/>
    <pc:docChg chg="custSel delSld modSld">
      <pc:chgData name="rjjberry@gmail.com" userId="56c2409a2c4440f9" providerId="LiveId" clId="{36ACD0E5-44F5-471D-96B3-8A83FE1989DE}" dt="2020-04-18T16:04:21.254" v="55" actId="47"/>
      <pc:docMkLst>
        <pc:docMk/>
      </pc:docMkLst>
      <pc:sldChg chg="del">
        <pc:chgData name="rjjberry@gmail.com" userId="56c2409a2c4440f9" providerId="LiveId" clId="{36ACD0E5-44F5-471D-96B3-8A83FE1989DE}" dt="2020-04-18T16:04:19.443" v="54" actId="47"/>
        <pc:sldMkLst>
          <pc:docMk/>
          <pc:sldMk cId="3562854342" sldId="256"/>
        </pc:sldMkLst>
      </pc:sldChg>
      <pc:sldChg chg="addSp delSp modSp mod delAnim modAnim">
        <pc:chgData name="rjjberry@gmail.com" userId="56c2409a2c4440f9" providerId="LiveId" clId="{36ACD0E5-44F5-471D-96B3-8A83FE1989DE}" dt="2020-04-18T15:30:18.951" v="53" actId="14100"/>
        <pc:sldMkLst>
          <pc:docMk/>
          <pc:sldMk cId="2378176998" sldId="257"/>
        </pc:sldMkLst>
        <pc:spChg chg="del">
          <ac:chgData name="rjjberry@gmail.com" userId="56c2409a2c4440f9" providerId="LiveId" clId="{36ACD0E5-44F5-471D-96B3-8A83FE1989DE}" dt="2020-04-18T03:48:41.838" v="24" actId="478"/>
          <ac:spMkLst>
            <pc:docMk/>
            <pc:sldMk cId="2378176998" sldId="257"/>
            <ac:spMk id="2" creationId="{715BD8ED-E705-46B4-A711-0D157BBAB155}"/>
          </ac:spMkLst>
        </pc:spChg>
        <pc:spChg chg="add mod">
          <ac:chgData name="rjjberry@gmail.com" userId="56c2409a2c4440f9" providerId="LiveId" clId="{36ACD0E5-44F5-471D-96B3-8A83FE1989DE}" dt="2020-04-18T15:30:18.951" v="53" actId="14100"/>
          <ac:spMkLst>
            <pc:docMk/>
            <pc:sldMk cId="2378176998" sldId="257"/>
            <ac:spMk id="5" creationId="{9133F4DA-2A14-4A13-A448-E851B8A907B6}"/>
          </ac:spMkLst>
        </pc:spChg>
        <pc:picChg chg="del">
          <ac:chgData name="rjjberry@gmail.com" userId="56c2409a2c4440f9" providerId="LiveId" clId="{36ACD0E5-44F5-471D-96B3-8A83FE1989DE}" dt="2020-04-18T03:48:39.698" v="23" actId="478"/>
          <ac:picMkLst>
            <pc:docMk/>
            <pc:sldMk cId="2378176998" sldId="257"/>
            <ac:picMk id="3" creationId="{A25EFE96-6DF9-446D-B0C0-6104DA53CBC3}"/>
          </ac:picMkLst>
        </pc:picChg>
        <pc:picChg chg="add mod">
          <ac:chgData name="rjjberry@gmail.com" userId="56c2409a2c4440f9" providerId="LiveId" clId="{36ACD0E5-44F5-471D-96B3-8A83FE1989DE}" dt="2020-04-18T03:48:44.697" v="25" actId="1076"/>
          <ac:picMkLst>
            <pc:docMk/>
            <pc:sldMk cId="2378176998" sldId="257"/>
            <ac:picMk id="4" creationId="{754D574A-E513-4754-B2E1-351FCACA71E5}"/>
          </ac:picMkLst>
        </pc:picChg>
      </pc:sldChg>
      <pc:sldChg chg="del">
        <pc:chgData name="rjjberry@gmail.com" userId="56c2409a2c4440f9" providerId="LiveId" clId="{36ACD0E5-44F5-471D-96B3-8A83FE1989DE}" dt="2020-04-18T16:04:21.254" v="55" actId="47"/>
        <pc:sldMkLst>
          <pc:docMk/>
          <pc:sldMk cId="42606081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5E83-99CE-42F5-83CB-06BC5DA52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328DA-DF37-469F-8E55-8EDCCC050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A57B-1FB3-434D-96C1-7BAA94DE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1478-9AD9-4B90-8364-69C8C758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9100-9C58-4486-A6B2-5859802B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1634-639C-4E26-B3B8-DE4ABB5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BA97-0A22-411C-A789-A62013D4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FD79-7E3C-404B-A185-B3BB50EC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90E2-0FDE-4F02-B838-30AF916F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34A0-792C-4CCF-9A03-512EB3A9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1E20D-7584-49FC-BB01-51024B4B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8439-D828-4A4F-A7D6-B8BE368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A00-07E7-4591-8670-AFDC6676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1AFE-4929-409E-BE7D-15CE77B0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F32D-2B6E-455E-A061-43DAB527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891-BA7F-447E-9398-178F107D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50A4-EC05-46B4-A4F8-2BFBDC74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CFE6-B8BC-4B73-8046-A649C964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501F-874E-4679-A4E0-06ABA573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B80-772B-4FD3-B5C1-043417DB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5675-ADC5-4D70-AA1C-C55B1791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A629-8D88-4ECC-A9BB-3C996E9D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25A4-F69B-4A2D-AFCC-85F13E35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BD7F-E923-4CBD-B2BA-7944526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1A88-7E4C-4E4E-835A-E9A8E5EE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B11-80B7-4A1E-8BC0-D0F59CD4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9AA4-0414-4F1B-BE4E-6A894840F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9399-E005-4F08-9084-26976752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1F81-15AD-4A9B-850B-5B5C509F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F520-B7F3-4E6C-96E1-00F0361F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98AF8-7B05-4863-ADEA-9F9B0307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B0E5-47E5-4500-9268-5766CE0B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940B-85AB-4AB6-9F77-AADB33B6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67F7-6ABD-4FD0-9A8C-3979E84F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A7014-4BF7-4ED4-B4CA-D6E63E0A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679D6-0CD6-490A-B9D4-04397A11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E8E91-3049-4708-858B-148E2CC5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B31F7-1F8F-4C08-9CEE-C826C12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6DF24-57E6-4FD4-AEAE-B841553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78CF-27E8-4A18-8E97-626EB4C8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FC4C3-4BE8-4652-8B7E-626106A4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4BF1-839B-4F34-822A-CAF3A45E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01524-A68E-48CE-BED4-83CB0A53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77FDF-5446-42C3-AA75-AB50C35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1010E-674F-416B-B82B-78FD212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DB40-57F9-42F1-92FA-55828DC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921D-5630-4E30-A4C4-D7D8649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A4C7-1040-426A-81D7-5B7F3815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3D0F-56A7-476A-B40E-A085123E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E653-2BE6-432D-938B-4D1369C9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7C0A-BBA9-48DE-96FF-D019C699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0BB85-B3AC-4853-96A1-D359A2F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39C7-61F4-4055-A7A8-98BC456F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0904E-565F-42FD-A27B-9154A498D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AA2-799B-42F5-9655-2F4C1513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8D50-A160-4523-8B63-080521B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90E1-AD54-47CC-A86B-683345CF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C554-E8C3-49D5-83E4-43CCB11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202D0-9861-4F2C-8944-E1F192B6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68B3-32BA-4092-B8A6-C1FF8861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49CB-5098-429E-BA5C-CFB34946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581C-BBE0-4CF8-B682-08FBCED34EA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39B22-0371-45A2-A97E-FF1AC6522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5A4-9E69-413D-99F0-B9417B79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24C6-A437-422A-B039-064E1C5FC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D574A-E513-4754-B2E1-351FCACA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32937"/>
            <a:ext cx="4201110" cy="3967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3F4DA-2A14-4A13-A448-E851B8A907B6}"/>
              </a:ext>
            </a:extLst>
          </p:cNvPr>
          <p:cNvSpPr txBox="1"/>
          <p:nvPr/>
        </p:nvSpPr>
        <p:spPr>
          <a:xfrm>
            <a:off x="742950" y="285750"/>
            <a:ext cx="990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Play Baseball!!!</a:t>
            </a:r>
          </a:p>
        </p:txBody>
      </p:sp>
    </p:spTree>
    <p:extLst>
      <p:ext uri="{BB962C8B-B14F-4D97-AF65-F5344CB8AC3E}">
        <p14:creationId xmlns:p14="http://schemas.microsoft.com/office/powerpoint/2010/main" val="23781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rjjberry@gmail.com</dc:creator>
  <cp:lastModifiedBy>rjjberry@gmail.com</cp:lastModifiedBy>
  <cp:revision>2</cp:revision>
  <dcterms:created xsi:type="dcterms:W3CDTF">2020-04-18T03:29:32Z</dcterms:created>
  <dcterms:modified xsi:type="dcterms:W3CDTF">2020-04-18T16:04:23Z</dcterms:modified>
</cp:coreProperties>
</file>