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  <p:sldId id="260" r:id="rId6"/>
    <p:sldId id="262" r:id="rId7"/>
    <p:sldId id="263" r:id="rId8"/>
    <p:sldId id="265" r:id="rId9"/>
    <p:sldId id="26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1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A280C-A229-45D8-BDC7-33E6245D2CC0}" v="87" dt="2025-07-16T20:47:24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F58DBC-2E2C-1A05-BFE2-0959284FE84B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ABDE61-B781-754A-F407-8D86FB41149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36AB4C-2F03-D4FC-A4C5-F4D6F4EE86E1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57B0A1-2E77-7674-2138-6A6815D6BA0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F927BF-C9CD-9EDD-7633-CE48E362F2A6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7F09A-C8D0-1279-D787-5FE6688859EE}"/>
              </a:ext>
            </a:extLst>
          </p:cNvPr>
          <p:cNvSpPr txBox="1"/>
          <p:nvPr/>
        </p:nvSpPr>
        <p:spPr>
          <a:xfrm>
            <a:off x="3904709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17147-5D2C-B91E-1E30-71D14BFBBAEB}"/>
              </a:ext>
            </a:extLst>
          </p:cNvPr>
          <p:cNvSpPr txBox="1"/>
          <p:nvPr/>
        </p:nvSpPr>
        <p:spPr>
          <a:xfrm>
            <a:off x="3904709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B0981B-A19D-ABB6-EA8F-5EB8BEF3F302}"/>
              </a:ext>
            </a:extLst>
          </p:cNvPr>
          <p:cNvSpPr txBox="1"/>
          <p:nvPr/>
        </p:nvSpPr>
        <p:spPr>
          <a:xfrm>
            <a:off x="3904710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9E0CD4-E785-D25B-EBA0-65CBC5AD6110}"/>
              </a:ext>
            </a:extLst>
          </p:cNvPr>
          <p:cNvSpPr/>
          <p:nvPr/>
        </p:nvSpPr>
        <p:spPr>
          <a:xfrm>
            <a:off x="7258126" y="2914419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2C484-F52F-E8C3-BACF-6CE3C0845090}"/>
              </a:ext>
            </a:extLst>
          </p:cNvPr>
          <p:cNvSpPr txBox="1"/>
          <p:nvPr/>
        </p:nvSpPr>
        <p:spPr>
          <a:xfrm>
            <a:off x="7258126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C5A47-00B6-DE1C-B590-13411F3EAAE5}"/>
              </a:ext>
            </a:extLst>
          </p:cNvPr>
          <p:cNvSpPr txBox="1"/>
          <p:nvPr/>
        </p:nvSpPr>
        <p:spPr>
          <a:xfrm>
            <a:off x="7258125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9A9F8-73D6-3A69-19B6-192DB10377EC}"/>
              </a:ext>
            </a:extLst>
          </p:cNvPr>
          <p:cNvSpPr txBox="1"/>
          <p:nvPr/>
        </p:nvSpPr>
        <p:spPr>
          <a:xfrm>
            <a:off x="7258126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403C54-E7FC-D22B-FACD-5A007FBDB0AE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13156-CAEF-1FE2-5E66-C665F7AE3AE9}"/>
              </a:ext>
            </a:extLst>
          </p:cNvPr>
          <p:cNvSpPr txBox="1"/>
          <p:nvPr/>
        </p:nvSpPr>
        <p:spPr>
          <a:xfrm>
            <a:off x="10100434" y="4771238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6D11-210C-5A8A-3FA6-A1148C5470AC}"/>
              </a:ext>
            </a:extLst>
          </p:cNvPr>
          <p:cNvSpPr txBox="1"/>
          <p:nvPr/>
        </p:nvSpPr>
        <p:spPr>
          <a:xfrm>
            <a:off x="10337800" y="4317699"/>
            <a:ext cx="1567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34F9D-960E-BF71-8F0B-74B5208579A3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D9A4C-E25E-81B8-AF8E-AB5EDE790B1C}"/>
              </a:ext>
            </a:extLst>
          </p:cNvPr>
          <p:cNvGrpSpPr/>
          <p:nvPr/>
        </p:nvGrpSpPr>
        <p:grpSpPr>
          <a:xfrm>
            <a:off x="5361904" y="3397503"/>
            <a:ext cx="1468192" cy="62997"/>
            <a:chOff x="5935893" y="3669645"/>
            <a:chExt cx="1468192" cy="6299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D91E11-A3D2-38E8-2724-51F8634E9D45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FC908C-0303-4C8F-5B4A-C117D0F87B1A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9E181-7269-FCD3-ACE3-826E55711762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D0F3FF-9E60-B456-ED1E-4CE6D3B3D16C}"/>
              </a:ext>
            </a:extLst>
          </p:cNvPr>
          <p:cNvGrpSpPr/>
          <p:nvPr/>
        </p:nvGrpSpPr>
        <p:grpSpPr>
          <a:xfrm>
            <a:off x="8715320" y="3397503"/>
            <a:ext cx="1468192" cy="62997"/>
            <a:chOff x="5935893" y="3669645"/>
            <a:chExt cx="1468192" cy="629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5B71C7-2697-7AC8-A993-59139019AEDD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55DAE9-74AC-806C-68CF-62F7924593E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4B79FC4-44A1-C599-D2AB-BC65CDFF174B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80AD74FE-4140-1E08-2362-31CB3EA1A99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A58E1-6E25-9BB9-DB54-B7C608F2E83C}"/>
              </a:ext>
            </a:extLst>
          </p:cNvPr>
          <p:cNvSpPr txBox="1"/>
          <p:nvPr/>
        </p:nvSpPr>
        <p:spPr>
          <a:xfrm>
            <a:off x="551294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1994B5-F84B-8ABF-6BF3-8368FB666D61}"/>
              </a:ext>
            </a:extLst>
          </p:cNvPr>
          <p:cNvSpPr txBox="1"/>
          <p:nvPr/>
        </p:nvSpPr>
        <p:spPr>
          <a:xfrm>
            <a:off x="551293" y="1563113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9215-0162-33B3-6D95-A4C67FCA0067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C860CC-E96D-F7B0-A180-D6BCC7954208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F4EABE-7702-919B-5211-AB358261525A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7F7C90-670B-1CA8-9C12-867BFC57F377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FEA286-A3BD-7914-F125-C4091624EE6F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Freeform 101">
            <a:extLst>
              <a:ext uri="{FF2B5EF4-FFF2-40B4-BE49-F238E27FC236}">
                <a16:creationId xmlns:a16="http://schemas.microsoft.com/office/drawing/2014/main" id="{D3132D9E-1F42-10DF-6940-59493EBAF7FA}"/>
              </a:ext>
            </a:extLst>
          </p:cNvPr>
          <p:cNvSpPr>
            <a:spLocks noEditPoints="1"/>
          </p:cNvSpPr>
          <p:nvPr/>
        </p:nvSpPr>
        <p:spPr bwMode="auto">
          <a:xfrm>
            <a:off x="802920" y="3187251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53DE94-1DE8-A49E-E7D9-FAAA1D96E37B}"/>
              </a:ext>
            </a:extLst>
          </p:cNvPr>
          <p:cNvGrpSpPr/>
          <p:nvPr/>
        </p:nvGrpSpPr>
        <p:grpSpPr>
          <a:xfrm>
            <a:off x="4102742" y="3181082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32" name="Freeform 97">
              <a:extLst>
                <a:ext uri="{FF2B5EF4-FFF2-40B4-BE49-F238E27FC236}">
                  <a16:creationId xmlns:a16="http://schemas.microsoft.com/office/drawing/2014/main" id="{EB111D0B-B7A0-03AA-2224-4D210DEC11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98">
              <a:extLst>
                <a:ext uri="{FF2B5EF4-FFF2-40B4-BE49-F238E27FC236}">
                  <a16:creationId xmlns:a16="http://schemas.microsoft.com/office/drawing/2014/main" id="{DBF3B3E5-CDD9-B024-CE26-2D2329A4D3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99">
              <a:extLst>
                <a:ext uri="{FF2B5EF4-FFF2-40B4-BE49-F238E27FC236}">
                  <a16:creationId xmlns:a16="http://schemas.microsoft.com/office/drawing/2014/main" id="{566AB222-BC10-B89E-DCD8-9476F2F2AB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100">
              <a:extLst>
                <a:ext uri="{FF2B5EF4-FFF2-40B4-BE49-F238E27FC236}">
                  <a16:creationId xmlns:a16="http://schemas.microsoft.com/office/drawing/2014/main" id="{BC297441-9CBC-7E88-0149-582DC8C7D9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34F8A3-1712-CBB8-FE8E-C1A89446DCD4}"/>
              </a:ext>
            </a:extLst>
          </p:cNvPr>
          <p:cNvGrpSpPr/>
          <p:nvPr/>
        </p:nvGrpSpPr>
        <p:grpSpPr>
          <a:xfrm>
            <a:off x="7465797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37" name="Freeform 102">
              <a:extLst>
                <a:ext uri="{FF2B5EF4-FFF2-40B4-BE49-F238E27FC236}">
                  <a16:creationId xmlns:a16="http://schemas.microsoft.com/office/drawing/2014/main" id="{089C2DB5-C1F6-CCE5-A4C8-F61BC5EB26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103">
              <a:extLst>
                <a:ext uri="{FF2B5EF4-FFF2-40B4-BE49-F238E27FC236}">
                  <a16:creationId xmlns:a16="http://schemas.microsoft.com/office/drawing/2014/main" id="{B5DFEBFB-8C92-734F-9FC0-3D63D9C310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965046-788E-5A1D-944F-E6A0EE62F2F2}"/>
              </a:ext>
            </a:extLst>
          </p:cNvPr>
          <p:cNvGrpSpPr/>
          <p:nvPr/>
        </p:nvGrpSpPr>
        <p:grpSpPr>
          <a:xfrm>
            <a:off x="10830780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40" name="Freeform 92">
              <a:extLst>
                <a:ext uri="{FF2B5EF4-FFF2-40B4-BE49-F238E27FC236}">
                  <a16:creationId xmlns:a16="http://schemas.microsoft.com/office/drawing/2014/main" id="{46174D5E-2007-74B3-BC78-4C114E4E48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93">
              <a:extLst>
                <a:ext uri="{FF2B5EF4-FFF2-40B4-BE49-F238E27FC236}">
                  <a16:creationId xmlns:a16="http://schemas.microsoft.com/office/drawing/2014/main" id="{2E9ACC1E-B86B-547D-0407-967975D22D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94">
              <a:extLst>
                <a:ext uri="{FF2B5EF4-FFF2-40B4-BE49-F238E27FC236}">
                  <a16:creationId xmlns:a16="http://schemas.microsoft.com/office/drawing/2014/main" id="{3B318DB7-12D0-D337-3B86-5F3D4229BA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95">
              <a:extLst>
                <a:ext uri="{FF2B5EF4-FFF2-40B4-BE49-F238E27FC236}">
                  <a16:creationId xmlns:a16="http://schemas.microsoft.com/office/drawing/2014/main" id="{0557E95C-8F47-5D82-F1CD-E77F413F00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2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DC173A-1035-8AEB-02CC-6F05EEA71771}"/>
              </a:ext>
            </a:extLst>
          </p:cNvPr>
          <p:cNvSpPr/>
          <p:nvPr/>
        </p:nvSpPr>
        <p:spPr>
          <a:xfrm>
            <a:off x="3904710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2305BE-3E23-524E-E51B-44EAC7532D67}"/>
              </a:ext>
            </a:extLst>
          </p:cNvPr>
          <p:cNvSpPr txBox="1"/>
          <p:nvPr/>
        </p:nvSpPr>
        <p:spPr>
          <a:xfrm>
            <a:off x="3904710" y="4793854"/>
            <a:ext cx="1540271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1AEC5A-125B-DEE7-CDD3-0DB71159F065}"/>
              </a:ext>
            </a:extLst>
          </p:cNvPr>
          <p:cNvSpPr txBox="1"/>
          <p:nvPr/>
        </p:nvSpPr>
        <p:spPr>
          <a:xfrm>
            <a:off x="3904710" y="4317699"/>
            <a:ext cx="1302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70B1C-7CCB-F35A-7D92-CE44D99850D1}"/>
              </a:ext>
            </a:extLst>
          </p:cNvPr>
          <p:cNvSpPr txBox="1"/>
          <p:nvPr/>
        </p:nvSpPr>
        <p:spPr>
          <a:xfrm>
            <a:off x="3904710" y="2217138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CEEB43-E87B-8787-B0AB-98408CCB006D}"/>
              </a:ext>
            </a:extLst>
          </p:cNvPr>
          <p:cNvSpPr/>
          <p:nvPr/>
        </p:nvSpPr>
        <p:spPr>
          <a:xfrm>
            <a:off x="551294" y="2914419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F50F1-DD84-B393-EFC4-8F08B1B150E8}"/>
              </a:ext>
            </a:extLst>
          </p:cNvPr>
          <p:cNvSpPr txBox="1"/>
          <p:nvPr/>
        </p:nvSpPr>
        <p:spPr>
          <a:xfrm>
            <a:off x="551294" y="4317699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43709-A772-9C13-4DD3-616623B4E4EA}"/>
              </a:ext>
            </a:extLst>
          </p:cNvPr>
          <p:cNvSpPr txBox="1"/>
          <p:nvPr/>
        </p:nvSpPr>
        <p:spPr>
          <a:xfrm>
            <a:off x="551294" y="1585729"/>
            <a:ext cx="1513678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roots in a piece of classical Latin literature Hampden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282AF-7624-2E24-BC56-0C40C7C55B99}"/>
              </a:ext>
            </a:extLst>
          </p:cNvPr>
          <p:cNvSpPr txBox="1"/>
          <p:nvPr/>
        </p:nvSpPr>
        <p:spPr>
          <a:xfrm>
            <a:off x="551294" y="1109574"/>
            <a:ext cx="1457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#7</a:t>
            </a:r>
          </a:p>
        </p:txBody>
      </p:sp>
      <p:sp>
        <p:nvSpPr>
          <p:cNvPr id="10" name="Freeform 96">
            <a:extLst>
              <a:ext uri="{FF2B5EF4-FFF2-40B4-BE49-F238E27FC236}">
                <a16:creationId xmlns:a16="http://schemas.microsoft.com/office/drawing/2014/main" id="{DEAB3A10-8BBC-00C4-9044-E03B1986FE3B}"/>
              </a:ext>
            </a:extLst>
          </p:cNvPr>
          <p:cNvSpPr>
            <a:spLocks noEditPoints="1"/>
          </p:cNvSpPr>
          <p:nvPr/>
        </p:nvSpPr>
        <p:spPr bwMode="auto">
          <a:xfrm>
            <a:off x="808703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12636E-3D62-5B72-F631-AD721EEAB2CA}"/>
              </a:ext>
            </a:extLst>
          </p:cNvPr>
          <p:cNvGrpSpPr/>
          <p:nvPr/>
        </p:nvGrpSpPr>
        <p:grpSpPr>
          <a:xfrm>
            <a:off x="2008488" y="3397503"/>
            <a:ext cx="1468192" cy="62997"/>
            <a:chOff x="5935893" y="3669645"/>
            <a:chExt cx="1468192" cy="6299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F6EB006-11DC-9129-112D-2F6F21D68884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D69742-C2AA-2699-598C-01197E6FA7AC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D3C53B-B576-E6A6-9E27-1E91E874B399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38664A-F815-BE76-5587-BC9612C060A7}"/>
              </a:ext>
            </a:extLst>
          </p:cNvPr>
          <p:cNvGrpSpPr/>
          <p:nvPr/>
        </p:nvGrpSpPr>
        <p:grpSpPr>
          <a:xfrm>
            <a:off x="4112381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12604EB0-FC19-9FFC-E86F-66C1027D85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275DCB27-BF5B-51A8-7B14-4A2DDE769B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D2C1A2E-88C7-8C0E-75C2-AEE2E254265E}"/>
              </a:ext>
            </a:extLst>
          </p:cNvPr>
          <p:cNvSpPr txBox="1"/>
          <p:nvPr/>
        </p:nvSpPr>
        <p:spPr>
          <a:xfrm>
            <a:off x="6560211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0A1E84-3E9F-E84E-6E48-AD4D361A76E8}"/>
              </a:ext>
            </a:extLst>
          </p:cNvPr>
          <p:cNvSpPr txBox="1"/>
          <p:nvPr/>
        </p:nvSpPr>
        <p:spPr>
          <a:xfrm>
            <a:off x="6560211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43DF0-9905-154F-093C-2C5533907828}"/>
              </a:ext>
            </a:extLst>
          </p:cNvPr>
          <p:cNvCxnSpPr/>
          <p:nvPr/>
        </p:nvCxnSpPr>
        <p:spPr>
          <a:xfrm>
            <a:off x="665661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804700-6F7F-E624-EF37-6E9276F980C6}"/>
              </a:ext>
            </a:extLst>
          </p:cNvPr>
          <p:cNvSpPr txBox="1"/>
          <p:nvPr/>
        </p:nvSpPr>
        <p:spPr>
          <a:xfrm>
            <a:off x="6560211" y="2249466"/>
            <a:ext cx="4992256" cy="1506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  <a:p>
            <a:pPr>
              <a:lnSpc>
                <a:spcPts val="1600"/>
              </a:lnSpc>
            </a:pPr>
            <a:endParaRPr lang="en-US" sz="1100" dirty="0">
              <a:solidFill>
                <a:schemeClr val="tx1">
                  <a:lumMod val="20000"/>
                  <a:lumOff val="80000"/>
                </a:schemeClr>
              </a:solidFill>
              <a:cs typeface="Poppins Light" panose="00000400000000000000" pitchFamily="2" charset="0"/>
            </a:endParaRP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looked up one of the more obscure Latin words, consectetur, from a Lorem literature, discovered the undoubtable source. Lorem Ipsum comes from theory</a:t>
            </a:r>
          </a:p>
          <a:p>
            <a:pPr>
              <a:lnSpc>
                <a:spcPts val="1600"/>
              </a:lnSpc>
            </a:pPr>
            <a:r>
              <a:rPr lang="en-US" sz="1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popular during the Renaissance.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2B651-ED18-1715-95AB-FF794889E4AC}"/>
              </a:ext>
            </a:extLst>
          </p:cNvPr>
          <p:cNvSpPr/>
          <p:nvPr/>
        </p:nvSpPr>
        <p:spPr>
          <a:xfrm>
            <a:off x="6656613" y="4301768"/>
            <a:ext cx="2004787" cy="4920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A92AB-CC00-FFDB-BB20-FAAEE2668354}"/>
              </a:ext>
            </a:extLst>
          </p:cNvPr>
          <p:cNvSpPr txBox="1"/>
          <p:nvPr/>
        </p:nvSpPr>
        <p:spPr>
          <a:xfrm>
            <a:off x="6807199" y="4386229"/>
            <a:ext cx="17036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END HISTORY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A9B1CB-2E01-8B6A-ED14-6E2A182D2510}"/>
              </a:ext>
            </a:extLst>
          </p:cNvPr>
          <p:cNvSpPr txBox="1"/>
          <p:nvPr/>
        </p:nvSpPr>
        <p:spPr>
          <a:xfrm>
            <a:off x="6560211" y="5205890"/>
            <a:ext cx="3773960" cy="1100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of classical Latin literature from 45 BC, making it over 2000 years Richard McClintock, a Latin professor at</a:t>
            </a:r>
          </a:p>
          <a:p>
            <a:pPr marL="171450" indent="-171450">
              <a:lnSpc>
                <a:spcPts val="16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412687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BE95E3B-A864-F349-E36B-5549DC2CC280}"/>
              </a:ext>
            </a:extLst>
          </p:cNvPr>
          <p:cNvSpPr/>
          <p:nvPr/>
        </p:nvSpPr>
        <p:spPr>
          <a:xfrm>
            <a:off x="918130" y="2249466"/>
            <a:ext cx="4026022" cy="402602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71500" dist="546100" dir="3120000" sx="92000" sy="92000" algn="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276808-319C-1D3A-7D97-54EB18DB4470}"/>
              </a:ext>
            </a:extLst>
          </p:cNvPr>
          <p:cNvSpPr/>
          <p:nvPr/>
        </p:nvSpPr>
        <p:spPr>
          <a:xfrm>
            <a:off x="988712" y="2686181"/>
            <a:ext cx="3152592" cy="315259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A15077-9378-F1CA-F8F9-E68E80D6CB73}"/>
              </a:ext>
            </a:extLst>
          </p:cNvPr>
          <p:cNvSpPr/>
          <p:nvPr/>
        </p:nvSpPr>
        <p:spPr>
          <a:xfrm>
            <a:off x="1090800" y="3122531"/>
            <a:ext cx="2279892" cy="227989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E1D33B-DD06-E5A5-93DC-9A7540A44FD3}"/>
              </a:ext>
            </a:extLst>
          </p:cNvPr>
          <p:cNvSpPr/>
          <p:nvPr/>
        </p:nvSpPr>
        <p:spPr>
          <a:xfrm>
            <a:off x="1169573" y="3431319"/>
            <a:ext cx="1662314" cy="16623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AE8F66-7BB9-E72E-6916-89C57599E112}"/>
              </a:ext>
            </a:extLst>
          </p:cNvPr>
          <p:cNvSpPr/>
          <p:nvPr/>
        </p:nvSpPr>
        <p:spPr>
          <a:xfrm>
            <a:off x="1245517" y="3696524"/>
            <a:ext cx="1131904" cy="1131904"/>
          </a:xfrm>
          <a:prstGeom prst="ellipse">
            <a:avLst/>
          </a:prstGeom>
          <a:solidFill>
            <a:srgbClr val="FEFEFE"/>
          </a:solidFill>
          <a:ln>
            <a:noFill/>
          </a:ln>
          <a:effectLst>
            <a:outerShdw dist="101600" dir="21600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2BA085-6474-91F2-49E6-2F43057EC6EB}"/>
              </a:ext>
            </a:extLst>
          </p:cNvPr>
          <p:cNvSpPr/>
          <p:nvPr/>
        </p:nvSpPr>
        <p:spPr>
          <a:xfrm>
            <a:off x="295760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02B4F-B142-102A-BE25-C338A9B5D019}"/>
              </a:ext>
            </a:extLst>
          </p:cNvPr>
          <p:cNvSpPr txBox="1"/>
          <p:nvPr/>
        </p:nvSpPr>
        <p:spPr>
          <a:xfrm>
            <a:off x="2998527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D758C-6B71-2920-55F1-80D14276A441}"/>
              </a:ext>
            </a:extLst>
          </p:cNvPr>
          <p:cNvSpPr/>
          <p:nvPr/>
        </p:nvSpPr>
        <p:spPr>
          <a:xfrm>
            <a:off x="2460455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F052D-9ABE-E1CC-E653-F5070DF13B4F}"/>
              </a:ext>
            </a:extLst>
          </p:cNvPr>
          <p:cNvSpPr txBox="1"/>
          <p:nvPr/>
        </p:nvSpPr>
        <p:spPr>
          <a:xfrm>
            <a:off x="2499310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4</a:t>
            </a:r>
          </a:p>
        </p:txBody>
      </p:sp>
      <p:sp>
        <p:nvSpPr>
          <p:cNvPr id="11" name="Freeform 58">
            <a:extLst>
              <a:ext uri="{FF2B5EF4-FFF2-40B4-BE49-F238E27FC236}">
                <a16:creationId xmlns:a16="http://schemas.microsoft.com/office/drawing/2014/main" id="{B8594B86-1F0D-1E89-F74B-444860BBAE57}"/>
              </a:ext>
            </a:extLst>
          </p:cNvPr>
          <p:cNvSpPr/>
          <p:nvPr/>
        </p:nvSpPr>
        <p:spPr>
          <a:xfrm flipV="1">
            <a:off x="3112662" y="4045407"/>
            <a:ext cx="2707689" cy="200945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817948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817948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2D05B1-4751-448B-DC83-CBD8F44B733B}"/>
              </a:ext>
            </a:extLst>
          </p:cNvPr>
          <p:cNvSpPr/>
          <p:nvPr/>
        </p:nvSpPr>
        <p:spPr>
          <a:xfrm>
            <a:off x="1998817" y="4075169"/>
            <a:ext cx="300498" cy="300498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F1582D-F936-4628-34E3-A9C2EF0056FC}"/>
              </a:ext>
            </a:extLst>
          </p:cNvPr>
          <p:cNvSpPr txBox="1"/>
          <p:nvPr/>
        </p:nvSpPr>
        <p:spPr>
          <a:xfrm>
            <a:off x="2050631" y="4078432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SemiBold" panose="00000700000000000000"/>
                <a:ea typeface="Montserrat" charset="0"/>
                <a:cs typeface="Montserrat" charset="0"/>
              </a:rPr>
              <a:t>5</a:t>
            </a:r>
          </a:p>
        </p:txBody>
      </p:sp>
      <p:sp>
        <p:nvSpPr>
          <p:cNvPr id="14" name="Freeform 55">
            <a:extLst>
              <a:ext uri="{FF2B5EF4-FFF2-40B4-BE49-F238E27FC236}">
                <a16:creationId xmlns:a16="http://schemas.microsoft.com/office/drawing/2014/main" id="{63840750-3069-0B62-9C46-ADACBDFE8664}"/>
              </a:ext>
            </a:extLst>
          </p:cNvPr>
          <p:cNvSpPr/>
          <p:nvPr/>
        </p:nvSpPr>
        <p:spPr>
          <a:xfrm>
            <a:off x="2171630" y="2484723"/>
            <a:ext cx="3648722" cy="152695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485748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4738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4738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56">
            <a:extLst>
              <a:ext uri="{FF2B5EF4-FFF2-40B4-BE49-F238E27FC236}">
                <a16:creationId xmlns:a16="http://schemas.microsoft.com/office/drawing/2014/main" id="{E4606EEF-433C-0DC0-2130-331213EC580E}"/>
              </a:ext>
            </a:extLst>
          </p:cNvPr>
          <p:cNvSpPr/>
          <p:nvPr/>
        </p:nvSpPr>
        <p:spPr>
          <a:xfrm>
            <a:off x="2651024" y="3357203"/>
            <a:ext cx="3169328" cy="654478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919783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919783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59">
            <a:extLst>
              <a:ext uri="{FF2B5EF4-FFF2-40B4-BE49-F238E27FC236}">
                <a16:creationId xmlns:a16="http://schemas.microsoft.com/office/drawing/2014/main" id="{EAFC031F-F961-30D9-7BDE-68A47F01EB4D}"/>
              </a:ext>
            </a:extLst>
          </p:cNvPr>
          <p:cNvSpPr/>
          <p:nvPr/>
        </p:nvSpPr>
        <p:spPr>
          <a:xfrm flipV="1">
            <a:off x="3725222" y="4420050"/>
            <a:ext cx="2095130" cy="825049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2585886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2585886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60">
            <a:extLst>
              <a:ext uri="{FF2B5EF4-FFF2-40B4-BE49-F238E27FC236}">
                <a16:creationId xmlns:a16="http://schemas.microsoft.com/office/drawing/2014/main" id="{BCFE29C5-566E-01B1-3E37-DA3153B1B62E}"/>
              </a:ext>
            </a:extLst>
          </p:cNvPr>
          <p:cNvSpPr/>
          <p:nvPr/>
        </p:nvSpPr>
        <p:spPr>
          <a:xfrm flipV="1">
            <a:off x="4586356" y="4455566"/>
            <a:ext cx="1225119" cy="1665834"/>
          </a:xfrm>
          <a:custGeom>
            <a:avLst/>
            <a:gdLst>
              <a:gd name="connsiteX0" fmla="*/ 0 w 3648722"/>
              <a:gd name="connsiteY0" fmla="*/ 1393794 h 1393794"/>
              <a:gd name="connsiteX1" fmla="*/ 2183907 w 3648722"/>
              <a:gd name="connsiteY1" fmla="*/ 0 h 1393794"/>
              <a:gd name="connsiteX2" fmla="*/ 3648722 w 3648722"/>
              <a:gd name="connsiteY2" fmla="*/ 0 h 1393794"/>
              <a:gd name="connsiteX0" fmla="*/ 0 w 3648722"/>
              <a:gd name="connsiteY0" fmla="*/ 1393794 h 1393794"/>
              <a:gd name="connsiteX1" fmla="*/ 1866627 w 3648722"/>
              <a:gd name="connsiteY1" fmla="*/ 0 h 1393794"/>
              <a:gd name="connsiteX2" fmla="*/ 3648722 w 3648722"/>
              <a:gd name="connsiteY2" fmla="*/ 0 h 1393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48722" h="1393794">
                <a:moveTo>
                  <a:pt x="0" y="1393794"/>
                </a:moveTo>
                <a:lnTo>
                  <a:pt x="1866627" y="0"/>
                </a:lnTo>
                <a:lnTo>
                  <a:pt x="3648722" y="0"/>
                </a:lnTo>
              </a:path>
            </a:pathLst>
          </a:custGeom>
          <a:noFill/>
          <a:ln w="12700">
            <a:solidFill>
              <a:schemeClr val="tx1">
                <a:lumMod val="20000"/>
                <a:lumOff val="80000"/>
              </a:schemeClr>
            </a:solidFill>
            <a:headEnd type="oval" w="sm" len="sm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48BF4-89C3-A1B1-595F-CACC57A5F3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97E1D-7F14-746E-8043-24CCE30950FB}"/>
              </a:ext>
            </a:extLst>
          </p:cNvPr>
          <p:cNvSpPr txBox="1"/>
          <p:nvPr/>
        </p:nvSpPr>
        <p:spPr>
          <a:xfrm>
            <a:off x="1524000" y="886351"/>
            <a:ext cx="429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EED1C-C8F4-37A1-EA8F-7DF0384C5C52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C15C39-E355-2DB0-FB6D-045E8172E172}"/>
              </a:ext>
            </a:extLst>
          </p:cNvPr>
          <p:cNvCxnSpPr/>
          <p:nvPr/>
        </p:nvCxnSpPr>
        <p:spPr>
          <a:xfrm>
            <a:off x="5038074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907">
            <a:extLst>
              <a:ext uri="{FF2B5EF4-FFF2-40B4-BE49-F238E27FC236}">
                <a16:creationId xmlns:a16="http://schemas.microsoft.com/office/drawing/2014/main" id="{855AE918-EF8D-D724-4669-1B937FB8E42A}"/>
              </a:ext>
            </a:extLst>
          </p:cNvPr>
          <p:cNvSpPr>
            <a:spLocks noEditPoints="1"/>
          </p:cNvSpPr>
          <p:nvPr/>
        </p:nvSpPr>
        <p:spPr bwMode="auto">
          <a:xfrm>
            <a:off x="6372245" y="4092447"/>
            <a:ext cx="397538" cy="321134"/>
          </a:xfrm>
          <a:custGeom>
            <a:avLst/>
            <a:gdLst>
              <a:gd name="T0" fmla="*/ 362 w 442"/>
              <a:gd name="T1" fmla="*/ 206 h 356"/>
              <a:gd name="T2" fmla="*/ 356 w 442"/>
              <a:gd name="T3" fmla="*/ 192 h 356"/>
              <a:gd name="T4" fmla="*/ 176 w 442"/>
              <a:gd name="T5" fmla="*/ 15 h 356"/>
              <a:gd name="T6" fmla="*/ 164 w 442"/>
              <a:gd name="T7" fmla="*/ 10 h 356"/>
              <a:gd name="T8" fmla="*/ 20 w 442"/>
              <a:gd name="T9" fmla="*/ 1 h 356"/>
              <a:gd name="T10" fmla="*/ 6 w 442"/>
              <a:gd name="T11" fmla="*/ 6 h 356"/>
              <a:gd name="T12" fmla="*/ 0 w 442"/>
              <a:gd name="T13" fmla="*/ 21 h 356"/>
              <a:gd name="T14" fmla="*/ 9 w 442"/>
              <a:gd name="T15" fmla="*/ 162 h 356"/>
              <a:gd name="T16" fmla="*/ 15 w 442"/>
              <a:gd name="T17" fmla="*/ 174 h 356"/>
              <a:gd name="T18" fmla="*/ 195 w 442"/>
              <a:gd name="T19" fmla="*/ 351 h 356"/>
              <a:gd name="T20" fmla="*/ 208 w 442"/>
              <a:gd name="T21" fmla="*/ 356 h 356"/>
              <a:gd name="T22" fmla="*/ 222 w 442"/>
              <a:gd name="T23" fmla="*/ 351 h 356"/>
              <a:gd name="T24" fmla="*/ 356 w 442"/>
              <a:gd name="T25" fmla="*/ 219 h 356"/>
              <a:gd name="T26" fmla="*/ 362 w 442"/>
              <a:gd name="T27" fmla="*/ 206 h 356"/>
              <a:gd name="T28" fmla="*/ 208 w 442"/>
              <a:gd name="T29" fmla="*/ 310 h 356"/>
              <a:gd name="T30" fmla="*/ 47 w 442"/>
              <a:gd name="T31" fmla="*/ 152 h 356"/>
              <a:gd name="T32" fmla="*/ 40 w 442"/>
              <a:gd name="T33" fmla="*/ 41 h 356"/>
              <a:gd name="T34" fmla="*/ 154 w 442"/>
              <a:gd name="T35" fmla="*/ 48 h 356"/>
              <a:gd name="T36" fmla="*/ 315 w 442"/>
              <a:gd name="T37" fmla="*/ 206 h 356"/>
              <a:gd name="T38" fmla="*/ 208 w 442"/>
              <a:gd name="T39" fmla="*/ 310 h 356"/>
              <a:gd name="T40" fmla="*/ 125 w 442"/>
              <a:gd name="T41" fmla="*/ 83 h 356"/>
              <a:gd name="T42" fmla="*/ 133 w 442"/>
              <a:gd name="T43" fmla="*/ 104 h 356"/>
              <a:gd name="T44" fmla="*/ 125 w 442"/>
              <a:gd name="T45" fmla="*/ 124 h 356"/>
              <a:gd name="T46" fmla="*/ 104 w 442"/>
              <a:gd name="T47" fmla="*/ 133 h 356"/>
              <a:gd name="T48" fmla="*/ 84 w 442"/>
              <a:gd name="T49" fmla="*/ 124 h 356"/>
              <a:gd name="T50" fmla="*/ 75 w 442"/>
              <a:gd name="T51" fmla="*/ 104 h 356"/>
              <a:gd name="T52" fmla="*/ 84 w 442"/>
              <a:gd name="T53" fmla="*/ 83 h 356"/>
              <a:gd name="T54" fmla="*/ 104 w 442"/>
              <a:gd name="T55" fmla="*/ 75 h 356"/>
              <a:gd name="T56" fmla="*/ 125 w 442"/>
              <a:gd name="T57" fmla="*/ 83 h 356"/>
              <a:gd name="T58" fmla="*/ 442 w 442"/>
              <a:gd name="T59" fmla="*/ 206 h 356"/>
              <a:gd name="T60" fmla="*/ 437 w 442"/>
              <a:gd name="T61" fmla="*/ 217 h 356"/>
              <a:gd name="T62" fmla="*/ 303 w 442"/>
              <a:gd name="T63" fmla="*/ 349 h 356"/>
              <a:gd name="T64" fmla="*/ 291 w 442"/>
              <a:gd name="T65" fmla="*/ 354 h 356"/>
              <a:gd name="T66" fmla="*/ 279 w 442"/>
              <a:gd name="T67" fmla="*/ 349 h 356"/>
              <a:gd name="T68" fmla="*/ 279 w 442"/>
              <a:gd name="T69" fmla="*/ 325 h 356"/>
              <a:gd name="T70" fmla="*/ 401 w 442"/>
              <a:gd name="T71" fmla="*/ 206 h 356"/>
              <a:gd name="T72" fmla="*/ 234 w 442"/>
              <a:gd name="T73" fmla="*/ 41 h 356"/>
              <a:gd name="T74" fmla="*/ 233 w 442"/>
              <a:gd name="T75" fmla="*/ 17 h 356"/>
              <a:gd name="T76" fmla="*/ 257 w 442"/>
              <a:gd name="T77" fmla="*/ 17 h 356"/>
              <a:gd name="T78" fmla="*/ 437 w 442"/>
              <a:gd name="T79" fmla="*/ 194 h 356"/>
              <a:gd name="T80" fmla="*/ 442 w 442"/>
              <a:gd name="T81" fmla="*/ 20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42" h="356">
                <a:moveTo>
                  <a:pt x="362" y="206"/>
                </a:moveTo>
                <a:cubicBezTo>
                  <a:pt x="362" y="200"/>
                  <a:pt x="360" y="195"/>
                  <a:pt x="356" y="192"/>
                </a:cubicBezTo>
                <a:cubicBezTo>
                  <a:pt x="176" y="15"/>
                  <a:pt x="176" y="15"/>
                  <a:pt x="176" y="15"/>
                </a:cubicBezTo>
                <a:cubicBezTo>
                  <a:pt x="173" y="12"/>
                  <a:pt x="168" y="10"/>
                  <a:pt x="164" y="10"/>
                </a:cubicBezTo>
                <a:cubicBezTo>
                  <a:pt x="20" y="1"/>
                  <a:pt x="20" y="1"/>
                  <a:pt x="20" y="1"/>
                </a:cubicBezTo>
                <a:cubicBezTo>
                  <a:pt x="15" y="0"/>
                  <a:pt x="9" y="2"/>
                  <a:pt x="6" y="6"/>
                </a:cubicBezTo>
                <a:cubicBezTo>
                  <a:pt x="2" y="10"/>
                  <a:pt x="0" y="16"/>
                  <a:pt x="0" y="21"/>
                </a:cubicBezTo>
                <a:cubicBezTo>
                  <a:pt x="9" y="162"/>
                  <a:pt x="9" y="162"/>
                  <a:pt x="9" y="162"/>
                </a:cubicBezTo>
                <a:cubicBezTo>
                  <a:pt x="9" y="167"/>
                  <a:pt x="12" y="171"/>
                  <a:pt x="15" y="174"/>
                </a:cubicBezTo>
                <a:cubicBezTo>
                  <a:pt x="195" y="351"/>
                  <a:pt x="195" y="351"/>
                  <a:pt x="195" y="351"/>
                </a:cubicBezTo>
                <a:cubicBezTo>
                  <a:pt x="198" y="355"/>
                  <a:pt x="203" y="356"/>
                  <a:pt x="208" y="356"/>
                </a:cubicBezTo>
                <a:cubicBezTo>
                  <a:pt x="213" y="356"/>
                  <a:pt x="218" y="355"/>
                  <a:pt x="222" y="351"/>
                </a:cubicBezTo>
                <a:cubicBezTo>
                  <a:pt x="356" y="219"/>
                  <a:pt x="356" y="219"/>
                  <a:pt x="356" y="219"/>
                </a:cubicBezTo>
                <a:cubicBezTo>
                  <a:pt x="360" y="216"/>
                  <a:pt x="362" y="211"/>
                  <a:pt x="362" y="206"/>
                </a:cubicBezTo>
                <a:close/>
                <a:moveTo>
                  <a:pt x="208" y="310"/>
                </a:moveTo>
                <a:cubicBezTo>
                  <a:pt x="47" y="152"/>
                  <a:pt x="47" y="152"/>
                  <a:pt x="47" y="152"/>
                </a:cubicBezTo>
                <a:cubicBezTo>
                  <a:pt x="40" y="41"/>
                  <a:pt x="40" y="41"/>
                  <a:pt x="40" y="41"/>
                </a:cubicBezTo>
                <a:cubicBezTo>
                  <a:pt x="154" y="48"/>
                  <a:pt x="154" y="48"/>
                  <a:pt x="154" y="48"/>
                </a:cubicBezTo>
                <a:cubicBezTo>
                  <a:pt x="315" y="206"/>
                  <a:pt x="315" y="206"/>
                  <a:pt x="315" y="206"/>
                </a:cubicBezTo>
                <a:lnTo>
                  <a:pt x="208" y="310"/>
                </a:lnTo>
                <a:close/>
                <a:moveTo>
                  <a:pt x="125" y="83"/>
                </a:moveTo>
                <a:cubicBezTo>
                  <a:pt x="130" y="89"/>
                  <a:pt x="133" y="96"/>
                  <a:pt x="133" y="104"/>
                </a:cubicBezTo>
                <a:cubicBezTo>
                  <a:pt x="133" y="111"/>
                  <a:pt x="130" y="119"/>
                  <a:pt x="125" y="124"/>
                </a:cubicBezTo>
                <a:cubicBezTo>
                  <a:pt x="119" y="130"/>
                  <a:pt x="112" y="133"/>
                  <a:pt x="104" y="133"/>
                </a:cubicBezTo>
                <a:cubicBezTo>
                  <a:pt x="97" y="133"/>
                  <a:pt x="89" y="130"/>
                  <a:pt x="84" y="124"/>
                </a:cubicBezTo>
                <a:cubicBezTo>
                  <a:pt x="78" y="119"/>
                  <a:pt x="75" y="111"/>
                  <a:pt x="75" y="104"/>
                </a:cubicBezTo>
                <a:cubicBezTo>
                  <a:pt x="75" y="96"/>
                  <a:pt x="78" y="89"/>
                  <a:pt x="84" y="83"/>
                </a:cubicBezTo>
                <a:cubicBezTo>
                  <a:pt x="89" y="78"/>
                  <a:pt x="97" y="75"/>
                  <a:pt x="104" y="75"/>
                </a:cubicBezTo>
                <a:cubicBezTo>
                  <a:pt x="112" y="75"/>
                  <a:pt x="119" y="78"/>
                  <a:pt x="125" y="83"/>
                </a:cubicBezTo>
                <a:close/>
                <a:moveTo>
                  <a:pt x="442" y="206"/>
                </a:moveTo>
                <a:cubicBezTo>
                  <a:pt x="442" y="210"/>
                  <a:pt x="440" y="214"/>
                  <a:pt x="437" y="217"/>
                </a:cubicBezTo>
                <a:cubicBezTo>
                  <a:pt x="303" y="349"/>
                  <a:pt x="303" y="349"/>
                  <a:pt x="303" y="349"/>
                </a:cubicBezTo>
                <a:cubicBezTo>
                  <a:pt x="300" y="352"/>
                  <a:pt x="295" y="354"/>
                  <a:pt x="291" y="354"/>
                </a:cubicBezTo>
                <a:cubicBezTo>
                  <a:pt x="287" y="354"/>
                  <a:pt x="282" y="352"/>
                  <a:pt x="279" y="349"/>
                </a:cubicBezTo>
                <a:cubicBezTo>
                  <a:pt x="272" y="342"/>
                  <a:pt x="273" y="332"/>
                  <a:pt x="279" y="325"/>
                </a:cubicBezTo>
                <a:cubicBezTo>
                  <a:pt x="401" y="206"/>
                  <a:pt x="401" y="206"/>
                  <a:pt x="401" y="206"/>
                </a:cubicBezTo>
                <a:cubicBezTo>
                  <a:pt x="234" y="41"/>
                  <a:pt x="234" y="41"/>
                  <a:pt x="234" y="41"/>
                </a:cubicBezTo>
                <a:cubicBezTo>
                  <a:pt x="227" y="35"/>
                  <a:pt x="227" y="24"/>
                  <a:pt x="233" y="17"/>
                </a:cubicBezTo>
                <a:cubicBezTo>
                  <a:pt x="240" y="11"/>
                  <a:pt x="251" y="11"/>
                  <a:pt x="257" y="17"/>
                </a:cubicBezTo>
                <a:cubicBezTo>
                  <a:pt x="437" y="194"/>
                  <a:pt x="437" y="194"/>
                  <a:pt x="437" y="194"/>
                </a:cubicBezTo>
                <a:cubicBezTo>
                  <a:pt x="440" y="197"/>
                  <a:pt x="442" y="201"/>
                  <a:pt x="442" y="2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3" name="Freeform 959">
            <a:extLst>
              <a:ext uri="{FF2B5EF4-FFF2-40B4-BE49-F238E27FC236}">
                <a16:creationId xmlns:a16="http://schemas.microsoft.com/office/drawing/2014/main" id="{7D28ED93-2FD0-4ED0-2DDE-27311E4ACD9F}"/>
              </a:ext>
            </a:extLst>
          </p:cNvPr>
          <p:cNvSpPr>
            <a:spLocks noEditPoints="1"/>
          </p:cNvSpPr>
          <p:nvPr/>
        </p:nvSpPr>
        <p:spPr bwMode="auto">
          <a:xfrm>
            <a:off x="6384781" y="2249466"/>
            <a:ext cx="372467" cy="380823"/>
          </a:xfrm>
          <a:custGeom>
            <a:avLst/>
            <a:gdLst>
              <a:gd name="T0" fmla="*/ 413 w 413"/>
              <a:gd name="T1" fmla="*/ 20 h 423"/>
              <a:gd name="T2" fmla="*/ 406 w 413"/>
              <a:gd name="T3" fmla="*/ 5 h 423"/>
              <a:gd name="T4" fmla="*/ 390 w 413"/>
              <a:gd name="T5" fmla="*/ 1 h 423"/>
              <a:gd name="T6" fmla="*/ 148 w 413"/>
              <a:gd name="T7" fmla="*/ 51 h 423"/>
              <a:gd name="T8" fmla="*/ 133 w 413"/>
              <a:gd name="T9" fmla="*/ 70 h 423"/>
              <a:gd name="T10" fmla="*/ 133 w 413"/>
              <a:gd name="T11" fmla="*/ 290 h 423"/>
              <a:gd name="T12" fmla="*/ 86 w 413"/>
              <a:gd name="T13" fmla="*/ 278 h 423"/>
              <a:gd name="T14" fmla="*/ 86 w 413"/>
              <a:gd name="T15" fmla="*/ 278 h 423"/>
              <a:gd name="T16" fmla="*/ 27 w 413"/>
              <a:gd name="T17" fmla="*/ 298 h 423"/>
              <a:gd name="T18" fmla="*/ 0 w 413"/>
              <a:gd name="T19" fmla="*/ 350 h 423"/>
              <a:gd name="T20" fmla="*/ 86 w 413"/>
              <a:gd name="T21" fmla="*/ 423 h 423"/>
              <a:gd name="T22" fmla="*/ 86 w 413"/>
              <a:gd name="T23" fmla="*/ 423 h 423"/>
              <a:gd name="T24" fmla="*/ 143 w 413"/>
              <a:gd name="T25" fmla="*/ 404 h 423"/>
              <a:gd name="T26" fmla="*/ 169 w 413"/>
              <a:gd name="T27" fmla="*/ 351 h 423"/>
              <a:gd name="T28" fmla="*/ 169 w 413"/>
              <a:gd name="T29" fmla="*/ 352 h 423"/>
              <a:gd name="T30" fmla="*/ 169 w 413"/>
              <a:gd name="T31" fmla="*/ 352 h 423"/>
              <a:gd name="T32" fmla="*/ 169 w 413"/>
              <a:gd name="T33" fmla="*/ 352 h 423"/>
              <a:gd name="T34" fmla="*/ 170 w 413"/>
              <a:gd name="T35" fmla="*/ 164 h 423"/>
              <a:gd name="T36" fmla="*/ 374 w 413"/>
              <a:gd name="T37" fmla="*/ 122 h 423"/>
              <a:gd name="T38" fmla="*/ 374 w 413"/>
              <a:gd name="T39" fmla="*/ 236 h 423"/>
              <a:gd name="T40" fmla="*/ 328 w 413"/>
              <a:gd name="T41" fmla="*/ 225 h 423"/>
              <a:gd name="T42" fmla="*/ 328 w 413"/>
              <a:gd name="T43" fmla="*/ 225 h 423"/>
              <a:gd name="T44" fmla="*/ 269 w 413"/>
              <a:gd name="T45" fmla="*/ 245 h 423"/>
              <a:gd name="T46" fmla="*/ 243 w 413"/>
              <a:gd name="T47" fmla="*/ 297 h 423"/>
              <a:gd name="T48" fmla="*/ 328 w 413"/>
              <a:gd name="T49" fmla="*/ 370 h 423"/>
              <a:gd name="T50" fmla="*/ 328 w 413"/>
              <a:gd name="T51" fmla="*/ 370 h 423"/>
              <a:gd name="T52" fmla="*/ 413 w 413"/>
              <a:gd name="T53" fmla="*/ 302 h 423"/>
              <a:gd name="T54" fmla="*/ 413 w 413"/>
              <a:gd name="T55" fmla="*/ 294 h 423"/>
              <a:gd name="T56" fmla="*/ 413 w 413"/>
              <a:gd name="T57" fmla="*/ 20 h 423"/>
              <a:gd name="T58" fmla="*/ 120 w 413"/>
              <a:gd name="T59" fmla="*/ 374 h 423"/>
              <a:gd name="T60" fmla="*/ 86 w 413"/>
              <a:gd name="T61" fmla="*/ 384 h 423"/>
              <a:gd name="T62" fmla="*/ 86 w 413"/>
              <a:gd name="T63" fmla="*/ 384 h 423"/>
              <a:gd name="T64" fmla="*/ 39 w 413"/>
              <a:gd name="T65" fmla="*/ 350 h 423"/>
              <a:gd name="T66" fmla="*/ 51 w 413"/>
              <a:gd name="T67" fmla="*/ 327 h 423"/>
              <a:gd name="T68" fmla="*/ 86 w 413"/>
              <a:gd name="T69" fmla="*/ 317 h 423"/>
              <a:gd name="T70" fmla="*/ 86 w 413"/>
              <a:gd name="T71" fmla="*/ 317 h 423"/>
              <a:gd name="T72" fmla="*/ 132 w 413"/>
              <a:gd name="T73" fmla="*/ 351 h 423"/>
              <a:gd name="T74" fmla="*/ 120 w 413"/>
              <a:gd name="T75" fmla="*/ 374 h 423"/>
              <a:gd name="T76" fmla="*/ 171 w 413"/>
              <a:gd name="T77" fmla="*/ 129 h 423"/>
              <a:gd name="T78" fmla="*/ 171 w 413"/>
              <a:gd name="T79" fmla="*/ 85 h 423"/>
              <a:gd name="T80" fmla="*/ 375 w 413"/>
              <a:gd name="T81" fmla="*/ 44 h 423"/>
              <a:gd name="T82" fmla="*/ 375 w 413"/>
              <a:gd name="T83" fmla="*/ 88 h 423"/>
              <a:gd name="T84" fmla="*/ 171 w 413"/>
              <a:gd name="T85" fmla="*/ 129 h 423"/>
              <a:gd name="T86" fmla="*/ 328 w 413"/>
              <a:gd name="T87" fmla="*/ 331 h 423"/>
              <a:gd name="T88" fmla="*/ 328 w 413"/>
              <a:gd name="T89" fmla="*/ 331 h 423"/>
              <a:gd name="T90" fmla="*/ 281 w 413"/>
              <a:gd name="T91" fmla="*/ 296 h 423"/>
              <a:gd name="T92" fmla="*/ 294 w 413"/>
              <a:gd name="T93" fmla="*/ 274 h 423"/>
              <a:gd name="T94" fmla="*/ 328 w 413"/>
              <a:gd name="T95" fmla="*/ 264 h 423"/>
              <a:gd name="T96" fmla="*/ 328 w 413"/>
              <a:gd name="T97" fmla="*/ 264 h 423"/>
              <a:gd name="T98" fmla="*/ 375 w 413"/>
              <a:gd name="T99" fmla="*/ 295 h 423"/>
              <a:gd name="T100" fmla="*/ 375 w 413"/>
              <a:gd name="T101" fmla="*/ 300 h 423"/>
              <a:gd name="T102" fmla="*/ 328 w 413"/>
              <a:gd name="T103" fmla="*/ 331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413" h="423">
                <a:moveTo>
                  <a:pt x="413" y="20"/>
                </a:moveTo>
                <a:cubicBezTo>
                  <a:pt x="413" y="14"/>
                  <a:pt x="411" y="9"/>
                  <a:pt x="406" y="5"/>
                </a:cubicBezTo>
                <a:cubicBezTo>
                  <a:pt x="402" y="1"/>
                  <a:pt x="396" y="0"/>
                  <a:pt x="390" y="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39" y="52"/>
                  <a:pt x="133" y="60"/>
                  <a:pt x="133" y="70"/>
                </a:cubicBezTo>
                <a:cubicBezTo>
                  <a:pt x="133" y="290"/>
                  <a:pt x="133" y="290"/>
                  <a:pt x="133" y="290"/>
                </a:cubicBezTo>
                <a:cubicBezTo>
                  <a:pt x="119" y="283"/>
                  <a:pt x="103" y="278"/>
                  <a:pt x="86" y="278"/>
                </a:cubicBezTo>
                <a:cubicBezTo>
                  <a:pt x="86" y="278"/>
                  <a:pt x="86" y="278"/>
                  <a:pt x="86" y="278"/>
                </a:cubicBezTo>
                <a:cubicBezTo>
                  <a:pt x="63" y="278"/>
                  <a:pt x="43" y="285"/>
                  <a:pt x="27" y="298"/>
                </a:cubicBezTo>
                <a:cubicBezTo>
                  <a:pt x="10" y="313"/>
                  <a:pt x="0" y="330"/>
                  <a:pt x="0" y="350"/>
                </a:cubicBezTo>
                <a:cubicBezTo>
                  <a:pt x="0" y="391"/>
                  <a:pt x="38" y="423"/>
                  <a:pt x="86" y="423"/>
                </a:cubicBezTo>
                <a:cubicBezTo>
                  <a:pt x="86" y="423"/>
                  <a:pt x="86" y="423"/>
                  <a:pt x="86" y="423"/>
                </a:cubicBezTo>
                <a:cubicBezTo>
                  <a:pt x="108" y="423"/>
                  <a:pt x="127" y="417"/>
                  <a:pt x="143" y="404"/>
                </a:cubicBezTo>
                <a:cubicBezTo>
                  <a:pt x="160" y="390"/>
                  <a:pt x="169" y="372"/>
                  <a:pt x="169" y="351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69" y="352"/>
                  <a:pt x="169" y="352"/>
                  <a:pt x="169" y="352"/>
                </a:cubicBezTo>
                <a:cubicBezTo>
                  <a:pt x="170" y="164"/>
                  <a:pt x="170" y="164"/>
                  <a:pt x="170" y="164"/>
                </a:cubicBezTo>
                <a:cubicBezTo>
                  <a:pt x="374" y="122"/>
                  <a:pt x="374" y="122"/>
                  <a:pt x="374" y="122"/>
                </a:cubicBezTo>
                <a:cubicBezTo>
                  <a:pt x="374" y="236"/>
                  <a:pt x="374" y="236"/>
                  <a:pt x="374" y="236"/>
                </a:cubicBezTo>
                <a:cubicBezTo>
                  <a:pt x="361" y="229"/>
                  <a:pt x="345" y="225"/>
                  <a:pt x="328" y="225"/>
                </a:cubicBezTo>
                <a:cubicBezTo>
                  <a:pt x="328" y="225"/>
                  <a:pt x="328" y="225"/>
                  <a:pt x="328" y="225"/>
                </a:cubicBezTo>
                <a:cubicBezTo>
                  <a:pt x="306" y="225"/>
                  <a:pt x="285" y="232"/>
                  <a:pt x="269" y="245"/>
                </a:cubicBezTo>
                <a:cubicBezTo>
                  <a:pt x="252" y="259"/>
                  <a:pt x="243" y="276"/>
                  <a:pt x="243" y="297"/>
                </a:cubicBezTo>
                <a:cubicBezTo>
                  <a:pt x="243" y="338"/>
                  <a:pt x="281" y="370"/>
                  <a:pt x="328" y="370"/>
                </a:cubicBezTo>
                <a:cubicBezTo>
                  <a:pt x="328" y="370"/>
                  <a:pt x="328" y="370"/>
                  <a:pt x="328" y="370"/>
                </a:cubicBezTo>
                <a:cubicBezTo>
                  <a:pt x="373" y="370"/>
                  <a:pt x="410" y="340"/>
                  <a:pt x="413" y="302"/>
                </a:cubicBezTo>
                <a:cubicBezTo>
                  <a:pt x="413" y="302"/>
                  <a:pt x="413" y="300"/>
                  <a:pt x="413" y="294"/>
                </a:cubicBezTo>
                <a:lnTo>
                  <a:pt x="413" y="20"/>
                </a:lnTo>
                <a:close/>
                <a:moveTo>
                  <a:pt x="120" y="374"/>
                </a:moveTo>
                <a:cubicBezTo>
                  <a:pt x="111" y="382"/>
                  <a:pt x="99" y="384"/>
                  <a:pt x="86" y="384"/>
                </a:cubicBezTo>
                <a:cubicBezTo>
                  <a:pt x="86" y="384"/>
                  <a:pt x="86" y="384"/>
                  <a:pt x="86" y="384"/>
                </a:cubicBezTo>
                <a:cubicBezTo>
                  <a:pt x="60" y="384"/>
                  <a:pt x="39" y="369"/>
                  <a:pt x="39" y="350"/>
                </a:cubicBezTo>
                <a:cubicBezTo>
                  <a:pt x="39" y="341"/>
                  <a:pt x="43" y="334"/>
                  <a:pt x="51" y="327"/>
                </a:cubicBezTo>
                <a:cubicBezTo>
                  <a:pt x="60" y="320"/>
                  <a:pt x="72" y="317"/>
                  <a:pt x="86" y="317"/>
                </a:cubicBezTo>
                <a:cubicBezTo>
                  <a:pt x="86" y="317"/>
                  <a:pt x="86" y="317"/>
                  <a:pt x="86" y="317"/>
                </a:cubicBezTo>
                <a:cubicBezTo>
                  <a:pt x="111" y="317"/>
                  <a:pt x="132" y="332"/>
                  <a:pt x="132" y="351"/>
                </a:cubicBezTo>
                <a:cubicBezTo>
                  <a:pt x="132" y="360"/>
                  <a:pt x="128" y="368"/>
                  <a:pt x="120" y="374"/>
                </a:cubicBezTo>
                <a:close/>
                <a:moveTo>
                  <a:pt x="171" y="129"/>
                </a:moveTo>
                <a:cubicBezTo>
                  <a:pt x="171" y="85"/>
                  <a:pt x="171" y="85"/>
                  <a:pt x="171" y="85"/>
                </a:cubicBezTo>
                <a:cubicBezTo>
                  <a:pt x="375" y="44"/>
                  <a:pt x="375" y="44"/>
                  <a:pt x="375" y="44"/>
                </a:cubicBezTo>
                <a:cubicBezTo>
                  <a:pt x="375" y="88"/>
                  <a:pt x="375" y="88"/>
                  <a:pt x="375" y="88"/>
                </a:cubicBezTo>
                <a:lnTo>
                  <a:pt x="171" y="129"/>
                </a:lnTo>
                <a:close/>
                <a:moveTo>
                  <a:pt x="328" y="331"/>
                </a:moveTo>
                <a:cubicBezTo>
                  <a:pt x="328" y="331"/>
                  <a:pt x="328" y="331"/>
                  <a:pt x="328" y="331"/>
                </a:cubicBezTo>
                <a:cubicBezTo>
                  <a:pt x="303" y="331"/>
                  <a:pt x="281" y="316"/>
                  <a:pt x="281" y="296"/>
                </a:cubicBezTo>
                <a:cubicBezTo>
                  <a:pt x="281" y="288"/>
                  <a:pt x="286" y="281"/>
                  <a:pt x="294" y="274"/>
                </a:cubicBezTo>
                <a:cubicBezTo>
                  <a:pt x="303" y="267"/>
                  <a:pt x="315" y="264"/>
                  <a:pt x="328" y="264"/>
                </a:cubicBezTo>
                <a:cubicBezTo>
                  <a:pt x="328" y="264"/>
                  <a:pt x="328" y="264"/>
                  <a:pt x="328" y="264"/>
                </a:cubicBezTo>
                <a:cubicBezTo>
                  <a:pt x="352" y="264"/>
                  <a:pt x="375" y="277"/>
                  <a:pt x="375" y="295"/>
                </a:cubicBezTo>
                <a:cubicBezTo>
                  <a:pt x="375" y="300"/>
                  <a:pt x="375" y="300"/>
                  <a:pt x="375" y="300"/>
                </a:cubicBezTo>
                <a:cubicBezTo>
                  <a:pt x="370" y="318"/>
                  <a:pt x="352" y="331"/>
                  <a:pt x="328" y="331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4" name="Freeform 920">
            <a:extLst>
              <a:ext uri="{FF2B5EF4-FFF2-40B4-BE49-F238E27FC236}">
                <a16:creationId xmlns:a16="http://schemas.microsoft.com/office/drawing/2014/main" id="{C681B4A0-DB95-836C-F751-B692BDDB5F71}"/>
              </a:ext>
            </a:extLst>
          </p:cNvPr>
          <p:cNvSpPr>
            <a:spLocks noEditPoints="1"/>
          </p:cNvSpPr>
          <p:nvPr/>
        </p:nvSpPr>
        <p:spPr bwMode="auto">
          <a:xfrm>
            <a:off x="6372843" y="4962605"/>
            <a:ext cx="396342" cy="397538"/>
          </a:xfrm>
          <a:custGeom>
            <a:avLst/>
            <a:gdLst>
              <a:gd name="T0" fmla="*/ 285 w 440"/>
              <a:gd name="T1" fmla="*/ 442 h 442"/>
              <a:gd name="T2" fmla="*/ 108 w 440"/>
              <a:gd name="T3" fmla="*/ 406 h 442"/>
              <a:gd name="T4" fmla="*/ 100 w 440"/>
              <a:gd name="T5" fmla="*/ 390 h 442"/>
              <a:gd name="T6" fmla="*/ 100 w 440"/>
              <a:gd name="T7" fmla="*/ 202 h 442"/>
              <a:gd name="T8" fmla="*/ 107 w 440"/>
              <a:gd name="T9" fmla="*/ 187 h 442"/>
              <a:gd name="T10" fmla="*/ 178 w 440"/>
              <a:gd name="T11" fmla="*/ 140 h 442"/>
              <a:gd name="T12" fmla="*/ 259 w 440"/>
              <a:gd name="T13" fmla="*/ 61 h 442"/>
              <a:gd name="T14" fmla="*/ 319 w 440"/>
              <a:gd name="T15" fmla="*/ 0 h 442"/>
              <a:gd name="T16" fmla="*/ 361 w 440"/>
              <a:gd name="T17" fmla="*/ 29 h 442"/>
              <a:gd name="T18" fmla="*/ 332 w 440"/>
              <a:gd name="T19" fmla="*/ 159 h 442"/>
              <a:gd name="T20" fmla="*/ 389 w 440"/>
              <a:gd name="T21" fmla="*/ 174 h 442"/>
              <a:gd name="T22" fmla="*/ 437 w 440"/>
              <a:gd name="T23" fmla="*/ 224 h 442"/>
              <a:gd name="T24" fmla="*/ 402 w 440"/>
              <a:gd name="T25" fmla="*/ 292 h 442"/>
              <a:gd name="T26" fmla="*/ 328 w 440"/>
              <a:gd name="T27" fmla="*/ 435 h 442"/>
              <a:gd name="T28" fmla="*/ 285 w 440"/>
              <a:gd name="T29" fmla="*/ 442 h 442"/>
              <a:gd name="T30" fmla="*/ 139 w 440"/>
              <a:gd name="T31" fmla="*/ 379 h 442"/>
              <a:gd name="T32" fmla="*/ 309 w 440"/>
              <a:gd name="T33" fmla="*/ 402 h 442"/>
              <a:gd name="T34" fmla="*/ 368 w 440"/>
              <a:gd name="T35" fmla="*/ 273 h 442"/>
              <a:gd name="T36" fmla="*/ 376 w 440"/>
              <a:gd name="T37" fmla="*/ 263 h 442"/>
              <a:gd name="T38" fmla="*/ 398 w 440"/>
              <a:gd name="T39" fmla="*/ 230 h 442"/>
              <a:gd name="T40" fmla="*/ 378 w 440"/>
              <a:gd name="T41" fmla="*/ 210 h 442"/>
              <a:gd name="T42" fmla="*/ 293 w 440"/>
              <a:gd name="T43" fmla="*/ 189 h 442"/>
              <a:gd name="T44" fmla="*/ 279 w 440"/>
              <a:gd name="T45" fmla="*/ 176 h 442"/>
              <a:gd name="T46" fmla="*/ 283 w 440"/>
              <a:gd name="T47" fmla="*/ 158 h 442"/>
              <a:gd name="T48" fmla="*/ 326 w 440"/>
              <a:gd name="T49" fmla="*/ 44 h 442"/>
              <a:gd name="T50" fmla="*/ 319 w 440"/>
              <a:gd name="T51" fmla="*/ 38 h 442"/>
              <a:gd name="T52" fmla="*/ 295 w 440"/>
              <a:gd name="T53" fmla="*/ 74 h 442"/>
              <a:gd name="T54" fmla="*/ 196 w 440"/>
              <a:gd name="T55" fmla="*/ 174 h 442"/>
              <a:gd name="T56" fmla="*/ 139 w 440"/>
              <a:gd name="T57" fmla="*/ 212 h 442"/>
              <a:gd name="T58" fmla="*/ 139 w 440"/>
              <a:gd name="T59" fmla="*/ 379 h 442"/>
              <a:gd name="T60" fmla="*/ 63 w 440"/>
              <a:gd name="T61" fmla="*/ 392 h 442"/>
              <a:gd name="T62" fmla="*/ 63 w 440"/>
              <a:gd name="T63" fmla="*/ 200 h 442"/>
              <a:gd name="T64" fmla="*/ 31 w 440"/>
              <a:gd name="T65" fmla="*/ 169 h 442"/>
              <a:gd name="T66" fmla="*/ 0 w 440"/>
              <a:gd name="T67" fmla="*/ 200 h 442"/>
              <a:gd name="T68" fmla="*/ 0 w 440"/>
              <a:gd name="T69" fmla="*/ 392 h 442"/>
              <a:gd name="T70" fmla="*/ 31 w 440"/>
              <a:gd name="T71" fmla="*/ 423 h 442"/>
              <a:gd name="T72" fmla="*/ 63 w 440"/>
              <a:gd name="T73" fmla="*/ 39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0" h="442">
                <a:moveTo>
                  <a:pt x="285" y="442"/>
                </a:moveTo>
                <a:cubicBezTo>
                  <a:pt x="225" y="442"/>
                  <a:pt x="131" y="422"/>
                  <a:pt x="108" y="406"/>
                </a:cubicBezTo>
                <a:cubicBezTo>
                  <a:pt x="103" y="402"/>
                  <a:pt x="100" y="396"/>
                  <a:pt x="100" y="390"/>
                </a:cubicBezTo>
                <a:cubicBezTo>
                  <a:pt x="100" y="202"/>
                  <a:pt x="100" y="202"/>
                  <a:pt x="100" y="202"/>
                </a:cubicBezTo>
                <a:cubicBezTo>
                  <a:pt x="100" y="196"/>
                  <a:pt x="103" y="191"/>
                  <a:pt x="107" y="187"/>
                </a:cubicBezTo>
                <a:cubicBezTo>
                  <a:pt x="109" y="186"/>
                  <a:pt x="142" y="159"/>
                  <a:pt x="178" y="140"/>
                </a:cubicBezTo>
                <a:cubicBezTo>
                  <a:pt x="221" y="116"/>
                  <a:pt x="252" y="82"/>
                  <a:pt x="259" y="61"/>
                </a:cubicBezTo>
                <a:cubicBezTo>
                  <a:pt x="268" y="35"/>
                  <a:pt x="280" y="0"/>
                  <a:pt x="319" y="0"/>
                </a:cubicBezTo>
                <a:cubicBezTo>
                  <a:pt x="338" y="0"/>
                  <a:pt x="353" y="10"/>
                  <a:pt x="361" y="29"/>
                </a:cubicBezTo>
                <a:cubicBezTo>
                  <a:pt x="378" y="66"/>
                  <a:pt x="360" y="118"/>
                  <a:pt x="332" y="159"/>
                </a:cubicBezTo>
                <a:cubicBezTo>
                  <a:pt x="351" y="163"/>
                  <a:pt x="375" y="169"/>
                  <a:pt x="389" y="174"/>
                </a:cubicBezTo>
                <a:cubicBezTo>
                  <a:pt x="415" y="182"/>
                  <a:pt x="433" y="201"/>
                  <a:pt x="437" y="224"/>
                </a:cubicBezTo>
                <a:cubicBezTo>
                  <a:pt x="440" y="249"/>
                  <a:pt x="428" y="273"/>
                  <a:pt x="402" y="292"/>
                </a:cubicBezTo>
                <a:cubicBezTo>
                  <a:pt x="384" y="342"/>
                  <a:pt x="352" y="422"/>
                  <a:pt x="328" y="435"/>
                </a:cubicBezTo>
                <a:cubicBezTo>
                  <a:pt x="319" y="440"/>
                  <a:pt x="304" y="442"/>
                  <a:pt x="285" y="442"/>
                </a:cubicBezTo>
                <a:close/>
                <a:moveTo>
                  <a:pt x="139" y="379"/>
                </a:moveTo>
                <a:cubicBezTo>
                  <a:pt x="175" y="394"/>
                  <a:pt x="288" y="410"/>
                  <a:pt x="309" y="402"/>
                </a:cubicBezTo>
                <a:cubicBezTo>
                  <a:pt x="320" y="391"/>
                  <a:pt x="348" y="327"/>
                  <a:pt x="368" y="273"/>
                </a:cubicBezTo>
                <a:cubicBezTo>
                  <a:pt x="370" y="269"/>
                  <a:pt x="372" y="266"/>
                  <a:pt x="376" y="263"/>
                </a:cubicBezTo>
                <a:cubicBezTo>
                  <a:pt x="392" y="253"/>
                  <a:pt x="400" y="240"/>
                  <a:pt x="398" y="230"/>
                </a:cubicBezTo>
                <a:cubicBezTo>
                  <a:pt x="397" y="221"/>
                  <a:pt x="389" y="214"/>
                  <a:pt x="378" y="210"/>
                </a:cubicBezTo>
                <a:cubicBezTo>
                  <a:pt x="353" y="203"/>
                  <a:pt x="294" y="190"/>
                  <a:pt x="293" y="189"/>
                </a:cubicBezTo>
                <a:cubicBezTo>
                  <a:pt x="286" y="188"/>
                  <a:pt x="281" y="183"/>
                  <a:pt x="279" y="176"/>
                </a:cubicBezTo>
                <a:cubicBezTo>
                  <a:pt x="277" y="170"/>
                  <a:pt x="278" y="163"/>
                  <a:pt x="283" y="158"/>
                </a:cubicBezTo>
                <a:cubicBezTo>
                  <a:pt x="327" y="111"/>
                  <a:pt x="334" y="63"/>
                  <a:pt x="326" y="44"/>
                </a:cubicBezTo>
                <a:cubicBezTo>
                  <a:pt x="323" y="38"/>
                  <a:pt x="321" y="38"/>
                  <a:pt x="319" y="38"/>
                </a:cubicBezTo>
                <a:cubicBezTo>
                  <a:pt x="310" y="38"/>
                  <a:pt x="305" y="45"/>
                  <a:pt x="295" y="74"/>
                </a:cubicBezTo>
                <a:cubicBezTo>
                  <a:pt x="284" y="107"/>
                  <a:pt x="244" y="148"/>
                  <a:pt x="196" y="174"/>
                </a:cubicBezTo>
                <a:cubicBezTo>
                  <a:pt x="173" y="186"/>
                  <a:pt x="150" y="203"/>
                  <a:pt x="139" y="212"/>
                </a:cubicBezTo>
                <a:lnTo>
                  <a:pt x="139" y="379"/>
                </a:lnTo>
                <a:close/>
                <a:moveTo>
                  <a:pt x="63" y="392"/>
                </a:moveTo>
                <a:cubicBezTo>
                  <a:pt x="63" y="200"/>
                  <a:pt x="63" y="200"/>
                  <a:pt x="63" y="200"/>
                </a:cubicBezTo>
                <a:cubicBezTo>
                  <a:pt x="63" y="183"/>
                  <a:pt x="49" y="169"/>
                  <a:pt x="31" y="169"/>
                </a:cubicBezTo>
                <a:cubicBezTo>
                  <a:pt x="14" y="169"/>
                  <a:pt x="0" y="183"/>
                  <a:pt x="0" y="200"/>
                </a:cubicBezTo>
                <a:cubicBezTo>
                  <a:pt x="0" y="392"/>
                  <a:pt x="0" y="392"/>
                  <a:pt x="0" y="392"/>
                </a:cubicBezTo>
                <a:cubicBezTo>
                  <a:pt x="0" y="409"/>
                  <a:pt x="14" y="423"/>
                  <a:pt x="31" y="423"/>
                </a:cubicBezTo>
                <a:cubicBezTo>
                  <a:pt x="49" y="423"/>
                  <a:pt x="63" y="409"/>
                  <a:pt x="63" y="392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84961020-C3BF-BAA8-E99D-D941EB08A381}"/>
              </a:ext>
            </a:extLst>
          </p:cNvPr>
          <p:cNvSpPr>
            <a:spLocks noEditPoints="1"/>
          </p:cNvSpPr>
          <p:nvPr/>
        </p:nvSpPr>
        <p:spPr bwMode="auto">
          <a:xfrm>
            <a:off x="6388362" y="3179313"/>
            <a:ext cx="365304" cy="364110"/>
          </a:xfrm>
          <a:custGeom>
            <a:avLst/>
            <a:gdLst>
              <a:gd name="T0" fmla="*/ 221 w 406"/>
              <a:gd name="T1" fmla="*/ 405 h 405"/>
              <a:gd name="T2" fmla="*/ 218 w 406"/>
              <a:gd name="T3" fmla="*/ 405 h 405"/>
              <a:gd name="T4" fmla="*/ 202 w 406"/>
              <a:gd name="T5" fmla="*/ 388 h 405"/>
              <a:gd name="T6" fmla="*/ 185 w 406"/>
              <a:gd name="T7" fmla="*/ 221 h 405"/>
              <a:gd name="T8" fmla="*/ 18 w 406"/>
              <a:gd name="T9" fmla="*/ 204 h 405"/>
              <a:gd name="T10" fmla="*/ 1 w 406"/>
              <a:gd name="T11" fmla="*/ 188 h 405"/>
              <a:gd name="T12" fmla="*/ 12 w 406"/>
              <a:gd name="T13" fmla="*/ 167 h 405"/>
              <a:gd name="T14" fmla="*/ 377 w 406"/>
              <a:gd name="T15" fmla="*/ 3 h 405"/>
              <a:gd name="T16" fmla="*/ 399 w 406"/>
              <a:gd name="T17" fmla="*/ 7 h 405"/>
              <a:gd name="T18" fmla="*/ 403 w 406"/>
              <a:gd name="T19" fmla="*/ 29 h 405"/>
              <a:gd name="T20" fmla="*/ 239 w 406"/>
              <a:gd name="T21" fmla="*/ 394 h 405"/>
              <a:gd name="T22" fmla="*/ 221 w 406"/>
              <a:gd name="T23" fmla="*/ 405 h 405"/>
              <a:gd name="T24" fmla="*/ 93 w 406"/>
              <a:gd name="T25" fmla="*/ 173 h 405"/>
              <a:gd name="T26" fmla="*/ 205 w 406"/>
              <a:gd name="T27" fmla="*/ 184 h 405"/>
              <a:gd name="T28" fmla="*/ 222 w 406"/>
              <a:gd name="T29" fmla="*/ 201 h 405"/>
              <a:gd name="T30" fmla="*/ 233 w 406"/>
              <a:gd name="T31" fmla="*/ 313 h 405"/>
              <a:gd name="T32" fmla="*/ 347 w 406"/>
              <a:gd name="T33" fmla="*/ 59 h 405"/>
              <a:gd name="T34" fmla="*/ 93 w 406"/>
              <a:gd name="T35" fmla="*/ 173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06" h="405">
                <a:moveTo>
                  <a:pt x="221" y="405"/>
                </a:moveTo>
                <a:cubicBezTo>
                  <a:pt x="220" y="405"/>
                  <a:pt x="219" y="405"/>
                  <a:pt x="218" y="405"/>
                </a:cubicBezTo>
                <a:cubicBezTo>
                  <a:pt x="210" y="404"/>
                  <a:pt x="203" y="397"/>
                  <a:pt x="202" y="388"/>
                </a:cubicBezTo>
                <a:cubicBezTo>
                  <a:pt x="185" y="221"/>
                  <a:pt x="185" y="221"/>
                  <a:pt x="185" y="221"/>
                </a:cubicBezTo>
                <a:cubicBezTo>
                  <a:pt x="18" y="204"/>
                  <a:pt x="18" y="204"/>
                  <a:pt x="18" y="204"/>
                </a:cubicBezTo>
                <a:cubicBezTo>
                  <a:pt x="9" y="203"/>
                  <a:pt x="2" y="196"/>
                  <a:pt x="1" y="188"/>
                </a:cubicBezTo>
                <a:cubicBezTo>
                  <a:pt x="0" y="179"/>
                  <a:pt x="4" y="171"/>
                  <a:pt x="12" y="167"/>
                </a:cubicBezTo>
                <a:cubicBezTo>
                  <a:pt x="377" y="3"/>
                  <a:pt x="377" y="3"/>
                  <a:pt x="377" y="3"/>
                </a:cubicBezTo>
                <a:cubicBezTo>
                  <a:pt x="385" y="0"/>
                  <a:pt x="393" y="1"/>
                  <a:pt x="399" y="7"/>
                </a:cubicBezTo>
                <a:cubicBezTo>
                  <a:pt x="405" y="13"/>
                  <a:pt x="406" y="21"/>
                  <a:pt x="403" y="29"/>
                </a:cubicBezTo>
                <a:cubicBezTo>
                  <a:pt x="239" y="394"/>
                  <a:pt x="239" y="394"/>
                  <a:pt x="239" y="394"/>
                </a:cubicBezTo>
                <a:cubicBezTo>
                  <a:pt x="236" y="401"/>
                  <a:pt x="229" y="405"/>
                  <a:pt x="221" y="405"/>
                </a:cubicBezTo>
                <a:close/>
                <a:moveTo>
                  <a:pt x="93" y="173"/>
                </a:moveTo>
                <a:cubicBezTo>
                  <a:pt x="205" y="184"/>
                  <a:pt x="205" y="184"/>
                  <a:pt x="205" y="184"/>
                </a:cubicBezTo>
                <a:cubicBezTo>
                  <a:pt x="214" y="185"/>
                  <a:pt x="221" y="192"/>
                  <a:pt x="222" y="201"/>
                </a:cubicBezTo>
                <a:cubicBezTo>
                  <a:pt x="233" y="313"/>
                  <a:pt x="233" y="313"/>
                  <a:pt x="233" y="313"/>
                </a:cubicBezTo>
                <a:cubicBezTo>
                  <a:pt x="347" y="59"/>
                  <a:pt x="347" y="59"/>
                  <a:pt x="347" y="59"/>
                </a:cubicBezTo>
                <a:lnTo>
                  <a:pt x="93" y="173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6" name="Freeform 922">
            <a:extLst>
              <a:ext uri="{FF2B5EF4-FFF2-40B4-BE49-F238E27FC236}">
                <a16:creationId xmlns:a16="http://schemas.microsoft.com/office/drawing/2014/main" id="{99CEA12E-8BC9-4890-73DF-8C006466A920}"/>
              </a:ext>
            </a:extLst>
          </p:cNvPr>
          <p:cNvSpPr>
            <a:spLocks noEditPoints="1"/>
          </p:cNvSpPr>
          <p:nvPr/>
        </p:nvSpPr>
        <p:spPr bwMode="auto">
          <a:xfrm>
            <a:off x="6371649" y="5909166"/>
            <a:ext cx="398730" cy="39753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68763" tIns="34382" rIns="68763" bIns="34382" numCol="1" anchor="t" anchorCtr="0" compatLnSpc="1">
            <a:prstTxWarp prst="textNoShape">
              <a:avLst/>
            </a:prstTxWarp>
          </a:bodyPr>
          <a:lstStyle/>
          <a:p>
            <a:endParaRPr lang="en-US" sz="1353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C215747-3CC5-5808-2D2B-2F816F80CC94}"/>
              </a:ext>
            </a:extLst>
          </p:cNvPr>
          <p:cNvSpPr/>
          <p:nvPr/>
        </p:nvSpPr>
        <p:spPr>
          <a:xfrm>
            <a:off x="4404666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64B9CB-DE76-71FD-60EF-022C573C3790}"/>
              </a:ext>
            </a:extLst>
          </p:cNvPr>
          <p:cNvSpPr txBox="1"/>
          <p:nvPr/>
        </p:nvSpPr>
        <p:spPr>
          <a:xfrm>
            <a:off x="4443521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94C2EE-CD95-9091-E44A-4CDF8C994EEB}"/>
              </a:ext>
            </a:extLst>
          </p:cNvPr>
          <p:cNvSpPr/>
          <p:nvPr/>
        </p:nvSpPr>
        <p:spPr>
          <a:xfrm>
            <a:off x="3614553" y="4075169"/>
            <a:ext cx="300498" cy="300498"/>
          </a:xfrm>
          <a:prstGeom prst="ellipse">
            <a:avLst/>
          </a:prstGeom>
          <a:solidFill>
            <a:schemeClr val="bg1">
              <a:lumMod val="25000"/>
              <a:lumOff val="7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03249-39D2-A7B7-01DE-2248567093D6}"/>
              </a:ext>
            </a:extLst>
          </p:cNvPr>
          <p:cNvSpPr txBox="1"/>
          <p:nvPr/>
        </p:nvSpPr>
        <p:spPr>
          <a:xfrm>
            <a:off x="3653408" y="4081391"/>
            <a:ext cx="222788" cy="276999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Poppins SemiBold" panose="00000700000000000000"/>
                <a:ea typeface="Montserrat" charset="0"/>
                <a:cs typeface="Montserrat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775301-1C05-5DE2-DBE6-BFD36E2B8019}"/>
              </a:ext>
            </a:extLst>
          </p:cNvPr>
          <p:cNvSpPr txBox="1"/>
          <p:nvPr/>
        </p:nvSpPr>
        <p:spPr>
          <a:xfrm>
            <a:off x="7003270" y="2162878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C81B2B-EF84-CB41-ACCE-95411B1EEF29}"/>
              </a:ext>
            </a:extLst>
          </p:cNvPr>
          <p:cNvSpPr txBox="1"/>
          <p:nvPr/>
        </p:nvSpPr>
        <p:spPr>
          <a:xfrm>
            <a:off x="7003270" y="3076909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CB5222-9547-5288-2EBB-936DE3ABEFBD}"/>
              </a:ext>
            </a:extLst>
          </p:cNvPr>
          <p:cNvSpPr txBox="1"/>
          <p:nvPr/>
        </p:nvSpPr>
        <p:spPr>
          <a:xfrm>
            <a:off x="7003270" y="3990940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8B7946-FC8B-A72C-BDE2-B6C68F035948}"/>
              </a:ext>
            </a:extLst>
          </p:cNvPr>
          <p:cNvSpPr txBox="1"/>
          <p:nvPr/>
        </p:nvSpPr>
        <p:spPr>
          <a:xfrm>
            <a:off x="7003270" y="490497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40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7273B9-A1B6-8947-AB2A-9406EC65DDFE}"/>
              </a:ext>
            </a:extLst>
          </p:cNvPr>
          <p:cNvSpPr txBox="1"/>
          <p:nvPr/>
        </p:nvSpPr>
        <p:spPr>
          <a:xfrm>
            <a:off x="7003270" y="5819001"/>
            <a:ext cx="850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Poppins SemiBold" panose="00000700000000000000" pitchFamily="2" charset="0"/>
                <a:ea typeface="PT Sans" panose="020B0503020203020204" pitchFamily="34" charset="0"/>
                <a:cs typeface="Poppins SemiBold" panose="00000700000000000000" pitchFamily="2" charset="0"/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03974B-9B38-53E6-906B-315B3BAB8F29}"/>
              </a:ext>
            </a:extLst>
          </p:cNvPr>
          <p:cNvSpPr txBox="1"/>
          <p:nvPr/>
        </p:nvSpPr>
        <p:spPr>
          <a:xfrm>
            <a:off x="7854170" y="216592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AA9F-7CF5-AAF6-A932-4CD867E6D83E}"/>
              </a:ext>
            </a:extLst>
          </p:cNvPr>
          <p:cNvSpPr txBox="1"/>
          <p:nvPr/>
        </p:nvSpPr>
        <p:spPr>
          <a:xfrm>
            <a:off x="7854170" y="307995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2AC800-0C6B-9CD3-F404-7BC537247E8D}"/>
              </a:ext>
            </a:extLst>
          </p:cNvPr>
          <p:cNvSpPr txBox="1"/>
          <p:nvPr/>
        </p:nvSpPr>
        <p:spPr>
          <a:xfrm>
            <a:off x="7854170" y="4005252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686F8C-C4CA-9207-0335-FCC01171138C}"/>
              </a:ext>
            </a:extLst>
          </p:cNvPr>
          <p:cNvSpPr txBox="1"/>
          <p:nvPr/>
        </p:nvSpPr>
        <p:spPr>
          <a:xfrm>
            <a:off x="7854170" y="4903168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0EB9C2-3724-2ED9-A47C-61D38052F4F4}"/>
              </a:ext>
            </a:extLst>
          </p:cNvPr>
          <p:cNvSpPr txBox="1"/>
          <p:nvPr/>
        </p:nvSpPr>
        <p:spPr>
          <a:xfrm>
            <a:off x="7854170" y="5807044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69875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8">
            <a:extLst>
              <a:ext uri="{FF2B5EF4-FFF2-40B4-BE49-F238E27FC236}">
                <a16:creationId xmlns:a16="http://schemas.microsoft.com/office/drawing/2014/main" id="{FA88A138-CBC7-101C-D0D0-36B7B3EB8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48" y="3648725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E0A4-0362-C5B5-D77B-1F74A185790A}"/>
              </a:ext>
            </a:extLst>
          </p:cNvPr>
          <p:cNvSpPr txBox="1"/>
          <p:nvPr/>
        </p:nvSpPr>
        <p:spPr>
          <a:xfrm>
            <a:off x="3505199" y="886350"/>
            <a:ext cx="5181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53335-910F-4009-7E8D-25692D1C74AB}"/>
              </a:ext>
            </a:extLst>
          </p:cNvPr>
          <p:cNvSpPr txBox="1"/>
          <p:nvPr/>
        </p:nvSpPr>
        <p:spPr>
          <a:xfrm>
            <a:off x="4726977" y="551295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DA06D7-54A9-48AC-FA45-1977E3BE575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D60C263-413E-82A6-78B5-2E7818EF34A9}"/>
              </a:ext>
            </a:extLst>
          </p:cNvPr>
          <p:cNvSpPr/>
          <p:nvPr/>
        </p:nvSpPr>
        <p:spPr>
          <a:xfrm>
            <a:off x="5820748" y="4039558"/>
            <a:ext cx="53739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7BB84EE-6DEC-2AC7-17DD-8ECDFBCBABE7}"/>
              </a:ext>
            </a:extLst>
          </p:cNvPr>
          <p:cNvSpPr>
            <a:spLocks noEditPoints="1"/>
          </p:cNvSpPr>
          <p:nvPr/>
        </p:nvSpPr>
        <p:spPr bwMode="auto">
          <a:xfrm>
            <a:off x="4328180" y="2249466"/>
            <a:ext cx="843788" cy="1860890"/>
          </a:xfrm>
          <a:custGeom>
            <a:avLst/>
            <a:gdLst>
              <a:gd name="T0" fmla="*/ 212 w 427"/>
              <a:gd name="T1" fmla="*/ 200 h 943"/>
              <a:gd name="T2" fmla="*/ 312 w 427"/>
              <a:gd name="T3" fmla="*/ 100 h 943"/>
              <a:gd name="T4" fmla="*/ 212 w 427"/>
              <a:gd name="T5" fmla="*/ 0 h 943"/>
              <a:gd name="T6" fmla="*/ 112 w 427"/>
              <a:gd name="T7" fmla="*/ 100 h 943"/>
              <a:gd name="T8" fmla="*/ 212 w 427"/>
              <a:gd name="T9" fmla="*/ 200 h 943"/>
              <a:gd name="T10" fmla="*/ 385 w 427"/>
              <a:gd name="T11" fmla="*/ 341 h 943"/>
              <a:gd name="T12" fmla="*/ 272 w 427"/>
              <a:gd name="T13" fmla="*/ 223 h 943"/>
              <a:gd name="T14" fmla="*/ 155 w 427"/>
              <a:gd name="T15" fmla="*/ 223 h 943"/>
              <a:gd name="T16" fmla="*/ 41 w 427"/>
              <a:gd name="T17" fmla="*/ 341 h 943"/>
              <a:gd name="T18" fmla="*/ 0 w 427"/>
              <a:gd name="T19" fmla="*/ 646 h 943"/>
              <a:gd name="T20" fmla="*/ 31 w 427"/>
              <a:gd name="T21" fmla="*/ 682 h 943"/>
              <a:gd name="T22" fmla="*/ 61 w 427"/>
              <a:gd name="T23" fmla="*/ 646 h 943"/>
              <a:gd name="T24" fmla="*/ 103 w 427"/>
              <a:gd name="T25" fmla="*/ 319 h 943"/>
              <a:gd name="T26" fmla="*/ 120 w 427"/>
              <a:gd name="T27" fmla="*/ 319 h 943"/>
              <a:gd name="T28" fmla="*/ 120 w 427"/>
              <a:gd name="T29" fmla="*/ 323 h 943"/>
              <a:gd name="T30" fmla="*/ 76 w 427"/>
              <a:gd name="T31" fmla="*/ 686 h 943"/>
              <a:gd name="T32" fmla="*/ 94 w 427"/>
              <a:gd name="T33" fmla="*/ 710 h 943"/>
              <a:gd name="T34" fmla="*/ 120 w 427"/>
              <a:gd name="T35" fmla="*/ 710 h 943"/>
              <a:gd name="T36" fmla="*/ 120 w 427"/>
              <a:gd name="T37" fmla="*/ 897 h 943"/>
              <a:gd name="T38" fmla="*/ 160 w 427"/>
              <a:gd name="T39" fmla="*/ 943 h 943"/>
              <a:gd name="T40" fmla="*/ 200 w 427"/>
              <a:gd name="T41" fmla="*/ 897 h 943"/>
              <a:gd name="T42" fmla="*/ 200 w 427"/>
              <a:gd name="T43" fmla="*/ 710 h 943"/>
              <a:gd name="T44" fmla="*/ 226 w 427"/>
              <a:gd name="T45" fmla="*/ 710 h 943"/>
              <a:gd name="T46" fmla="*/ 226 w 427"/>
              <a:gd name="T47" fmla="*/ 897 h 943"/>
              <a:gd name="T48" fmla="*/ 266 w 427"/>
              <a:gd name="T49" fmla="*/ 943 h 943"/>
              <a:gd name="T50" fmla="*/ 306 w 427"/>
              <a:gd name="T51" fmla="*/ 897 h 943"/>
              <a:gd name="T52" fmla="*/ 306 w 427"/>
              <a:gd name="T53" fmla="*/ 710 h 943"/>
              <a:gd name="T54" fmla="*/ 332 w 427"/>
              <a:gd name="T55" fmla="*/ 710 h 943"/>
              <a:gd name="T56" fmla="*/ 350 w 427"/>
              <a:gd name="T57" fmla="*/ 686 h 943"/>
              <a:gd name="T58" fmla="*/ 306 w 427"/>
              <a:gd name="T59" fmla="*/ 319 h 943"/>
              <a:gd name="T60" fmla="*/ 324 w 427"/>
              <a:gd name="T61" fmla="*/ 319 h 943"/>
              <a:gd name="T62" fmla="*/ 366 w 427"/>
              <a:gd name="T63" fmla="*/ 646 h 943"/>
              <a:gd name="T64" fmla="*/ 396 w 427"/>
              <a:gd name="T65" fmla="*/ 682 h 943"/>
              <a:gd name="T66" fmla="*/ 427 w 427"/>
              <a:gd name="T67" fmla="*/ 646 h 943"/>
              <a:gd name="T68" fmla="*/ 385 w 427"/>
              <a:gd name="T69" fmla="*/ 341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27" h="943">
                <a:moveTo>
                  <a:pt x="212" y="200"/>
                </a:moveTo>
                <a:cubicBezTo>
                  <a:pt x="267" y="200"/>
                  <a:pt x="312" y="156"/>
                  <a:pt x="312" y="100"/>
                </a:cubicBezTo>
                <a:cubicBezTo>
                  <a:pt x="312" y="45"/>
                  <a:pt x="267" y="0"/>
                  <a:pt x="212" y="0"/>
                </a:cubicBezTo>
                <a:cubicBezTo>
                  <a:pt x="157" y="0"/>
                  <a:pt x="112" y="45"/>
                  <a:pt x="112" y="100"/>
                </a:cubicBezTo>
                <a:cubicBezTo>
                  <a:pt x="112" y="156"/>
                  <a:pt x="157" y="200"/>
                  <a:pt x="212" y="200"/>
                </a:cubicBezTo>
                <a:close/>
                <a:moveTo>
                  <a:pt x="385" y="341"/>
                </a:moveTo>
                <a:cubicBezTo>
                  <a:pt x="372" y="249"/>
                  <a:pt x="328" y="223"/>
                  <a:pt x="272" y="223"/>
                </a:cubicBezTo>
                <a:cubicBezTo>
                  <a:pt x="155" y="223"/>
                  <a:pt x="155" y="223"/>
                  <a:pt x="155" y="223"/>
                </a:cubicBezTo>
                <a:cubicBezTo>
                  <a:pt x="109" y="223"/>
                  <a:pt x="55" y="236"/>
                  <a:pt x="41" y="341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4" y="682"/>
                  <a:pt x="31" y="682"/>
                </a:cubicBezTo>
                <a:cubicBezTo>
                  <a:pt x="47" y="682"/>
                  <a:pt x="61" y="666"/>
                  <a:pt x="61" y="646"/>
                </a:cubicBezTo>
                <a:cubicBezTo>
                  <a:pt x="103" y="319"/>
                  <a:pt x="103" y="319"/>
                  <a:pt x="103" y="319"/>
                </a:cubicBezTo>
                <a:cubicBezTo>
                  <a:pt x="120" y="319"/>
                  <a:pt x="120" y="319"/>
                  <a:pt x="120" y="319"/>
                </a:cubicBezTo>
                <a:cubicBezTo>
                  <a:pt x="120" y="323"/>
                  <a:pt x="120" y="323"/>
                  <a:pt x="120" y="323"/>
                </a:cubicBezTo>
                <a:cubicBezTo>
                  <a:pt x="76" y="686"/>
                  <a:pt x="76" y="686"/>
                  <a:pt x="76" y="686"/>
                </a:cubicBezTo>
                <a:cubicBezTo>
                  <a:pt x="73" y="708"/>
                  <a:pt x="81" y="710"/>
                  <a:pt x="94" y="710"/>
                </a:cubicBezTo>
                <a:cubicBezTo>
                  <a:pt x="120" y="710"/>
                  <a:pt x="120" y="710"/>
                  <a:pt x="120" y="710"/>
                </a:cubicBezTo>
                <a:cubicBezTo>
                  <a:pt x="120" y="897"/>
                  <a:pt x="120" y="897"/>
                  <a:pt x="120" y="897"/>
                </a:cubicBezTo>
                <a:cubicBezTo>
                  <a:pt x="120" y="922"/>
                  <a:pt x="138" y="943"/>
                  <a:pt x="160" y="943"/>
                </a:cubicBezTo>
                <a:cubicBezTo>
                  <a:pt x="182" y="943"/>
                  <a:pt x="200" y="922"/>
                  <a:pt x="200" y="897"/>
                </a:cubicBezTo>
                <a:cubicBezTo>
                  <a:pt x="200" y="710"/>
                  <a:pt x="200" y="710"/>
                  <a:pt x="200" y="710"/>
                </a:cubicBezTo>
                <a:cubicBezTo>
                  <a:pt x="226" y="710"/>
                  <a:pt x="226" y="710"/>
                  <a:pt x="226" y="710"/>
                </a:cubicBezTo>
                <a:cubicBezTo>
                  <a:pt x="226" y="897"/>
                  <a:pt x="226" y="897"/>
                  <a:pt x="226" y="897"/>
                </a:cubicBezTo>
                <a:cubicBezTo>
                  <a:pt x="226" y="922"/>
                  <a:pt x="244" y="943"/>
                  <a:pt x="266" y="943"/>
                </a:cubicBezTo>
                <a:cubicBezTo>
                  <a:pt x="288" y="943"/>
                  <a:pt x="306" y="922"/>
                  <a:pt x="306" y="897"/>
                </a:cubicBezTo>
                <a:cubicBezTo>
                  <a:pt x="306" y="710"/>
                  <a:pt x="306" y="710"/>
                  <a:pt x="306" y="710"/>
                </a:cubicBezTo>
                <a:cubicBezTo>
                  <a:pt x="332" y="710"/>
                  <a:pt x="332" y="710"/>
                  <a:pt x="332" y="710"/>
                </a:cubicBezTo>
                <a:cubicBezTo>
                  <a:pt x="345" y="710"/>
                  <a:pt x="353" y="708"/>
                  <a:pt x="350" y="686"/>
                </a:cubicBezTo>
                <a:cubicBezTo>
                  <a:pt x="306" y="319"/>
                  <a:pt x="306" y="319"/>
                  <a:pt x="306" y="319"/>
                </a:cubicBezTo>
                <a:cubicBezTo>
                  <a:pt x="324" y="319"/>
                  <a:pt x="324" y="319"/>
                  <a:pt x="324" y="319"/>
                </a:cubicBezTo>
                <a:cubicBezTo>
                  <a:pt x="366" y="646"/>
                  <a:pt x="366" y="646"/>
                  <a:pt x="366" y="646"/>
                </a:cubicBezTo>
                <a:cubicBezTo>
                  <a:pt x="366" y="666"/>
                  <a:pt x="379" y="682"/>
                  <a:pt x="396" y="682"/>
                </a:cubicBezTo>
                <a:cubicBezTo>
                  <a:pt x="413" y="682"/>
                  <a:pt x="427" y="666"/>
                  <a:pt x="427" y="646"/>
                </a:cubicBezTo>
                <a:lnTo>
                  <a:pt x="385" y="3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19">
            <a:extLst>
              <a:ext uri="{FF2B5EF4-FFF2-40B4-BE49-F238E27FC236}">
                <a16:creationId xmlns:a16="http://schemas.microsoft.com/office/drawing/2014/main" id="{3802DC39-050F-8392-6764-2BF18920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50" y="2756131"/>
            <a:ext cx="1261260" cy="1258722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2B126-1022-356C-45FF-1F55787CEFB1}"/>
              </a:ext>
            </a:extLst>
          </p:cNvPr>
          <p:cNvSpPr/>
          <p:nvPr/>
        </p:nvSpPr>
        <p:spPr>
          <a:xfrm>
            <a:off x="2903526" y="2249467"/>
            <a:ext cx="84670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FEMALE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4E7473-2943-D3C8-0882-8E8BE06CAB7B}"/>
              </a:ext>
            </a:extLst>
          </p:cNvPr>
          <p:cNvGrpSpPr/>
          <p:nvPr/>
        </p:nvGrpSpPr>
        <p:grpSpPr>
          <a:xfrm>
            <a:off x="2864253" y="3011590"/>
            <a:ext cx="925253" cy="741487"/>
            <a:chOff x="2117060" y="1984023"/>
            <a:chExt cx="925253" cy="7414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23A330-71DC-3628-8BED-344940CDDC22}"/>
                </a:ext>
              </a:extLst>
            </p:cNvPr>
            <p:cNvSpPr/>
            <p:nvPr/>
          </p:nvSpPr>
          <p:spPr>
            <a:xfrm>
              <a:off x="2117060" y="1984023"/>
              <a:ext cx="92525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26%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816BD0E-DC95-70DD-BA5A-620488D70B93}"/>
                </a:ext>
              </a:extLst>
            </p:cNvPr>
            <p:cNvSpPr/>
            <p:nvPr/>
          </p:nvSpPr>
          <p:spPr>
            <a:xfrm>
              <a:off x="2268537" y="2479289"/>
              <a:ext cx="6080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13" name="Freeform 14">
            <a:extLst>
              <a:ext uri="{FF2B5EF4-FFF2-40B4-BE49-F238E27FC236}">
                <a16:creationId xmlns:a16="http://schemas.microsoft.com/office/drawing/2014/main" id="{27C4A135-399D-BB7D-A6B5-63D12EC65D4B}"/>
              </a:ext>
            </a:extLst>
          </p:cNvPr>
          <p:cNvSpPr>
            <a:spLocks noEditPoints="1"/>
          </p:cNvSpPr>
          <p:nvPr/>
        </p:nvSpPr>
        <p:spPr bwMode="auto">
          <a:xfrm>
            <a:off x="4776267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5" y="0"/>
                  <a:pt x="53" y="21"/>
                  <a:pt x="53" y="47"/>
                </a:cubicBezTo>
                <a:cubicBezTo>
                  <a:pt x="53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9CEAB78-2A11-73C8-355F-7BE7CE14BA81}"/>
              </a:ext>
            </a:extLst>
          </p:cNvPr>
          <p:cNvSpPr>
            <a:spLocks noEditPoints="1"/>
          </p:cNvSpPr>
          <p:nvPr/>
        </p:nvSpPr>
        <p:spPr bwMode="auto">
          <a:xfrm>
            <a:off x="4225405" y="4501043"/>
            <a:ext cx="501650" cy="1106488"/>
          </a:xfrm>
          <a:custGeom>
            <a:avLst/>
            <a:gdLst>
              <a:gd name="T0" fmla="*/ 100 w 202"/>
              <a:gd name="T1" fmla="*/ 95 h 447"/>
              <a:gd name="T2" fmla="*/ 148 w 202"/>
              <a:gd name="T3" fmla="*/ 47 h 447"/>
              <a:gd name="T4" fmla="*/ 100 w 202"/>
              <a:gd name="T5" fmla="*/ 0 h 447"/>
              <a:gd name="T6" fmla="*/ 53 w 202"/>
              <a:gd name="T7" fmla="*/ 47 h 447"/>
              <a:gd name="T8" fmla="*/ 100 w 202"/>
              <a:gd name="T9" fmla="*/ 95 h 447"/>
              <a:gd name="T10" fmla="*/ 183 w 202"/>
              <a:gd name="T11" fmla="*/ 162 h 447"/>
              <a:gd name="T12" fmla="*/ 129 w 202"/>
              <a:gd name="T13" fmla="*/ 106 h 447"/>
              <a:gd name="T14" fmla="*/ 73 w 202"/>
              <a:gd name="T15" fmla="*/ 106 h 447"/>
              <a:gd name="T16" fmla="*/ 19 w 202"/>
              <a:gd name="T17" fmla="*/ 162 h 447"/>
              <a:gd name="T18" fmla="*/ 0 w 202"/>
              <a:gd name="T19" fmla="*/ 307 h 447"/>
              <a:gd name="T20" fmla="*/ 14 w 202"/>
              <a:gd name="T21" fmla="*/ 323 h 447"/>
              <a:gd name="T22" fmla="*/ 29 w 202"/>
              <a:gd name="T23" fmla="*/ 307 h 447"/>
              <a:gd name="T24" fmla="*/ 48 w 202"/>
              <a:gd name="T25" fmla="*/ 151 h 447"/>
              <a:gd name="T26" fmla="*/ 56 w 202"/>
              <a:gd name="T27" fmla="*/ 151 h 447"/>
              <a:gd name="T28" fmla="*/ 56 w 202"/>
              <a:gd name="T29" fmla="*/ 153 h 447"/>
              <a:gd name="T30" fmla="*/ 35 w 202"/>
              <a:gd name="T31" fmla="*/ 326 h 447"/>
              <a:gd name="T32" fmla="*/ 44 w 202"/>
              <a:gd name="T33" fmla="*/ 337 h 447"/>
              <a:gd name="T34" fmla="*/ 56 w 202"/>
              <a:gd name="T35" fmla="*/ 337 h 447"/>
              <a:gd name="T36" fmla="*/ 56 w 202"/>
              <a:gd name="T37" fmla="*/ 426 h 447"/>
              <a:gd name="T38" fmla="*/ 75 w 202"/>
              <a:gd name="T39" fmla="*/ 447 h 447"/>
              <a:gd name="T40" fmla="*/ 94 w 202"/>
              <a:gd name="T41" fmla="*/ 426 h 447"/>
              <a:gd name="T42" fmla="*/ 94 w 202"/>
              <a:gd name="T43" fmla="*/ 337 h 447"/>
              <a:gd name="T44" fmla="*/ 107 w 202"/>
              <a:gd name="T45" fmla="*/ 337 h 447"/>
              <a:gd name="T46" fmla="*/ 107 w 202"/>
              <a:gd name="T47" fmla="*/ 426 h 447"/>
              <a:gd name="T48" fmla="*/ 126 w 202"/>
              <a:gd name="T49" fmla="*/ 447 h 447"/>
              <a:gd name="T50" fmla="*/ 145 w 202"/>
              <a:gd name="T51" fmla="*/ 426 h 447"/>
              <a:gd name="T52" fmla="*/ 145 w 202"/>
              <a:gd name="T53" fmla="*/ 337 h 447"/>
              <a:gd name="T54" fmla="*/ 157 w 202"/>
              <a:gd name="T55" fmla="*/ 337 h 447"/>
              <a:gd name="T56" fmla="*/ 166 w 202"/>
              <a:gd name="T57" fmla="*/ 326 h 447"/>
              <a:gd name="T58" fmla="*/ 145 w 202"/>
              <a:gd name="T59" fmla="*/ 151 h 447"/>
              <a:gd name="T60" fmla="*/ 153 w 202"/>
              <a:gd name="T61" fmla="*/ 151 h 447"/>
              <a:gd name="T62" fmla="*/ 173 w 202"/>
              <a:gd name="T63" fmla="*/ 307 h 447"/>
              <a:gd name="T64" fmla="*/ 188 w 202"/>
              <a:gd name="T65" fmla="*/ 323 h 447"/>
              <a:gd name="T66" fmla="*/ 202 w 202"/>
              <a:gd name="T67" fmla="*/ 307 h 447"/>
              <a:gd name="T68" fmla="*/ 183 w 202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2" h="447">
                <a:moveTo>
                  <a:pt x="100" y="95"/>
                </a:moveTo>
                <a:cubicBezTo>
                  <a:pt x="126" y="95"/>
                  <a:pt x="148" y="74"/>
                  <a:pt x="148" y="47"/>
                </a:cubicBezTo>
                <a:cubicBezTo>
                  <a:pt x="148" y="21"/>
                  <a:pt x="126" y="0"/>
                  <a:pt x="100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0" y="95"/>
                </a:cubicBezTo>
                <a:close/>
                <a:moveTo>
                  <a:pt x="183" y="162"/>
                </a:moveTo>
                <a:cubicBezTo>
                  <a:pt x="176" y="118"/>
                  <a:pt x="155" y="106"/>
                  <a:pt x="129" y="106"/>
                </a:cubicBezTo>
                <a:cubicBezTo>
                  <a:pt x="73" y="106"/>
                  <a:pt x="73" y="106"/>
                  <a:pt x="73" y="106"/>
                </a:cubicBezTo>
                <a:cubicBezTo>
                  <a:pt x="51" y="106"/>
                  <a:pt x="26" y="112"/>
                  <a:pt x="19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6" y="323"/>
                  <a:pt x="14" y="323"/>
                </a:cubicBezTo>
                <a:cubicBezTo>
                  <a:pt x="22" y="323"/>
                  <a:pt x="29" y="316"/>
                  <a:pt x="29" y="307"/>
                </a:cubicBezTo>
                <a:cubicBezTo>
                  <a:pt x="48" y="151"/>
                  <a:pt x="48" y="151"/>
                  <a:pt x="4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6" y="153"/>
                  <a:pt x="56" y="153"/>
                  <a:pt x="56" y="153"/>
                </a:cubicBezTo>
                <a:cubicBezTo>
                  <a:pt x="35" y="326"/>
                  <a:pt x="35" y="326"/>
                  <a:pt x="35" y="326"/>
                </a:cubicBezTo>
                <a:cubicBezTo>
                  <a:pt x="34" y="336"/>
                  <a:pt x="38" y="337"/>
                  <a:pt x="44" y="337"/>
                </a:cubicBezTo>
                <a:cubicBezTo>
                  <a:pt x="56" y="337"/>
                  <a:pt x="56" y="337"/>
                  <a:pt x="56" y="337"/>
                </a:cubicBezTo>
                <a:cubicBezTo>
                  <a:pt x="56" y="426"/>
                  <a:pt x="56" y="426"/>
                  <a:pt x="56" y="426"/>
                </a:cubicBezTo>
                <a:cubicBezTo>
                  <a:pt x="56" y="438"/>
                  <a:pt x="65" y="447"/>
                  <a:pt x="75" y="447"/>
                </a:cubicBezTo>
                <a:cubicBezTo>
                  <a:pt x="86" y="447"/>
                  <a:pt x="94" y="438"/>
                  <a:pt x="94" y="426"/>
                </a:cubicBezTo>
                <a:cubicBezTo>
                  <a:pt x="94" y="337"/>
                  <a:pt x="94" y="337"/>
                  <a:pt x="94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5" y="447"/>
                  <a:pt x="126" y="447"/>
                </a:cubicBezTo>
                <a:cubicBezTo>
                  <a:pt x="136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7" y="337"/>
                  <a:pt x="157" y="337"/>
                  <a:pt x="157" y="337"/>
                </a:cubicBezTo>
                <a:cubicBezTo>
                  <a:pt x="163" y="337"/>
                  <a:pt x="167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3" y="151"/>
                  <a:pt x="153" y="151"/>
                  <a:pt x="153" y="151"/>
                </a:cubicBezTo>
                <a:cubicBezTo>
                  <a:pt x="173" y="307"/>
                  <a:pt x="173" y="307"/>
                  <a:pt x="173" y="307"/>
                </a:cubicBezTo>
                <a:cubicBezTo>
                  <a:pt x="173" y="316"/>
                  <a:pt x="180" y="323"/>
                  <a:pt x="188" y="323"/>
                </a:cubicBezTo>
                <a:cubicBezTo>
                  <a:pt x="196" y="323"/>
                  <a:pt x="202" y="316"/>
                  <a:pt x="202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E2159C3F-82CF-305F-496A-51D4A1ED2BC3}"/>
              </a:ext>
            </a:extLst>
          </p:cNvPr>
          <p:cNvSpPr>
            <a:spLocks noEditPoints="1"/>
          </p:cNvSpPr>
          <p:nvPr/>
        </p:nvSpPr>
        <p:spPr bwMode="auto">
          <a:xfrm>
            <a:off x="367295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8 w 203"/>
              <a:gd name="T3" fmla="*/ 47 h 447"/>
              <a:gd name="T4" fmla="*/ 101 w 203"/>
              <a:gd name="T5" fmla="*/ 0 h 447"/>
              <a:gd name="T6" fmla="*/ 53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29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4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7 w 203"/>
              <a:gd name="T45" fmla="*/ 337 h 447"/>
              <a:gd name="T46" fmla="*/ 107 w 203"/>
              <a:gd name="T47" fmla="*/ 426 h 447"/>
              <a:gd name="T48" fmla="*/ 126 w 203"/>
              <a:gd name="T49" fmla="*/ 447 h 447"/>
              <a:gd name="T50" fmla="*/ 145 w 203"/>
              <a:gd name="T51" fmla="*/ 426 h 447"/>
              <a:gd name="T52" fmla="*/ 145 w 203"/>
              <a:gd name="T53" fmla="*/ 337 h 447"/>
              <a:gd name="T54" fmla="*/ 158 w 203"/>
              <a:gd name="T55" fmla="*/ 337 h 447"/>
              <a:gd name="T56" fmla="*/ 166 w 203"/>
              <a:gd name="T57" fmla="*/ 326 h 447"/>
              <a:gd name="T58" fmla="*/ 145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8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8" y="74"/>
                  <a:pt x="148" y="47"/>
                </a:cubicBezTo>
                <a:cubicBezTo>
                  <a:pt x="148" y="21"/>
                  <a:pt x="127" y="0"/>
                  <a:pt x="101" y="0"/>
                </a:cubicBezTo>
                <a:cubicBezTo>
                  <a:pt x="74" y="0"/>
                  <a:pt x="53" y="21"/>
                  <a:pt x="53" y="47"/>
                </a:cubicBezTo>
                <a:cubicBezTo>
                  <a:pt x="53" y="74"/>
                  <a:pt x="74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6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29" y="316"/>
                  <a:pt x="29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4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5" y="447"/>
                  <a:pt x="76" y="447"/>
                </a:cubicBezTo>
                <a:cubicBezTo>
                  <a:pt x="86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7" y="337"/>
                  <a:pt x="107" y="337"/>
                  <a:pt x="107" y="337"/>
                </a:cubicBezTo>
                <a:cubicBezTo>
                  <a:pt x="107" y="426"/>
                  <a:pt x="107" y="426"/>
                  <a:pt x="107" y="426"/>
                </a:cubicBezTo>
                <a:cubicBezTo>
                  <a:pt x="107" y="438"/>
                  <a:pt x="116" y="447"/>
                  <a:pt x="126" y="447"/>
                </a:cubicBezTo>
                <a:cubicBezTo>
                  <a:pt x="137" y="447"/>
                  <a:pt x="145" y="438"/>
                  <a:pt x="145" y="426"/>
                </a:cubicBezTo>
                <a:cubicBezTo>
                  <a:pt x="145" y="337"/>
                  <a:pt x="145" y="337"/>
                  <a:pt x="145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6" y="3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0" y="323"/>
                  <a:pt x="188" y="323"/>
                </a:cubicBezTo>
                <a:cubicBezTo>
                  <a:pt x="196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BA2A2BFB-77B2-AF10-2C05-A905E1C3DD77}"/>
              </a:ext>
            </a:extLst>
          </p:cNvPr>
          <p:cNvSpPr>
            <a:spLocks noEditPoints="1"/>
          </p:cNvSpPr>
          <p:nvPr/>
        </p:nvSpPr>
        <p:spPr bwMode="auto">
          <a:xfrm>
            <a:off x="3120505" y="4501043"/>
            <a:ext cx="503238" cy="1106488"/>
          </a:xfrm>
          <a:custGeom>
            <a:avLst/>
            <a:gdLst>
              <a:gd name="T0" fmla="*/ 101 w 203"/>
              <a:gd name="T1" fmla="*/ 95 h 447"/>
              <a:gd name="T2" fmla="*/ 149 w 203"/>
              <a:gd name="T3" fmla="*/ 47 h 447"/>
              <a:gd name="T4" fmla="*/ 101 w 203"/>
              <a:gd name="T5" fmla="*/ 0 h 447"/>
              <a:gd name="T6" fmla="*/ 54 w 203"/>
              <a:gd name="T7" fmla="*/ 47 h 447"/>
              <a:gd name="T8" fmla="*/ 101 w 203"/>
              <a:gd name="T9" fmla="*/ 95 h 447"/>
              <a:gd name="T10" fmla="*/ 183 w 203"/>
              <a:gd name="T11" fmla="*/ 162 h 447"/>
              <a:gd name="T12" fmla="*/ 129 w 203"/>
              <a:gd name="T13" fmla="*/ 106 h 447"/>
              <a:gd name="T14" fmla="*/ 74 w 203"/>
              <a:gd name="T15" fmla="*/ 106 h 447"/>
              <a:gd name="T16" fmla="*/ 20 w 203"/>
              <a:gd name="T17" fmla="*/ 162 h 447"/>
              <a:gd name="T18" fmla="*/ 0 w 203"/>
              <a:gd name="T19" fmla="*/ 307 h 447"/>
              <a:gd name="T20" fmla="*/ 15 w 203"/>
              <a:gd name="T21" fmla="*/ 323 h 447"/>
              <a:gd name="T22" fmla="*/ 30 w 203"/>
              <a:gd name="T23" fmla="*/ 307 h 447"/>
              <a:gd name="T24" fmla="*/ 49 w 203"/>
              <a:gd name="T25" fmla="*/ 151 h 447"/>
              <a:gd name="T26" fmla="*/ 57 w 203"/>
              <a:gd name="T27" fmla="*/ 151 h 447"/>
              <a:gd name="T28" fmla="*/ 57 w 203"/>
              <a:gd name="T29" fmla="*/ 153 h 447"/>
              <a:gd name="T30" fmla="*/ 36 w 203"/>
              <a:gd name="T31" fmla="*/ 326 h 447"/>
              <a:gd name="T32" fmla="*/ 45 w 203"/>
              <a:gd name="T33" fmla="*/ 337 h 447"/>
              <a:gd name="T34" fmla="*/ 57 w 203"/>
              <a:gd name="T35" fmla="*/ 337 h 447"/>
              <a:gd name="T36" fmla="*/ 57 w 203"/>
              <a:gd name="T37" fmla="*/ 426 h 447"/>
              <a:gd name="T38" fmla="*/ 76 w 203"/>
              <a:gd name="T39" fmla="*/ 447 h 447"/>
              <a:gd name="T40" fmla="*/ 95 w 203"/>
              <a:gd name="T41" fmla="*/ 426 h 447"/>
              <a:gd name="T42" fmla="*/ 95 w 203"/>
              <a:gd name="T43" fmla="*/ 337 h 447"/>
              <a:gd name="T44" fmla="*/ 108 w 203"/>
              <a:gd name="T45" fmla="*/ 337 h 447"/>
              <a:gd name="T46" fmla="*/ 108 w 203"/>
              <a:gd name="T47" fmla="*/ 426 h 447"/>
              <a:gd name="T48" fmla="*/ 127 w 203"/>
              <a:gd name="T49" fmla="*/ 447 h 447"/>
              <a:gd name="T50" fmla="*/ 146 w 203"/>
              <a:gd name="T51" fmla="*/ 426 h 447"/>
              <a:gd name="T52" fmla="*/ 146 w 203"/>
              <a:gd name="T53" fmla="*/ 337 h 447"/>
              <a:gd name="T54" fmla="*/ 158 w 203"/>
              <a:gd name="T55" fmla="*/ 337 h 447"/>
              <a:gd name="T56" fmla="*/ 167 w 203"/>
              <a:gd name="T57" fmla="*/ 326 h 447"/>
              <a:gd name="T58" fmla="*/ 146 w 203"/>
              <a:gd name="T59" fmla="*/ 151 h 447"/>
              <a:gd name="T60" fmla="*/ 154 w 203"/>
              <a:gd name="T61" fmla="*/ 151 h 447"/>
              <a:gd name="T62" fmla="*/ 174 w 203"/>
              <a:gd name="T63" fmla="*/ 307 h 447"/>
              <a:gd name="T64" fmla="*/ 189 w 203"/>
              <a:gd name="T65" fmla="*/ 323 h 447"/>
              <a:gd name="T66" fmla="*/ 203 w 203"/>
              <a:gd name="T67" fmla="*/ 307 h 447"/>
              <a:gd name="T68" fmla="*/ 183 w 203"/>
              <a:gd name="T69" fmla="*/ 162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03" h="447">
                <a:moveTo>
                  <a:pt x="101" y="95"/>
                </a:moveTo>
                <a:cubicBezTo>
                  <a:pt x="127" y="95"/>
                  <a:pt x="149" y="74"/>
                  <a:pt x="149" y="47"/>
                </a:cubicBezTo>
                <a:cubicBezTo>
                  <a:pt x="149" y="21"/>
                  <a:pt x="127" y="0"/>
                  <a:pt x="101" y="0"/>
                </a:cubicBezTo>
                <a:cubicBezTo>
                  <a:pt x="75" y="0"/>
                  <a:pt x="54" y="21"/>
                  <a:pt x="54" y="47"/>
                </a:cubicBezTo>
                <a:cubicBezTo>
                  <a:pt x="54" y="74"/>
                  <a:pt x="75" y="95"/>
                  <a:pt x="101" y="95"/>
                </a:cubicBezTo>
                <a:close/>
                <a:moveTo>
                  <a:pt x="183" y="162"/>
                </a:moveTo>
                <a:cubicBezTo>
                  <a:pt x="177" y="118"/>
                  <a:pt x="156" y="106"/>
                  <a:pt x="129" y="106"/>
                </a:cubicBezTo>
                <a:cubicBezTo>
                  <a:pt x="74" y="106"/>
                  <a:pt x="74" y="106"/>
                  <a:pt x="74" y="106"/>
                </a:cubicBezTo>
                <a:cubicBezTo>
                  <a:pt x="52" y="106"/>
                  <a:pt x="27" y="112"/>
                  <a:pt x="20" y="162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5" y="323"/>
                </a:cubicBezTo>
                <a:cubicBezTo>
                  <a:pt x="23" y="323"/>
                  <a:pt x="30" y="316"/>
                  <a:pt x="30" y="307"/>
                </a:cubicBezTo>
                <a:cubicBezTo>
                  <a:pt x="49" y="151"/>
                  <a:pt x="49" y="151"/>
                  <a:pt x="49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7" y="153"/>
                  <a:pt x="57" y="153"/>
                  <a:pt x="57" y="153"/>
                </a:cubicBezTo>
                <a:cubicBezTo>
                  <a:pt x="36" y="326"/>
                  <a:pt x="36" y="326"/>
                  <a:pt x="36" y="326"/>
                </a:cubicBezTo>
                <a:cubicBezTo>
                  <a:pt x="35" y="336"/>
                  <a:pt x="39" y="337"/>
                  <a:pt x="45" y="337"/>
                </a:cubicBezTo>
                <a:cubicBezTo>
                  <a:pt x="57" y="337"/>
                  <a:pt x="57" y="337"/>
                  <a:pt x="57" y="337"/>
                </a:cubicBezTo>
                <a:cubicBezTo>
                  <a:pt x="57" y="426"/>
                  <a:pt x="57" y="426"/>
                  <a:pt x="57" y="426"/>
                </a:cubicBezTo>
                <a:cubicBezTo>
                  <a:pt x="57" y="438"/>
                  <a:pt x="66" y="447"/>
                  <a:pt x="76" y="447"/>
                </a:cubicBezTo>
                <a:cubicBezTo>
                  <a:pt x="87" y="447"/>
                  <a:pt x="95" y="438"/>
                  <a:pt x="95" y="426"/>
                </a:cubicBezTo>
                <a:cubicBezTo>
                  <a:pt x="95" y="337"/>
                  <a:pt x="95" y="337"/>
                  <a:pt x="95" y="337"/>
                </a:cubicBezTo>
                <a:cubicBezTo>
                  <a:pt x="108" y="337"/>
                  <a:pt x="108" y="337"/>
                  <a:pt x="108" y="337"/>
                </a:cubicBezTo>
                <a:cubicBezTo>
                  <a:pt x="108" y="426"/>
                  <a:pt x="108" y="426"/>
                  <a:pt x="108" y="426"/>
                </a:cubicBezTo>
                <a:cubicBezTo>
                  <a:pt x="108" y="438"/>
                  <a:pt x="116" y="447"/>
                  <a:pt x="127" y="447"/>
                </a:cubicBezTo>
                <a:cubicBezTo>
                  <a:pt x="137" y="447"/>
                  <a:pt x="146" y="438"/>
                  <a:pt x="146" y="426"/>
                </a:cubicBezTo>
                <a:cubicBezTo>
                  <a:pt x="146" y="337"/>
                  <a:pt x="146" y="337"/>
                  <a:pt x="146" y="337"/>
                </a:cubicBezTo>
                <a:cubicBezTo>
                  <a:pt x="158" y="337"/>
                  <a:pt x="158" y="337"/>
                  <a:pt x="158" y="337"/>
                </a:cubicBezTo>
                <a:cubicBezTo>
                  <a:pt x="164" y="337"/>
                  <a:pt x="168" y="336"/>
                  <a:pt x="167" y="326"/>
                </a:cubicBezTo>
                <a:cubicBezTo>
                  <a:pt x="146" y="151"/>
                  <a:pt x="146" y="151"/>
                  <a:pt x="146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174" y="316"/>
                  <a:pt x="181" y="323"/>
                  <a:pt x="189" y="323"/>
                </a:cubicBezTo>
                <a:cubicBezTo>
                  <a:pt x="197" y="323"/>
                  <a:pt x="203" y="316"/>
                  <a:pt x="203" y="307"/>
                </a:cubicBezTo>
                <a:lnTo>
                  <a:pt x="183" y="162"/>
                </a:ln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74EA1E24-2CE8-C3E9-57CE-A12A706CF2CA}"/>
              </a:ext>
            </a:extLst>
          </p:cNvPr>
          <p:cNvSpPr>
            <a:spLocks/>
          </p:cNvSpPr>
          <p:nvPr/>
        </p:nvSpPr>
        <p:spPr bwMode="auto">
          <a:xfrm>
            <a:off x="3064942" y="5782156"/>
            <a:ext cx="2214563" cy="33338"/>
          </a:xfrm>
          <a:custGeom>
            <a:avLst/>
            <a:gdLst>
              <a:gd name="T0" fmla="*/ 893 w 893"/>
              <a:gd name="T1" fmla="*/ 7 h 14"/>
              <a:gd name="T2" fmla="*/ 887 w 893"/>
              <a:gd name="T3" fmla="*/ 14 h 14"/>
              <a:gd name="T4" fmla="*/ 5 w 893"/>
              <a:gd name="T5" fmla="*/ 14 h 14"/>
              <a:gd name="T6" fmla="*/ 0 w 893"/>
              <a:gd name="T7" fmla="*/ 7 h 14"/>
              <a:gd name="T8" fmla="*/ 0 w 893"/>
              <a:gd name="T9" fmla="*/ 7 h 14"/>
              <a:gd name="T10" fmla="*/ 5 w 893"/>
              <a:gd name="T11" fmla="*/ 0 h 14"/>
              <a:gd name="T12" fmla="*/ 887 w 893"/>
              <a:gd name="T13" fmla="*/ 0 h 14"/>
              <a:gd name="T14" fmla="*/ 893 w 893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14">
                <a:moveTo>
                  <a:pt x="893" y="7"/>
                </a:moveTo>
                <a:cubicBezTo>
                  <a:pt x="893" y="11"/>
                  <a:pt x="890" y="14"/>
                  <a:pt x="887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887" y="0"/>
                  <a:pt x="887" y="0"/>
                  <a:pt x="887" y="0"/>
                </a:cubicBezTo>
                <a:cubicBezTo>
                  <a:pt x="890" y="0"/>
                  <a:pt x="893" y="3"/>
                  <a:pt x="893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03E0B54F-4017-83E4-332F-991A2DC3ED83}"/>
              </a:ext>
            </a:extLst>
          </p:cNvPr>
          <p:cNvSpPr>
            <a:spLocks/>
          </p:cNvSpPr>
          <p:nvPr/>
        </p:nvSpPr>
        <p:spPr bwMode="auto">
          <a:xfrm>
            <a:off x="3628505" y="5782156"/>
            <a:ext cx="1651000" cy="33338"/>
          </a:xfrm>
          <a:custGeom>
            <a:avLst/>
            <a:gdLst>
              <a:gd name="T0" fmla="*/ 666 w 666"/>
              <a:gd name="T1" fmla="*/ 7 h 14"/>
              <a:gd name="T2" fmla="*/ 662 w 666"/>
              <a:gd name="T3" fmla="*/ 14 h 14"/>
              <a:gd name="T4" fmla="*/ 5 w 666"/>
              <a:gd name="T5" fmla="*/ 14 h 14"/>
              <a:gd name="T6" fmla="*/ 0 w 666"/>
              <a:gd name="T7" fmla="*/ 7 h 14"/>
              <a:gd name="T8" fmla="*/ 0 w 666"/>
              <a:gd name="T9" fmla="*/ 7 h 14"/>
              <a:gd name="T10" fmla="*/ 5 w 666"/>
              <a:gd name="T11" fmla="*/ 0 h 14"/>
              <a:gd name="T12" fmla="*/ 662 w 666"/>
              <a:gd name="T13" fmla="*/ 0 h 14"/>
              <a:gd name="T14" fmla="*/ 666 w 66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6" h="14">
                <a:moveTo>
                  <a:pt x="666" y="7"/>
                </a:moveTo>
                <a:cubicBezTo>
                  <a:pt x="666" y="11"/>
                  <a:pt x="664" y="14"/>
                  <a:pt x="662" y="14"/>
                </a:cubicBezTo>
                <a:cubicBezTo>
                  <a:pt x="5" y="14"/>
                  <a:pt x="5" y="14"/>
                  <a:pt x="5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5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664" y="0"/>
                  <a:pt x="666" y="3"/>
                  <a:pt x="66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11EC7-18D9-C9FF-A194-9367730F9741}"/>
              </a:ext>
            </a:extLst>
          </p:cNvPr>
          <p:cNvSpPr/>
          <p:nvPr/>
        </p:nvSpPr>
        <p:spPr>
          <a:xfrm>
            <a:off x="2956651" y="5875818"/>
            <a:ext cx="23228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2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17,095/13,010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C97F3-0F66-FE30-3879-F2732C4E1C6F}"/>
              </a:ext>
            </a:extLst>
          </p:cNvPr>
          <p:cNvSpPr>
            <a:spLocks noEditPoints="1"/>
          </p:cNvSpPr>
          <p:nvPr/>
        </p:nvSpPr>
        <p:spPr bwMode="auto">
          <a:xfrm>
            <a:off x="7008382" y="2249466"/>
            <a:ext cx="780536" cy="1860888"/>
          </a:xfrm>
          <a:custGeom>
            <a:avLst/>
            <a:gdLst>
              <a:gd name="T0" fmla="*/ 196 w 395"/>
              <a:gd name="T1" fmla="*/ 200 h 943"/>
              <a:gd name="T2" fmla="*/ 296 w 395"/>
              <a:gd name="T3" fmla="*/ 100 h 943"/>
              <a:gd name="T4" fmla="*/ 196 w 395"/>
              <a:gd name="T5" fmla="*/ 0 h 943"/>
              <a:gd name="T6" fmla="*/ 96 w 395"/>
              <a:gd name="T7" fmla="*/ 100 h 943"/>
              <a:gd name="T8" fmla="*/ 196 w 395"/>
              <a:gd name="T9" fmla="*/ 200 h 943"/>
              <a:gd name="T10" fmla="*/ 312 w 395"/>
              <a:gd name="T11" fmla="*/ 223 h 943"/>
              <a:gd name="T12" fmla="*/ 83 w 395"/>
              <a:gd name="T13" fmla="*/ 223 h 943"/>
              <a:gd name="T14" fmla="*/ 0 w 395"/>
              <a:gd name="T15" fmla="*/ 306 h 943"/>
              <a:gd name="T16" fmla="*/ 0 w 395"/>
              <a:gd name="T17" fmla="*/ 646 h 943"/>
              <a:gd name="T18" fmla="*/ 35 w 395"/>
              <a:gd name="T19" fmla="*/ 682 h 943"/>
              <a:gd name="T20" fmla="*/ 70 w 395"/>
              <a:gd name="T21" fmla="*/ 646 h 943"/>
              <a:gd name="T22" fmla="*/ 70 w 395"/>
              <a:gd name="T23" fmla="*/ 319 h 943"/>
              <a:gd name="T24" fmla="*/ 90 w 395"/>
              <a:gd name="T25" fmla="*/ 319 h 943"/>
              <a:gd name="T26" fmla="*/ 90 w 395"/>
              <a:gd name="T27" fmla="*/ 897 h 943"/>
              <a:gd name="T28" fmla="*/ 136 w 395"/>
              <a:gd name="T29" fmla="*/ 943 h 943"/>
              <a:gd name="T30" fmla="*/ 182 w 395"/>
              <a:gd name="T31" fmla="*/ 897 h 943"/>
              <a:gd name="T32" fmla="*/ 182 w 395"/>
              <a:gd name="T33" fmla="*/ 602 h 943"/>
              <a:gd name="T34" fmla="*/ 212 w 395"/>
              <a:gd name="T35" fmla="*/ 602 h 943"/>
              <a:gd name="T36" fmla="*/ 212 w 395"/>
              <a:gd name="T37" fmla="*/ 897 h 943"/>
              <a:gd name="T38" fmla="*/ 257 w 395"/>
              <a:gd name="T39" fmla="*/ 943 h 943"/>
              <a:gd name="T40" fmla="*/ 303 w 395"/>
              <a:gd name="T41" fmla="*/ 897 h 943"/>
              <a:gd name="T42" fmla="*/ 303 w 395"/>
              <a:gd name="T43" fmla="*/ 319 h 943"/>
              <a:gd name="T44" fmla="*/ 325 w 395"/>
              <a:gd name="T45" fmla="*/ 319 h 943"/>
              <a:gd name="T46" fmla="*/ 325 w 395"/>
              <a:gd name="T47" fmla="*/ 646 h 943"/>
              <a:gd name="T48" fmla="*/ 360 w 395"/>
              <a:gd name="T49" fmla="*/ 682 h 943"/>
              <a:gd name="T50" fmla="*/ 395 w 395"/>
              <a:gd name="T51" fmla="*/ 646 h 943"/>
              <a:gd name="T52" fmla="*/ 395 w 395"/>
              <a:gd name="T53" fmla="*/ 306 h 943"/>
              <a:gd name="T54" fmla="*/ 312 w 395"/>
              <a:gd name="T55" fmla="*/ 22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95" h="943">
                <a:moveTo>
                  <a:pt x="196" y="200"/>
                </a:moveTo>
                <a:cubicBezTo>
                  <a:pt x="251" y="200"/>
                  <a:pt x="296" y="156"/>
                  <a:pt x="296" y="100"/>
                </a:cubicBezTo>
                <a:cubicBezTo>
                  <a:pt x="296" y="45"/>
                  <a:pt x="251" y="0"/>
                  <a:pt x="196" y="0"/>
                </a:cubicBezTo>
                <a:cubicBezTo>
                  <a:pt x="141" y="0"/>
                  <a:pt x="96" y="45"/>
                  <a:pt x="96" y="100"/>
                </a:cubicBezTo>
                <a:cubicBezTo>
                  <a:pt x="96" y="156"/>
                  <a:pt x="141" y="200"/>
                  <a:pt x="196" y="200"/>
                </a:cubicBezTo>
                <a:close/>
                <a:moveTo>
                  <a:pt x="312" y="223"/>
                </a:moveTo>
                <a:cubicBezTo>
                  <a:pt x="83" y="223"/>
                  <a:pt x="83" y="223"/>
                  <a:pt x="83" y="223"/>
                </a:cubicBezTo>
                <a:cubicBezTo>
                  <a:pt x="30" y="223"/>
                  <a:pt x="0" y="249"/>
                  <a:pt x="0" y="306"/>
                </a:cubicBezTo>
                <a:cubicBezTo>
                  <a:pt x="0" y="646"/>
                  <a:pt x="0" y="646"/>
                  <a:pt x="0" y="646"/>
                </a:cubicBezTo>
                <a:cubicBezTo>
                  <a:pt x="0" y="666"/>
                  <a:pt x="16" y="682"/>
                  <a:pt x="35" y="682"/>
                </a:cubicBezTo>
                <a:cubicBezTo>
                  <a:pt x="54" y="682"/>
                  <a:pt x="70" y="666"/>
                  <a:pt x="70" y="646"/>
                </a:cubicBezTo>
                <a:cubicBezTo>
                  <a:pt x="70" y="319"/>
                  <a:pt x="70" y="319"/>
                  <a:pt x="70" y="319"/>
                </a:cubicBezTo>
                <a:cubicBezTo>
                  <a:pt x="90" y="319"/>
                  <a:pt x="90" y="319"/>
                  <a:pt x="90" y="319"/>
                </a:cubicBezTo>
                <a:cubicBezTo>
                  <a:pt x="90" y="897"/>
                  <a:pt x="90" y="897"/>
                  <a:pt x="90" y="897"/>
                </a:cubicBezTo>
                <a:cubicBezTo>
                  <a:pt x="90" y="922"/>
                  <a:pt x="110" y="943"/>
                  <a:pt x="136" y="943"/>
                </a:cubicBezTo>
                <a:cubicBezTo>
                  <a:pt x="161" y="943"/>
                  <a:pt x="182" y="922"/>
                  <a:pt x="182" y="897"/>
                </a:cubicBezTo>
                <a:cubicBezTo>
                  <a:pt x="182" y="602"/>
                  <a:pt x="182" y="602"/>
                  <a:pt x="182" y="602"/>
                </a:cubicBezTo>
                <a:cubicBezTo>
                  <a:pt x="212" y="602"/>
                  <a:pt x="212" y="602"/>
                  <a:pt x="212" y="602"/>
                </a:cubicBezTo>
                <a:cubicBezTo>
                  <a:pt x="212" y="897"/>
                  <a:pt x="212" y="897"/>
                  <a:pt x="212" y="897"/>
                </a:cubicBezTo>
                <a:cubicBezTo>
                  <a:pt x="212" y="922"/>
                  <a:pt x="232" y="943"/>
                  <a:pt x="257" y="943"/>
                </a:cubicBezTo>
                <a:cubicBezTo>
                  <a:pt x="283" y="943"/>
                  <a:pt x="303" y="922"/>
                  <a:pt x="303" y="897"/>
                </a:cubicBezTo>
                <a:cubicBezTo>
                  <a:pt x="303" y="319"/>
                  <a:pt x="303" y="319"/>
                  <a:pt x="303" y="319"/>
                </a:cubicBezTo>
                <a:cubicBezTo>
                  <a:pt x="325" y="319"/>
                  <a:pt x="325" y="319"/>
                  <a:pt x="325" y="319"/>
                </a:cubicBezTo>
                <a:cubicBezTo>
                  <a:pt x="325" y="646"/>
                  <a:pt x="325" y="646"/>
                  <a:pt x="325" y="646"/>
                </a:cubicBezTo>
                <a:cubicBezTo>
                  <a:pt x="325" y="666"/>
                  <a:pt x="340" y="682"/>
                  <a:pt x="360" y="682"/>
                </a:cubicBezTo>
                <a:cubicBezTo>
                  <a:pt x="379" y="682"/>
                  <a:pt x="395" y="666"/>
                  <a:pt x="395" y="646"/>
                </a:cubicBezTo>
                <a:cubicBezTo>
                  <a:pt x="395" y="306"/>
                  <a:pt x="395" y="306"/>
                  <a:pt x="395" y="306"/>
                </a:cubicBezTo>
                <a:cubicBezTo>
                  <a:pt x="395" y="257"/>
                  <a:pt x="377" y="223"/>
                  <a:pt x="312" y="22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013BA8F4-C3A5-6DC1-C77F-99AF2940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330" y="2756131"/>
            <a:ext cx="1259990" cy="1258720"/>
          </a:xfrm>
          <a:prstGeom prst="ellipse">
            <a:avLst/>
          </a:prstGeom>
          <a:solidFill>
            <a:schemeClr val="bg2">
              <a:lumMod val="60000"/>
              <a:lumOff val="4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FBACD7-D833-5CD2-7437-ED292E0C2BBB}"/>
              </a:ext>
            </a:extLst>
          </p:cNvPr>
          <p:cNvSpPr/>
          <p:nvPr/>
        </p:nvSpPr>
        <p:spPr>
          <a:xfrm>
            <a:off x="8539647" y="2249466"/>
            <a:ext cx="64312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MALE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560701-B539-267D-B393-92B902B111D8}"/>
              </a:ext>
            </a:extLst>
          </p:cNvPr>
          <p:cNvGrpSpPr/>
          <p:nvPr/>
        </p:nvGrpSpPr>
        <p:grpSpPr>
          <a:xfrm>
            <a:off x="8405309" y="3011589"/>
            <a:ext cx="914032" cy="747804"/>
            <a:chOff x="6503850" y="1984023"/>
            <a:chExt cx="914032" cy="74780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2AD78-DCD2-DCB6-A77E-62828E91F838}"/>
                </a:ext>
              </a:extLst>
            </p:cNvPr>
            <p:cNvSpPr/>
            <p:nvPr/>
          </p:nvSpPr>
          <p:spPr>
            <a:xfrm>
              <a:off x="6503850" y="1984023"/>
              <a:ext cx="914032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000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39%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A16E27-118A-D0C9-F287-6178FA563693}"/>
                </a:ext>
              </a:extLst>
            </p:cNvPr>
            <p:cNvSpPr/>
            <p:nvPr/>
          </p:nvSpPr>
          <p:spPr>
            <a:xfrm>
              <a:off x="6661745" y="2485606"/>
              <a:ext cx="59824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tx1">
                      <a:lumMod val="20000"/>
                      <a:lumOff val="80000"/>
                    </a:schemeClr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13.01K</a:t>
              </a:r>
            </a:p>
          </p:txBody>
        </p:sp>
      </p:grpSp>
      <p:sp>
        <p:nvSpPr>
          <p:cNvPr id="26" name="Freeform 8">
            <a:extLst>
              <a:ext uri="{FF2B5EF4-FFF2-40B4-BE49-F238E27FC236}">
                <a16:creationId xmlns:a16="http://schemas.microsoft.com/office/drawing/2014/main" id="{F95DF2DE-DD28-0AEE-77F2-290B5DC604A8}"/>
              </a:ext>
            </a:extLst>
          </p:cNvPr>
          <p:cNvSpPr>
            <a:spLocks noEditPoints="1"/>
          </p:cNvSpPr>
          <p:nvPr/>
        </p:nvSpPr>
        <p:spPr bwMode="auto">
          <a:xfrm>
            <a:off x="6908906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1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C3406A60-E8DA-60D0-E77C-5B6FF2F8CE72}"/>
              </a:ext>
            </a:extLst>
          </p:cNvPr>
          <p:cNvSpPr>
            <a:spLocks noEditPoints="1"/>
          </p:cNvSpPr>
          <p:nvPr/>
        </p:nvSpPr>
        <p:spPr bwMode="auto">
          <a:xfrm>
            <a:off x="7443893" y="4501042"/>
            <a:ext cx="466725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39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3 w 188"/>
              <a:gd name="T21" fmla="*/ 307 h 447"/>
              <a:gd name="T22" fmla="*/ 33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6 w 188"/>
              <a:gd name="T31" fmla="*/ 426 h 447"/>
              <a:gd name="T32" fmla="*/ 86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2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19" y="95"/>
                  <a:pt x="141" y="74"/>
                  <a:pt x="141" y="47"/>
                </a:cubicBezTo>
                <a:cubicBezTo>
                  <a:pt x="141" y="21"/>
                  <a:pt x="119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10">
            <a:extLst>
              <a:ext uri="{FF2B5EF4-FFF2-40B4-BE49-F238E27FC236}">
                <a16:creationId xmlns:a16="http://schemas.microsoft.com/office/drawing/2014/main" id="{559E27CC-5A4F-CB49-5828-CF95AA71AD36}"/>
              </a:ext>
            </a:extLst>
          </p:cNvPr>
          <p:cNvSpPr>
            <a:spLocks noEditPoints="1"/>
          </p:cNvSpPr>
          <p:nvPr/>
        </p:nvSpPr>
        <p:spPr bwMode="auto">
          <a:xfrm>
            <a:off x="7980468" y="4501042"/>
            <a:ext cx="465138" cy="1106488"/>
          </a:xfrm>
          <a:custGeom>
            <a:avLst/>
            <a:gdLst>
              <a:gd name="T0" fmla="*/ 93 w 188"/>
              <a:gd name="T1" fmla="*/ 95 h 447"/>
              <a:gd name="T2" fmla="*/ 141 w 188"/>
              <a:gd name="T3" fmla="*/ 47 h 447"/>
              <a:gd name="T4" fmla="*/ 93 w 188"/>
              <a:gd name="T5" fmla="*/ 0 h 447"/>
              <a:gd name="T6" fmla="*/ 46 w 188"/>
              <a:gd name="T7" fmla="*/ 47 h 447"/>
              <a:gd name="T8" fmla="*/ 93 w 188"/>
              <a:gd name="T9" fmla="*/ 95 h 447"/>
              <a:gd name="T10" fmla="*/ 148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4 w 188"/>
              <a:gd name="T41" fmla="*/ 426 h 447"/>
              <a:gd name="T42" fmla="*/ 144 w 188"/>
              <a:gd name="T43" fmla="*/ 151 h 447"/>
              <a:gd name="T44" fmla="*/ 154 w 188"/>
              <a:gd name="T45" fmla="*/ 151 h 447"/>
              <a:gd name="T46" fmla="*/ 154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8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3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3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2" y="323"/>
                  <a:pt x="171" y="323"/>
                </a:cubicBezTo>
                <a:cubicBezTo>
                  <a:pt x="180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50F4E68-F9CF-990F-9CE6-09B02BE93BB5}"/>
              </a:ext>
            </a:extLst>
          </p:cNvPr>
          <p:cNvSpPr>
            <a:spLocks noEditPoints="1"/>
          </p:cNvSpPr>
          <p:nvPr/>
        </p:nvSpPr>
        <p:spPr bwMode="auto">
          <a:xfrm>
            <a:off x="8515456" y="4501042"/>
            <a:ext cx="466725" cy="1106488"/>
          </a:xfrm>
          <a:custGeom>
            <a:avLst/>
            <a:gdLst>
              <a:gd name="T0" fmla="*/ 94 w 188"/>
              <a:gd name="T1" fmla="*/ 95 h 447"/>
              <a:gd name="T2" fmla="*/ 141 w 188"/>
              <a:gd name="T3" fmla="*/ 47 h 447"/>
              <a:gd name="T4" fmla="*/ 94 w 188"/>
              <a:gd name="T5" fmla="*/ 0 h 447"/>
              <a:gd name="T6" fmla="*/ 46 w 188"/>
              <a:gd name="T7" fmla="*/ 47 h 447"/>
              <a:gd name="T8" fmla="*/ 94 w 188"/>
              <a:gd name="T9" fmla="*/ 95 h 447"/>
              <a:gd name="T10" fmla="*/ 149 w 188"/>
              <a:gd name="T11" fmla="*/ 106 h 447"/>
              <a:gd name="T12" fmla="*/ 40 w 188"/>
              <a:gd name="T13" fmla="*/ 106 h 447"/>
              <a:gd name="T14" fmla="*/ 0 w 188"/>
              <a:gd name="T15" fmla="*/ 145 h 447"/>
              <a:gd name="T16" fmla="*/ 0 w 188"/>
              <a:gd name="T17" fmla="*/ 307 h 447"/>
              <a:gd name="T18" fmla="*/ 17 w 188"/>
              <a:gd name="T19" fmla="*/ 323 h 447"/>
              <a:gd name="T20" fmla="*/ 34 w 188"/>
              <a:gd name="T21" fmla="*/ 307 h 447"/>
              <a:gd name="T22" fmla="*/ 34 w 188"/>
              <a:gd name="T23" fmla="*/ 151 h 447"/>
              <a:gd name="T24" fmla="*/ 43 w 188"/>
              <a:gd name="T25" fmla="*/ 151 h 447"/>
              <a:gd name="T26" fmla="*/ 43 w 188"/>
              <a:gd name="T27" fmla="*/ 426 h 447"/>
              <a:gd name="T28" fmla="*/ 65 w 188"/>
              <a:gd name="T29" fmla="*/ 447 h 447"/>
              <a:gd name="T30" fmla="*/ 87 w 188"/>
              <a:gd name="T31" fmla="*/ 426 h 447"/>
              <a:gd name="T32" fmla="*/ 87 w 188"/>
              <a:gd name="T33" fmla="*/ 286 h 447"/>
              <a:gd name="T34" fmla="*/ 101 w 188"/>
              <a:gd name="T35" fmla="*/ 286 h 447"/>
              <a:gd name="T36" fmla="*/ 101 w 188"/>
              <a:gd name="T37" fmla="*/ 426 h 447"/>
              <a:gd name="T38" fmla="*/ 123 w 188"/>
              <a:gd name="T39" fmla="*/ 447 h 447"/>
              <a:gd name="T40" fmla="*/ 145 w 188"/>
              <a:gd name="T41" fmla="*/ 426 h 447"/>
              <a:gd name="T42" fmla="*/ 145 w 188"/>
              <a:gd name="T43" fmla="*/ 151 h 447"/>
              <a:gd name="T44" fmla="*/ 155 w 188"/>
              <a:gd name="T45" fmla="*/ 151 h 447"/>
              <a:gd name="T46" fmla="*/ 155 w 188"/>
              <a:gd name="T47" fmla="*/ 307 h 447"/>
              <a:gd name="T48" fmla="*/ 171 w 188"/>
              <a:gd name="T49" fmla="*/ 323 h 447"/>
              <a:gd name="T50" fmla="*/ 188 w 188"/>
              <a:gd name="T51" fmla="*/ 307 h 447"/>
              <a:gd name="T52" fmla="*/ 188 w 188"/>
              <a:gd name="T53" fmla="*/ 145 h 447"/>
              <a:gd name="T54" fmla="*/ 149 w 188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8" h="447">
                <a:moveTo>
                  <a:pt x="94" y="95"/>
                </a:moveTo>
                <a:cubicBezTo>
                  <a:pt x="120" y="95"/>
                  <a:pt x="141" y="74"/>
                  <a:pt x="141" y="47"/>
                </a:cubicBezTo>
                <a:cubicBezTo>
                  <a:pt x="141" y="21"/>
                  <a:pt x="120" y="0"/>
                  <a:pt x="94" y="0"/>
                </a:cubicBezTo>
                <a:cubicBezTo>
                  <a:pt x="67" y="0"/>
                  <a:pt x="46" y="21"/>
                  <a:pt x="46" y="47"/>
                </a:cubicBezTo>
                <a:cubicBezTo>
                  <a:pt x="46" y="74"/>
                  <a:pt x="67" y="95"/>
                  <a:pt x="94" y="95"/>
                </a:cubicBezTo>
                <a:close/>
                <a:moveTo>
                  <a:pt x="149" y="106"/>
                </a:moveTo>
                <a:cubicBezTo>
                  <a:pt x="40" y="106"/>
                  <a:pt x="40" y="106"/>
                  <a:pt x="40" y="106"/>
                </a:cubicBezTo>
                <a:cubicBezTo>
                  <a:pt x="15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8" y="323"/>
                  <a:pt x="17" y="323"/>
                </a:cubicBezTo>
                <a:cubicBezTo>
                  <a:pt x="26" y="323"/>
                  <a:pt x="34" y="316"/>
                  <a:pt x="34" y="307"/>
                </a:cubicBezTo>
                <a:cubicBezTo>
                  <a:pt x="34" y="151"/>
                  <a:pt x="34" y="151"/>
                  <a:pt x="34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3" y="447"/>
                  <a:pt x="65" y="447"/>
                </a:cubicBezTo>
                <a:cubicBezTo>
                  <a:pt x="77" y="447"/>
                  <a:pt x="87" y="438"/>
                  <a:pt x="87" y="426"/>
                </a:cubicBezTo>
                <a:cubicBezTo>
                  <a:pt x="87" y="286"/>
                  <a:pt x="87" y="286"/>
                  <a:pt x="87" y="286"/>
                </a:cubicBezTo>
                <a:cubicBezTo>
                  <a:pt x="101" y="286"/>
                  <a:pt x="101" y="286"/>
                  <a:pt x="101" y="286"/>
                </a:cubicBezTo>
                <a:cubicBezTo>
                  <a:pt x="101" y="426"/>
                  <a:pt x="101" y="426"/>
                  <a:pt x="101" y="426"/>
                </a:cubicBezTo>
                <a:cubicBezTo>
                  <a:pt x="101" y="438"/>
                  <a:pt x="111" y="447"/>
                  <a:pt x="123" y="447"/>
                </a:cubicBezTo>
                <a:cubicBezTo>
                  <a:pt x="135" y="447"/>
                  <a:pt x="145" y="438"/>
                  <a:pt x="145" y="426"/>
                </a:cubicBezTo>
                <a:cubicBezTo>
                  <a:pt x="145" y="151"/>
                  <a:pt x="145" y="151"/>
                  <a:pt x="145" y="151"/>
                </a:cubicBezTo>
                <a:cubicBezTo>
                  <a:pt x="155" y="151"/>
                  <a:pt x="155" y="151"/>
                  <a:pt x="155" y="151"/>
                </a:cubicBezTo>
                <a:cubicBezTo>
                  <a:pt x="155" y="307"/>
                  <a:pt x="155" y="307"/>
                  <a:pt x="155" y="307"/>
                </a:cubicBezTo>
                <a:cubicBezTo>
                  <a:pt x="155" y="316"/>
                  <a:pt x="162" y="323"/>
                  <a:pt x="171" y="323"/>
                </a:cubicBezTo>
                <a:cubicBezTo>
                  <a:pt x="181" y="323"/>
                  <a:pt x="188" y="316"/>
                  <a:pt x="188" y="307"/>
                </a:cubicBezTo>
                <a:cubicBezTo>
                  <a:pt x="188" y="145"/>
                  <a:pt x="188" y="145"/>
                  <a:pt x="188" y="145"/>
                </a:cubicBezTo>
                <a:cubicBezTo>
                  <a:pt x="188" y="122"/>
                  <a:pt x="179" y="106"/>
                  <a:pt x="149" y="1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5E3B08D5-F6F3-A9AF-255A-0AE90367D50C}"/>
              </a:ext>
            </a:extLst>
          </p:cNvPr>
          <p:cNvSpPr>
            <a:spLocks noEditPoints="1"/>
          </p:cNvSpPr>
          <p:nvPr/>
        </p:nvSpPr>
        <p:spPr bwMode="auto">
          <a:xfrm>
            <a:off x="9053618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6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2 w 187"/>
              <a:gd name="T25" fmla="*/ 151 h 447"/>
              <a:gd name="T26" fmla="*/ 42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0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6" y="0"/>
                  <a:pt x="45" y="21"/>
                  <a:pt x="45" y="47"/>
                </a:cubicBezTo>
                <a:cubicBezTo>
                  <a:pt x="45" y="74"/>
                  <a:pt x="66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6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2" y="151"/>
                  <a:pt x="42" y="151"/>
                  <a:pt x="42" y="151"/>
                </a:cubicBezTo>
                <a:cubicBezTo>
                  <a:pt x="42" y="426"/>
                  <a:pt x="42" y="426"/>
                  <a:pt x="42" y="426"/>
                </a:cubicBezTo>
                <a:cubicBezTo>
                  <a:pt x="42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0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8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7338BD41-A8E5-D8D4-4389-005CDE5F53A4}"/>
              </a:ext>
            </a:extLst>
          </p:cNvPr>
          <p:cNvSpPr>
            <a:spLocks noEditPoints="1"/>
          </p:cNvSpPr>
          <p:nvPr/>
        </p:nvSpPr>
        <p:spPr bwMode="auto">
          <a:xfrm>
            <a:off x="9590193" y="4501042"/>
            <a:ext cx="463550" cy="1106488"/>
          </a:xfrm>
          <a:custGeom>
            <a:avLst/>
            <a:gdLst>
              <a:gd name="T0" fmla="*/ 93 w 187"/>
              <a:gd name="T1" fmla="*/ 95 h 447"/>
              <a:gd name="T2" fmla="*/ 140 w 187"/>
              <a:gd name="T3" fmla="*/ 47 h 447"/>
              <a:gd name="T4" fmla="*/ 93 w 187"/>
              <a:gd name="T5" fmla="*/ 0 h 447"/>
              <a:gd name="T6" fmla="*/ 45 w 187"/>
              <a:gd name="T7" fmla="*/ 47 h 447"/>
              <a:gd name="T8" fmla="*/ 93 w 187"/>
              <a:gd name="T9" fmla="*/ 95 h 447"/>
              <a:gd name="T10" fmla="*/ 148 w 187"/>
              <a:gd name="T11" fmla="*/ 106 h 447"/>
              <a:gd name="T12" fmla="*/ 39 w 187"/>
              <a:gd name="T13" fmla="*/ 106 h 447"/>
              <a:gd name="T14" fmla="*/ 0 w 187"/>
              <a:gd name="T15" fmla="*/ 145 h 447"/>
              <a:gd name="T16" fmla="*/ 0 w 187"/>
              <a:gd name="T17" fmla="*/ 307 h 447"/>
              <a:gd name="T18" fmla="*/ 17 w 187"/>
              <a:gd name="T19" fmla="*/ 323 h 447"/>
              <a:gd name="T20" fmla="*/ 33 w 187"/>
              <a:gd name="T21" fmla="*/ 307 h 447"/>
              <a:gd name="T22" fmla="*/ 33 w 187"/>
              <a:gd name="T23" fmla="*/ 151 h 447"/>
              <a:gd name="T24" fmla="*/ 43 w 187"/>
              <a:gd name="T25" fmla="*/ 151 h 447"/>
              <a:gd name="T26" fmla="*/ 43 w 187"/>
              <a:gd name="T27" fmla="*/ 426 h 447"/>
              <a:gd name="T28" fmla="*/ 64 w 187"/>
              <a:gd name="T29" fmla="*/ 447 h 447"/>
              <a:gd name="T30" fmla="*/ 86 w 187"/>
              <a:gd name="T31" fmla="*/ 426 h 447"/>
              <a:gd name="T32" fmla="*/ 86 w 187"/>
              <a:gd name="T33" fmla="*/ 286 h 447"/>
              <a:gd name="T34" fmla="*/ 100 w 187"/>
              <a:gd name="T35" fmla="*/ 286 h 447"/>
              <a:gd name="T36" fmla="*/ 100 w 187"/>
              <a:gd name="T37" fmla="*/ 426 h 447"/>
              <a:gd name="T38" fmla="*/ 122 w 187"/>
              <a:gd name="T39" fmla="*/ 447 h 447"/>
              <a:gd name="T40" fmla="*/ 144 w 187"/>
              <a:gd name="T41" fmla="*/ 426 h 447"/>
              <a:gd name="T42" fmla="*/ 144 w 187"/>
              <a:gd name="T43" fmla="*/ 151 h 447"/>
              <a:gd name="T44" fmla="*/ 154 w 187"/>
              <a:gd name="T45" fmla="*/ 151 h 447"/>
              <a:gd name="T46" fmla="*/ 154 w 187"/>
              <a:gd name="T47" fmla="*/ 307 h 447"/>
              <a:gd name="T48" fmla="*/ 171 w 187"/>
              <a:gd name="T49" fmla="*/ 323 h 447"/>
              <a:gd name="T50" fmla="*/ 187 w 187"/>
              <a:gd name="T51" fmla="*/ 307 h 447"/>
              <a:gd name="T52" fmla="*/ 187 w 187"/>
              <a:gd name="T53" fmla="*/ 145 h 447"/>
              <a:gd name="T54" fmla="*/ 148 w 187"/>
              <a:gd name="T55" fmla="*/ 10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87" h="447">
                <a:moveTo>
                  <a:pt x="93" y="95"/>
                </a:moveTo>
                <a:cubicBezTo>
                  <a:pt x="119" y="95"/>
                  <a:pt x="140" y="74"/>
                  <a:pt x="140" y="47"/>
                </a:cubicBezTo>
                <a:cubicBezTo>
                  <a:pt x="140" y="21"/>
                  <a:pt x="119" y="0"/>
                  <a:pt x="93" y="0"/>
                </a:cubicBezTo>
                <a:cubicBezTo>
                  <a:pt x="67" y="0"/>
                  <a:pt x="45" y="21"/>
                  <a:pt x="45" y="47"/>
                </a:cubicBezTo>
                <a:cubicBezTo>
                  <a:pt x="45" y="74"/>
                  <a:pt x="67" y="95"/>
                  <a:pt x="93" y="95"/>
                </a:cubicBezTo>
                <a:close/>
                <a:moveTo>
                  <a:pt x="148" y="106"/>
                </a:moveTo>
                <a:cubicBezTo>
                  <a:pt x="39" y="106"/>
                  <a:pt x="39" y="106"/>
                  <a:pt x="39" y="106"/>
                </a:cubicBezTo>
                <a:cubicBezTo>
                  <a:pt x="14" y="106"/>
                  <a:pt x="0" y="118"/>
                  <a:pt x="0" y="145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316"/>
                  <a:pt x="7" y="323"/>
                  <a:pt x="17" y="323"/>
                </a:cubicBezTo>
                <a:cubicBezTo>
                  <a:pt x="26" y="323"/>
                  <a:pt x="33" y="316"/>
                  <a:pt x="33" y="307"/>
                </a:cubicBezTo>
                <a:cubicBezTo>
                  <a:pt x="33" y="151"/>
                  <a:pt x="33" y="151"/>
                  <a:pt x="33" y="151"/>
                </a:cubicBezTo>
                <a:cubicBezTo>
                  <a:pt x="43" y="151"/>
                  <a:pt x="43" y="151"/>
                  <a:pt x="43" y="151"/>
                </a:cubicBezTo>
                <a:cubicBezTo>
                  <a:pt x="43" y="426"/>
                  <a:pt x="43" y="426"/>
                  <a:pt x="43" y="426"/>
                </a:cubicBezTo>
                <a:cubicBezTo>
                  <a:pt x="43" y="438"/>
                  <a:pt x="52" y="447"/>
                  <a:pt x="64" y="447"/>
                </a:cubicBezTo>
                <a:cubicBezTo>
                  <a:pt x="76" y="447"/>
                  <a:pt x="86" y="438"/>
                  <a:pt x="86" y="426"/>
                </a:cubicBezTo>
                <a:cubicBezTo>
                  <a:pt x="86" y="286"/>
                  <a:pt x="86" y="286"/>
                  <a:pt x="86" y="286"/>
                </a:cubicBezTo>
                <a:cubicBezTo>
                  <a:pt x="100" y="286"/>
                  <a:pt x="100" y="286"/>
                  <a:pt x="100" y="286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100" y="438"/>
                  <a:pt x="110" y="447"/>
                  <a:pt x="122" y="447"/>
                </a:cubicBezTo>
                <a:cubicBezTo>
                  <a:pt x="134" y="447"/>
                  <a:pt x="144" y="438"/>
                  <a:pt x="144" y="426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54" y="151"/>
                  <a:pt x="154" y="151"/>
                  <a:pt x="154" y="151"/>
                </a:cubicBezTo>
                <a:cubicBezTo>
                  <a:pt x="154" y="307"/>
                  <a:pt x="154" y="307"/>
                  <a:pt x="154" y="307"/>
                </a:cubicBezTo>
                <a:cubicBezTo>
                  <a:pt x="154" y="316"/>
                  <a:pt x="161" y="323"/>
                  <a:pt x="171" y="323"/>
                </a:cubicBezTo>
                <a:cubicBezTo>
                  <a:pt x="180" y="323"/>
                  <a:pt x="187" y="316"/>
                  <a:pt x="187" y="307"/>
                </a:cubicBezTo>
                <a:cubicBezTo>
                  <a:pt x="187" y="145"/>
                  <a:pt x="187" y="145"/>
                  <a:pt x="187" y="145"/>
                </a:cubicBezTo>
                <a:cubicBezTo>
                  <a:pt x="187" y="122"/>
                  <a:pt x="179" y="106"/>
                  <a:pt x="148" y="106"/>
                </a:cubicBezTo>
                <a:close/>
              </a:path>
            </a:pathLst>
          </a:custGeom>
          <a:solidFill>
            <a:schemeClr val="bg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Freeform 20">
            <a:extLst>
              <a:ext uri="{FF2B5EF4-FFF2-40B4-BE49-F238E27FC236}">
                <a16:creationId xmlns:a16="http://schemas.microsoft.com/office/drawing/2014/main" id="{CEB88E3F-1170-76AE-760D-F3EADFBD041A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3265488" cy="33338"/>
          </a:xfrm>
          <a:custGeom>
            <a:avLst/>
            <a:gdLst>
              <a:gd name="T0" fmla="*/ 1317 w 1317"/>
              <a:gd name="T1" fmla="*/ 7 h 14"/>
              <a:gd name="T2" fmla="*/ 1310 w 1317"/>
              <a:gd name="T3" fmla="*/ 14 h 14"/>
              <a:gd name="T4" fmla="*/ 7 w 1317"/>
              <a:gd name="T5" fmla="*/ 14 h 14"/>
              <a:gd name="T6" fmla="*/ 0 w 1317"/>
              <a:gd name="T7" fmla="*/ 7 h 14"/>
              <a:gd name="T8" fmla="*/ 0 w 1317"/>
              <a:gd name="T9" fmla="*/ 7 h 14"/>
              <a:gd name="T10" fmla="*/ 7 w 1317"/>
              <a:gd name="T11" fmla="*/ 0 h 14"/>
              <a:gd name="T12" fmla="*/ 1310 w 1317"/>
              <a:gd name="T13" fmla="*/ 0 h 14"/>
              <a:gd name="T14" fmla="*/ 1317 w 1317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17" h="14">
                <a:moveTo>
                  <a:pt x="1317" y="7"/>
                </a:moveTo>
                <a:cubicBezTo>
                  <a:pt x="1317" y="11"/>
                  <a:pt x="1314" y="14"/>
                  <a:pt x="1310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3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1310" y="0"/>
                  <a:pt x="1310" y="0"/>
                  <a:pt x="1310" y="0"/>
                </a:cubicBezTo>
                <a:cubicBezTo>
                  <a:pt x="1314" y="0"/>
                  <a:pt x="1317" y="3"/>
                  <a:pt x="1317" y="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2A8E475C-142F-D09F-ECA6-E203290C9FFC}"/>
              </a:ext>
            </a:extLst>
          </p:cNvPr>
          <p:cNvSpPr>
            <a:spLocks/>
          </p:cNvSpPr>
          <p:nvPr/>
        </p:nvSpPr>
        <p:spPr bwMode="auto">
          <a:xfrm>
            <a:off x="6899381" y="5782155"/>
            <a:ext cx="2073275" cy="33338"/>
          </a:xfrm>
          <a:custGeom>
            <a:avLst/>
            <a:gdLst>
              <a:gd name="T0" fmla="*/ 836 w 836"/>
              <a:gd name="T1" fmla="*/ 7 h 14"/>
              <a:gd name="T2" fmla="*/ 832 w 836"/>
              <a:gd name="T3" fmla="*/ 14 h 14"/>
              <a:gd name="T4" fmla="*/ 4 w 836"/>
              <a:gd name="T5" fmla="*/ 14 h 14"/>
              <a:gd name="T6" fmla="*/ 0 w 836"/>
              <a:gd name="T7" fmla="*/ 7 h 14"/>
              <a:gd name="T8" fmla="*/ 0 w 836"/>
              <a:gd name="T9" fmla="*/ 7 h 14"/>
              <a:gd name="T10" fmla="*/ 4 w 836"/>
              <a:gd name="T11" fmla="*/ 0 h 14"/>
              <a:gd name="T12" fmla="*/ 832 w 836"/>
              <a:gd name="T13" fmla="*/ 0 h 14"/>
              <a:gd name="T14" fmla="*/ 836 w 836"/>
              <a:gd name="T15" fmla="*/ 7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6" h="14">
                <a:moveTo>
                  <a:pt x="836" y="7"/>
                </a:moveTo>
                <a:cubicBezTo>
                  <a:pt x="836" y="11"/>
                  <a:pt x="835" y="14"/>
                  <a:pt x="832" y="14"/>
                </a:cubicBezTo>
                <a:cubicBezTo>
                  <a:pt x="4" y="14"/>
                  <a:pt x="4" y="14"/>
                  <a:pt x="4" y="14"/>
                </a:cubicBezTo>
                <a:cubicBezTo>
                  <a:pt x="2" y="14"/>
                  <a:pt x="0" y="11"/>
                  <a:pt x="0" y="7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2" y="0"/>
                  <a:pt x="4" y="0"/>
                </a:cubicBezTo>
                <a:cubicBezTo>
                  <a:pt x="832" y="0"/>
                  <a:pt x="832" y="0"/>
                  <a:pt x="832" y="0"/>
                </a:cubicBezTo>
                <a:cubicBezTo>
                  <a:pt x="835" y="0"/>
                  <a:pt x="836" y="3"/>
                  <a:pt x="836" y="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67882A-D521-7D4F-BCAA-F31CCE5A83FC}"/>
              </a:ext>
            </a:extLst>
          </p:cNvPr>
          <p:cNvSpPr/>
          <p:nvPr/>
        </p:nvSpPr>
        <p:spPr>
          <a:xfrm>
            <a:off x="6899381" y="5875817"/>
            <a:ext cx="22854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>
                    <a:lumMod val="20000"/>
                    <a:lumOff val="80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19,500/32,000</a:t>
            </a:r>
          </a:p>
        </p:txBody>
      </p:sp>
    </p:spTree>
    <p:extLst>
      <p:ext uri="{BB962C8B-B14F-4D97-AF65-F5344CB8AC3E}">
        <p14:creationId xmlns:p14="http://schemas.microsoft.com/office/powerpoint/2010/main" val="235005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793E85-283B-7733-ED75-27CD1AFC5B6F}"/>
              </a:ext>
            </a:extLst>
          </p:cNvPr>
          <p:cNvSpPr txBox="1"/>
          <p:nvPr/>
        </p:nvSpPr>
        <p:spPr>
          <a:xfrm>
            <a:off x="2266950" y="886351"/>
            <a:ext cx="35534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34A09-EF2D-3403-0D2E-16A85D6ACCC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0267B8-EE1B-994C-19B8-FA5AFDFB7937}"/>
              </a:ext>
            </a:extLst>
          </p:cNvPr>
          <p:cNvCxnSpPr/>
          <p:nvPr/>
        </p:nvCxnSpPr>
        <p:spPr>
          <a:xfrm>
            <a:off x="4985722" y="19163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E87622-C259-3393-E27E-638C004DB729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3F3605-BBAA-0143-5C10-1B19726CE422}"/>
              </a:ext>
            </a:extLst>
          </p:cNvPr>
          <p:cNvSpPr/>
          <p:nvPr/>
        </p:nvSpPr>
        <p:spPr>
          <a:xfrm rot="16200000">
            <a:off x="759971" y="2040788"/>
            <a:ext cx="1941525" cy="2358880"/>
          </a:xfrm>
          <a:custGeom>
            <a:avLst/>
            <a:gdLst>
              <a:gd name="connsiteX0" fmla="*/ 4057234 w 4057234"/>
              <a:gd name="connsiteY0" fmla="*/ 0 h 2358880"/>
              <a:gd name="connsiteX1" fmla="*/ 4057234 w 4057234"/>
              <a:gd name="connsiteY1" fmla="*/ 2358880 h 2358880"/>
              <a:gd name="connsiteX2" fmla="*/ 0 w 4057234"/>
              <a:gd name="connsiteY2" fmla="*/ 2358880 h 2358880"/>
              <a:gd name="connsiteX3" fmla="*/ 0 w 4057234"/>
              <a:gd name="connsiteY3" fmla="*/ 0 h 2358880"/>
              <a:gd name="connsiteX4" fmla="*/ 4057234 w 4057234"/>
              <a:gd name="connsiteY4" fmla="*/ 0 h 235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0">
                <a:moveTo>
                  <a:pt x="4057234" y="0"/>
                </a:moveTo>
                <a:lnTo>
                  <a:pt x="4057234" y="2358880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20FFAC-A88C-DF87-7B9F-55811777032D}"/>
              </a:ext>
            </a:extLst>
          </p:cNvPr>
          <p:cNvSpPr/>
          <p:nvPr/>
        </p:nvSpPr>
        <p:spPr>
          <a:xfrm rot="16200000">
            <a:off x="3670148" y="2040787"/>
            <a:ext cx="1941525" cy="2358881"/>
          </a:xfrm>
          <a:custGeom>
            <a:avLst/>
            <a:gdLst>
              <a:gd name="connsiteX0" fmla="*/ 4057234 w 4057234"/>
              <a:gd name="connsiteY0" fmla="*/ 0 h 2358881"/>
              <a:gd name="connsiteX1" fmla="*/ 4057234 w 4057234"/>
              <a:gd name="connsiteY1" fmla="*/ 2358881 h 2358881"/>
              <a:gd name="connsiteX2" fmla="*/ 0 w 4057234"/>
              <a:gd name="connsiteY2" fmla="*/ 2358880 h 2358881"/>
              <a:gd name="connsiteX3" fmla="*/ 0 w 4057234"/>
              <a:gd name="connsiteY3" fmla="*/ 0 h 2358881"/>
              <a:gd name="connsiteX4" fmla="*/ 4057234 w 4057234"/>
              <a:gd name="connsiteY4" fmla="*/ 0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1">
                <a:moveTo>
                  <a:pt x="4057234" y="0"/>
                </a:moveTo>
                <a:lnTo>
                  <a:pt x="4057234" y="2358881"/>
                </a:lnTo>
                <a:lnTo>
                  <a:pt x="0" y="2358880"/>
                </a:lnTo>
                <a:lnTo>
                  <a:pt x="0" y="0"/>
                </a:lnTo>
                <a:lnTo>
                  <a:pt x="4057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D54C745-31BD-C63F-CAE6-E4BC1579B709}"/>
              </a:ext>
            </a:extLst>
          </p:cNvPr>
          <p:cNvSpPr/>
          <p:nvPr/>
        </p:nvSpPr>
        <p:spPr>
          <a:xfrm rot="16200000">
            <a:off x="6580325" y="2040788"/>
            <a:ext cx="1941526" cy="2358881"/>
          </a:xfrm>
          <a:custGeom>
            <a:avLst/>
            <a:gdLst>
              <a:gd name="connsiteX0" fmla="*/ 4057235 w 4057235"/>
              <a:gd name="connsiteY0" fmla="*/ 1 h 2358881"/>
              <a:gd name="connsiteX1" fmla="*/ 4057235 w 4057235"/>
              <a:gd name="connsiteY1" fmla="*/ 2358881 h 2358881"/>
              <a:gd name="connsiteX2" fmla="*/ 0 w 4057235"/>
              <a:gd name="connsiteY2" fmla="*/ 2358880 h 2358881"/>
              <a:gd name="connsiteX3" fmla="*/ 1 w 4057235"/>
              <a:gd name="connsiteY3" fmla="*/ 0 h 2358881"/>
              <a:gd name="connsiteX4" fmla="*/ 4057235 w 4057235"/>
              <a:gd name="connsiteY4" fmla="*/ 1 h 235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5" h="2358881">
                <a:moveTo>
                  <a:pt x="4057235" y="1"/>
                </a:moveTo>
                <a:lnTo>
                  <a:pt x="4057235" y="2358881"/>
                </a:lnTo>
                <a:lnTo>
                  <a:pt x="0" y="2358880"/>
                </a:lnTo>
                <a:lnTo>
                  <a:pt x="1" y="0"/>
                </a:lnTo>
                <a:lnTo>
                  <a:pt x="405723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D95264-56E0-24B6-F661-F365BE717D4B}"/>
              </a:ext>
            </a:extLst>
          </p:cNvPr>
          <p:cNvSpPr/>
          <p:nvPr/>
        </p:nvSpPr>
        <p:spPr>
          <a:xfrm rot="16200000">
            <a:off x="9490501" y="2040787"/>
            <a:ext cx="1941523" cy="2358882"/>
          </a:xfrm>
          <a:custGeom>
            <a:avLst/>
            <a:gdLst>
              <a:gd name="connsiteX0" fmla="*/ 4057234 w 4057234"/>
              <a:gd name="connsiteY0" fmla="*/ 1 h 2358882"/>
              <a:gd name="connsiteX1" fmla="*/ 4057234 w 4057234"/>
              <a:gd name="connsiteY1" fmla="*/ 2358882 h 2358882"/>
              <a:gd name="connsiteX2" fmla="*/ 0 w 4057234"/>
              <a:gd name="connsiteY2" fmla="*/ 2358881 h 2358882"/>
              <a:gd name="connsiteX3" fmla="*/ 0 w 4057234"/>
              <a:gd name="connsiteY3" fmla="*/ 0 h 2358882"/>
              <a:gd name="connsiteX4" fmla="*/ 4057234 w 4057234"/>
              <a:gd name="connsiteY4" fmla="*/ 1 h 235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57234" h="2358882">
                <a:moveTo>
                  <a:pt x="4057234" y="1"/>
                </a:moveTo>
                <a:lnTo>
                  <a:pt x="4057234" y="2358882"/>
                </a:lnTo>
                <a:lnTo>
                  <a:pt x="0" y="2358881"/>
                </a:lnTo>
                <a:lnTo>
                  <a:pt x="0" y="0"/>
                </a:lnTo>
                <a:lnTo>
                  <a:pt x="405723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3157E6-35CA-EA09-9117-E73385171E18}"/>
              </a:ext>
            </a:extLst>
          </p:cNvPr>
          <p:cNvSpPr txBox="1"/>
          <p:nvPr/>
        </p:nvSpPr>
        <p:spPr>
          <a:xfrm>
            <a:off x="868454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50%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A6FC20-E7FD-ECDB-487A-F46AD706E1F0}"/>
              </a:ext>
            </a:extLst>
          </p:cNvPr>
          <p:cNvSpPr txBox="1"/>
          <p:nvPr/>
        </p:nvSpPr>
        <p:spPr>
          <a:xfrm>
            <a:off x="3778630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60%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F85C0-67FF-3EFE-63C8-6D0722A901BE}"/>
              </a:ext>
            </a:extLst>
          </p:cNvPr>
          <p:cNvSpPr txBox="1"/>
          <p:nvPr/>
        </p:nvSpPr>
        <p:spPr>
          <a:xfrm>
            <a:off x="6688808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70%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46ABD-16C1-866C-72E2-A4033A64EC9E}"/>
              </a:ext>
            </a:extLst>
          </p:cNvPr>
          <p:cNvSpPr txBox="1"/>
          <p:nvPr/>
        </p:nvSpPr>
        <p:spPr>
          <a:xfrm>
            <a:off x="9598983" y="2750868"/>
            <a:ext cx="17245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6DB08D-93D6-67A6-D5CD-1A055EE6DC36}"/>
              </a:ext>
            </a:extLst>
          </p:cNvPr>
          <p:cNvSpPr txBox="1"/>
          <p:nvPr/>
        </p:nvSpPr>
        <p:spPr>
          <a:xfrm>
            <a:off x="71826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091F30-73B6-EDBD-7A18-2E62EB0E26CA}"/>
              </a:ext>
            </a:extLst>
          </p:cNvPr>
          <p:cNvSpPr txBox="1"/>
          <p:nvPr/>
        </p:nvSpPr>
        <p:spPr>
          <a:xfrm>
            <a:off x="551292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862A93-E201-A90B-0DBA-720904E8E954}"/>
              </a:ext>
            </a:extLst>
          </p:cNvPr>
          <p:cNvSpPr txBox="1"/>
          <p:nvPr/>
        </p:nvSpPr>
        <p:spPr>
          <a:xfrm>
            <a:off x="3628445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73E9CF-F8AA-114B-6A85-DEACEA696C85}"/>
              </a:ext>
            </a:extLst>
          </p:cNvPr>
          <p:cNvSpPr txBox="1"/>
          <p:nvPr/>
        </p:nvSpPr>
        <p:spPr>
          <a:xfrm>
            <a:off x="3461471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B7A415-526C-74FD-E08E-8BA7C2100F1D}"/>
              </a:ext>
            </a:extLst>
          </p:cNvPr>
          <p:cNvSpPr txBox="1"/>
          <p:nvPr/>
        </p:nvSpPr>
        <p:spPr>
          <a:xfrm>
            <a:off x="6538621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F02762-36FE-6028-73C9-4CF39569CBE5}"/>
              </a:ext>
            </a:extLst>
          </p:cNvPr>
          <p:cNvSpPr txBox="1"/>
          <p:nvPr/>
        </p:nvSpPr>
        <p:spPr>
          <a:xfrm>
            <a:off x="6371647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36B5C-F195-623B-E3D1-D8AE2C087B97}"/>
              </a:ext>
            </a:extLst>
          </p:cNvPr>
          <p:cNvSpPr txBox="1"/>
          <p:nvPr/>
        </p:nvSpPr>
        <p:spPr>
          <a:xfrm>
            <a:off x="9448796" y="4551237"/>
            <a:ext cx="20249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#4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C614E-827D-E6BD-41A0-8C9A89E68C2B}"/>
              </a:ext>
            </a:extLst>
          </p:cNvPr>
          <p:cNvSpPr txBox="1"/>
          <p:nvPr/>
        </p:nvSpPr>
        <p:spPr>
          <a:xfrm>
            <a:off x="9281822" y="5000705"/>
            <a:ext cx="2358882" cy="130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</a:t>
            </a:r>
          </a:p>
          <a:p>
            <a:pPr algn="ct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in a piece of classical Latin literature making it over 2000 years old.Richard McClintock, a Latin professor at Hampden-Sydney College text lorem for</a:t>
            </a:r>
          </a:p>
        </p:txBody>
      </p:sp>
    </p:spTree>
    <p:extLst>
      <p:ext uri="{BB962C8B-B14F-4D97-AF65-F5344CB8AC3E}">
        <p14:creationId xmlns:p14="http://schemas.microsoft.com/office/powerpoint/2010/main" val="809191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F774B54-D61F-7771-49B4-6694CAB9CAE7}"/>
              </a:ext>
            </a:extLst>
          </p:cNvPr>
          <p:cNvSpPr/>
          <p:nvPr/>
        </p:nvSpPr>
        <p:spPr>
          <a:xfrm>
            <a:off x="4914871" y="2249468"/>
            <a:ext cx="2362258" cy="2362256"/>
          </a:xfrm>
          <a:prstGeom prst="ellipse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82810-21A8-0481-5794-FE3AD76FBC2D}"/>
              </a:ext>
            </a:extLst>
          </p:cNvPr>
          <p:cNvGrpSpPr/>
          <p:nvPr/>
        </p:nvGrpSpPr>
        <p:grpSpPr>
          <a:xfrm>
            <a:off x="5464780" y="3056900"/>
            <a:ext cx="1262442" cy="747394"/>
            <a:chOff x="5621338" y="3116263"/>
            <a:chExt cx="1035051" cy="612775"/>
          </a:xfrm>
          <a:solidFill>
            <a:schemeClr val="bg1">
              <a:lumMod val="25000"/>
              <a:lumOff val="75000"/>
            </a:schemeClr>
          </a:solidFill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89A400C-64BB-7FB6-5AA1-F3A999AEF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41988" y="3152776"/>
              <a:ext cx="323850" cy="282575"/>
            </a:xfrm>
            <a:custGeom>
              <a:avLst/>
              <a:gdLst>
                <a:gd name="T0" fmla="*/ 14 w 27"/>
                <a:gd name="T1" fmla="*/ 23 h 23"/>
                <a:gd name="T2" fmla="*/ 26 w 27"/>
                <a:gd name="T3" fmla="*/ 11 h 23"/>
                <a:gd name="T4" fmla="*/ 24 w 27"/>
                <a:gd name="T5" fmla="*/ 1 h 23"/>
                <a:gd name="T6" fmla="*/ 12 w 27"/>
                <a:gd name="T7" fmla="*/ 0 h 23"/>
                <a:gd name="T8" fmla="*/ 3 w 27"/>
                <a:gd name="T9" fmla="*/ 4 h 23"/>
                <a:gd name="T10" fmla="*/ 2 w 27"/>
                <a:gd name="T11" fmla="*/ 11 h 23"/>
                <a:gd name="T12" fmla="*/ 14 w 27"/>
                <a:gd name="T13" fmla="*/ 23 h 23"/>
                <a:gd name="T14" fmla="*/ 6 w 27"/>
                <a:gd name="T15" fmla="*/ 10 h 23"/>
                <a:gd name="T16" fmla="*/ 9 w 27"/>
                <a:gd name="T17" fmla="*/ 10 h 23"/>
                <a:gd name="T18" fmla="*/ 13 w 27"/>
                <a:gd name="T19" fmla="*/ 9 h 23"/>
                <a:gd name="T20" fmla="*/ 13 w 27"/>
                <a:gd name="T21" fmla="*/ 10 h 23"/>
                <a:gd name="T22" fmla="*/ 23 w 27"/>
                <a:gd name="T23" fmla="*/ 10 h 23"/>
                <a:gd name="T24" fmla="*/ 23 w 27"/>
                <a:gd name="T25" fmla="*/ 12 h 23"/>
                <a:gd name="T26" fmla="*/ 14 w 27"/>
                <a:gd name="T27" fmla="*/ 20 h 23"/>
                <a:gd name="T28" fmla="*/ 6 w 27"/>
                <a:gd name="T29" fmla="*/ 12 h 23"/>
                <a:gd name="T30" fmla="*/ 6 w 27"/>
                <a:gd name="T31" fmla="*/ 10 h 23"/>
                <a:gd name="T32" fmla="*/ 6 w 27"/>
                <a:gd name="T33" fmla="*/ 10 h 23"/>
                <a:gd name="T34" fmla="*/ 6 w 27"/>
                <a:gd name="T35" fmla="*/ 1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3">
                  <a:moveTo>
                    <a:pt x="14" y="23"/>
                  </a:moveTo>
                  <a:cubicBezTo>
                    <a:pt x="21" y="23"/>
                    <a:pt x="26" y="18"/>
                    <a:pt x="26" y="11"/>
                  </a:cubicBezTo>
                  <a:cubicBezTo>
                    <a:pt x="26" y="7"/>
                    <a:pt x="27" y="4"/>
                    <a:pt x="24" y="1"/>
                  </a:cubicBezTo>
                  <a:cubicBezTo>
                    <a:pt x="22" y="0"/>
                    <a:pt x="14" y="0"/>
                    <a:pt x="12" y="0"/>
                  </a:cubicBezTo>
                  <a:cubicBezTo>
                    <a:pt x="9" y="0"/>
                    <a:pt x="5" y="2"/>
                    <a:pt x="3" y="4"/>
                  </a:cubicBezTo>
                  <a:cubicBezTo>
                    <a:pt x="0" y="6"/>
                    <a:pt x="2" y="8"/>
                    <a:pt x="2" y="11"/>
                  </a:cubicBezTo>
                  <a:cubicBezTo>
                    <a:pt x="2" y="18"/>
                    <a:pt x="8" y="23"/>
                    <a:pt x="14" y="23"/>
                  </a:cubicBezTo>
                  <a:close/>
                  <a:moveTo>
                    <a:pt x="6" y="10"/>
                  </a:moveTo>
                  <a:cubicBezTo>
                    <a:pt x="8" y="10"/>
                    <a:pt x="9" y="10"/>
                    <a:pt x="9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1" y="11"/>
                    <a:pt x="13" y="10"/>
                  </a:cubicBezTo>
                  <a:cubicBezTo>
                    <a:pt x="17" y="9"/>
                    <a:pt x="21" y="10"/>
                    <a:pt x="23" y="10"/>
                  </a:cubicBezTo>
                  <a:cubicBezTo>
                    <a:pt x="23" y="11"/>
                    <a:pt x="23" y="11"/>
                    <a:pt x="23" y="12"/>
                  </a:cubicBezTo>
                  <a:cubicBezTo>
                    <a:pt x="23" y="16"/>
                    <a:pt x="19" y="20"/>
                    <a:pt x="14" y="20"/>
                  </a:cubicBezTo>
                  <a:cubicBezTo>
                    <a:pt x="10" y="20"/>
                    <a:pt x="6" y="16"/>
                    <a:pt x="6" y="12"/>
                  </a:cubicBezTo>
                  <a:cubicBezTo>
                    <a:pt x="6" y="11"/>
                    <a:pt x="6" y="11"/>
                    <a:pt x="6" y="10"/>
                  </a:cubicBezTo>
                  <a:close/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D2F8614-4A3B-CC54-53B9-53C246BDC5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4726" y="3116263"/>
              <a:ext cx="601663" cy="342900"/>
            </a:xfrm>
            <a:custGeom>
              <a:avLst/>
              <a:gdLst>
                <a:gd name="T0" fmla="*/ 8 w 50"/>
                <a:gd name="T1" fmla="*/ 28 h 28"/>
                <a:gd name="T2" fmla="*/ 12 w 50"/>
                <a:gd name="T3" fmla="*/ 17 h 28"/>
                <a:gd name="T4" fmla="*/ 24 w 50"/>
                <a:gd name="T5" fmla="*/ 28 h 28"/>
                <a:gd name="T6" fmla="*/ 37 w 50"/>
                <a:gd name="T7" fmla="*/ 18 h 28"/>
                <a:gd name="T8" fmla="*/ 39 w 50"/>
                <a:gd name="T9" fmla="*/ 28 h 28"/>
                <a:gd name="T10" fmla="*/ 37 w 50"/>
                <a:gd name="T11" fmla="*/ 14 h 28"/>
                <a:gd name="T12" fmla="*/ 37 w 50"/>
                <a:gd name="T13" fmla="*/ 12 h 28"/>
                <a:gd name="T14" fmla="*/ 23 w 50"/>
                <a:gd name="T15" fmla="*/ 1 h 28"/>
                <a:gd name="T16" fmla="*/ 12 w 50"/>
                <a:gd name="T17" fmla="*/ 11 h 28"/>
                <a:gd name="T18" fmla="*/ 11 w 50"/>
                <a:gd name="T19" fmla="*/ 14 h 28"/>
                <a:gd name="T20" fmla="*/ 8 w 50"/>
                <a:gd name="T21" fmla="*/ 28 h 28"/>
                <a:gd name="T22" fmla="*/ 18 w 50"/>
                <a:gd name="T23" fmla="*/ 12 h 28"/>
                <a:gd name="T24" fmla="*/ 19 w 50"/>
                <a:gd name="T25" fmla="*/ 16 h 28"/>
                <a:gd name="T26" fmla="*/ 25 w 50"/>
                <a:gd name="T27" fmla="*/ 10 h 28"/>
                <a:gd name="T28" fmla="*/ 25 w 50"/>
                <a:gd name="T29" fmla="*/ 15 h 28"/>
                <a:gd name="T30" fmla="*/ 33 w 50"/>
                <a:gd name="T31" fmla="*/ 15 h 28"/>
                <a:gd name="T32" fmla="*/ 34 w 50"/>
                <a:gd name="T33" fmla="*/ 15 h 28"/>
                <a:gd name="T34" fmla="*/ 34 w 50"/>
                <a:gd name="T35" fmla="*/ 15 h 28"/>
                <a:gd name="T36" fmla="*/ 24 w 50"/>
                <a:gd name="T37" fmla="*/ 25 h 28"/>
                <a:gd name="T38" fmla="*/ 15 w 50"/>
                <a:gd name="T39" fmla="*/ 15 h 28"/>
                <a:gd name="T40" fmla="*/ 18 w 50"/>
                <a:gd name="T41" fmla="*/ 12 h 28"/>
                <a:gd name="T42" fmla="*/ 18 w 50"/>
                <a:gd name="T43" fmla="*/ 12 h 28"/>
                <a:gd name="T44" fmla="*/ 18 w 50"/>
                <a:gd name="T45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0" h="28">
                  <a:moveTo>
                    <a:pt x="8" y="28"/>
                  </a:moveTo>
                  <a:cubicBezTo>
                    <a:pt x="8" y="22"/>
                    <a:pt x="10" y="18"/>
                    <a:pt x="12" y="17"/>
                  </a:cubicBezTo>
                  <a:cubicBezTo>
                    <a:pt x="13" y="23"/>
                    <a:pt x="18" y="28"/>
                    <a:pt x="24" y="28"/>
                  </a:cubicBezTo>
                  <a:cubicBezTo>
                    <a:pt x="30" y="28"/>
                    <a:pt x="36" y="24"/>
                    <a:pt x="37" y="18"/>
                  </a:cubicBezTo>
                  <a:cubicBezTo>
                    <a:pt x="38" y="20"/>
                    <a:pt x="40" y="24"/>
                    <a:pt x="39" y="28"/>
                  </a:cubicBezTo>
                  <a:cubicBezTo>
                    <a:pt x="50" y="28"/>
                    <a:pt x="45" y="16"/>
                    <a:pt x="37" y="14"/>
                  </a:cubicBezTo>
                  <a:cubicBezTo>
                    <a:pt x="37" y="14"/>
                    <a:pt x="37" y="13"/>
                    <a:pt x="37" y="12"/>
                  </a:cubicBezTo>
                  <a:cubicBezTo>
                    <a:pt x="37" y="8"/>
                    <a:pt x="33" y="0"/>
                    <a:pt x="23" y="1"/>
                  </a:cubicBezTo>
                  <a:cubicBezTo>
                    <a:pt x="14" y="1"/>
                    <a:pt x="12" y="7"/>
                    <a:pt x="12" y="11"/>
                  </a:cubicBezTo>
                  <a:cubicBezTo>
                    <a:pt x="12" y="12"/>
                    <a:pt x="11" y="13"/>
                    <a:pt x="11" y="14"/>
                  </a:cubicBezTo>
                  <a:cubicBezTo>
                    <a:pt x="0" y="16"/>
                    <a:pt x="1" y="28"/>
                    <a:pt x="8" y="28"/>
                  </a:cubicBezTo>
                  <a:close/>
                  <a:moveTo>
                    <a:pt x="18" y="12"/>
                  </a:moveTo>
                  <a:cubicBezTo>
                    <a:pt x="18" y="12"/>
                    <a:pt x="19" y="12"/>
                    <a:pt x="19" y="16"/>
                  </a:cubicBezTo>
                  <a:cubicBezTo>
                    <a:pt x="21" y="16"/>
                    <a:pt x="25" y="10"/>
                    <a:pt x="25" y="1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7" y="15"/>
                    <a:pt x="33" y="15"/>
                    <a:pt x="33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20"/>
                    <a:pt x="29" y="25"/>
                    <a:pt x="24" y="25"/>
                  </a:cubicBezTo>
                  <a:cubicBezTo>
                    <a:pt x="19" y="25"/>
                    <a:pt x="15" y="20"/>
                    <a:pt x="15" y="15"/>
                  </a:cubicBezTo>
                  <a:cubicBezTo>
                    <a:pt x="17" y="15"/>
                    <a:pt x="18" y="12"/>
                    <a:pt x="18" y="12"/>
                  </a:cubicBezTo>
                  <a:close/>
                  <a:moveTo>
                    <a:pt x="18" y="12"/>
                  </a:moveTo>
                  <a:cubicBezTo>
                    <a:pt x="18" y="12"/>
                    <a:pt x="18" y="12"/>
                    <a:pt x="18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428624F8-EB16-B49F-774B-2AD1C8B028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close/>
                  <a:moveTo>
                    <a:pt x="477" y="8"/>
                  </a:moveTo>
                  <a:lnTo>
                    <a:pt x="47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530BCAF-C972-AEC7-3442-FD9C72EB0F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1338" y="3471863"/>
              <a:ext cx="974725" cy="257175"/>
            </a:xfrm>
            <a:custGeom>
              <a:avLst/>
              <a:gdLst>
                <a:gd name="T0" fmla="*/ 477 w 614"/>
                <a:gd name="T1" fmla="*/ 8 h 162"/>
                <a:gd name="T2" fmla="*/ 402 w 614"/>
                <a:gd name="T3" fmla="*/ 8 h 162"/>
                <a:gd name="T4" fmla="*/ 326 w 614"/>
                <a:gd name="T5" fmla="*/ 101 h 162"/>
                <a:gd name="T6" fmla="*/ 242 w 614"/>
                <a:gd name="T7" fmla="*/ 0 h 162"/>
                <a:gd name="T8" fmla="*/ 129 w 614"/>
                <a:gd name="T9" fmla="*/ 0 h 162"/>
                <a:gd name="T10" fmla="*/ 0 w 614"/>
                <a:gd name="T11" fmla="*/ 132 h 162"/>
                <a:gd name="T12" fmla="*/ 30 w 614"/>
                <a:gd name="T13" fmla="*/ 162 h 162"/>
                <a:gd name="T14" fmla="*/ 121 w 614"/>
                <a:gd name="T15" fmla="*/ 85 h 162"/>
                <a:gd name="T16" fmla="*/ 121 w 614"/>
                <a:gd name="T17" fmla="*/ 147 h 162"/>
                <a:gd name="T18" fmla="*/ 258 w 614"/>
                <a:gd name="T19" fmla="*/ 147 h 162"/>
                <a:gd name="T20" fmla="*/ 258 w 614"/>
                <a:gd name="T21" fmla="*/ 85 h 162"/>
                <a:gd name="T22" fmla="*/ 311 w 614"/>
                <a:gd name="T23" fmla="*/ 147 h 162"/>
                <a:gd name="T24" fmla="*/ 326 w 614"/>
                <a:gd name="T25" fmla="*/ 162 h 162"/>
                <a:gd name="T26" fmla="*/ 326 w 614"/>
                <a:gd name="T27" fmla="*/ 162 h 162"/>
                <a:gd name="T28" fmla="*/ 326 w 614"/>
                <a:gd name="T29" fmla="*/ 162 h 162"/>
                <a:gd name="T30" fmla="*/ 333 w 614"/>
                <a:gd name="T31" fmla="*/ 155 h 162"/>
                <a:gd name="T32" fmla="*/ 402 w 614"/>
                <a:gd name="T33" fmla="*/ 77 h 162"/>
                <a:gd name="T34" fmla="*/ 402 w 614"/>
                <a:gd name="T35" fmla="*/ 108 h 162"/>
                <a:gd name="T36" fmla="*/ 386 w 614"/>
                <a:gd name="T37" fmla="*/ 139 h 162"/>
                <a:gd name="T38" fmla="*/ 530 w 614"/>
                <a:gd name="T39" fmla="*/ 139 h 162"/>
                <a:gd name="T40" fmla="*/ 508 w 614"/>
                <a:gd name="T41" fmla="*/ 108 h 162"/>
                <a:gd name="T42" fmla="*/ 515 w 614"/>
                <a:gd name="T43" fmla="*/ 62 h 162"/>
                <a:gd name="T44" fmla="*/ 568 w 614"/>
                <a:gd name="T45" fmla="*/ 147 h 162"/>
                <a:gd name="T46" fmla="*/ 614 w 614"/>
                <a:gd name="T47" fmla="*/ 139 h 162"/>
                <a:gd name="T48" fmla="*/ 515 w 614"/>
                <a:gd name="T49" fmla="*/ 8 h 162"/>
                <a:gd name="T50" fmla="*/ 477 w 614"/>
                <a:gd name="T51" fmla="*/ 8 h 162"/>
                <a:gd name="T52" fmla="*/ 477 w 614"/>
                <a:gd name="T53" fmla="*/ 8 h 162"/>
                <a:gd name="T54" fmla="*/ 477 w 614"/>
                <a:gd name="T55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14" h="162">
                  <a:moveTo>
                    <a:pt x="477" y="8"/>
                  </a:moveTo>
                  <a:lnTo>
                    <a:pt x="402" y="8"/>
                  </a:lnTo>
                  <a:lnTo>
                    <a:pt x="326" y="101"/>
                  </a:lnTo>
                  <a:lnTo>
                    <a:pt x="242" y="0"/>
                  </a:lnTo>
                  <a:lnTo>
                    <a:pt x="129" y="0"/>
                  </a:lnTo>
                  <a:lnTo>
                    <a:pt x="0" y="132"/>
                  </a:lnTo>
                  <a:lnTo>
                    <a:pt x="30" y="162"/>
                  </a:lnTo>
                  <a:lnTo>
                    <a:pt x="121" y="85"/>
                  </a:lnTo>
                  <a:lnTo>
                    <a:pt x="121" y="147"/>
                  </a:lnTo>
                  <a:lnTo>
                    <a:pt x="258" y="147"/>
                  </a:lnTo>
                  <a:lnTo>
                    <a:pt x="258" y="85"/>
                  </a:lnTo>
                  <a:lnTo>
                    <a:pt x="311" y="147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26" y="162"/>
                  </a:lnTo>
                  <a:lnTo>
                    <a:pt x="333" y="155"/>
                  </a:lnTo>
                  <a:lnTo>
                    <a:pt x="402" y="77"/>
                  </a:lnTo>
                  <a:lnTo>
                    <a:pt x="402" y="108"/>
                  </a:lnTo>
                  <a:lnTo>
                    <a:pt x="386" y="139"/>
                  </a:lnTo>
                  <a:lnTo>
                    <a:pt x="530" y="139"/>
                  </a:lnTo>
                  <a:lnTo>
                    <a:pt x="508" y="108"/>
                  </a:lnTo>
                  <a:lnTo>
                    <a:pt x="515" y="62"/>
                  </a:lnTo>
                  <a:lnTo>
                    <a:pt x="568" y="147"/>
                  </a:lnTo>
                  <a:lnTo>
                    <a:pt x="614" y="139"/>
                  </a:lnTo>
                  <a:lnTo>
                    <a:pt x="515" y="8"/>
                  </a:lnTo>
                  <a:lnTo>
                    <a:pt x="477" y="8"/>
                  </a:lnTo>
                  <a:moveTo>
                    <a:pt x="477" y="8"/>
                  </a:moveTo>
                  <a:lnTo>
                    <a:pt x="477" y="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CEFF0-7C39-FAFE-0EA5-51FD9236C2B9}"/>
              </a:ext>
            </a:extLst>
          </p:cNvPr>
          <p:cNvCxnSpPr>
            <a:cxnSpLocks/>
            <a:stCxn id="2" idx="6"/>
            <a:endCxn id="14" idx="3"/>
          </p:cNvCxnSpPr>
          <p:nvPr/>
        </p:nvCxnSpPr>
        <p:spPr>
          <a:xfrm flipV="1">
            <a:off x="7277129" y="2804107"/>
            <a:ext cx="890435" cy="626489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5C7CB1-6B7F-98EE-5B37-C419892D9A23}"/>
              </a:ext>
            </a:extLst>
          </p:cNvPr>
          <p:cNvCxnSpPr>
            <a:cxnSpLocks/>
            <a:stCxn id="2" idx="6"/>
            <a:endCxn id="15" idx="1"/>
          </p:cNvCxnSpPr>
          <p:nvPr/>
        </p:nvCxnSpPr>
        <p:spPr>
          <a:xfrm>
            <a:off x="7277129" y="3430596"/>
            <a:ext cx="890435" cy="62648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64E7ECB-7A02-58B6-785A-DCAD2EE46A7F}"/>
              </a:ext>
            </a:extLst>
          </p:cNvPr>
          <p:cNvSpPr/>
          <p:nvPr/>
        </p:nvSpPr>
        <p:spPr>
          <a:xfrm>
            <a:off x="9578769" y="1890406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E11561-444C-7ADB-80D8-41CFFFFA7731}"/>
              </a:ext>
            </a:extLst>
          </p:cNvPr>
          <p:cNvSpPr/>
          <p:nvPr/>
        </p:nvSpPr>
        <p:spPr>
          <a:xfrm>
            <a:off x="9578769" y="413157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721C54-7F63-0896-F944-EAF4F78A2208}"/>
              </a:ext>
            </a:extLst>
          </p:cNvPr>
          <p:cNvSpPr/>
          <p:nvPr/>
        </p:nvSpPr>
        <p:spPr>
          <a:xfrm>
            <a:off x="9430495" y="775340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FC58E2-E484-54CD-5A3A-0CD47BF39448}"/>
              </a:ext>
            </a:extLst>
          </p:cNvPr>
          <p:cNvSpPr/>
          <p:nvPr/>
        </p:nvSpPr>
        <p:spPr>
          <a:xfrm>
            <a:off x="9430495" y="5245045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E7BB0-2C32-91B6-73B1-ADCF30734ADC}"/>
              </a:ext>
            </a:extLst>
          </p:cNvPr>
          <p:cNvSpPr/>
          <p:nvPr/>
        </p:nvSpPr>
        <p:spPr>
          <a:xfrm>
            <a:off x="7962903" y="1611254"/>
            <a:ext cx="1397514" cy="139751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B34C5C-5D95-3617-7A1B-B00DDEE6F6CF}"/>
              </a:ext>
            </a:extLst>
          </p:cNvPr>
          <p:cNvSpPr/>
          <p:nvPr/>
        </p:nvSpPr>
        <p:spPr>
          <a:xfrm>
            <a:off x="7962903" y="3852423"/>
            <a:ext cx="1397514" cy="13975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61BDFD-DCFA-7366-B9F7-56D6BCA9F3D0}"/>
              </a:ext>
            </a:extLst>
          </p:cNvPr>
          <p:cNvSpPr/>
          <p:nvPr/>
        </p:nvSpPr>
        <p:spPr>
          <a:xfrm>
            <a:off x="8242054" y="552093"/>
            <a:ext cx="839211" cy="8392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4B0D2C-3FAC-44FA-5B70-6AD776502372}"/>
              </a:ext>
            </a:extLst>
          </p:cNvPr>
          <p:cNvSpPr/>
          <p:nvPr/>
        </p:nvSpPr>
        <p:spPr>
          <a:xfrm>
            <a:off x="8242054" y="5468291"/>
            <a:ext cx="839211" cy="8392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DEDD7B-B381-3875-9A6D-A177152C1BEC}"/>
              </a:ext>
            </a:extLst>
          </p:cNvPr>
          <p:cNvCxnSpPr>
            <a:cxnSpLocks/>
            <a:stCxn id="14" idx="7"/>
            <a:endCxn id="12" idx="3"/>
          </p:cNvCxnSpPr>
          <p:nvPr/>
        </p:nvCxnSpPr>
        <p:spPr>
          <a:xfrm flipV="1">
            <a:off x="9155756" y="1491651"/>
            <a:ext cx="397639" cy="324264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5DDAB8-3979-D783-A9C3-DEE345618DBF}"/>
              </a:ext>
            </a:extLst>
          </p:cNvPr>
          <p:cNvCxnSpPr>
            <a:cxnSpLocks/>
            <a:stCxn id="14" idx="0"/>
            <a:endCxn id="16" idx="4"/>
          </p:cNvCxnSpPr>
          <p:nvPr/>
        </p:nvCxnSpPr>
        <p:spPr>
          <a:xfrm flipV="1">
            <a:off x="8661660" y="1391304"/>
            <a:ext cx="0" cy="21995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C463A-BE3B-4FBD-096A-A7357CC0BC9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9360417" y="2310011"/>
            <a:ext cx="218352" cy="1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D7BA9E-1F93-A4F2-C091-5E4FAADF0583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>
            <a:off x="8661660" y="5249937"/>
            <a:ext cx="0" cy="21835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639043-5CD5-7EC1-E67C-AEF520FD670A}"/>
              </a:ext>
            </a:extLst>
          </p:cNvPr>
          <p:cNvCxnSpPr>
            <a:cxnSpLocks/>
            <a:stCxn id="15" idx="5"/>
            <a:endCxn id="13" idx="1"/>
          </p:cNvCxnSpPr>
          <p:nvPr/>
        </p:nvCxnSpPr>
        <p:spPr>
          <a:xfrm>
            <a:off x="9155756" y="5045276"/>
            <a:ext cx="397639" cy="322669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C41D3F-F7D6-8C3A-080A-ADDE9A9D028B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9360417" y="4551180"/>
            <a:ext cx="218352" cy="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B87CB1-F8A0-2BC7-2B63-76C27F3FED2C}"/>
              </a:ext>
            </a:extLst>
          </p:cNvPr>
          <p:cNvSpPr txBox="1"/>
          <p:nvPr/>
        </p:nvSpPr>
        <p:spPr>
          <a:xfrm>
            <a:off x="8048695" y="2113846"/>
            <a:ext cx="1209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Poppins SemiBold" panose="00000700000000000000" pitchFamily="2" charset="0"/>
              </a:rPr>
              <a:t>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E6E77-7CEC-053C-6FB2-831BEEA05C8F}"/>
              </a:ext>
            </a:extLst>
          </p:cNvPr>
          <p:cNvSpPr txBox="1"/>
          <p:nvPr/>
        </p:nvSpPr>
        <p:spPr>
          <a:xfrm>
            <a:off x="7943528" y="4389598"/>
            <a:ext cx="1416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Poppins SemiBold" panose="00000700000000000000" pitchFamily="2" charset="0"/>
              </a:rPr>
              <a:t>Preservation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135797-62EF-D341-F935-070CABC8FC85}"/>
              </a:ext>
            </a:extLst>
          </p:cNvPr>
          <p:cNvCxnSpPr>
            <a:cxnSpLocks/>
            <a:stCxn id="2" idx="2"/>
            <a:endCxn id="28" idx="5"/>
          </p:cNvCxnSpPr>
          <p:nvPr/>
        </p:nvCxnSpPr>
        <p:spPr>
          <a:xfrm flipH="1" flipV="1">
            <a:off x="4024436" y="2804107"/>
            <a:ext cx="890435" cy="626489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B73DB-42C2-F2C1-2D99-4B27B061C128}"/>
              </a:ext>
            </a:extLst>
          </p:cNvPr>
          <p:cNvCxnSpPr>
            <a:cxnSpLocks/>
            <a:stCxn id="2" idx="2"/>
            <a:endCxn id="29" idx="7"/>
          </p:cNvCxnSpPr>
          <p:nvPr/>
        </p:nvCxnSpPr>
        <p:spPr>
          <a:xfrm flipH="1">
            <a:off x="4024436" y="3430596"/>
            <a:ext cx="890435" cy="62648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D34784D-56A9-2757-303A-520DBDC21E6C}"/>
              </a:ext>
            </a:extLst>
          </p:cNvPr>
          <p:cNvSpPr/>
          <p:nvPr/>
        </p:nvSpPr>
        <p:spPr>
          <a:xfrm>
            <a:off x="2831583" y="1611254"/>
            <a:ext cx="1397514" cy="13975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B01C3A-FD9C-A3A6-1A03-99791E90D21F}"/>
              </a:ext>
            </a:extLst>
          </p:cNvPr>
          <p:cNvSpPr/>
          <p:nvPr/>
        </p:nvSpPr>
        <p:spPr>
          <a:xfrm>
            <a:off x="2831583" y="3852423"/>
            <a:ext cx="1397514" cy="13975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427E45-1D5C-C227-3B3C-E126AD7C8C9F}"/>
              </a:ext>
            </a:extLst>
          </p:cNvPr>
          <p:cNvSpPr/>
          <p:nvPr/>
        </p:nvSpPr>
        <p:spPr>
          <a:xfrm>
            <a:off x="3110735" y="552093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89DB36-ABF7-2601-FF3C-4B05D1D31BD6}"/>
              </a:ext>
            </a:extLst>
          </p:cNvPr>
          <p:cNvSpPr/>
          <p:nvPr/>
        </p:nvSpPr>
        <p:spPr>
          <a:xfrm>
            <a:off x="3110735" y="5468291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F1DF0F5-37C4-6F22-3F7C-B886ACA22BAD}"/>
              </a:ext>
            </a:extLst>
          </p:cNvPr>
          <p:cNvSpPr/>
          <p:nvPr/>
        </p:nvSpPr>
        <p:spPr>
          <a:xfrm>
            <a:off x="1774021" y="1890406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6973958-C87B-AA86-D4E5-D9A1A4D59FE6}"/>
              </a:ext>
            </a:extLst>
          </p:cNvPr>
          <p:cNvSpPr/>
          <p:nvPr/>
        </p:nvSpPr>
        <p:spPr>
          <a:xfrm>
            <a:off x="1774021" y="413157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F59728F-8636-6F4C-B990-438D15BFD8D4}"/>
              </a:ext>
            </a:extLst>
          </p:cNvPr>
          <p:cNvSpPr/>
          <p:nvPr/>
        </p:nvSpPr>
        <p:spPr>
          <a:xfrm>
            <a:off x="1922294" y="775340"/>
            <a:ext cx="839211" cy="83921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15CEE-F76C-D0F1-6ED4-A0BAFD9EF4A0}"/>
              </a:ext>
            </a:extLst>
          </p:cNvPr>
          <p:cNvSpPr/>
          <p:nvPr/>
        </p:nvSpPr>
        <p:spPr>
          <a:xfrm>
            <a:off x="1922294" y="5245045"/>
            <a:ext cx="839211" cy="83921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60E126A-7454-EE3D-ABEA-A437AACB49C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V="1">
            <a:off x="3530340" y="1391304"/>
            <a:ext cx="1" cy="21995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D8FDC1F-8F63-5FC5-208E-6019098DAEEA}"/>
              </a:ext>
            </a:extLst>
          </p:cNvPr>
          <p:cNvCxnSpPr>
            <a:cxnSpLocks/>
            <a:stCxn id="28" idx="2"/>
            <a:endCxn id="32" idx="6"/>
          </p:cNvCxnSpPr>
          <p:nvPr/>
        </p:nvCxnSpPr>
        <p:spPr>
          <a:xfrm flipH="1">
            <a:off x="2613232" y="2310011"/>
            <a:ext cx="218351" cy="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818FC8-1E7A-4038-153B-F61CC1184DE5}"/>
              </a:ext>
            </a:extLst>
          </p:cNvPr>
          <p:cNvCxnSpPr>
            <a:cxnSpLocks/>
            <a:stCxn id="28" idx="1"/>
            <a:endCxn id="34" idx="5"/>
          </p:cNvCxnSpPr>
          <p:nvPr/>
        </p:nvCxnSpPr>
        <p:spPr>
          <a:xfrm flipH="1" flipV="1">
            <a:off x="2638605" y="1491651"/>
            <a:ext cx="397639" cy="324264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C85AAB-6024-1687-F5C2-2CC1576A0BAA}"/>
              </a:ext>
            </a:extLst>
          </p:cNvPr>
          <p:cNvCxnSpPr>
            <a:cxnSpLocks/>
            <a:stCxn id="29" idx="3"/>
            <a:endCxn id="35" idx="7"/>
          </p:cNvCxnSpPr>
          <p:nvPr/>
        </p:nvCxnSpPr>
        <p:spPr>
          <a:xfrm flipH="1">
            <a:off x="2638605" y="5045276"/>
            <a:ext cx="397639" cy="322669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B06B73-E58D-4440-C5FA-332F780946F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530340" y="5249937"/>
            <a:ext cx="1" cy="21835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70BBE9-5B63-DFA6-B2D1-02525ED48470}"/>
              </a:ext>
            </a:extLst>
          </p:cNvPr>
          <p:cNvCxnSpPr>
            <a:cxnSpLocks/>
            <a:stCxn id="29" idx="2"/>
            <a:endCxn id="33" idx="6"/>
          </p:cNvCxnSpPr>
          <p:nvPr/>
        </p:nvCxnSpPr>
        <p:spPr>
          <a:xfrm flipH="1">
            <a:off x="2613232" y="4551180"/>
            <a:ext cx="218351" cy="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E9DC1F9-69D7-6F06-B56D-5C1A3FE07C47}"/>
              </a:ext>
            </a:extLst>
          </p:cNvPr>
          <p:cNvSpPr txBox="1"/>
          <p:nvPr/>
        </p:nvSpPr>
        <p:spPr>
          <a:xfrm>
            <a:off x="2729831" y="2117069"/>
            <a:ext cx="1601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Accumulation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FF6108-D8F1-9B2F-7F8E-E0085C1CDC0D}"/>
              </a:ext>
            </a:extLst>
          </p:cNvPr>
          <p:cNvSpPr txBox="1"/>
          <p:nvPr/>
        </p:nvSpPr>
        <p:spPr>
          <a:xfrm>
            <a:off x="2965975" y="4389598"/>
            <a:ext cx="1208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Protection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FC06A5-964C-982E-FAF0-B3ACD6C2B0AE}"/>
              </a:ext>
            </a:extLst>
          </p:cNvPr>
          <p:cNvSpPr txBox="1"/>
          <p:nvPr/>
        </p:nvSpPr>
        <p:spPr>
          <a:xfrm>
            <a:off x="4174893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70B609-B4DB-E9F7-CAA6-63BBA3454F7E}"/>
              </a:ext>
            </a:extLst>
          </p:cNvPr>
          <p:cNvSpPr txBox="1"/>
          <p:nvPr/>
        </p:nvSpPr>
        <p:spPr>
          <a:xfrm>
            <a:off x="6757004" y="5645266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1296B0-3289-B260-F80B-B5EEBC05318F}"/>
              </a:ext>
            </a:extLst>
          </p:cNvPr>
          <p:cNvSpPr txBox="1"/>
          <p:nvPr/>
        </p:nvSpPr>
        <p:spPr>
          <a:xfrm>
            <a:off x="4174893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593400-639F-D3E3-15C9-EECE0F6C820E}"/>
              </a:ext>
            </a:extLst>
          </p:cNvPr>
          <p:cNvSpPr txBox="1"/>
          <p:nvPr/>
        </p:nvSpPr>
        <p:spPr>
          <a:xfrm>
            <a:off x="6757004" y="729068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3DFEF9-677B-5C56-64DD-A60715C64FDA}"/>
              </a:ext>
            </a:extLst>
          </p:cNvPr>
          <p:cNvSpPr txBox="1"/>
          <p:nvPr/>
        </p:nvSpPr>
        <p:spPr>
          <a:xfrm>
            <a:off x="10454181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2BD9AA-28C8-2F58-550E-4F3D0F54E7AA}"/>
              </a:ext>
            </a:extLst>
          </p:cNvPr>
          <p:cNvSpPr txBox="1"/>
          <p:nvPr/>
        </p:nvSpPr>
        <p:spPr>
          <a:xfrm>
            <a:off x="10636331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9A6B0-5549-43D4-F005-4CA8BCC55968}"/>
              </a:ext>
            </a:extLst>
          </p:cNvPr>
          <p:cNvSpPr txBox="1"/>
          <p:nvPr/>
        </p:nvSpPr>
        <p:spPr>
          <a:xfrm>
            <a:off x="10636331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26D15-8BE0-1B9B-0E56-A8E6B9D39CB7}"/>
              </a:ext>
            </a:extLst>
          </p:cNvPr>
          <p:cNvSpPr txBox="1"/>
          <p:nvPr/>
        </p:nvSpPr>
        <p:spPr>
          <a:xfrm>
            <a:off x="10454181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35784A-1A08-F516-64BD-CCBD6D5B9A34}"/>
              </a:ext>
            </a:extLst>
          </p:cNvPr>
          <p:cNvSpPr txBox="1"/>
          <p:nvPr/>
        </p:nvSpPr>
        <p:spPr>
          <a:xfrm>
            <a:off x="551294" y="952315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E04097-D65D-3A95-63CD-31E41460296E}"/>
              </a:ext>
            </a:extLst>
          </p:cNvPr>
          <p:cNvSpPr txBox="1"/>
          <p:nvPr/>
        </p:nvSpPr>
        <p:spPr>
          <a:xfrm>
            <a:off x="551294" y="5422020"/>
            <a:ext cx="1186524" cy="68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12DFFBD-14E2-B5C9-D014-4865B9F020DF}"/>
              </a:ext>
            </a:extLst>
          </p:cNvPr>
          <p:cNvSpPr txBox="1"/>
          <p:nvPr/>
        </p:nvSpPr>
        <p:spPr>
          <a:xfrm>
            <a:off x="551293" y="2067381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93A110-4677-D755-5832-5670BB9B8E13}"/>
              </a:ext>
            </a:extLst>
          </p:cNvPr>
          <p:cNvSpPr txBox="1"/>
          <p:nvPr/>
        </p:nvSpPr>
        <p:spPr>
          <a:xfrm>
            <a:off x="551293" y="4308550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56" name="Freeform 12">
            <a:extLst>
              <a:ext uri="{FF2B5EF4-FFF2-40B4-BE49-F238E27FC236}">
                <a16:creationId xmlns:a16="http://schemas.microsoft.com/office/drawing/2014/main" id="{FF3DC9CE-F4D7-F9D4-B281-EBAC5CC6B05A}"/>
              </a:ext>
            </a:extLst>
          </p:cNvPr>
          <p:cNvSpPr>
            <a:spLocks noEditPoints="1"/>
          </p:cNvSpPr>
          <p:nvPr/>
        </p:nvSpPr>
        <p:spPr bwMode="auto">
          <a:xfrm>
            <a:off x="2011137" y="2171834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D645D6-86D5-DE5E-58A7-0AEA4B06FE6A}"/>
              </a:ext>
            </a:extLst>
          </p:cNvPr>
          <p:cNvGrpSpPr/>
          <p:nvPr/>
        </p:nvGrpSpPr>
        <p:grpSpPr>
          <a:xfrm>
            <a:off x="9822555" y="4372502"/>
            <a:ext cx="351638" cy="357356"/>
            <a:chOff x="15055850" y="4768850"/>
            <a:chExt cx="585788" cy="595313"/>
          </a:xfrm>
          <a:solidFill>
            <a:schemeClr val="bg1"/>
          </a:solidFill>
        </p:grpSpPr>
        <p:sp>
          <p:nvSpPr>
            <p:cNvPr id="58" name="Freeform 17">
              <a:extLst>
                <a:ext uri="{FF2B5EF4-FFF2-40B4-BE49-F238E27FC236}">
                  <a16:creationId xmlns:a16="http://schemas.microsoft.com/office/drawing/2014/main" id="{F7183C49-EFD1-5A14-8281-D17ED55AD1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70163" y="4981575"/>
              <a:ext cx="157163" cy="168275"/>
            </a:xfrm>
            <a:custGeom>
              <a:avLst/>
              <a:gdLst>
                <a:gd name="T0" fmla="*/ 7 w 14"/>
                <a:gd name="T1" fmla="*/ 15 h 15"/>
                <a:gd name="T2" fmla="*/ 0 w 14"/>
                <a:gd name="T3" fmla="*/ 7 h 15"/>
                <a:gd name="T4" fmla="*/ 7 w 14"/>
                <a:gd name="T5" fmla="*/ 0 h 15"/>
                <a:gd name="T6" fmla="*/ 14 w 14"/>
                <a:gd name="T7" fmla="*/ 7 h 15"/>
                <a:gd name="T8" fmla="*/ 7 w 14"/>
                <a:gd name="T9" fmla="*/ 15 h 15"/>
                <a:gd name="T10" fmla="*/ 7 w 14"/>
                <a:gd name="T11" fmla="*/ 3 h 15"/>
                <a:gd name="T12" fmla="*/ 3 w 14"/>
                <a:gd name="T13" fmla="*/ 7 h 15"/>
                <a:gd name="T14" fmla="*/ 7 w 14"/>
                <a:gd name="T15" fmla="*/ 12 h 15"/>
                <a:gd name="T16" fmla="*/ 11 w 14"/>
                <a:gd name="T17" fmla="*/ 7 h 15"/>
                <a:gd name="T18" fmla="*/ 7 w 14"/>
                <a:gd name="T19" fmla="*/ 3 h 15"/>
                <a:gd name="T20" fmla="*/ 7 w 14"/>
                <a:gd name="T21" fmla="*/ 3 h 15"/>
                <a:gd name="T22" fmla="*/ 7 w 14"/>
                <a:gd name="T23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2"/>
                    <a:pt x="11" y="15"/>
                    <a:pt x="7" y="15"/>
                  </a:cubicBezTo>
                  <a:close/>
                  <a:moveTo>
                    <a:pt x="7" y="3"/>
                  </a:moveTo>
                  <a:cubicBezTo>
                    <a:pt x="5" y="3"/>
                    <a:pt x="3" y="5"/>
                    <a:pt x="3" y="7"/>
                  </a:cubicBezTo>
                  <a:cubicBezTo>
                    <a:pt x="3" y="10"/>
                    <a:pt x="5" y="12"/>
                    <a:pt x="7" y="12"/>
                  </a:cubicBezTo>
                  <a:cubicBezTo>
                    <a:pt x="9" y="12"/>
                    <a:pt x="11" y="10"/>
                    <a:pt x="11" y="7"/>
                  </a:cubicBezTo>
                  <a:cubicBezTo>
                    <a:pt x="11" y="5"/>
                    <a:pt x="9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18">
              <a:extLst>
                <a:ext uri="{FF2B5EF4-FFF2-40B4-BE49-F238E27FC236}">
                  <a16:creationId xmlns:a16="http://schemas.microsoft.com/office/drawing/2014/main" id="{E6D1CA55-6A90-731F-6818-50FB7DAD2C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055850" y="4768850"/>
              <a:ext cx="585788" cy="595313"/>
            </a:xfrm>
            <a:custGeom>
              <a:avLst/>
              <a:gdLst>
                <a:gd name="T0" fmla="*/ 26 w 52"/>
                <a:gd name="T1" fmla="*/ 53 h 53"/>
                <a:gd name="T2" fmla="*/ 16 w 52"/>
                <a:gd name="T3" fmla="*/ 46 h 53"/>
                <a:gd name="T4" fmla="*/ 8 w 52"/>
                <a:gd name="T5" fmla="*/ 45 h 53"/>
                <a:gd name="T6" fmla="*/ 7 w 52"/>
                <a:gd name="T7" fmla="*/ 37 h 53"/>
                <a:gd name="T8" fmla="*/ 0 w 52"/>
                <a:gd name="T9" fmla="*/ 27 h 53"/>
                <a:gd name="T10" fmla="*/ 5 w 52"/>
                <a:gd name="T11" fmla="*/ 20 h 53"/>
                <a:gd name="T12" fmla="*/ 8 w 52"/>
                <a:gd name="T13" fmla="*/ 8 h 53"/>
                <a:gd name="T14" fmla="*/ 12 w 52"/>
                <a:gd name="T15" fmla="*/ 6 h 53"/>
                <a:gd name="T16" fmla="*/ 19 w 52"/>
                <a:gd name="T17" fmla="*/ 6 h 53"/>
                <a:gd name="T18" fmla="*/ 26 w 52"/>
                <a:gd name="T19" fmla="*/ 0 h 53"/>
                <a:gd name="T20" fmla="*/ 36 w 52"/>
                <a:gd name="T21" fmla="*/ 7 h 53"/>
                <a:gd name="T22" fmla="*/ 44 w 52"/>
                <a:gd name="T23" fmla="*/ 8 h 53"/>
                <a:gd name="T24" fmla="*/ 45 w 52"/>
                <a:gd name="T25" fmla="*/ 16 h 53"/>
                <a:gd name="T26" fmla="*/ 52 w 52"/>
                <a:gd name="T27" fmla="*/ 26 h 53"/>
                <a:gd name="T28" fmla="*/ 47 w 52"/>
                <a:gd name="T29" fmla="*/ 33 h 53"/>
                <a:gd name="T30" fmla="*/ 45 w 52"/>
                <a:gd name="T31" fmla="*/ 45 h 53"/>
                <a:gd name="T32" fmla="*/ 40 w 52"/>
                <a:gd name="T33" fmla="*/ 47 h 53"/>
                <a:gd name="T34" fmla="*/ 36 w 52"/>
                <a:gd name="T35" fmla="*/ 46 h 53"/>
                <a:gd name="T36" fmla="*/ 26 w 52"/>
                <a:gd name="T37" fmla="*/ 53 h 53"/>
                <a:gd name="T38" fmla="*/ 17 w 52"/>
                <a:gd name="T39" fmla="*/ 42 h 53"/>
                <a:gd name="T40" fmla="*/ 22 w 52"/>
                <a:gd name="T41" fmla="*/ 46 h 53"/>
                <a:gd name="T42" fmla="*/ 26 w 52"/>
                <a:gd name="T43" fmla="*/ 49 h 53"/>
                <a:gd name="T44" fmla="*/ 31 w 52"/>
                <a:gd name="T45" fmla="*/ 44 h 53"/>
                <a:gd name="T46" fmla="*/ 37 w 52"/>
                <a:gd name="T47" fmla="*/ 43 h 53"/>
                <a:gd name="T48" fmla="*/ 42 w 52"/>
                <a:gd name="T49" fmla="*/ 43 h 53"/>
                <a:gd name="T50" fmla="*/ 42 w 52"/>
                <a:gd name="T51" fmla="*/ 37 h 53"/>
                <a:gd name="T52" fmla="*/ 44 w 52"/>
                <a:gd name="T53" fmla="*/ 31 h 53"/>
                <a:gd name="T54" fmla="*/ 49 w 52"/>
                <a:gd name="T55" fmla="*/ 27 h 53"/>
                <a:gd name="T56" fmla="*/ 45 w 52"/>
                <a:gd name="T57" fmla="*/ 23 h 53"/>
                <a:gd name="T58" fmla="*/ 42 w 52"/>
                <a:gd name="T59" fmla="*/ 17 h 53"/>
                <a:gd name="T60" fmla="*/ 42 w 52"/>
                <a:gd name="T61" fmla="*/ 10 h 53"/>
                <a:gd name="T62" fmla="*/ 40 w 52"/>
                <a:gd name="T63" fmla="*/ 9 h 53"/>
                <a:gd name="T64" fmla="*/ 35 w 52"/>
                <a:gd name="T65" fmla="*/ 10 h 53"/>
                <a:gd name="T66" fmla="*/ 30 w 52"/>
                <a:gd name="T67" fmla="*/ 7 h 53"/>
                <a:gd name="T68" fmla="*/ 26 w 52"/>
                <a:gd name="T69" fmla="*/ 4 h 53"/>
                <a:gd name="T70" fmla="*/ 21 w 52"/>
                <a:gd name="T71" fmla="*/ 8 h 53"/>
                <a:gd name="T72" fmla="*/ 15 w 52"/>
                <a:gd name="T73" fmla="*/ 10 h 53"/>
                <a:gd name="T74" fmla="*/ 10 w 52"/>
                <a:gd name="T75" fmla="*/ 10 h 53"/>
                <a:gd name="T76" fmla="*/ 10 w 52"/>
                <a:gd name="T77" fmla="*/ 15 h 53"/>
                <a:gd name="T78" fmla="*/ 8 w 52"/>
                <a:gd name="T79" fmla="*/ 22 h 53"/>
                <a:gd name="T80" fmla="*/ 3 w 52"/>
                <a:gd name="T81" fmla="*/ 26 h 53"/>
                <a:gd name="T82" fmla="*/ 7 w 52"/>
                <a:gd name="T83" fmla="*/ 30 h 53"/>
                <a:gd name="T84" fmla="*/ 10 w 52"/>
                <a:gd name="T85" fmla="*/ 36 h 53"/>
                <a:gd name="T86" fmla="*/ 10 w 52"/>
                <a:gd name="T87" fmla="*/ 43 h 53"/>
                <a:gd name="T88" fmla="*/ 12 w 52"/>
                <a:gd name="T89" fmla="*/ 44 h 53"/>
                <a:gd name="T90" fmla="*/ 16 w 52"/>
                <a:gd name="T91" fmla="*/ 42 h 53"/>
                <a:gd name="T92" fmla="*/ 16 w 52"/>
                <a:gd name="T93" fmla="*/ 4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53">
                  <a:moveTo>
                    <a:pt x="26" y="53"/>
                  </a:moveTo>
                  <a:cubicBezTo>
                    <a:pt x="26" y="53"/>
                    <a:pt x="26" y="53"/>
                    <a:pt x="26" y="53"/>
                  </a:cubicBezTo>
                  <a:cubicBezTo>
                    <a:pt x="23" y="53"/>
                    <a:pt x="20" y="50"/>
                    <a:pt x="20" y="47"/>
                  </a:cubicBezTo>
                  <a:cubicBezTo>
                    <a:pt x="18" y="47"/>
                    <a:pt x="17" y="46"/>
                    <a:pt x="16" y="46"/>
                  </a:cubicBezTo>
                  <a:cubicBezTo>
                    <a:pt x="15" y="46"/>
                    <a:pt x="13" y="47"/>
                    <a:pt x="12" y="47"/>
                  </a:cubicBezTo>
                  <a:cubicBezTo>
                    <a:pt x="10" y="47"/>
                    <a:pt x="9" y="46"/>
                    <a:pt x="8" y="45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6" y="43"/>
                    <a:pt x="5" y="39"/>
                    <a:pt x="7" y="37"/>
                  </a:cubicBezTo>
                  <a:cubicBezTo>
                    <a:pt x="6" y="35"/>
                    <a:pt x="6" y="34"/>
                    <a:pt x="5" y="33"/>
                  </a:cubicBezTo>
                  <a:cubicBezTo>
                    <a:pt x="2" y="32"/>
                    <a:pt x="0" y="29"/>
                    <a:pt x="0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2" y="21"/>
                    <a:pt x="5" y="20"/>
                  </a:cubicBezTo>
                  <a:cubicBezTo>
                    <a:pt x="6" y="19"/>
                    <a:pt x="6" y="17"/>
                    <a:pt x="7" y="16"/>
                  </a:cubicBezTo>
                  <a:cubicBezTo>
                    <a:pt x="5" y="13"/>
                    <a:pt x="5" y="10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2" y="6"/>
                  </a:cubicBezTo>
                  <a:cubicBezTo>
                    <a:pt x="14" y="6"/>
                    <a:pt x="15" y="6"/>
                    <a:pt x="16" y="7"/>
                  </a:cubicBezTo>
                  <a:cubicBezTo>
                    <a:pt x="17" y="7"/>
                    <a:pt x="18" y="6"/>
                    <a:pt x="19" y="6"/>
                  </a:cubicBezTo>
                  <a:cubicBezTo>
                    <a:pt x="20" y="3"/>
                    <a:pt x="23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9" y="0"/>
                    <a:pt x="32" y="3"/>
                    <a:pt x="33" y="6"/>
                  </a:cubicBezTo>
                  <a:cubicBezTo>
                    <a:pt x="34" y="6"/>
                    <a:pt x="35" y="7"/>
                    <a:pt x="36" y="7"/>
                  </a:cubicBezTo>
                  <a:cubicBezTo>
                    <a:pt x="37" y="6"/>
                    <a:pt x="38" y="6"/>
                    <a:pt x="40" y="6"/>
                  </a:cubicBezTo>
                  <a:cubicBezTo>
                    <a:pt x="42" y="6"/>
                    <a:pt x="43" y="7"/>
                    <a:pt x="44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7" y="10"/>
                    <a:pt x="47" y="14"/>
                    <a:pt x="45" y="16"/>
                  </a:cubicBezTo>
                  <a:cubicBezTo>
                    <a:pt x="46" y="18"/>
                    <a:pt x="47" y="19"/>
                    <a:pt x="47" y="20"/>
                  </a:cubicBezTo>
                  <a:cubicBezTo>
                    <a:pt x="50" y="21"/>
                    <a:pt x="52" y="23"/>
                    <a:pt x="52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30"/>
                    <a:pt x="50" y="32"/>
                    <a:pt x="47" y="33"/>
                  </a:cubicBezTo>
                  <a:cubicBezTo>
                    <a:pt x="47" y="34"/>
                    <a:pt x="46" y="35"/>
                    <a:pt x="45" y="36"/>
                  </a:cubicBezTo>
                  <a:cubicBezTo>
                    <a:pt x="47" y="39"/>
                    <a:pt x="47" y="43"/>
                    <a:pt x="45" y="45"/>
                  </a:cubicBezTo>
                  <a:cubicBezTo>
                    <a:pt x="44" y="45"/>
                    <a:pt x="44" y="45"/>
                    <a:pt x="44" y="45"/>
                  </a:cubicBezTo>
                  <a:cubicBezTo>
                    <a:pt x="43" y="46"/>
                    <a:pt x="42" y="47"/>
                    <a:pt x="40" y="47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39" y="47"/>
                    <a:pt x="37" y="46"/>
                    <a:pt x="36" y="46"/>
                  </a:cubicBezTo>
                  <a:cubicBezTo>
                    <a:pt x="35" y="46"/>
                    <a:pt x="34" y="47"/>
                    <a:pt x="32" y="47"/>
                  </a:cubicBezTo>
                  <a:cubicBezTo>
                    <a:pt x="32" y="50"/>
                    <a:pt x="29" y="53"/>
                    <a:pt x="26" y="53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7" y="42"/>
                  </a:cubicBezTo>
                  <a:cubicBezTo>
                    <a:pt x="18" y="43"/>
                    <a:pt x="20" y="44"/>
                    <a:pt x="21" y="44"/>
                  </a:cubicBezTo>
                  <a:cubicBezTo>
                    <a:pt x="22" y="45"/>
                    <a:pt x="22" y="45"/>
                    <a:pt x="22" y="46"/>
                  </a:cubicBezTo>
                  <a:cubicBezTo>
                    <a:pt x="23" y="48"/>
                    <a:pt x="24" y="49"/>
                    <a:pt x="26" y="49"/>
                  </a:cubicBezTo>
                  <a:cubicBezTo>
                    <a:pt x="26" y="49"/>
                    <a:pt x="26" y="49"/>
                    <a:pt x="26" y="49"/>
                  </a:cubicBezTo>
                  <a:cubicBezTo>
                    <a:pt x="28" y="49"/>
                    <a:pt x="29" y="47"/>
                    <a:pt x="30" y="46"/>
                  </a:cubicBezTo>
                  <a:cubicBezTo>
                    <a:pt x="30" y="45"/>
                    <a:pt x="30" y="45"/>
                    <a:pt x="31" y="44"/>
                  </a:cubicBezTo>
                  <a:cubicBezTo>
                    <a:pt x="32" y="44"/>
                    <a:pt x="34" y="43"/>
                    <a:pt x="35" y="42"/>
                  </a:cubicBezTo>
                  <a:cubicBezTo>
                    <a:pt x="36" y="42"/>
                    <a:pt x="37" y="42"/>
                    <a:pt x="37" y="43"/>
                  </a:cubicBezTo>
                  <a:cubicBezTo>
                    <a:pt x="38" y="43"/>
                    <a:pt x="39" y="44"/>
                    <a:pt x="40" y="44"/>
                  </a:cubicBezTo>
                  <a:cubicBezTo>
                    <a:pt x="41" y="44"/>
                    <a:pt x="42" y="43"/>
                    <a:pt x="42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4" y="41"/>
                    <a:pt x="44" y="39"/>
                    <a:pt x="42" y="37"/>
                  </a:cubicBezTo>
                  <a:cubicBezTo>
                    <a:pt x="42" y="37"/>
                    <a:pt x="42" y="36"/>
                    <a:pt x="42" y="36"/>
                  </a:cubicBezTo>
                  <a:cubicBezTo>
                    <a:pt x="43" y="34"/>
                    <a:pt x="44" y="33"/>
                    <a:pt x="44" y="31"/>
                  </a:cubicBezTo>
                  <a:cubicBezTo>
                    <a:pt x="44" y="31"/>
                    <a:pt x="45" y="30"/>
                    <a:pt x="45" y="30"/>
                  </a:cubicBezTo>
                  <a:cubicBezTo>
                    <a:pt x="48" y="30"/>
                    <a:pt x="49" y="28"/>
                    <a:pt x="49" y="2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5" y="23"/>
                    <a:pt x="44" y="22"/>
                    <a:pt x="44" y="22"/>
                  </a:cubicBezTo>
                  <a:cubicBezTo>
                    <a:pt x="44" y="20"/>
                    <a:pt x="43" y="19"/>
                    <a:pt x="42" y="17"/>
                  </a:cubicBezTo>
                  <a:cubicBezTo>
                    <a:pt x="42" y="17"/>
                    <a:pt x="42" y="16"/>
                    <a:pt x="42" y="15"/>
                  </a:cubicBezTo>
                  <a:cubicBezTo>
                    <a:pt x="44" y="14"/>
                    <a:pt x="44" y="12"/>
                    <a:pt x="42" y="10"/>
                  </a:cubicBezTo>
                  <a:cubicBezTo>
                    <a:pt x="42" y="10"/>
                    <a:pt x="42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10"/>
                    <a:pt x="37" y="10"/>
                  </a:cubicBezTo>
                  <a:cubicBezTo>
                    <a:pt x="37" y="11"/>
                    <a:pt x="36" y="11"/>
                    <a:pt x="35" y="10"/>
                  </a:cubicBezTo>
                  <a:cubicBezTo>
                    <a:pt x="34" y="10"/>
                    <a:pt x="32" y="9"/>
                    <a:pt x="31" y="8"/>
                  </a:cubicBezTo>
                  <a:cubicBezTo>
                    <a:pt x="30" y="8"/>
                    <a:pt x="30" y="8"/>
                    <a:pt x="30" y="7"/>
                  </a:cubicBezTo>
                  <a:cubicBezTo>
                    <a:pt x="29" y="5"/>
                    <a:pt x="28" y="4"/>
                    <a:pt x="26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4" y="4"/>
                    <a:pt x="23" y="5"/>
                    <a:pt x="22" y="7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0" y="9"/>
                    <a:pt x="18" y="10"/>
                    <a:pt x="17" y="10"/>
                  </a:cubicBezTo>
                  <a:cubicBezTo>
                    <a:pt x="16" y="11"/>
                    <a:pt x="16" y="11"/>
                    <a:pt x="15" y="10"/>
                  </a:cubicBezTo>
                  <a:cubicBezTo>
                    <a:pt x="14" y="10"/>
                    <a:pt x="13" y="9"/>
                    <a:pt x="12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8" y="12"/>
                    <a:pt x="9" y="14"/>
                    <a:pt x="10" y="15"/>
                  </a:cubicBezTo>
                  <a:cubicBezTo>
                    <a:pt x="10" y="16"/>
                    <a:pt x="10" y="16"/>
                    <a:pt x="10" y="17"/>
                  </a:cubicBezTo>
                  <a:cubicBezTo>
                    <a:pt x="9" y="18"/>
                    <a:pt x="9" y="20"/>
                    <a:pt x="8" y="22"/>
                  </a:cubicBezTo>
                  <a:cubicBezTo>
                    <a:pt x="8" y="22"/>
                    <a:pt x="8" y="23"/>
                    <a:pt x="7" y="23"/>
                  </a:cubicBezTo>
                  <a:cubicBezTo>
                    <a:pt x="5" y="23"/>
                    <a:pt x="3" y="25"/>
                    <a:pt x="3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5" y="30"/>
                    <a:pt x="7" y="30"/>
                  </a:cubicBezTo>
                  <a:cubicBezTo>
                    <a:pt x="8" y="30"/>
                    <a:pt x="8" y="31"/>
                    <a:pt x="8" y="31"/>
                  </a:cubicBezTo>
                  <a:cubicBezTo>
                    <a:pt x="9" y="33"/>
                    <a:pt x="9" y="34"/>
                    <a:pt x="10" y="36"/>
                  </a:cubicBezTo>
                  <a:cubicBezTo>
                    <a:pt x="10" y="36"/>
                    <a:pt x="10" y="37"/>
                    <a:pt x="10" y="38"/>
                  </a:cubicBezTo>
                  <a:cubicBezTo>
                    <a:pt x="9" y="39"/>
                    <a:pt x="9" y="41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1" y="43"/>
                    <a:pt x="11" y="44"/>
                    <a:pt x="12" y="44"/>
                  </a:cubicBezTo>
                  <a:cubicBezTo>
                    <a:pt x="13" y="44"/>
                    <a:pt x="14" y="43"/>
                    <a:pt x="15" y="43"/>
                  </a:cubicBezTo>
                  <a:cubicBezTo>
                    <a:pt x="15" y="42"/>
                    <a:pt x="15" y="42"/>
                    <a:pt x="16" y="42"/>
                  </a:cubicBezTo>
                  <a:close/>
                  <a:moveTo>
                    <a:pt x="16" y="42"/>
                  </a:moveTo>
                  <a:cubicBezTo>
                    <a:pt x="16" y="42"/>
                    <a:pt x="16" y="42"/>
                    <a:pt x="1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Freeform 19">
              <a:extLst>
                <a:ext uri="{FF2B5EF4-FFF2-40B4-BE49-F238E27FC236}">
                  <a16:creationId xmlns:a16="http://schemas.microsoft.com/office/drawing/2014/main" id="{CA4578BB-E5C4-4956-E183-11C8CC3AC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36838" y="4892675"/>
              <a:ext cx="180975" cy="122238"/>
            </a:xfrm>
            <a:custGeom>
              <a:avLst/>
              <a:gdLst>
                <a:gd name="T0" fmla="*/ 15 w 16"/>
                <a:gd name="T1" fmla="*/ 11 h 11"/>
                <a:gd name="T2" fmla="*/ 14 w 16"/>
                <a:gd name="T3" fmla="*/ 11 h 11"/>
                <a:gd name="T4" fmla="*/ 1 w 16"/>
                <a:gd name="T5" fmla="*/ 2 h 11"/>
                <a:gd name="T6" fmla="*/ 0 w 16"/>
                <a:gd name="T7" fmla="*/ 1 h 11"/>
                <a:gd name="T8" fmla="*/ 1 w 16"/>
                <a:gd name="T9" fmla="*/ 0 h 11"/>
                <a:gd name="T10" fmla="*/ 15 w 16"/>
                <a:gd name="T11" fmla="*/ 10 h 11"/>
                <a:gd name="T12" fmla="*/ 15 w 16"/>
                <a:gd name="T13" fmla="*/ 11 h 11"/>
                <a:gd name="T14" fmla="*/ 15 w 16"/>
                <a:gd name="T15" fmla="*/ 11 h 11"/>
                <a:gd name="T16" fmla="*/ 15 w 16"/>
                <a:gd name="T17" fmla="*/ 11 h 11"/>
                <a:gd name="T18" fmla="*/ 15 w 16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5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5"/>
                    <a:pt x="7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" y="0"/>
                    <a:pt x="13" y="4"/>
                    <a:pt x="15" y="10"/>
                  </a:cubicBezTo>
                  <a:cubicBezTo>
                    <a:pt x="16" y="10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lose/>
                  <a:moveTo>
                    <a:pt x="15" y="11"/>
                  </a:moveTo>
                  <a:cubicBezTo>
                    <a:pt x="15" y="11"/>
                    <a:pt x="15" y="11"/>
                    <a:pt x="15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AE7322BD-8154-111B-1FA2-2B87AA96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79675" y="5116513"/>
              <a:ext cx="22225" cy="33338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2 h 3"/>
                <a:gd name="T4" fmla="*/ 1 w 2"/>
                <a:gd name="T5" fmla="*/ 1 h 3"/>
                <a:gd name="T6" fmla="*/ 0 w 2"/>
                <a:gd name="T7" fmla="*/ 1 h 3"/>
                <a:gd name="T8" fmla="*/ 1 w 2"/>
                <a:gd name="T9" fmla="*/ 0 h 3"/>
                <a:gd name="T10" fmla="*/ 2 w 2"/>
                <a:gd name="T11" fmla="*/ 0 h 3"/>
                <a:gd name="T12" fmla="*/ 2 w 2"/>
                <a:gd name="T13" fmla="*/ 1 h 3"/>
                <a:gd name="T14" fmla="*/ 2 w 2"/>
                <a:gd name="T15" fmla="*/ 1 h 3"/>
                <a:gd name="T16" fmla="*/ 2 w 2"/>
                <a:gd name="T17" fmla="*/ 2 h 3"/>
                <a:gd name="T18" fmla="*/ 2 w 2"/>
                <a:gd name="T19" fmla="*/ 3 h 3"/>
                <a:gd name="T20" fmla="*/ 2 w 2"/>
                <a:gd name="T21" fmla="*/ 3 h 3"/>
                <a:gd name="T22" fmla="*/ 2 w 2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D5098F32-427E-97CA-78B1-64B40F3893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13013" y="5160963"/>
              <a:ext cx="134938" cy="79375"/>
            </a:xfrm>
            <a:custGeom>
              <a:avLst/>
              <a:gdLst>
                <a:gd name="T0" fmla="*/ 12 w 12"/>
                <a:gd name="T1" fmla="*/ 7 h 7"/>
                <a:gd name="T2" fmla="*/ 12 w 12"/>
                <a:gd name="T3" fmla="*/ 7 h 7"/>
                <a:gd name="T4" fmla="*/ 0 w 12"/>
                <a:gd name="T5" fmla="*/ 1 h 7"/>
                <a:gd name="T6" fmla="*/ 0 w 12"/>
                <a:gd name="T7" fmla="*/ 0 h 7"/>
                <a:gd name="T8" fmla="*/ 1 w 12"/>
                <a:gd name="T9" fmla="*/ 0 h 7"/>
                <a:gd name="T10" fmla="*/ 12 w 12"/>
                <a:gd name="T11" fmla="*/ 5 h 7"/>
                <a:gd name="T12" fmla="*/ 12 w 12"/>
                <a:gd name="T13" fmla="*/ 6 h 7"/>
                <a:gd name="T14" fmla="*/ 12 w 12"/>
                <a:gd name="T15" fmla="*/ 7 h 7"/>
                <a:gd name="T16" fmla="*/ 12 w 12"/>
                <a:gd name="T17" fmla="*/ 7 h 7"/>
                <a:gd name="T18" fmla="*/ 12 w 12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7"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7" y="7"/>
                    <a:pt x="3" y="5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" y="3"/>
                    <a:pt x="8" y="5"/>
                    <a:pt x="12" y="5"/>
                  </a:cubicBezTo>
                  <a:cubicBezTo>
                    <a:pt x="12" y="5"/>
                    <a:pt x="12" y="5"/>
                    <a:pt x="12" y="6"/>
                  </a:cubicBezTo>
                  <a:cubicBezTo>
                    <a:pt x="12" y="6"/>
                    <a:pt x="12" y="7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AED0AB0-EB77-35E2-41EB-17C3C5E2FDC9}"/>
              </a:ext>
            </a:extLst>
          </p:cNvPr>
          <p:cNvGrpSpPr/>
          <p:nvPr/>
        </p:nvGrpSpPr>
        <p:grpSpPr>
          <a:xfrm>
            <a:off x="8485840" y="571255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BFA90D4E-41DC-456C-9EC4-B88722194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8174CFF-9207-DB0B-0C40-4B7CFFBEAD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049F7AC8-D541-A495-66B0-0C3BC5F71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79D058A-2AD8-D858-B55C-526FD0E76FF5}"/>
              </a:ext>
            </a:extLst>
          </p:cNvPr>
          <p:cNvGrpSpPr/>
          <p:nvPr/>
        </p:nvGrpSpPr>
        <p:grpSpPr>
          <a:xfrm>
            <a:off x="3354998" y="79302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9F7356B6-C7C1-4633-EC5F-0D391ED92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7390E39C-BEA8-50DB-97D8-0200C52BB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E83D54A6-4AB6-BF90-779A-A95018C28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183215-2F05-0117-075A-31CD3B0079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A2E7148-D6C3-C247-0666-BAB1E7F306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33D3A26F-11B6-FAD7-2D8B-14116C8FE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F4CCE065-4348-BE15-5643-912B8F3C94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2738024C-AA0A-416F-1D6D-8EBA9BC7E2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5BDEF3F9-77B5-6593-B69D-F365099719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D98CB7FC-0784-9A4E-31C7-A2F85EB49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8AC4E084-44B6-C8E2-D45F-9E9E1CCCA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6A3C98FC-167F-C4EE-4DD0-3D8F39A29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11F68849-9309-2E19-EF0A-49632B9DA8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C8D1ABC-6C1B-37AF-040C-CCE848E8F4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278E893-8E99-3DB2-E370-E79F3A5236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2B06EC1-B51B-CE92-EDCA-F1E1EAC45C9D}"/>
              </a:ext>
            </a:extLst>
          </p:cNvPr>
          <p:cNvGrpSpPr/>
          <p:nvPr/>
        </p:nvGrpSpPr>
        <p:grpSpPr>
          <a:xfrm>
            <a:off x="9674758" y="1016267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id="{83207F6A-A4DB-13AA-3EA1-6B1181C241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7A84BCFD-E056-1FCB-CC83-08E35E5428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FB823561-3D26-DCD1-1E59-4B7EC9F8BA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Freeform 43">
              <a:extLst>
                <a:ext uri="{FF2B5EF4-FFF2-40B4-BE49-F238E27FC236}">
                  <a16:creationId xmlns:a16="http://schemas.microsoft.com/office/drawing/2014/main" id="{C77C7DB0-623A-E364-541A-AB0893E8CC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Freeform 44">
              <a:extLst>
                <a:ext uri="{FF2B5EF4-FFF2-40B4-BE49-F238E27FC236}">
                  <a16:creationId xmlns:a16="http://schemas.microsoft.com/office/drawing/2014/main" id="{515EAFBF-75EB-3ACF-4D8B-F8FAEC631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9" name="Freeform 45">
              <a:extLst>
                <a:ext uri="{FF2B5EF4-FFF2-40B4-BE49-F238E27FC236}">
                  <a16:creationId xmlns:a16="http://schemas.microsoft.com/office/drawing/2014/main" id="{CB9146CB-6D63-BB2C-608E-3FD63E306B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Freeform 46">
              <a:extLst>
                <a:ext uri="{FF2B5EF4-FFF2-40B4-BE49-F238E27FC236}">
                  <a16:creationId xmlns:a16="http://schemas.microsoft.com/office/drawing/2014/main" id="{A558D51F-6968-5954-7503-E70CCD7292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0FB5287-3FFA-202D-C5A7-8A4F5B1E8EFC}"/>
              </a:ext>
            </a:extLst>
          </p:cNvPr>
          <p:cNvGrpSpPr/>
          <p:nvPr/>
        </p:nvGrpSpPr>
        <p:grpSpPr>
          <a:xfrm>
            <a:off x="9664276" y="5478826"/>
            <a:ext cx="371649" cy="371649"/>
            <a:chOff x="16260763" y="4733925"/>
            <a:chExt cx="619125" cy="619125"/>
          </a:xfrm>
          <a:solidFill>
            <a:schemeClr val="bg1"/>
          </a:solidFill>
        </p:grpSpPr>
        <p:sp>
          <p:nvSpPr>
            <p:cNvPr id="92" name="Freeform 47">
              <a:extLst>
                <a:ext uri="{FF2B5EF4-FFF2-40B4-BE49-F238E27FC236}">
                  <a16:creationId xmlns:a16="http://schemas.microsoft.com/office/drawing/2014/main" id="{57E19DF3-9F6F-F298-4B46-DFDD01B9DE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5229225"/>
              <a:ext cx="22225" cy="55563"/>
            </a:xfrm>
            <a:custGeom>
              <a:avLst/>
              <a:gdLst>
                <a:gd name="T0" fmla="*/ 2 w 2"/>
                <a:gd name="T1" fmla="*/ 5 h 5"/>
                <a:gd name="T2" fmla="*/ 1 w 2"/>
                <a:gd name="T3" fmla="*/ 4 h 5"/>
                <a:gd name="T4" fmla="*/ 0 w 2"/>
                <a:gd name="T5" fmla="*/ 1 h 5"/>
                <a:gd name="T6" fmla="*/ 0 w 2"/>
                <a:gd name="T7" fmla="*/ 0 h 5"/>
                <a:gd name="T8" fmla="*/ 1 w 2"/>
                <a:gd name="T9" fmla="*/ 1 h 5"/>
                <a:gd name="T10" fmla="*/ 2 w 2"/>
                <a:gd name="T11" fmla="*/ 3 h 5"/>
                <a:gd name="T12" fmla="*/ 2 w 2"/>
                <a:gd name="T13" fmla="*/ 4 h 5"/>
                <a:gd name="T14" fmla="*/ 2 w 2"/>
                <a:gd name="T15" fmla="*/ 5 h 5"/>
                <a:gd name="T16" fmla="*/ 2 w 2"/>
                <a:gd name="T17" fmla="*/ 5 h 5"/>
                <a:gd name="T18" fmla="*/ 2 w 2"/>
                <a:gd name="T1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5">
                  <a:moveTo>
                    <a:pt x="2" y="5"/>
                  </a:moveTo>
                  <a:cubicBezTo>
                    <a:pt x="1" y="5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8D9822C-EE3B-F4AB-AADB-A76365579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87800" y="5160963"/>
              <a:ext cx="22225" cy="46038"/>
            </a:xfrm>
            <a:custGeom>
              <a:avLst/>
              <a:gdLst>
                <a:gd name="T0" fmla="*/ 2 w 2"/>
                <a:gd name="T1" fmla="*/ 4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0 h 4"/>
                <a:gd name="T8" fmla="*/ 1 w 2"/>
                <a:gd name="T9" fmla="*/ 1 h 4"/>
                <a:gd name="T10" fmla="*/ 2 w 2"/>
                <a:gd name="T11" fmla="*/ 3 h 4"/>
                <a:gd name="T12" fmla="*/ 2 w 2"/>
                <a:gd name="T13" fmla="*/ 4 h 4"/>
                <a:gd name="T14" fmla="*/ 2 w 2"/>
                <a:gd name="T15" fmla="*/ 4 h 4"/>
                <a:gd name="T16" fmla="*/ 2 w 2"/>
                <a:gd name="T17" fmla="*/ 4 h 4"/>
                <a:gd name="T18" fmla="*/ 2 w 2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F766CF45-921D-977D-82E5-EA82EF6420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60775" y="5273675"/>
              <a:ext cx="23813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0 w 2"/>
                <a:gd name="T5" fmla="*/ 1 h 2"/>
                <a:gd name="T6" fmla="*/ 1 w 2"/>
                <a:gd name="T7" fmla="*/ 0 h 2"/>
                <a:gd name="T8" fmla="*/ 1 w 2"/>
                <a:gd name="T9" fmla="*/ 0 h 2"/>
                <a:gd name="T10" fmla="*/ 2 w 2"/>
                <a:gd name="T11" fmla="*/ 1 h 2"/>
                <a:gd name="T12" fmla="*/ 1 w 2"/>
                <a:gd name="T13" fmla="*/ 2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91A71489-7CA7-8E81-243C-879B7C9B63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32238" y="5060950"/>
              <a:ext cx="247650" cy="212725"/>
            </a:xfrm>
            <a:custGeom>
              <a:avLst/>
              <a:gdLst>
                <a:gd name="T0" fmla="*/ 10 w 22"/>
                <a:gd name="T1" fmla="*/ 19 h 19"/>
                <a:gd name="T2" fmla="*/ 0 w 22"/>
                <a:gd name="T3" fmla="*/ 10 h 19"/>
                <a:gd name="T4" fmla="*/ 10 w 22"/>
                <a:gd name="T5" fmla="*/ 0 h 19"/>
                <a:gd name="T6" fmla="*/ 20 w 22"/>
                <a:gd name="T7" fmla="*/ 1 h 19"/>
                <a:gd name="T8" fmla="*/ 21 w 22"/>
                <a:gd name="T9" fmla="*/ 3 h 19"/>
                <a:gd name="T10" fmla="*/ 18 w 22"/>
                <a:gd name="T11" fmla="*/ 16 h 19"/>
                <a:gd name="T12" fmla="*/ 10 w 22"/>
                <a:gd name="T13" fmla="*/ 19 h 19"/>
                <a:gd name="T14" fmla="*/ 10 w 22"/>
                <a:gd name="T15" fmla="*/ 3 h 19"/>
                <a:gd name="T16" fmla="*/ 4 w 22"/>
                <a:gd name="T17" fmla="*/ 10 h 19"/>
                <a:gd name="T18" fmla="*/ 10 w 22"/>
                <a:gd name="T19" fmla="*/ 16 h 19"/>
                <a:gd name="T20" fmla="*/ 15 w 22"/>
                <a:gd name="T21" fmla="*/ 14 h 19"/>
                <a:gd name="T22" fmla="*/ 18 w 22"/>
                <a:gd name="T23" fmla="*/ 4 h 19"/>
                <a:gd name="T24" fmla="*/ 10 w 22"/>
                <a:gd name="T25" fmla="*/ 3 h 19"/>
                <a:gd name="T26" fmla="*/ 10 w 22"/>
                <a:gd name="T27" fmla="*/ 3 h 19"/>
                <a:gd name="T28" fmla="*/ 10 w 22"/>
                <a:gd name="T29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19">
                  <a:moveTo>
                    <a:pt x="10" y="19"/>
                  </a:moveTo>
                  <a:cubicBezTo>
                    <a:pt x="5" y="19"/>
                    <a:pt x="0" y="15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4" y="0"/>
                    <a:pt x="20" y="1"/>
                    <a:pt x="20" y="1"/>
                  </a:cubicBezTo>
                  <a:cubicBezTo>
                    <a:pt x="20" y="1"/>
                    <a:pt x="21" y="2"/>
                    <a:pt x="21" y="3"/>
                  </a:cubicBezTo>
                  <a:cubicBezTo>
                    <a:pt x="21" y="3"/>
                    <a:pt x="22" y="11"/>
                    <a:pt x="18" y="16"/>
                  </a:cubicBezTo>
                  <a:cubicBezTo>
                    <a:pt x="16" y="18"/>
                    <a:pt x="13" y="19"/>
                    <a:pt x="10" y="19"/>
                  </a:cubicBezTo>
                  <a:close/>
                  <a:moveTo>
                    <a:pt x="10" y="3"/>
                  </a:moveTo>
                  <a:cubicBezTo>
                    <a:pt x="6" y="3"/>
                    <a:pt x="4" y="6"/>
                    <a:pt x="4" y="10"/>
                  </a:cubicBezTo>
                  <a:cubicBezTo>
                    <a:pt x="4" y="13"/>
                    <a:pt x="6" y="16"/>
                    <a:pt x="10" y="16"/>
                  </a:cubicBezTo>
                  <a:cubicBezTo>
                    <a:pt x="12" y="16"/>
                    <a:pt x="14" y="15"/>
                    <a:pt x="15" y="14"/>
                  </a:cubicBezTo>
                  <a:cubicBezTo>
                    <a:pt x="18" y="11"/>
                    <a:pt x="18" y="6"/>
                    <a:pt x="18" y="4"/>
                  </a:cubicBezTo>
                  <a:cubicBezTo>
                    <a:pt x="16" y="4"/>
                    <a:pt x="13" y="3"/>
                    <a:pt x="10" y="3"/>
                  </a:cubicBezTo>
                  <a:close/>
                  <a:moveTo>
                    <a:pt x="10" y="3"/>
                  </a:moveTo>
                  <a:cubicBezTo>
                    <a:pt x="10" y="3"/>
                    <a:pt x="10" y="3"/>
                    <a:pt x="1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8AB6B108-8317-1BDB-740B-DA97A0B3F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833850" y="4745038"/>
              <a:ext cx="34925" cy="360363"/>
            </a:xfrm>
            <a:custGeom>
              <a:avLst/>
              <a:gdLst>
                <a:gd name="T0" fmla="*/ 1 w 3"/>
                <a:gd name="T1" fmla="*/ 32 h 32"/>
                <a:gd name="T2" fmla="*/ 0 w 3"/>
                <a:gd name="T3" fmla="*/ 31 h 32"/>
                <a:gd name="T4" fmla="*/ 0 w 3"/>
                <a:gd name="T5" fmla="*/ 2 h 32"/>
                <a:gd name="T6" fmla="*/ 1 w 3"/>
                <a:gd name="T7" fmla="*/ 0 h 32"/>
                <a:gd name="T8" fmla="*/ 1 w 3"/>
                <a:gd name="T9" fmla="*/ 0 h 32"/>
                <a:gd name="T10" fmla="*/ 3 w 3"/>
                <a:gd name="T11" fmla="*/ 2 h 32"/>
                <a:gd name="T12" fmla="*/ 3 w 3"/>
                <a:gd name="T13" fmla="*/ 31 h 32"/>
                <a:gd name="T14" fmla="*/ 1 w 3"/>
                <a:gd name="T15" fmla="*/ 32 h 32"/>
                <a:gd name="T16" fmla="*/ 1 w 3"/>
                <a:gd name="T17" fmla="*/ 32 h 32"/>
                <a:gd name="T18" fmla="*/ 1 w 3"/>
                <a:gd name="T19" fmla="*/ 32 h 32"/>
                <a:gd name="T20" fmla="*/ 1 w 3"/>
                <a:gd name="T2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" h="32">
                  <a:moveTo>
                    <a:pt x="1" y="32"/>
                  </a:moveTo>
                  <a:cubicBezTo>
                    <a:pt x="1" y="32"/>
                    <a:pt x="0" y="32"/>
                    <a:pt x="0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lose/>
                  <a:moveTo>
                    <a:pt x="1" y="32"/>
                  </a:moveTo>
                  <a:cubicBezTo>
                    <a:pt x="1" y="32"/>
                    <a:pt x="1" y="32"/>
                    <a:pt x="1" y="3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247FEC5E-A8C1-4FC6-BECF-29003FD04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60763" y="5127625"/>
              <a:ext cx="247650" cy="225425"/>
            </a:xfrm>
            <a:custGeom>
              <a:avLst/>
              <a:gdLst>
                <a:gd name="T0" fmla="*/ 10 w 22"/>
                <a:gd name="T1" fmla="*/ 20 h 20"/>
                <a:gd name="T2" fmla="*/ 0 w 22"/>
                <a:gd name="T3" fmla="*/ 10 h 20"/>
                <a:gd name="T4" fmla="*/ 10 w 22"/>
                <a:gd name="T5" fmla="*/ 0 h 20"/>
                <a:gd name="T6" fmla="*/ 20 w 22"/>
                <a:gd name="T7" fmla="*/ 2 h 20"/>
                <a:gd name="T8" fmla="*/ 21 w 22"/>
                <a:gd name="T9" fmla="*/ 3 h 20"/>
                <a:gd name="T10" fmla="*/ 18 w 22"/>
                <a:gd name="T11" fmla="*/ 16 h 20"/>
                <a:gd name="T12" fmla="*/ 10 w 22"/>
                <a:gd name="T13" fmla="*/ 20 h 20"/>
                <a:gd name="T14" fmla="*/ 10 w 22"/>
                <a:gd name="T15" fmla="*/ 4 h 20"/>
                <a:gd name="T16" fmla="*/ 4 w 22"/>
                <a:gd name="T17" fmla="*/ 10 h 20"/>
                <a:gd name="T18" fmla="*/ 10 w 22"/>
                <a:gd name="T19" fmla="*/ 16 h 20"/>
                <a:gd name="T20" fmla="*/ 15 w 22"/>
                <a:gd name="T21" fmla="*/ 14 h 20"/>
                <a:gd name="T22" fmla="*/ 18 w 22"/>
                <a:gd name="T23" fmla="*/ 4 h 20"/>
                <a:gd name="T24" fmla="*/ 10 w 22"/>
                <a:gd name="T25" fmla="*/ 4 h 20"/>
                <a:gd name="T26" fmla="*/ 10 w 22"/>
                <a:gd name="T27" fmla="*/ 4 h 20"/>
                <a:gd name="T28" fmla="*/ 10 w 22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" h="20">
                  <a:moveTo>
                    <a:pt x="10" y="20"/>
                  </a:moveTo>
                  <a:cubicBezTo>
                    <a:pt x="5" y="20"/>
                    <a:pt x="0" y="15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cubicBezTo>
                    <a:pt x="15" y="0"/>
                    <a:pt x="20" y="2"/>
                    <a:pt x="20" y="2"/>
                  </a:cubicBezTo>
                  <a:cubicBezTo>
                    <a:pt x="21" y="2"/>
                    <a:pt x="21" y="2"/>
                    <a:pt x="21" y="3"/>
                  </a:cubicBezTo>
                  <a:cubicBezTo>
                    <a:pt x="21" y="3"/>
                    <a:pt x="22" y="12"/>
                    <a:pt x="18" y="16"/>
                  </a:cubicBezTo>
                  <a:cubicBezTo>
                    <a:pt x="16" y="19"/>
                    <a:pt x="13" y="20"/>
                    <a:pt x="10" y="20"/>
                  </a:cubicBezTo>
                  <a:close/>
                  <a:moveTo>
                    <a:pt x="10" y="4"/>
                  </a:moveTo>
                  <a:cubicBezTo>
                    <a:pt x="6" y="4"/>
                    <a:pt x="4" y="6"/>
                    <a:pt x="4" y="10"/>
                  </a:cubicBezTo>
                  <a:cubicBezTo>
                    <a:pt x="4" y="14"/>
                    <a:pt x="6" y="16"/>
                    <a:pt x="10" y="16"/>
                  </a:cubicBezTo>
                  <a:cubicBezTo>
                    <a:pt x="12" y="16"/>
                    <a:pt x="14" y="16"/>
                    <a:pt x="15" y="14"/>
                  </a:cubicBezTo>
                  <a:cubicBezTo>
                    <a:pt x="18" y="12"/>
                    <a:pt x="18" y="7"/>
                    <a:pt x="18" y="4"/>
                  </a:cubicBezTo>
                  <a:cubicBezTo>
                    <a:pt x="16" y="4"/>
                    <a:pt x="13" y="4"/>
                    <a:pt x="10" y="4"/>
                  </a:cubicBezTo>
                  <a:close/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A6D47851-8C45-1F75-3891-AB215065CD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34925" cy="371475"/>
            </a:xfrm>
            <a:custGeom>
              <a:avLst/>
              <a:gdLst>
                <a:gd name="T0" fmla="*/ 2 w 3"/>
                <a:gd name="T1" fmla="*/ 33 h 33"/>
                <a:gd name="T2" fmla="*/ 0 w 3"/>
                <a:gd name="T3" fmla="*/ 32 h 33"/>
                <a:gd name="T4" fmla="*/ 0 w 3"/>
                <a:gd name="T5" fmla="*/ 2 h 33"/>
                <a:gd name="T6" fmla="*/ 1 w 3"/>
                <a:gd name="T7" fmla="*/ 0 h 33"/>
                <a:gd name="T8" fmla="*/ 1 w 3"/>
                <a:gd name="T9" fmla="*/ 0 h 33"/>
                <a:gd name="T10" fmla="*/ 3 w 3"/>
                <a:gd name="T11" fmla="*/ 2 h 33"/>
                <a:gd name="T12" fmla="*/ 3 w 3"/>
                <a:gd name="T13" fmla="*/ 32 h 33"/>
                <a:gd name="T14" fmla="*/ 2 w 3"/>
                <a:gd name="T15" fmla="*/ 33 h 33"/>
                <a:gd name="T16" fmla="*/ 2 w 3"/>
                <a:gd name="T17" fmla="*/ 33 h 33"/>
                <a:gd name="T18" fmla="*/ 2 w 3"/>
                <a:gd name="T1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33">
                  <a:moveTo>
                    <a:pt x="2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2" y="33"/>
                  </a:cubicBezTo>
                  <a:close/>
                  <a:moveTo>
                    <a:pt x="2" y="33"/>
                  </a:moveTo>
                  <a:cubicBezTo>
                    <a:pt x="2" y="33"/>
                    <a:pt x="2" y="33"/>
                    <a:pt x="2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BB0C1DA3-04EF-4CAE-A0CF-AD2213264B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733925"/>
              <a:ext cx="406400" cy="112713"/>
            </a:xfrm>
            <a:custGeom>
              <a:avLst/>
              <a:gdLst>
                <a:gd name="T0" fmla="*/ 1 w 36"/>
                <a:gd name="T1" fmla="*/ 10 h 10"/>
                <a:gd name="T2" fmla="*/ 0 w 36"/>
                <a:gd name="T3" fmla="*/ 9 h 10"/>
                <a:gd name="T4" fmla="*/ 1 w 36"/>
                <a:gd name="T5" fmla="*/ 7 h 10"/>
                <a:gd name="T6" fmla="*/ 34 w 36"/>
                <a:gd name="T7" fmla="*/ 1 h 10"/>
                <a:gd name="T8" fmla="*/ 36 w 36"/>
                <a:gd name="T9" fmla="*/ 2 h 10"/>
                <a:gd name="T10" fmla="*/ 35 w 36"/>
                <a:gd name="T11" fmla="*/ 4 h 10"/>
                <a:gd name="T12" fmla="*/ 2 w 36"/>
                <a:gd name="T13" fmla="*/ 10 h 10"/>
                <a:gd name="T14" fmla="*/ 1 w 36"/>
                <a:gd name="T15" fmla="*/ 10 h 10"/>
                <a:gd name="T16" fmla="*/ 1 w 36"/>
                <a:gd name="T17" fmla="*/ 10 h 10"/>
                <a:gd name="T18" fmla="*/ 1 w 36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0">
                  <a:moveTo>
                    <a:pt x="1" y="10"/>
                  </a:moveTo>
                  <a:cubicBezTo>
                    <a:pt x="1" y="10"/>
                    <a:pt x="0" y="10"/>
                    <a:pt x="0" y="9"/>
                  </a:cubicBezTo>
                  <a:cubicBezTo>
                    <a:pt x="0" y="8"/>
                    <a:pt x="0" y="7"/>
                    <a:pt x="1" y="7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0"/>
                    <a:pt x="36" y="1"/>
                    <a:pt x="36" y="2"/>
                  </a:cubicBezTo>
                  <a:cubicBezTo>
                    <a:pt x="36" y="3"/>
                    <a:pt x="35" y="4"/>
                    <a:pt x="35" y="4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lose/>
                  <a:moveTo>
                    <a:pt x="1" y="10"/>
                  </a:moveTo>
                  <a:cubicBezTo>
                    <a:pt x="1" y="10"/>
                    <a:pt x="1" y="10"/>
                    <a:pt x="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DC2657E9-7118-4592-EAE8-9575507496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62375" y="4813300"/>
              <a:ext cx="406400" cy="101600"/>
            </a:xfrm>
            <a:custGeom>
              <a:avLst/>
              <a:gdLst>
                <a:gd name="T0" fmla="*/ 2 w 36"/>
                <a:gd name="T1" fmla="*/ 9 h 9"/>
                <a:gd name="T2" fmla="*/ 1 w 36"/>
                <a:gd name="T3" fmla="*/ 8 h 9"/>
                <a:gd name="T4" fmla="*/ 2 w 36"/>
                <a:gd name="T5" fmla="*/ 6 h 9"/>
                <a:gd name="T6" fmla="*/ 34 w 36"/>
                <a:gd name="T7" fmla="*/ 0 h 9"/>
                <a:gd name="T8" fmla="*/ 36 w 36"/>
                <a:gd name="T9" fmla="*/ 1 h 9"/>
                <a:gd name="T10" fmla="*/ 35 w 36"/>
                <a:gd name="T11" fmla="*/ 3 h 9"/>
                <a:gd name="T12" fmla="*/ 2 w 36"/>
                <a:gd name="T13" fmla="*/ 9 h 9"/>
                <a:gd name="T14" fmla="*/ 2 w 36"/>
                <a:gd name="T15" fmla="*/ 9 h 9"/>
                <a:gd name="T16" fmla="*/ 2 w 36"/>
                <a:gd name="T17" fmla="*/ 9 h 9"/>
                <a:gd name="T18" fmla="*/ 2 w 36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9">
                  <a:moveTo>
                    <a:pt x="2" y="9"/>
                  </a:move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1" y="6"/>
                    <a:pt x="2" y="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6" y="2"/>
                    <a:pt x="35" y="3"/>
                    <a:pt x="35" y="3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ED26A19-BAAC-1D05-9EE9-1D381C90CEE2}"/>
              </a:ext>
            </a:extLst>
          </p:cNvPr>
          <p:cNvGrpSpPr/>
          <p:nvPr/>
        </p:nvGrpSpPr>
        <p:grpSpPr>
          <a:xfrm>
            <a:off x="9795397" y="2107510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102" name="Freeform 56">
              <a:extLst>
                <a:ext uri="{FF2B5EF4-FFF2-40B4-BE49-F238E27FC236}">
                  <a16:creationId xmlns:a16="http://schemas.microsoft.com/office/drawing/2014/main" id="{D663E6E7-813B-3CD4-EE28-BF9A9E0742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3" name="Freeform 57">
              <a:extLst>
                <a:ext uri="{FF2B5EF4-FFF2-40B4-BE49-F238E27FC236}">
                  <a16:creationId xmlns:a16="http://schemas.microsoft.com/office/drawing/2014/main" id="{2B9F340A-34AD-EC8E-A102-2E8D806984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4" name="Freeform 58">
              <a:extLst>
                <a:ext uri="{FF2B5EF4-FFF2-40B4-BE49-F238E27FC236}">
                  <a16:creationId xmlns:a16="http://schemas.microsoft.com/office/drawing/2014/main" id="{15F03EC4-2816-3A4A-C7AB-5CE3973DBC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5" name="Freeform 59">
              <a:extLst>
                <a:ext uri="{FF2B5EF4-FFF2-40B4-BE49-F238E27FC236}">
                  <a16:creationId xmlns:a16="http://schemas.microsoft.com/office/drawing/2014/main" id="{E4B83009-753D-6F23-A4CE-8EA741DEB2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6" name="Freeform 60">
              <a:extLst>
                <a:ext uri="{FF2B5EF4-FFF2-40B4-BE49-F238E27FC236}">
                  <a16:creationId xmlns:a16="http://schemas.microsoft.com/office/drawing/2014/main" id="{98247C81-00B7-87EE-22C8-E6B42CFC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7" name="Freeform 61">
              <a:extLst>
                <a:ext uri="{FF2B5EF4-FFF2-40B4-BE49-F238E27FC236}">
                  <a16:creationId xmlns:a16="http://schemas.microsoft.com/office/drawing/2014/main" id="{5ACFE202-0DFA-AEFB-8219-06B04B926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8" name="Freeform 62">
              <a:extLst>
                <a:ext uri="{FF2B5EF4-FFF2-40B4-BE49-F238E27FC236}">
                  <a16:creationId xmlns:a16="http://schemas.microsoft.com/office/drawing/2014/main" id="{D62B4232-B910-3E1D-6270-86F96D203E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9" name="Freeform 63">
              <a:extLst>
                <a:ext uri="{FF2B5EF4-FFF2-40B4-BE49-F238E27FC236}">
                  <a16:creationId xmlns:a16="http://schemas.microsoft.com/office/drawing/2014/main" id="{74B0C938-E769-733E-A3B3-F2F1F0BB0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" name="Freeform 64">
              <a:extLst>
                <a:ext uri="{FF2B5EF4-FFF2-40B4-BE49-F238E27FC236}">
                  <a16:creationId xmlns:a16="http://schemas.microsoft.com/office/drawing/2014/main" id="{C1F3AADF-FD31-7283-76B5-8B9DCBC52E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1" name="Freeform 65">
              <a:extLst>
                <a:ext uri="{FF2B5EF4-FFF2-40B4-BE49-F238E27FC236}">
                  <a16:creationId xmlns:a16="http://schemas.microsoft.com/office/drawing/2014/main" id="{B0FFB41B-1D55-F91D-A0D1-2959E0037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226529CC-7D4F-4714-0A76-C0DDE0EB98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3" name="Freeform 67">
            <a:extLst>
              <a:ext uri="{FF2B5EF4-FFF2-40B4-BE49-F238E27FC236}">
                <a16:creationId xmlns:a16="http://schemas.microsoft.com/office/drawing/2014/main" id="{018FCD07-A8E3-594A-2707-05BED165164E}"/>
              </a:ext>
            </a:extLst>
          </p:cNvPr>
          <p:cNvSpPr>
            <a:spLocks noEditPoints="1"/>
          </p:cNvSpPr>
          <p:nvPr/>
        </p:nvSpPr>
        <p:spPr bwMode="auto">
          <a:xfrm>
            <a:off x="3351186" y="5709218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4" name="Freeform 68">
            <a:extLst>
              <a:ext uri="{FF2B5EF4-FFF2-40B4-BE49-F238E27FC236}">
                <a16:creationId xmlns:a16="http://schemas.microsoft.com/office/drawing/2014/main" id="{29D6CD9B-BD93-F38C-CF64-815247CF97AB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103342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365EA8-28BD-66CE-0E5F-CCBCE9C0EB95}"/>
              </a:ext>
            </a:extLst>
          </p:cNvPr>
          <p:cNvGrpSpPr/>
          <p:nvPr/>
        </p:nvGrpSpPr>
        <p:grpSpPr>
          <a:xfrm>
            <a:off x="8475835" y="78968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D5396392-0BAA-6DB5-7743-4411B0A12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0903981F-580E-F531-D73C-C5ACE6EF76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8" name="Freeform 71">
            <a:extLst>
              <a:ext uri="{FF2B5EF4-FFF2-40B4-BE49-F238E27FC236}">
                <a16:creationId xmlns:a16="http://schemas.microsoft.com/office/drawing/2014/main" id="{AEE624CA-BA09-166D-ABE0-7FE5F9E17959}"/>
              </a:ext>
            </a:extLst>
          </p:cNvPr>
          <p:cNvSpPr>
            <a:spLocks noEditPoints="1"/>
          </p:cNvSpPr>
          <p:nvPr/>
        </p:nvSpPr>
        <p:spPr bwMode="auto">
          <a:xfrm>
            <a:off x="1990649" y="4355349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9" name="Freeform 72">
            <a:extLst>
              <a:ext uri="{FF2B5EF4-FFF2-40B4-BE49-F238E27FC236}">
                <a16:creationId xmlns:a16="http://schemas.microsoft.com/office/drawing/2014/main" id="{62BA2B42-B421-54BF-7BCF-47757CB987EA}"/>
              </a:ext>
            </a:extLst>
          </p:cNvPr>
          <p:cNvSpPr>
            <a:spLocks noEditPoints="1"/>
          </p:cNvSpPr>
          <p:nvPr/>
        </p:nvSpPr>
        <p:spPr bwMode="auto">
          <a:xfrm>
            <a:off x="2179898" y="5492643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21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48FC39-C5E3-538F-85DD-B149AFC7BEED}"/>
              </a:ext>
            </a:extLst>
          </p:cNvPr>
          <p:cNvSpPr/>
          <p:nvPr/>
        </p:nvSpPr>
        <p:spPr>
          <a:xfrm>
            <a:off x="551295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1E6A50B-F0F0-7F23-2E7E-DEF5F8507B8F}"/>
              </a:ext>
            </a:extLst>
          </p:cNvPr>
          <p:cNvSpPr/>
          <p:nvPr/>
        </p:nvSpPr>
        <p:spPr>
          <a:xfrm>
            <a:off x="336197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3858CC-6BD0-9448-14E4-09952C37DF76}"/>
              </a:ext>
            </a:extLst>
          </p:cNvPr>
          <p:cNvSpPr/>
          <p:nvPr/>
        </p:nvSpPr>
        <p:spPr>
          <a:xfrm>
            <a:off x="6172653" y="2682044"/>
            <a:ext cx="2657373" cy="3739812"/>
          </a:xfrm>
          <a:custGeom>
            <a:avLst/>
            <a:gdLst>
              <a:gd name="connsiteX0" fmla="*/ 0 w 2657373"/>
              <a:gd name="connsiteY0" fmla="*/ 0 h 5285148"/>
              <a:gd name="connsiteX1" fmla="*/ 2657373 w 2657373"/>
              <a:gd name="connsiteY1" fmla="*/ 0 h 5285148"/>
              <a:gd name="connsiteX2" fmla="*/ 2657373 w 2657373"/>
              <a:gd name="connsiteY2" fmla="*/ 5285148 h 5285148"/>
              <a:gd name="connsiteX3" fmla="*/ 0 w 2657373"/>
              <a:gd name="connsiteY3" fmla="*/ 5285148 h 5285148"/>
              <a:gd name="connsiteX4" fmla="*/ 0 w 2657373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3" h="5285148">
                <a:moveTo>
                  <a:pt x="0" y="0"/>
                </a:moveTo>
                <a:lnTo>
                  <a:pt x="2657373" y="0"/>
                </a:lnTo>
                <a:lnTo>
                  <a:pt x="2657373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92C2AFD-D293-DAE2-B0C8-F8B9B1D3C589}"/>
              </a:ext>
            </a:extLst>
          </p:cNvPr>
          <p:cNvSpPr/>
          <p:nvPr/>
        </p:nvSpPr>
        <p:spPr>
          <a:xfrm>
            <a:off x="8983333" y="2682044"/>
            <a:ext cx="2657371" cy="3739812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9C0A6A-6E5A-D494-6162-98174D707811}"/>
              </a:ext>
            </a:extLst>
          </p:cNvPr>
          <p:cNvSpPr/>
          <p:nvPr/>
        </p:nvSpPr>
        <p:spPr>
          <a:xfrm>
            <a:off x="7036759" y="2249466"/>
            <a:ext cx="929161" cy="92916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799754-4924-BFDE-87F0-CDBB515FF4E9}"/>
              </a:ext>
            </a:extLst>
          </p:cNvPr>
          <p:cNvSpPr/>
          <p:nvPr/>
        </p:nvSpPr>
        <p:spPr>
          <a:xfrm>
            <a:off x="1415399" y="2249466"/>
            <a:ext cx="929161" cy="9291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444EAF-79C0-3078-18F4-9C0091C3592D}"/>
              </a:ext>
            </a:extLst>
          </p:cNvPr>
          <p:cNvSpPr/>
          <p:nvPr/>
        </p:nvSpPr>
        <p:spPr>
          <a:xfrm>
            <a:off x="4226079" y="2249466"/>
            <a:ext cx="929161" cy="92916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8181F1D-EF94-76E5-32AD-D1852E72A7CB}"/>
              </a:ext>
            </a:extLst>
          </p:cNvPr>
          <p:cNvSpPr/>
          <p:nvPr/>
        </p:nvSpPr>
        <p:spPr>
          <a:xfrm>
            <a:off x="9847440" y="2249466"/>
            <a:ext cx="929161" cy="9291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0D438-104E-6103-A46C-A1561C04A764}"/>
              </a:ext>
            </a:extLst>
          </p:cNvPr>
          <p:cNvGrpSpPr/>
          <p:nvPr/>
        </p:nvGrpSpPr>
        <p:grpSpPr>
          <a:xfrm>
            <a:off x="158463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1" name="Freeform 92">
              <a:extLst>
                <a:ext uri="{FF2B5EF4-FFF2-40B4-BE49-F238E27FC236}">
                  <a16:creationId xmlns:a16="http://schemas.microsoft.com/office/drawing/2014/main" id="{89ADFD64-9CE4-24E3-99E5-938655D40D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93">
              <a:extLst>
                <a:ext uri="{FF2B5EF4-FFF2-40B4-BE49-F238E27FC236}">
                  <a16:creationId xmlns:a16="http://schemas.microsoft.com/office/drawing/2014/main" id="{C67F5D0A-A289-CA31-0DA8-7C403C86D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Freeform 94">
              <a:extLst>
                <a:ext uri="{FF2B5EF4-FFF2-40B4-BE49-F238E27FC236}">
                  <a16:creationId xmlns:a16="http://schemas.microsoft.com/office/drawing/2014/main" id="{66666A1F-48EC-BDA9-E6A8-D678C7F4A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Freeform 95">
              <a:extLst>
                <a:ext uri="{FF2B5EF4-FFF2-40B4-BE49-F238E27FC236}">
                  <a16:creationId xmlns:a16="http://schemas.microsoft.com/office/drawing/2014/main" id="{DAFCE9B4-934B-A24B-51A8-E0C086C15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35779E-5530-0418-1CEF-1ABA09A174C2}"/>
              </a:ext>
            </a:extLst>
          </p:cNvPr>
          <p:cNvGrpSpPr/>
          <p:nvPr/>
        </p:nvGrpSpPr>
        <p:grpSpPr>
          <a:xfrm>
            <a:off x="439531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6" name="Freeform 92">
              <a:extLst>
                <a:ext uri="{FF2B5EF4-FFF2-40B4-BE49-F238E27FC236}">
                  <a16:creationId xmlns:a16="http://schemas.microsoft.com/office/drawing/2014/main" id="{48152D86-CB94-E8BA-8F4B-2107CC9CA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93">
              <a:extLst>
                <a:ext uri="{FF2B5EF4-FFF2-40B4-BE49-F238E27FC236}">
                  <a16:creationId xmlns:a16="http://schemas.microsoft.com/office/drawing/2014/main" id="{3A6DAD20-6E9C-8B09-700F-7034C6D3EC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94">
              <a:extLst>
                <a:ext uri="{FF2B5EF4-FFF2-40B4-BE49-F238E27FC236}">
                  <a16:creationId xmlns:a16="http://schemas.microsoft.com/office/drawing/2014/main" id="{C486AA30-ED73-6B70-D27C-D59B04F292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95">
              <a:extLst>
                <a:ext uri="{FF2B5EF4-FFF2-40B4-BE49-F238E27FC236}">
                  <a16:creationId xmlns:a16="http://schemas.microsoft.com/office/drawing/2014/main" id="{2B366588-6C2B-016F-A4A5-A5226E5B43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BF0C4-A0D6-CD43-8BE7-9041CFDE21DD}"/>
              </a:ext>
            </a:extLst>
          </p:cNvPr>
          <p:cNvGrpSpPr/>
          <p:nvPr/>
        </p:nvGrpSpPr>
        <p:grpSpPr>
          <a:xfrm>
            <a:off x="7205995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C2AE22CC-5C41-51F7-D9A3-6D8C999C2E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EEBD3848-7AFC-52CF-03A6-D6ECB75036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E9BD5C84-E551-1D7E-9168-EE2B9EE96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AEDE36F-469F-5915-ECD7-1A316B8C2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2CDF5-19C5-3725-FAEB-C21AE785AC46}"/>
              </a:ext>
            </a:extLst>
          </p:cNvPr>
          <p:cNvGrpSpPr/>
          <p:nvPr/>
        </p:nvGrpSpPr>
        <p:grpSpPr>
          <a:xfrm>
            <a:off x="10016674" y="2417545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49DA5EAC-3979-C7A5-AE43-1B49779DE6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51005CB5-E18D-B82B-300B-613FD45206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0C154E5-47ED-67A6-5022-287D308FD8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8EB64D9D-4AB3-23E8-A6ED-1DFF0D0948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820D18-5F9F-2A37-CEA6-E451DA037D7C}"/>
              </a:ext>
            </a:extLst>
          </p:cNvPr>
          <p:cNvSpPr txBox="1"/>
          <p:nvPr/>
        </p:nvSpPr>
        <p:spPr>
          <a:xfrm>
            <a:off x="1415400" y="3374542"/>
            <a:ext cx="92916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Free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139C6-593F-5E41-7E32-C7A78AF7C067}"/>
              </a:ext>
            </a:extLst>
          </p:cNvPr>
          <p:cNvSpPr txBox="1"/>
          <p:nvPr/>
        </p:nvSpPr>
        <p:spPr>
          <a:xfrm>
            <a:off x="1488247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for life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EB17F-2A61-DC81-EA55-53A63DAFD91E}"/>
              </a:ext>
            </a:extLst>
          </p:cNvPr>
          <p:cNvCxnSpPr>
            <a:cxnSpLocks/>
          </p:cNvCxnSpPr>
          <p:nvPr/>
        </p:nvCxnSpPr>
        <p:spPr>
          <a:xfrm>
            <a:off x="55129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C02C44-8608-CABA-5BFF-B51F833824D6}"/>
              </a:ext>
            </a:extLst>
          </p:cNvPr>
          <p:cNvCxnSpPr>
            <a:cxnSpLocks/>
          </p:cNvCxnSpPr>
          <p:nvPr/>
        </p:nvCxnSpPr>
        <p:spPr>
          <a:xfrm>
            <a:off x="336197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9EAC6-760C-C466-70EE-32AD0316A30F}"/>
              </a:ext>
            </a:extLst>
          </p:cNvPr>
          <p:cNvCxnSpPr>
            <a:cxnSpLocks/>
          </p:cNvCxnSpPr>
          <p:nvPr/>
        </p:nvCxnSpPr>
        <p:spPr>
          <a:xfrm>
            <a:off x="6172655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09A756-9914-E378-814A-6BC224FFE962}"/>
              </a:ext>
            </a:extLst>
          </p:cNvPr>
          <p:cNvCxnSpPr>
            <a:cxnSpLocks/>
          </p:cNvCxnSpPr>
          <p:nvPr/>
        </p:nvCxnSpPr>
        <p:spPr>
          <a:xfrm>
            <a:off x="8983333" y="4506934"/>
            <a:ext cx="2657371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DA893A-D065-080B-881A-9BB1D39D7287}"/>
              </a:ext>
            </a:extLst>
          </p:cNvPr>
          <p:cNvSpPr txBox="1"/>
          <p:nvPr/>
        </p:nvSpPr>
        <p:spPr>
          <a:xfrm>
            <a:off x="374886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Personal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$6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9D0D17-A8B9-6818-0CCB-20158185C4C6}"/>
              </a:ext>
            </a:extLst>
          </p:cNvPr>
          <p:cNvSpPr txBox="1"/>
          <p:nvPr/>
        </p:nvSpPr>
        <p:spPr>
          <a:xfrm>
            <a:off x="429892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4A24505-8495-2CCF-8FE6-BC8562A27CB5}"/>
              </a:ext>
            </a:extLst>
          </p:cNvPr>
          <p:cNvSpPr txBox="1"/>
          <p:nvPr/>
        </p:nvSpPr>
        <p:spPr>
          <a:xfrm>
            <a:off x="6559548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Premium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C648EC-A910-35DB-2288-FFD8ED0D4332}"/>
              </a:ext>
            </a:extLst>
          </p:cNvPr>
          <p:cNvSpPr txBox="1"/>
          <p:nvPr/>
        </p:nvSpPr>
        <p:spPr>
          <a:xfrm>
            <a:off x="7109606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22B3E1-B7A0-DC0F-9D17-42EE27FAFF14}"/>
              </a:ext>
            </a:extLst>
          </p:cNvPr>
          <p:cNvSpPr txBox="1"/>
          <p:nvPr/>
        </p:nvSpPr>
        <p:spPr>
          <a:xfrm>
            <a:off x="9370227" y="3374542"/>
            <a:ext cx="1883582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Business</a:t>
            </a:r>
          </a:p>
          <a:p>
            <a:pPr algn="ctr">
              <a:lnSpc>
                <a:spcPts val="23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$25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F126BC-7423-0546-B7B4-2717E6B9ADAA}"/>
              </a:ext>
            </a:extLst>
          </p:cNvPr>
          <p:cNvSpPr txBox="1"/>
          <p:nvPr/>
        </p:nvSpPr>
        <p:spPr>
          <a:xfrm>
            <a:off x="9920285" y="4073253"/>
            <a:ext cx="7834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per month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54A215-C992-2B01-BD38-23AE2792BC70}"/>
              </a:ext>
            </a:extLst>
          </p:cNvPr>
          <p:cNvSpPr txBox="1"/>
          <p:nvPr/>
        </p:nvSpPr>
        <p:spPr>
          <a:xfrm>
            <a:off x="946909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9EF66-5237-B909-7A91-BB49717B9C8B}"/>
              </a:ext>
            </a:extLst>
          </p:cNvPr>
          <p:cNvSpPr txBox="1"/>
          <p:nvPr/>
        </p:nvSpPr>
        <p:spPr>
          <a:xfrm>
            <a:off x="3757588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8C14D4-E268-F892-3BFA-B3BC8BB64106}"/>
              </a:ext>
            </a:extLst>
          </p:cNvPr>
          <p:cNvSpPr txBox="1"/>
          <p:nvPr/>
        </p:nvSpPr>
        <p:spPr>
          <a:xfrm>
            <a:off x="6568268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E6A83A-26C0-B0E3-837A-53BA78489386}"/>
              </a:ext>
            </a:extLst>
          </p:cNvPr>
          <p:cNvSpPr txBox="1"/>
          <p:nvPr/>
        </p:nvSpPr>
        <p:spPr>
          <a:xfrm>
            <a:off x="9378947" y="4818853"/>
            <a:ext cx="1866142" cy="108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making it over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McClintockSydney College</a:t>
            </a:r>
          </a:p>
          <a:p>
            <a:pPr marL="171450" indent="-171450">
              <a:lnSpc>
                <a:spcPts val="2000"/>
              </a:lnSpc>
              <a:buFont typeface="Wingdings" panose="05000000000000000000" pitchFamily="2" charset="2"/>
              <a:buChar char="ü"/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text lorem for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DB4B8D-6570-2883-69F6-FE8A8C8BC8F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CF0FD-94DA-37BF-EFCB-08C1689AED6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A5468F-E925-F30E-3091-70E3EC89CFA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999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655DE6B-C79B-4B84-BACC-4DA91D755C1C}"/>
              </a:ext>
            </a:extLst>
          </p:cNvPr>
          <p:cNvSpPr/>
          <p:nvPr/>
        </p:nvSpPr>
        <p:spPr>
          <a:xfrm>
            <a:off x="8983333" y="2280086"/>
            <a:ext cx="2657371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E291FC0-CC21-93B8-564A-BBEE608FB98C}"/>
              </a:ext>
            </a:extLst>
          </p:cNvPr>
          <p:cNvSpPr/>
          <p:nvPr/>
        </p:nvSpPr>
        <p:spPr>
          <a:xfrm>
            <a:off x="551296" y="2280086"/>
            <a:ext cx="2636388" cy="4026617"/>
          </a:xfrm>
          <a:custGeom>
            <a:avLst/>
            <a:gdLst>
              <a:gd name="connsiteX0" fmla="*/ 0 w 2657371"/>
              <a:gd name="connsiteY0" fmla="*/ 0 h 5285148"/>
              <a:gd name="connsiteX1" fmla="*/ 2657371 w 2657371"/>
              <a:gd name="connsiteY1" fmla="*/ 0 h 5285148"/>
              <a:gd name="connsiteX2" fmla="*/ 2657371 w 2657371"/>
              <a:gd name="connsiteY2" fmla="*/ 5285148 h 5285148"/>
              <a:gd name="connsiteX3" fmla="*/ 0 w 2657371"/>
              <a:gd name="connsiteY3" fmla="*/ 5285148 h 5285148"/>
              <a:gd name="connsiteX4" fmla="*/ 0 w 2657371"/>
              <a:gd name="connsiteY4" fmla="*/ 0 h 5285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5285148">
                <a:moveTo>
                  <a:pt x="0" y="0"/>
                </a:moveTo>
                <a:lnTo>
                  <a:pt x="2657371" y="0"/>
                </a:lnTo>
                <a:lnTo>
                  <a:pt x="2657371" y="5285148"/>
                </a:lnTo>
                <a:lnTo>
                  <a:pt x="0" y="52851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9C13E-64CD-98E9-DAD4-BE9056681A79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Pricing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D3474-1AC4-F535-A90A-5D477B290978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Pricing Table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39BEB9-DA37-8BD0-7667-861FA1500975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71D35F-5D4E-91D2-A2B8-25117D272A2A}"/>
              </a:ext>
            </a:extLst>
          </p:cNvPr>
          <p:cNvSpPr txBox="1"/>
          <p:nvPr/>
        </p:nvSpPr>
        <p:spPr>
          <a:xfrm>
            <a:off x="938079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5FD25-D45F-D906-AD23-7BF5EE89BC74}"/>
              </a:ext>
            </a:extLst>
          </p:cNvPr>
          <p:cNvSpPr txBox="1"/>
          <p:nvPr/>
        </p:nvSpPr>
        <p:spPr>
          <a:xfrm>
            <a:off x="3750566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BD24D8-E8FA-0035-26C0-D0F405F7CF7A}"/>
              </a:ext>
            </a:extLst>
          </p:cNvPr>
          <p:cNvSpPr txBox="1"/>
          <p:nvPr/>
        </p:nvSpPr>
        <p:spPr>
          <a:xfrm>
            <a:off x="6567631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BUY NOW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1F0B1-DDBD-1B1F-28A9-76E6039CF730}"/>
              </a:ext>
            </a:extLst>
          </p:cNvPr>
          <p:cNvSpPr txBox="1"/>
          <p:nvPr/>
        </p:nvSpPr>
        <p:spPr>
          <a:xfrm>
            <a:off x="9380607" y="5912833"/>
            <a:ext cx="1862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pc="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FREE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961BF-C715-9D3D-08C5-67CB2CD28D59}"/>
              </a:ext>
            </a:extLst>
          </p:cNvPr>
          <p:cNvSpPr/>
          <p:nvPr/>
        </p:nvSpPr>
        <p:spPr>
          <a:xfrm>
            <a:off x="545793" y="5795960"/>
            <a:ext cx="2641890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2DDB5C-D73E-4F10-464C-E536984D41B5}"/>
              </a:ext>
            </a:extLst>
          </p:cNvPr>
          <p:cNvSpPr/>
          <p:nvPr/>
        </p:nvSpPr>
        <p:spPr>
          <a:xfrm>
            <a:off x="3359206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D5BD8B-3AB3-DCE4-ED2E-F64816D41A7F}"/>
              </a:ext>
            </a:extLst>
          </p:cNvPr>
          <p:cNvSpPr/>
          <p:nvPr/>
        </p:nvSpPr>
        <p:spPr>
          <a:xfrm>
            <a:off x="6179923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BF7716-3EF5-CDC7-8652-2C84A04194C0}"/>
              </a:ext>
            </a:extLst>
          </p:cNvPr>
          <p:cNvSpPr/>
          <p:nvPr/>
        </p:nvSpPr>
        <p:spPr>
          <a:xfrm>
            <a:off x="8996988" y="5795960"/>
            <a:ext cx="2641891" cy="51074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CCE885-A28F-AFA5-2FE1-11BAF9ACFDD2}"/>
              </a:ext>
            </a:extLst>
          </p:cNvPr>
          <p:cNvSpPr/>
          <p:nvPr/>
        </p:nvSpPr>
        <p:spPr>
          <a:xfrm>
            <a:off x="545792" y="2280087"/>
            <a:ext cx="2645542" cy="510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0A15C6-E0CF-D356-39BA-F7B7F27EA343}"/>
              </a:ext>
            </a:extLst>
          </p:cNvPr>
          <p:cNvSpPr/>
          <p:nvPr/>
        </p:nvSpPr>
        <p:spPr>
          <a:xfrm>
            <a:off x="3359206" y="2280087"/>
            <a:ext cx="2645542" cy="5107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322C6A-B80C-9CD2-7C21-12F2A3C06E68}"/>
              </a:ext>
            </a:extLst>
          </p:cNvPr>
          <p:cNvSpPr/>
          <p:nvPr/>
        </p:nvSpPr>
        <p:spPr>
          <a:xfrm>
            <a:off x="6176271" y="2280087"/>
            <a:ext cx="2645542" cy="5107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D32C9-D5AE-7492-A97A-9B0C76FE594E}"/>
              </a:ext>
            </a:extLst>
          </p:cNvPr>
          <p:cNvSpPr/>
          <p:nvPr/>
        </p:nvSpPr>
        <p:spPr>
          <a:xfrm>
            <a:off x="8995162" y="2280087"/>
            <a:ext cx="2645542" cy="5107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A2B73C-C576-B965-F863-819C309161DC}"/>
              </a:ext>
            </a:extLst>
          </p:cNvPr>
          <p:cNvSpPr txBox="1"/>
          <p:nvPr/>
        </p:nvSpPr>
        <p:spPr>
          <a:xfrm>
            <a:off x="817929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B9F33-FADC-8F36-4199-439DC041C7CE}"/>
              </a:ext>
            </a:extLst>
          </p:cNvPr>
          <p:cNvSpPr txBox="1"/>
          <p:nvPr/>
        </p:nvSpPr>
        <p:spPr>
          <a:xfrm>
            <a:off x="3630416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Business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8E87B3-0300-0767-4219-483DCC5DEC37}"/>
              </a:ext>
            </a:extLst>
          </p:cNvPr>
          <p:cNvSpPr txBox="1"/>
          <p:nvPr/>
        </p:nvSpPr>
        <p:spPr>
          <a:xfrm>
            <a:off x="6447481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Premium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416ECC-A086-1862-D48F-2507C1D4B7AC}"/>
              </a:ext>
            </a:extLst>
          </p:cNvPr>
          <p:cNvSpPr txBox="1"/>
          <p:nvPr/>
        </p:nvSpPr>
        <p:spPr>
          <a:xfrm>
            <a:off x="9260457" y="2358488"/>
            <a:ext cx="210312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971E1-5DAF-F7F4-EC3B-C4F11C0BF46C}"/>
              </a:ext>
            </a:extLst>
          </p:cNvPr>
          <p:cNvSpPr txBox="1"/>
          <p:nvPr/>
        </p:nvSpPr>
        <p:spPr>
          <a:xfrm>
            <a:off x="872695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9EB75B-8A2E-6C00-0D8C-637ACBF1374F}"/>
              </a:ext>
            </a:extLst>
          </p:cNvPr>
          <p:cNvSpPr txBox="1"/>
          <p:nvPr/>
        </p:nvSpPr>
        <p:spPr>
          <a:xfrm>
            <a:off x="1106757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E4020-9848-75D6-3FAA-5C1ABA2F6A85}"/>
              </a:ext>
            </a:extLst>
          </p:cNvPr>
          <p:cNvSpPr txBox="1"/>
          <p:nvPr/>
        </p:nvSpPr>
        <p:spPr>
          <a:xfrm>
            <a:off x="955090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Monthly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E0947F-7682-F30D-CA91-D42503B110AF}"/>
              </a:ext>
            </a:extLst>
          </p:cNvPr>
          <p:cNvSpPr txBox="1"/>
          <p:nvPr/>
        </p:nvSpPr>
        <p:spPr>
          <a:xfrm>
            <a:off x="369976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4EE0E2-0515-DC8C-EA8C-8DE6B18DDFBB}"/>
              </a:ext>
            </a:extLst>
          </p:cNvPr>
          <p:cNvSpPr txBox="1"/>
          <p:nvPr/>
        </p:nvSpPr>
        <p:spPr>
          <a:xfrm>
            <a:off x="3919244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87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5368A5-EE44-2461-5AF1-80E076AA3FD0}"/>
              </a:ext>
            </a:extLst>
          </p:cNvPr>
          <p:cNvSpPr txBox="1"/>
          <p:nvPr/>
        </p:nvSpPr>
        <p:spPr>
          <a:xfrm>
            <a:off x="3767577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Weekly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BDBC52-6C14-6D9C-7FC4-BD2CE582E6A7}"/>
              </a:ext>
            </a:extLst>
          </p:cNvPr>
          <p:cNvSpPr txBox="1"/>
          <p:nvPr/>
        </p:nvSpPr>
        <p:spPr>
          <a:xfrm>
            <a:off x="6530506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484B1-2BA8-1019-A47F-EF094B86A04C}"/>
              </a:ext>
            </a:extLst>
          </p:cNvPr>
          <p:cNvSpPr txBox="1"/>
          <p:nvPr/>
        </p:nvSpPr>
        <p:spPr>
          <a:xfrm>
            <a:off x="6736309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99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FBA872-96B3-1143-DF6A-BF27BB62F4AF}"/>
              </a:ext>
            </a:extLst>
          </p:cNvPr>
          <p:cNvSpPr txBox="1"/>
          <p:nvPr/>
        </p:nvSpPr>
        <p:spPr>
          <a:xfrm>
            <a:off x="6584642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Monthly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3059BE-7FF5-A3A5-3D30-D1E42FD1D964}"/>
              </a:ext>
            </a:extLst>
          </p:cNvPr>
          <p:cNvSpPr txBox="1"/>
          <p:nvPr/>
        </p:nvSpPr>
        <p:spPr>
          <a:xfrm>
            <a:off x="9363080" y="3452692"/>
            <a:ext cx="5429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$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897E2-C0AC-8943-95AF-DB40C867C28B}"/>
              </a:ext>
            </a:extLst>
          </p:cNvPr>
          <p:cNvSpPr txBox="1"/>
          <p:nvPr/>
        </p:nvSpPr>
        <p:spPr>
          <a:xfrm>
            <a:off x="9549285" y="3081866"/>
            <a:ext cx="15254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C2372B-C294-E84A-591A-4F4C8DF57C4D}"/>
              </a:ext>
            </a:extLst>
          </p:cNvPr>
          <p:cNvSpPr txBox="1"/>
          <p:nvPr/>
        </p:nvSpPr>
        <p:spPr>
          <a:xfrm>
            <a:off x="9397618" y="395511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1 Day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768C9-C362-0675-02DA-F185C9640AA3}"/>
              </a:ext>
            </a:extLst>
          </p:cNvPr>
          <p:cNvSpPr txBox="1"/>
          <p:nvPr/>
        </p:nvSpPr>
        <p:spPr>
          <a:xfrm>
            <a:off x="842346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EB742E-FB6C-87A8-EDFB-A6F95A857636}"/>
              </a:ext>
            </a:extLst>
          </p:cNvPr>
          <p:cNvSpPr txBox="1"/>
          <p:nvPr/>
        </p:nvSpPr>
        <p:spPr>
          <a:xfrm>
            <a:off x="3654833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5E2268-073C-6F5D-89D4-F1AF65FC0B15}"/>
              </a:ext>
            </a:extLst>
          </p:cNvPr>
          <p:cNvSpPr txBox="1"/>
          <p:nvPr/>
        </p:nvSpPr>
        <p:spPr>
          <a:xfrm>
            <a:off x="6471898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6F1E45-E01D-5382-2CB7-8BB334F19681}"/>
              </a:ext>
            </a:extLst>
          </p:cNvPr>
          <p:cNvSpPr txBox="1"/>
          <p:nvPr/>
        </p:nvSpPr>
        <p:spPr>
          <a:xfrm>
            <a:off x="9284874" y="4629209"/>
            <a:ext cx="2054289" cy="68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literature from 45 BC, making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1966109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7">
            <a:extLst>
              <a:ext uri="{FF2B5EF4-FFF2-40B4-BE49-F238E27FC236}">
                <a16:creationId xmlns:a16="http://schemas.microsoft.com/office/drawing/2014/main" id="{D34B1318-5641-65B7-C5C4-C272DD2FFCE0}"/>
              </a:ext>
            </a:extLst>
          </p:cNvPr>
          <p:cNvSpPr/>
          <p:nvPr/>
        </p:nvSpPr>
        <p:spPr>
          <a:xfrm>
            <a:off x="-9427" y="5486077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8">
            <a:extLst>
              <a:ext uri="{FF2B5EF4-FFF2-40B4-BE49-F238E27FC236}">
                <a16:creationId xmlns:a16="http://schemas.microsoft.com/office/drawing/2014/main" id="{650A1163-18E2-4239-2D11-5DE00E273A0E}"/>
              </a:ext>
            </a:extLst>
          </p:cNvPr>
          <p:cNvSpPr/>
          <p:nvPr/>
        </p:nvSpPr>
        <p:spPr>
          <a:xfrm>
            <a:off x="1795783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B55627E1-FD49-69A9-2D94-9B69903D9CB2}"/>
              </a:ext>
            </a:extLst>
          </p:cNvPr>
          <p:cNvSpPr/>
          <p:nvPr/>
        </p:nvSpPr>
        <p:spPr>
          <a:xfrm>
            <a:off x="2786827" y="5485239"/>
            <a:ext cx="314579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5" name="Shape 10">
            <a:extLst>
              <a:ext uri="{FF2B5EF4-FFF2-40B4-BE49-F238E27FC236}">
                <a16:creationId xmlns:a16="http://schemas.microsoft.com/office/drawing/2014/main" id="{811CC4B0-059D-BEB5-9661-27043A35EF12}"/>
              </a:ext>
            </a:extLst>
          </p:cNvPr>
          <p:cNvSpPr/>
          <p:nvPr/>
        </p:nvSpPr>
        <p:spPr>
          <a:xfrm>
            <a:off x="801912" y="4847616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1A65FE1C-0248-B23C-A0A2-7F675F6BF9D9}"/>
              </a:ext>
            </a:extLst>
          </p:cNvPr>
          <p:cNvSpPr/>
          <p:nvPr/>
        </p:nvSpPr>
        <p:spPr>
          <a:xfrm>
            <a:off x="801912" y="4847617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5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17CD0-914C-1D87-3E8A-4057CDF10A0F}"/>
              </a:ext>
            </a:extLst>
          </p:cNvPr>
          <p:cNvSpPr/>
          <p:nvPr/>
        </p:nvSpPr>
        <p:spPr>
          <a:xfrm>
            <a:off x="-9427" y="4666561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B3CD6C72-F612-CE81-EF49-D9FE417A8754}"/>
              </a:ext>
            </a:extLst>
          </p:cNvPr>
          <p:cNvSpPr/>
          <p:nvPr/>
        </p:nvSpPr>
        <p:spPr>
          <a:xfrm>
            <a:off x="1795783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9" name="Shape 9">
            <a:extLst>
              <a:ext uri="{FF2B5EF4-FFF2-40B4-BE49-F238E27FC236}">
                <a16:creationId xmlns:a16="http://schemas.microsoft.com/office/drawing/2014/main" id="{DF7B9574-EC1A-F9D7-AD8D-D67E65142C82}"/>
              </a:ext>
            </a:extLst>
          </p:cNvPr>
          <p:cNvSpPr/>
          <p:nvPr/>
        </p:nvSpPr>
        <p:spPr>
          <a:xfrm>
            <a:off x="2786827" y="4665723"/>
            <a:ext cx="4282287" cy="820622"/>
          </a:xfrm>
          <a:custGeom>
            <a:avLst/>
            <a:gdLst>
              <a:gd name="connsiteX0" fmla="*/ 0 w 21279"/>
              <a:gd name="connsiteY0" fmla="*/ 0 h 21600"/>
              <a:gd name="connsiteX1" fmla="*/ 19161 w 21279"/>
              <a:gd name="connsiteY1" fmla="*/ 0 h 21600"/>
              <a:gd name="connsiteX2" fmla="*/ 21279 w 21279"/>
              <a:gd name="connsiteY2" fmla="*/ 10525 h 21600"/>
              <a:gd name="connsiteX3" fmla="*/ 19161 w 21279"/>
              <a:gd name="connsiteY3" fmla="*/ 21600 h 21600"/>
              <a:gd name="connsiteX4" fmla="*/ 0 w 21279"/>
              <a:gd name="connsiteY4" fmla="*/ 21600 h 21600"/>
              <a:gd name="connsiteX5" fmla="*/ 0 w 21279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79" h="21600" extrusionOk="0">
                <a:moveTo>
                  <a:pt x="0" y="0"/>
                </a:moveTo>
                <a:lnTo>
                  <a:pt x="19161" y="0"/>
                </a:lnTo>
                <a:lnTo>
                  <a:pt x="21279" y="10525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hape 10">
            <a:extLst>
              <a:ext uri="{FF2B5EF4-FFF2-40B4-BE49-F238E27FC236}">
                <a16:creationId xmlns:a16="http://schemas.microsoft.com/office/drawing/2014/main" id="{14B068DB-BC78-60B7-5C16-03B1AC8FD716}"/>
              </a:ext>
            </a:extLst>
          </p:cNvPr>
          <p:cNvSpPr/>
          <p:nvPr/>
        </p:nvSpPr>
        <p:spPr>
          <a:xfrm>
            <a:off x="801912" y="4028100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hape 6">
            <a:extLst>
              <a:ext uri="{FF2B5EF4-FFF2-40B4-BE49-F238E27FC236}">
                <a16:creationId xmlns:a16="http://schemas.microsoft.com/office/drawing/2014/main" id="{B465CACF-528A-C47B-3C75-A73BD75FC7CD}"/>
              </a:ext>
            </a:extLst>
          </p:cNvPr>
          <p:cNvSpPr/>
          <p:nvPr/>
        </p:nvSpPr>
        <p:spPr>
          <a:xfrm>
            <a:off x="801912" y="4032101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484C9FAB-3192-AD8A-6365-1E45A1D98CB0}"/>
              </a:ext>
            </a:extLst>
          </p:cNvPr>
          <p:cNvSpPr/>
          <p:nvPr/>
        </p:nvSpPr>
        <p:spPr>
          <a:xfrm>
            <a:off x="-9427" y="3851045"/>
            <a:ext cx="811407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6764FC3E-6B59-CBD7-62C9-82642A2DA528}"/>
              </a:ext>
            </a:extLst>
          </p:cNvPr>
          <p:cNvSpPr/>
          <p:nvPr/>
        </p:nvSpPr>
        <p:spPr>
          <a:xfrm>
            <a:off x="1795783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2313FC78-0D63-A0F5-ECD2-C216691C1609}"/>
              </a:ext>
            </a:extLst>
          </p:cNvPr>
          <p:cNvSpPr/>
          <p:nvPr/>
        </p:nvSpPr>
        <p:spPr>
          <a:xfrm>
            <a:off x="2786827" y="3850207"/>
            <a:ext cx="3539376" cy="8206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161" y="0"/>
                </a:lnTo>
                <a:lnTo>
                  <a:pt x="21600" y="10753"/>
                </a:lnTo>
                <a:lnTo>
                  <a:pt x="19161" y="21600"/>
                </a:lnTo>
                <a:lnTo>
                  <a:pt x="0" y="21600"/>
                </a:lnTo>
                <a:cubicBezTo>
                  <a:pt x="0" y="21600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5EFEC20F-237B-38A6-06E3-8EA1D9C627A1}"/>
              </a:ext>
            </a:extLst>
          </p:cNvPr>
          <p:cNvSpPr/>
          <p:nvPr/>
        </p:nvSpPr>
        <p:spPr>
          <a:xfrm>
            <a:off x="801912" y="3212584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E389194F-371F-6964-24B9-08E864AAEC7F}"/>
              </a:ext>
            </a:extLst>
          </p:cNvPr>
          <p:cNvSpPr/>
          <p:nvPr/>
        </p:nvSpPr>
        <p:spPr>
          <a:xfrm>
            <a:off x="801912" y="3211715"/>
            <a:ext cx="5130711" cy="717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191" y="0"/>
                </a:moveTo>
                <a:lnTo>
                  <a:pt x="0" y="19182"/>
                </a:lnTo>
                <a:lnTo>
                  <a:pt x="4266" y="6125"/>
                </a:lnTo>
                <a:lnTo>
                  <a:pt x="8382" y="19182"/>
                </a:lnTo>
                <a:lnTo>
                  <a:pt x="20368" y="21600"/>
                </a:lnTo>
                <a:lnTo>
                  <a:pt x="21600" y="19182"/>
                </a:lnTo>
                <a:lnTo>
                  <a:pt x="8382" y="19182"/>
                </a:lnTo>
                <a:cubicBezTo>
                  <a:pt x="8382" y="19182"/>
                  <a:pt x="4191" y="0"/>
                  <a:pt x="4191" y="0"/>
                </a:cubicBezTo>
                <a:close/>
              </a:path>
            </a:pathLst>
          </a:custGeom>
          <a:solidFill>
            <a:srgbClr val="000000">
              <a:alpha val="2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751BEDF0-8FB9-5AD7-5286-52313527416E}"/>
              </a:ext>
            </a:extLst>
          </p:cNvPr>
          <p:cNvSpPr/>
          <p:nvPr/>
        </p:nvSpPr>
        <p:spPr>
          <a:xfrm>
            <a:off x="-9427" y="3031530"/>
            <a:ext cx="811407" cy="82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E6281960-C11F-F6C2-3BDB-AE9AF30ECC19}"/>
              </a:ext>
            </a:extLst>
          </p:cNvPr>
          <p:cNvSpPr/>
          <p:nvPr/>
        </p:nvSpPr>
        <p:spPr>
          <a:xfrm>
            <a:off x="1795783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9438"/>
                </a:lnTo>
                <a:lnTo>
                  <a:pt x="21600" y="21600"/>
                </a:lnTo>
                <a:lnTo>
                  <a:pt x="0" y="12162"/>
                </a:lnTo>
                <a:cubicBezTo>
                  <a:pt x="0" y="12162"/>
                  <a:pt x="0" y="0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2E5FB452-1B01-1010-7E1A-00C3EE007615}"/>
              </a:ext>
            </a:extLst>
          </p:cNvPr>
          <p:cNvSpPr/>
          <p:nvPr/>
        </p:nvSpPr>
        <p:spPr>
          <a:xfrm>
            <a:off x="2786826" y="3030693"/>
            <a:ext cx="2697116" cy="820623"/>
          </a:xfrm>
          <a:custGeom>
            <a:avLst/>
            <a:gdLst>
              <a:gd name="connsiteX0" fmla="*/ 0 w 21952"/>
              <a:gd name="connsiteY0" fmla="*/ 0 h 21600"/>
              <a:gd name="connsiteX1" fmla="*/ 19161 w 21952"/>
              <a:gd name="connsiteY1" fmla="*/ 0 h 21600"/>
              <a:gd name="connsiteX2" fmla="*/ 21952 w 21952"/>
              <a:gd name="connsiteY2" fmla="*/ 10753 h 21600"/>
              <a:gd name="connsiteX3" fmla="*/ 19161 w 21952"/>
              <a:gd name="connsiteY3" fmla="*/ 21600 h 21600"/>
              <a:gd name="connsiteX4" fmla="*/ 0 w 21952"/>
              <a:gd name="connsiteY4" fmla="*/ 21600 h 21600"/>
              <a:gd name="connsiteX5" fmla="*/ 0 w 21952"/>
              <a:gd name="connsiteY5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52" h="21600" extrusionOk="0">
                <a:moveTo>
                  <a:pt x="0" y="0"/>
                </a:moveTo>
                <a:lnTo>
                  <a:pt x="19161" y="0"/>
                </a:lnTo>
                <a:lnTo>
                  <a:pt x="21952" y="10753"/>
                </a:lnTo>
                <a:lnTo>
                  <a:pt x="19161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B381F5A-EC80-5AE2-5DE9-95159857CCDC}"/>
              </a:ext>
            </a:extLst>
          </p:cNvPr>
          <p:cNvSpPr/>
          <p:nvPr/>
        </p:nvSpPr>
        <p:spPr>
          <a:xfrm>
            <a:off x="801912" y="2393069"/>
            <a:ext cx="995476" cy="14574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438"/>
                </a:moveTo>
                <a:lnTo>
                  <a:pt x="21600" y="0"/>
                </a:lnTo>
                <a:lnTo>
                  <a:pt x="21600" y="12162"/>
                </a:lnTo>
                <a:lnTo>
                  <a:pt x="0" y="21600"/>
                </a:lnTo>
                <a:cubicBezTo>
                  <a:pt x="0" y="21600"/>
                  <a:pt x="0" y="9438"/>
                  <a:pt x="0" y="9438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D23E7C-962C-345A-ACA5-CD12A808752E}"/>
              </a:ext>
            </a:extLst>
          </p:cNvPr>
          <p:cNvSpPr txBox="1"/>
          <p:nvPr/>
        </p:nvSpPr>
        <p:spPr>
          <a:xfrm rot="1851303">
            <a:off x="2024059" y="2959625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51C122-29B7-5D5D-7292-C5D170317066}"/>
              </a:ext>
            </a:extLst>
          </p:cNvPr>
          <p:cNvSpPr txBox="1"/>
          <p:nvPr/>
        </p:nvSpPr>
        <p:spPr>
          <a:xfrm rot="1851303">
            <a:off x="2024059" y="3814758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14A5-80B6-3158-952F-A2A7306C5D7F}"/>
              </a:ext>
            </a:extLst>
          </p:cNvPr>
          <p:cNvSpPr txBox="1"/>
          <p:nvPr/>
        </p:nvSpPr>
        <p:spPr>
          <a:xfrm rot="1851303">
            <a:off x="2024058" y="4619091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20DD35-B45A-8A16-5FE4-83387C9B61B5}"/>
              </a:ext>
            </a:extLst>
          </p:cNvPr>
          <p:cNvSpPr txBox="1"/>
          <p:nvPr/>
        </p:nvSpPr>
        <p:spPr>
          <a:xfrm rot="1851303">
            <a:off x="2024058" y="5474224"/>
            <a:ext cx="60789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3BC50-2690-887F-178A-3A9FD14F4CD1}"/>
              </a:ext>
            </a:extLst>
          </p:cNvPr>
          <p:cNvSpPr txBox="1"/>
          <p:nvPr/>
        </p:nvSpPr>
        <p:spPr>
          <a:xfrm>
            <a:off x="3046375" y="327942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C0B0C-0430-13AD-41E2-164A01F0F909}"/>
              </a:ext>
            </a:extLst>
          </p:cNvPr>
          <p:cNvSpPr txBox="1"/>
          <p:nvPr/>
        </p:nvSpPr>
        <p:spPr>
          <a:xfrm>
            <a:off x="3046375" y="4098936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1B00F-3517-B91F-8B97-26D92D6F2CAF}"/>
              </a:ext>
            </a:extLst>
          </p:cNvPr>
          <p:cNvSpPr txBox="1"/>
          <p:nvPr/>
        </p:nvSpPr>
        <p:spPr>
          <a:xfrm>
            <a:off x="3046375" y="4914452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3B6FB4-5BDA-A3CC-868C-D331D4FE5698}"/>
              </a:ext>
            </a:extLst>
          </p:cNvPr>
          <p:cNvSpPr txBox="1"/>
          <p:nvPr/>
        </p:nvSpPr>
        <p:spPr>
          <a:xfrm>
            <a:off x="3046375" y="5733968"/>
            <a:ext cx="21112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65B938-1DBF-91FE-8233-0DD397F3439A}"/>
              </a:ext>
            </a:extLst>
          </p:cNvPr>
          <p:cNvGrpSpPr/>
          <p:nvPr/>
        </p:nvGrpSpPr>
        <p:grpSpPr>
          <a:xfrm>
            <a:off x="7848835" y="3598500"/>
            <a:ext cx="466725" cy="466725"/>
            <a:chOff x="5848350" y="3238500"/>
            <a:chExt cx="466725" cy="466725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FC5DC6C-3844-1528-930B-4B864E46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C39BBD7-1F7D-58F2-DAA9-3AA547FEBDB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D73596D-F680-3418-DFD1-097B1BC44D09}"/>
              </a:ext>
            </a:extLst>
          </p:cNvPr>
          <p:cNvGrpSpPr/>
          <p:nvPr/>
        </p:nvGrpSpPr>
        <p:grpSpPr>
          <a:xfrm>
            <a:off x="8690250" y="3429111"/>
            <a:ext cx="2950451" cy="799091"/>
            <a:chOff x="1489112" y="2806037"/>
            <a:chExt cx="2950451" cy="7990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D9D26F-AE96-D10E-8F02-6DF2A67BE87C}"/>
                </a:ext>
              </a:extLst>
            </p:cNvPr>
            <p:cNvSpPr txBox="1"/>
            <p:nvPr/>
          </p:nvSpPr>
          <p:spPr>
            <a:xfrm>
              <a:off x="1489112" y="2806037"/>
              <a:ext cx="243866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32E99B-0C94-DAD7-1C90-5605275EDEA0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1374285-E061-B744-BA60-6D251CC96803}"/>
              </a:ext>
            </a:extLst>
          </p:cNvPr>
          <p:cNvGrpSpPr/>
          <p:nvPr/>
        </p:nvGrpSpPr>
        <p:grpSpPr>
          <a:xfrm>
            <a:off x="7848835" y="4634542"/>
            <a:ext cx="466725" cy="466725"/>
            <a:chOff x="5848350" y="3238500"/>
            <a:chExt cx="466725" cy="466725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5E3A864-B8C1-464F-6A53-C655151A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2F25B6D-C8BB-9002-4DD0-BC3DC10CF3DE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DF9409-A599-5A20-8857-2F7811B56C42}"/>
              </a:ext>
            </a:extLst>
          </p:cNvPr>
          <p:cNvGrpSpPr/>
          <p:nvPr/>
        </p:nvGrpSpPr>
        <p:grpSpPr>
          <a:xfrm>
            <a:off x="8690250" y="4465153"/>
            <a:ext cx="2950451" cy="799091"/>
            <a:chOff x="1489112" y="2806037"/>
            <a:chExt cx="2950451" cy="79909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FC01CD-0489-FE6F-C429-37D9459C3D47}"/>
                </a:ext>
              </a:extLst>
            </p:cNvPr>
            <p:cNvSpPr txBox="1"/>
            <p:nvPr/>
          </p:nvSpPr>
          <p:spPr>
            <a:xfrm>
              <a:off x="1489112" y="2806037"/>
              <a:ext cx="269983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B3ACF0-177A-D371-5676-F050E0D3779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09665-239B-D24C-E858-36AF9DA41666}"/>
              </a:ext>
            </a:extLst>
          </p:cNvPr>
          <p:cNvGrpSpPr/>
          <p:nvPr/>
        </p:nvGrpSpPr>
        <p:grpSpPr>
          <a:xfrm>
            <a:off x="7848835" y="5670585"/>
            <a:ext cx="466725" cy="466725"/>
            <a:chOff x="5848350" y="3238500"/>
            <a:chExt cx="466725" cy="466725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F3B7F0C8-A931-166A-D897-1DC8ED6F33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A2BD3D-D403-530A-1E78-4293257E98D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183BAE-0D8D-0B96-55C2-1182D1A3FAA0}"/>
              </a:ext>
            </a:extLst>
          </p:cNvPr>
          <p:cNvGrpSpPr/>
          <p:nvPr/>
        </p:nvGrpSpPr>
        <p:grpSpPr>
          <a:xfrm>
            <a:off x="8690250" y="5501196"/>
            <a:ext cx="2950451" cy="799091"/>
            <a:chOff x="1489112" y="2806037"/>
            <a:chExt cx="2950451" cy="7990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EE6494-BAC9-C03F-EF54-979AB929493E}"/>
                </a:ext>
              </a:extLst>
            </p:cNvPr>
            <p:cNvSpPr txBox="1"/>
            <p:nvPr/>
          </p:nvSpPr>
          <p:spPr>
            <a:xfrm>
              <a:off x="1489112" y="2806037"/>
              <a:ext cx="256132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D456F5A-64E8-4E8F-9010-45A78F0E35C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CE207FF-F15C-5C04-0E72-F29F1EEC0117}"/>
              </a:ext>
            </a:extLst>
          </p:cNvPr>
          <p:cNvGrpSpPr/>
          <p:nvPr/>
        </p:nvGrpSpPr>
        <p:grpSpPr>
          <a:xfrm>
            <a:off x="7848835" y="2562458"/>
            <a:ext cx="466725" cy="466725"/>
            <a:chOff x="5848350" y="3238500"/>
            <a:chExt cx="466725" cy="466725"/>
          </a:xfrm>
        </p:grpSpPr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A4CFF308-8EB9-34DE-E522-9DBFF2DAE1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4C5E31-D37B-1212-A2E1-69E2C1B2423C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7206902-BDE4-3A2F-F1B2-B01DA7FF15AC}"/>
              </a:ext>
            </a:extLst>
          </p:cNvPr>
          <p:cNvGrpSpPr/>
          <p:nvPr/>
        </p:nvGrpSpPr>
        <p:grpSpPr>
          <a:xfrm>
            <a:off x="8690250" y="2393069"/>
            <a:ext cx="2950451" cy="799091"/>
            <a:chOff x="1489112" y="2806037"/>
            <a:chExt cx="2950451" cy="7990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300ED40-58CA-250B-46FC-97182675DD24}"/>
                </a:ext>
              </a:extLst>
            </p:cNvPr>
            <p:cNvSpPr txBox="1"/>
            <p:nvPr/>
          </p:nvSpPr>
          <p:spPr>
            <a:xfrm>
              <a:off x="1489112" y="2806037"/>
              <a:ext cx="28316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453E00A-99B9-FA0B-7BF9-3DDB4C16541A}"/>
                </a:ext>
              </a:extLst>
            </p:cNvPr>
            <p:cNvSpPr txBox="1"/>
            <p:nvPr/>
          </p:nvSpPr>
          <p:spPr>
            <a:xfrm>
              <a:off x="1489113" y="3124227"/>
              <a:ext cx="2950450" cy="480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53" name="Freeform 8">
            <a:extLst>
              <a:ext uri="{FF2B5EF4-FFF2-40B4-BE49-F238E27FC236}">
                <a16:creationId xmlns:a16="http://schemas.microsoft.com/office/drawing/2014/main" id="{5E3ACD77-C7A1-D178-8474-5939BC07BE92}"/>
              </a:ext>
            </a:extLst>
          </p:cNvPr>
          <p:cNvSpPr>
            <a:spLocks noEditPoints="1"/>
          </p:cNvSpPr>
          <p:nvPr/>
        </p:nvSpPr>
        <p:spPr bwMode="auto">
          <a:xfrm>
            <a:off x="1155633" y="3800011"/>
            <a:ext cx="339732" cy="279066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125">
            <a:extLst>
              <a:ext uri="{FF2B5EF4-FFF2-40B4-BE49-F238E27FC236}">
                <a16:creationId xmlns:a16="http://schemas.microsoft.com/office/drawing/2014/main" id="{3FDBC8A6-D230-162D-9EE3-FBA1BFC70649}"/>
              </a:ext>
            </a:extLst>
          </p:cNvPr>
          <p:cNvSpPr>
            <a:spLocks noEditPoints="1"/>
          </p:cNvSpPr>
          <p:nvPr/>
        </p:nvSpPr>
        <p:spPr bwMode="auto">
          <a:xfrm>
            <a:off x="1159966" y="2943225"/>
            <a:ext cx="331066" cy="33279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129">
            <a:extLst>
              <a:ext uri="{FF2B5EF4-FFF2-40B4-BE49-F238E27FC236}">
                <a16:creationId xmlns:a16="http://schemas.microsoft.com/office/drawing/2014/main" id="{7CE26740-6ADB-6980-FF76-69F478D3FA87}"/>
              </a:ext>
            </a:extLst>
          </p:cNvPr>
          <p:cNvSpPr>
            <a:spLocks noEditPoints="1"/>
          </p:cNvSpPr>
          <p:nvPr/>
        </p:nvSpPr>
        <p:spPr bwMode="auto">
          <a:xfrm>
            <a:off x="1203299" y="5421029"/>
            <a:ext cx="244400" cy="32586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42329C4-6AEE-A141-F0F2-F9F917164AB7}"/>
              </a:ext>
            </a:extLst>
          </p:cNvPr>
          <p:cNvGrpSpPr/>
          <p:nvPr/>
        </p:nvGrpSpPr>
        <p:grpSpPr>
          <a:xfrm>
            <a:off x="1158233" y="4611635"/>
            <a:ext cx="334532" cy="332798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7" name="Freeform 142">
              <a:extLst>
                <a:ext uri="{FF2B5EF4-FFF2-40B4-BE49-F238E27FC236}">
                  <a16:creationId xmlns:a16="http://schemas.microsoft.com/office/drawing/2014/main" id="{40BFC835-73FB-D73B-C619-11F33BC2CA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143">
              <a:extLst>
                <a:ext uri="{FF2B5EF4-FFF2-40B4-BE49-F238E27FC236}">
                  <a16:creationId xmlns:a16="http://schemas.microsoft.com/office/drawing/2014/main" id="{6311616D-4D86-6667-3CEF-3DA4B605A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144">
              <a:extLst>
                <a:ext uri="{FF2B5EF4-FFF2-40B4-BE49-F238E27FC236}">
                  <a16:creationId xmlns:a16="http://schemas.microsoft.com/office/drawing/2014/main" id="{3DDA0CAE-EA20-2B4A-14FE-8D476892E1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CC27D97-C4BD-B0D5-648C-C5FEAEEE3CE9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D45798-460D-FDF5-A388-4B0AE71D137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07CFD43-3C65-D40C-FABA-119578FA5D1D}"/>
              </a:ext>
            </a:extLst>
          </p:cNvPr>
          <p:cNvCxnSpPr/>
          <p:nvPr/>
        </p:nvCxnSpPr>
        <p:spPr>
          <a:xfrm>
            <a:off x="502601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C00D982-CC71-4819-B9D1-98E723D127B4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</p:spTree>
    <p:extLst>
      <p:ext uri="{BB962C8B-B14F-4D97-AF65-F5344CB8AC3E}">
        <p14:creationId xmlns:p14="http://schemas.microsoft.com/office/powerpoint/2010/main" val="78171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05BDE2-4AC0-070F-5491-101168B14B6C}"/>
              </a:ext>
            </a:extLst>
          </p:cNvPr>
          <p:cNvGrpSpPr/>
          <p:nvPr/>
        </p:nvGrpSpPr>
        <p:grpSpPr>
          <a:xfrm>
            <a:off x="576106" y="3996973"/>
            <a:ext cx="2856616" cy="1894140"/>
            <a:chOff x="1053315" y="610123"/>
            <a:chExt cx="5827422" cy="3864005"/>
          </a:xfrm>
        </p:grpSpPr>
        <p:sp>
          <p:nvSpPr>
            <p:cNvPr id="3" name="Shape 6">
              <a:extLst>
                <a:ext uri="{FF2B5EF4-FFF2-40B4-BE49-F238E27FC236}">
                  <a16:creationId xmlns:a16="http://schemas.microsoft.com/office/drawing/2014/main" id="{9312A852-16A4-D7AF-718F-AB2AB595AC4D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Shape 7">
              <a:extLst>
                <a:ext uri="{FF2B5EF4-FFF2-40B4-BE49-F238E27FC236}">
                  <a16:creationId xmlns:a16="http://schemas.microsoft.com/office/drawing/2014/main" id="{168FB7BC-4CE9-9392-825E-27AFEE0263E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Shape 8">
              <a:extLst>
                <a:ext uri="{FF2B5EF4-FFF2-40B4-BE49-F238E27FC236}">
                  <a16:creationId xmlns:a16="http://schemas.microsoft.com/office/drawing/2014/main" id="{AEBCEB81-6D8B-34B6-FD65-F1BD43A6AE0F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A3E724F0-0949-D034-72F1-C3DFB156D61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Shape 10">
              <a:extLst>
                <a:ext uri="{FF2B5EF4-FFF2-40B4-BE49-F238E27FC236}">
                  <a16:creationId xmlns:a16="http://schemas.microsoft.com/office/drawing/2014/main" id="{A8887C81-89E7-234A-8264-376F56E1124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F3B46B-0CE3-1B95-17FD-8799EC5A79D3}"/>
              </a:ext>
            </a:extLst>
          </p:cNvPr>
          <p:cNvGrpSpPr/>
          <p:nvPr/>
        </p:nvGrpSpPr>
        <p:grpSpPr>
          <a:xfrm>
            <a:off x="3129869" y="3527073"/>
            <a:ext cx="2856616" cy="1894140"/>
            <a:chOff x="1053315" y="610123"/>
            <a:chExt cx="5827422" cy="3864005"/>
          </a:xfrm>
        </p:grpSpPr>
        <p:sp>
          <p:nvSpPr>
            <p:cNvPr id="9" name="Shape 6">
              <a:extLst>
                <a:ext uri="{FF2B5EF4-FFF2-40B4-BE49-F238E27FC236}">
                  <a16:creationId xmlns:a16="http://schemas.microsoft.com/office/drawing/2014/main" id="{4BB51780-5F37-29A6-CF6D-8CE7044FBEFA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4B1D7999-4208-5512-AE5C-7B722DB33D57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8">
              <a:extLst>
                <a:ext uri="{FF2B5EF4-FFF2-40B4-BE49-F238E27FC236}">
                  <a16:creationId xmlns:a16="http://schemas.microsoft.com/office/drawing/2014/main" id="{D47B0306-04CF-6F4A-F248-0FCFF13B4042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7B79FBB4-3E66-E1C2-4A9F-1AB5DE8B30E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Shape 10">
              <a:extLst>
                <a:ext uri="{FF2B5EF4-FFF2-40B4-BE49-F238E27FC236}">
                  <a16:creationId xmlns:a16="http://schemas.microsoft.com/office/drawing/2014/main" id="{C1DD41DD-C665-C4A0-6411-8F18A3D9E793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B568C7-44D9-B8B6-5726-8881C72888CC}"/>
              </a:ext>
            </a:extLst>
          </p:cNvPr>
          <p:cNvGrpSpPr/>
          <p:nvPr/>
        </p:nvGrpSpPr>
        <p:grpSpPr>
          <a:xfrm>
            <a:off x="5658232" y="3061379"/>
            <a:ext cx="2856616" cy="1894140"/>
            <a:chOff x="1053315" y="610123"/>
            <a:chExt cx="5827422" cy="3864005"/>
          </a:xfrm>
        </p:grpSpPr>
        <p:sp>
          <p:nvSpPr>
            <p:cNvPr id="15" name="Shape 6">
              <a:extLst>
                <a:ext uri="{FF2B5EF4-FFF2-40B4-BE49-F238E27FC236}">
                  <a16:creationId xmlns:a16="http://schemas.microsoft.com/office/drawing/2014/main" id="{27055AC6-CFC4-2D64-1168-CDF71AE9FD7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Shape 7">
              <a:extLst>
                <a:ext uri="{FF2B5EF4-FFF2-40B4-BE49-F238E27FC236}">
                  <a16:creationId xmlns:a16="http://schemas.microsoft.com/office/drawing/2014/main" id="{DC715028-7269-4293-0E2D-EA9957C85F0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8">
              <a:extLst>
                <a:ext uri="{FF2B5EF4-FFF2-40B4-BE49-F238E27FC236}">
                  <a16:creationId xmlns:a16="http://schemas.microsoft.com/office/drawing/2014/main" id="{D089DE77-6035-E9FF-3EE4-E1133F5557B0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7CFAFE9C-3EF3-4061-440D-53824E81D8D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Shape 10">
              <a:extLst>
                <a:ext uri="{FF2B5EF4-FFF2-40B4-BE49-F238E27FC236}">
                  <a16:creationId xmlns:a16="http://schemas.microsoft.com/office/drawing/2014/main" id="{6C4D6F5E-E826-7EB5-4934-67CFC74ED6D6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979EBF1-2F42-A97C-377B-C5C3475F6EBB}"/>
              </a:ext>
            </a:extLst>
          </p:cNvPr>
          <p:cNvGrpSpPr/>
          <p:nvPr/>
        </p:nvGrpSpPr>
        <p:grpSpPr>
          <a:xfrm>
            <a:off x="8199295" y="2622543"/>
            <a:ext cx="2856616" cy="1894140"/>
            <a:chOff x="1053315" y="610123"/>
            <a:chExt cx="5827422" cy="3864005"/>
          </a:xfrm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AA950080-D2A5-2C0B-20FD-593FCABF5ED4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DE3DBFE9-C3B3-4BE7-55F4-D7DB3DDF7445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0">
                  <a:schemeClr val="accent4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3E99A5EB-8B0F-B065-3C7B-554D5C6407D5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E33245E1-E461-DAA1-66EF-ADABE23C1C71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A7207251-44AD-8C2C-96E3-28CAACD698AE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87B7918-AA68-5EF3-BBF1-D098691EB224}"/>
              </a:ext>
            </a:extLst>
          </p:cNvPr>
          <p:cNvSpPr txBox="1"/>
          <p:nvPr/>
        </p:nvSpPr>
        <p:spPr>
          <a:xfrm rot="19881116">
            <a:off x="2145659" y="5413026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1B0E6-0903-4A82-7893-69430B99F600}"/>
              </a:ext>
            </a:extLst>
          </p:cNvPr>
          <p:cNvSpPr txBox="1"/>
          <p:nvPr/>
        </p:nvSpPr>
        <p:spPr>
          <a:xfrm rot="19881116">
            <a:off x="4711447" y="4953577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C2BD9C-0B4C-4DAF-0126-51F43EE5D757}"/>
              </a:ext>
            </a:extLst>
          </p:cNvPr>
          <p:cNvSpPr txBox="1"/>
          <p:nvPr/>
        </p:nvSpPr>
        <p:spPr>
          <a:xfrm rot="19881116">
            <a:off x="7221965" y="4475355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7344CB-79BA-E2A9-2D17-9D55F8258E3E}"/>
              </a:ext>
            </a:extLst>
          </p:cNvPr>
          <p:cNvSpPr txBox="1"/>
          <p:nvPr/>
        </p:nvSpPr>
        <p:spPr>
          <a:xfrm rot="19881116">
            <a:off x="9686315" y="4080678"/>
            <a:ext cx="192639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7EC1F1-627F-C85F-12A1-99121477C3CC}"/>
              </a:ext>
            </a:extLst>
          </p:cNvPr>
          <p:cNvGrpSpPr/>
          <p:nvPr/>
        </p:nvGrpSpPr>
        <p:grpSpPr>
          <a:xfrm>
            <a:off x="551293" y="551296"/>
            <a:ext cx="3994183" cy="1146875"/>
            <a:chOff x="551294" y="551296"/>
            <a:chExt cx="3994183" cy="11468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95FE48-97E2-FBC9-B63D-0B1F41B16C4A}"/>
                </a:ext>
              </a:extLst>
            </p:cNvPr>
            <p:cNvSpPr txBox="1"/>
            <p:nvPr/>
          </p:nvSpPr>
          <p:spPr>
            <a:xfrm>
              <a:off x="551294" y="886351"/>
              <a:ext cx="39941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7256D9-A884-B1DB-577C-0B5E14B37826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533993-1B93-D7E4-8727-EA2AA89B71A3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A673F37-DB1D-9886-D421-302B8D36D35E}"/>
              </a:ext>
            </a:extLst>
          </p:cNvPr>
          <p:cNvSpPr/>
          <p:nvPr/>
        </p:nvSpPr>
        <p:spPr>
          <a:xfrm>
            <a:off x="1515850" y="2521329"/>
            <a:ext cx="977128" cy="9771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6C5008-370E-53A4-F3D3-82EB4CE16898}"/>
              </a:ext>
            </a:extLst>
          </p:cNvPr>
          <p:cNvSpPr/>
          <p:nvPr/>
        </p:nvSpPr>
        <p:spPr>
          <a:xfrm>
            <a:off x="4069613" y="2045590"/>
            <a:ext cx="977128" cy="977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83930F-C413-4D86-E77F-54B29D5D9A3C}"/>
              </a:ext>
            </a:extLst>
          </p:cNvPr>
          <p:cNvSpPr/>
          <p:nvPr/>
        </p:nvSpPr>
        <p:spPr>
          <a:xfrm>
            <a:off x="6597976" y="1570201"/>
            <a:ext cx="977128" cy="9771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BE786A-835D-36BF-308B-8B3C2CE8393B}"/>
              </a:ext>
            </a:extLst>
          </p:cNvPr>
          <p:cNvSpPr/>
          <p:nvPr/>
        </p:nvSpPr>
        <p:spPr>
          <a:xfrm>
            <a:off x="9139039" y="1094126"/>
            <a:ext cx="977128" cy="97712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20BD8E-EE76-4C12-7A83-FC244F1A3966}"/>
              </a:ext>
            </a:extLst>
          </p:cNvPr>
          <p:cNvCxnSpPr>
            <a:cxnSpLocks/>
            <a:stCxn id="34" idx="4"/>
            <a:endCxn id="39" idx="0"/>
          </p:cNvCxnSpPr>
          <p:nvPr/>
        </p:nvCxnSpPr>
        <p:spPr>
          <a:xfrm>
            <a:off x="2004414" y="3498457"/>
            <a:ext cx="0" cy="999988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495E8D7-8DCF-AD81-11D3-EC7C3A05D6DA}"/>
              </a:ext>
            </a:extLst>
          </p:cNvPr>
          <p:cNvSpPr/>
          <p:nvPr/>
        </p:nvSpPr>
        <p:spPr>
          <a:xfrm>
            <a:off x="1932997" y="4498445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AA60F39-A98B-8757-7A91-69201807A663}"/>
              </a:ext>
            </a:extLst>
          </p:cNvPr>
          <p:cNvCxnSpPr>
            <a:cxnSpLocks/>
            <a:stCxn id="35" idx="4"/>
            <a:endCxn id="41" idx="0"/>
          </p:cNvCxnSpPr>
          <p:nvPr/>
        </p:nvCxnSpPr>
        <p:spPr>
          <a:xfrm>
            <a:off x="4558177" y="3022718"/>
            <a:ext cx="0" cy="99836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80A4AA1-8E51-0AA0-B2DD-557485265446}"/>
              </a:ext>
            </a:extLst>
          </p:cNvPr>
          <p:cNvSpPr/>
          <p:nvPr/>
        </p:nvSpPr>
        <p:spPr>
          <a:xfrm>
            <a:off x="4486760" y="4021082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28F163-8558-5E4C-FAC4-68A976A74D8F}"/>
              </a:ext>
            </a:extLst>
          </p:cNvPr>
          <p:cNvCxnSpPr>
            <a:cxnSpLocks/>
            <a:stCxn id="36" idx="4"/>
            <a:endCxn id="43" idx="0"/>
          </p:cNvCxnSpPr>
          <p:nvPr/>
        </p:nvCxnSpPr>
        <p:spPr>
          <a:xfrm>
            <a:off x="7086540" y="2547329"/>
            <a:ext cx="0" cy="995544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FE4B03B-AFE9-7C13-933D-8160564991BF}"/>
              </a:ext>
            </a:extLst>
          </p:cNvPr>
          <p:cNvSpPr/>
          <p:nvPr/>
        </p:nvSpPr>
        <p:spPr>
          <a:xfrm>
            <a:off x="7015123" y="3542873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63EE2D2-57B9-0B2C-C94F-2E036FDB995D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>
            <a:off x="9627603" y="2071254"/>
            <a:ext cx="0" cy="99775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881DEE0-3323-58F3-D5BC-FE4BA99E719D}"/>
              </a:ext>
            </a:extLst>
          </p:cNvPr>
          <p:cNvSpPr/>
          <p:nvPr/>
        </p:nvSpPr>
        <p:spPr>
          <a:xfrm>
            <a:off x="9556186" y="3069009"/>
            <a:ext cx="142834" cy="553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Freeform 125">
            <a:extLst>
              <a:ext uri="{FF2B5EF4-FFF2-40B4-BE49-F238E27FC236}">
                <a16:creationId xmlns:a16="http://schemas.microsoft.com/office/drawing/2014/main" id="{693E9ACF-4484-5EB7-8B41-88AAE8340844}"/>
              </a:ext>
            </a:extLst>
          </p:cNvPr>
          <p:cNvSpPr>
            <a:spLocks noEditPoints="1"/>
          </p:cNvSpPr>
          <p:nvPr/>
        </p:nvSpPr>
        <p:spPr bwMode="auto">
          <a:xfrm>
            <a:off x="1790330" y="2794689"/>
            <a:ext cx="428169" cy="430408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03E3127F-F802-EAF6-B75B-42FF404441A7}"/>
              </a:ext>
            </a:extLst>
          </p:cNvPr>
          <p:cNvSpPr>
            <a:spLocks noEditPoints="1"/>
          </p:cNvSpPr>
          <p:nvPr/>
        </p:nvSpPr>
        <p:spPr bwMode="auto">
          <a:xfrm>
            <a:off x="4338489" y="2353696"/>
            <a:ext cx="439376" cy="360917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301C540-1150-0BE9-0CF1-36039700A184}"/>
              </a:ext>
            </a:extLst>
          </p:cNvPr>
          <p:cNvGrpSpPr/>
          <p:nvPr/>
        </p:nvGrpSpPr>
        <p:grpSpPr>
          <a:xfrm>
            <a:off x="6870215" y="1843561"/>
            <a:ext cx="432651" cy="43040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49" name="Freeform 142">
              <a:extLst>
                <a:ext uri="{FF2B5EF4-FFF2-40B4-BE49-F238E27FC236}">
                  <a16:creationId xmlns:a16="http://schemas.microsoft.com/office/drawing/2014/main" id="{4A64CEE4-2B3F-6EB1-BF52-C935EFC2C2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143">
              <a:extLst>
                <a:ext uri="{FF2B5EF4-FFF2-40B4-BE49-F238E27FC236}">
                  <a16:creationId xmlns:a16="http://schemas.microsoft.com/office/drawing/2014/main" id="{1C76C838-C2EA-2073-0FC5-519FA5DCE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144">
              <a:extLst>
                <a:ext uri="{FF2B5EF4-FFF2-40B4-BE49-F238E27FC236}">
                  <a16:creationId xmlns:a16="http://schemas.microsoft.com/office/drawing/2014/main" id="{F98AC7B8-C8FD-3055-0603-AD7B21130B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2" name="Freeform 129">
            <a:extLst>
              <a:ext uri="{FF2B5EF4-FFF2-40B4-BE49-F238E27FC236}">
                <a16:creationId xmlns:a16="http://schemas.microsoft.com/office/drawing/2014/main" id="{922E4101-EF37-C21B-3D3D-2D875314BC25}"/>
              </a:ext>
            </a:extLst>
          </p:cNvPr>
          <p:cNvSpPr>
            <a:spLocks noEditPoints="1"/>
          </p:cNvSpPr>
          <p:nvPr/>
        </p:nvSpPr>
        <p:spPr bwMode="auto">
          <a:xfrm>
            <a:off x="9469562" y="1371970"/>
            <a:ext cx="316083" cy="421441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8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59249" y="3429000"/>
            <a:ext cx="1291784" cy="693810"/>
            <a:chOff x="10016296" y="2985157"/>
            <a:chExt cx="1291784" cy="6938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FA55C9E-0A8C-9049-11CF-6771950B8B07}"/>
              </a:ext>
            </a:extLst>
          </p:cNvPr>
          <p:cNvGrpSpPr/>
          <p:nvPr/>
        </p:nvGrpSpPr>
        <p:grpSpPr>
          <a:xfrm>
            <a:off x="792213" y="3429000"/>
            <a:ext cx="1291784" cy="693810"/>
            <a:chOff x="10016296" y="2985157"/>
            <a:chExt cx="1291784" cy="69381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CD4AD22-56F2-239B-AE99-8162198982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249D111-B1D5-6457-B26B-64248EE7B0D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E4EA7F6-5AD2-DFCF-618C-41F5EBBFD2D3}"/>
              </a:ext>
            </a:extLst>
          </p:cNvPr>
          <p:cNvGrpSpPr/>
          <p:nvPr/>
        </p:nvGrpSpPr>
        <p:grpSpPr>
          <a:xfrm>
            <a:off x="6364819" y="3429000"/>
            <a:ext cx="1291784" cy="693810"/>
            <a:chOff x="10016296" y="2985157"/>
            <a:chExt cx="1291784" cy="693810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64242F0-E8E1-4433-30F3-FEE5657E36A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7BC90A-DC8A-A93E-0AAB-453DAFEF3C2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04AE9EA-BB35-75B4-BE95-54F8539D702C}"/>
              </a:ext>
            </a:extLst>
          </p:cNvPr>
          <p:cNvGrpSpPr/>
          <p:nvPr/>
        </p:nvGrpSpPr>
        <p:grpSpPr>
          <a:xfrm>
            <a:off x="10070389" y="3429000"/>
            <a:ext cx="1291784" cy="693810"/>
            <a:chOff x="10016296" y="2985157"/>
            <a:chExt cx="1291784" cy="693810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DB9C41-BCDF-786F-1DF1-BE1AE0B1982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9C3D317-3FA9-22CB-FA13-EB2FC6DDB66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95DD7B9-B0B3-785F-7C59-9715105B16A2}"/>
              </a:ext>
            </a:extLst>
          </p:cNvPr>
          <p:cNvGrpSpPr/>
          <p:nvPr/>
        </p:nvGrpSpPr>
        <p:grpSpPr>
          <a:xfrm>
            <a:off x="8221114" y="5292468"/>
            <a:ext cx="1291784" cy="693810"/>
            <a:chOff x="10016296" y="2985157"/>
            <a:chExt cx="1291784" cy="69381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005F1A-BE3C-EA65-95DB-A2689B0A4B96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5DCF782-AF30-2931-8672-8FD607B7EA35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7DB354-3C5A-7E0E-1379-B1392329DCF7}"/>
              </a:ext>
            </a:extLst>
          </p:cNvPr>
          <p:cNvGrpSpPr/>
          <p:nvPr/>
        </p:nvGrpSpPr>
        <p:grpSpPr>
          <a:xfrm>
            <a:off x="4525990" y="5292468"/>
            <a:ext cx="1291784" cy="693810"/>
            <a:chOff x="10016296" y="2985157"/>
            <a:chExt cx="1291784" cy="69381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399BC0-9FE9-6EB7-C83C-17E2DE13FC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C828EE5-014C-EE03-BD6E-629A5EED2CE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15FC489-2962-4982-7DCF-20BA67554986}"/>
              </a:ext>
            </a:extLst>
          </p:cNvPr>
          <p:cNvGrpSpPr/>
          <p:nvPr/>
        </p:nvGrpSpPr>
        <p:grpSpPr>
          <a:xfrm>
            <a:off x="830866" y="5292468"/>
            <a:ext cx="1291784" cy="693810"/>
            <a:chOff x="10016296" y="2985157"/>
            <a:chExt cx="1291784" cy="693810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10CBA5E-F233-1BDE-8256-8570637AF320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5948CAD-AC81-BF96-52D9-F39EE302ACC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940248-5179-498A-324A-302DFEA5679E}"/>
              </a:ext>
            </a:extLst>
          </p:cNvPr>
          <p:cNvGrpSpPr/>
          <p:nvPr/>
        </p:nvGrpSpPr>
        <p:grpSpPr>
          <a:xfrm>
            <a:off x="4509860" y="3429000"/>
            <a:ext cx="1291784" cy="693810"/>
            <a:chOff x="10016296" y="2985157"/>
            <a:chExt cx="1291784" cy="693810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E231BB8-123B-7770-4AD8-06E82AA2AD82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39EDE9A-6C7B-3B09-E420-B2C7D69DB38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38219B-EAA3-BAE9-7D19-C1843F1B0012}"/>
              </a:ext>
            </a:extLst>
          </p:cNvPr>
          <p:cNvGrpSpPr/>
          <p:nvPr/>
        </p:nvGrpSpPr>
        <p:grpSpPr>
          <a:xfrm>
            <a:off x="8221112" y="3429000"/>
            <a:ext cx="1291784" cy="693810"/>
            <a:chOff x="10016296" y="2985157"/>
            <a:chExt cx="1291784" cy="69381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C2825FE-06DD-9327-5EEE-B3B8B222ED9A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D287D7F-2FFA-A7AD-0BCE-518F427E54F8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20FF98-06FF-C203-9F07-FBFC2EED5B37}"/>
              </a:ext>
            </a:extLst>
          </p:cNvPr>
          <p:cNvGrpSpPr/>
          <p:nvPr/>
        </p:nvGrpSpPr>
        <p:grpSpPr>
          <a:xfrm>
            <a:off x="2659249" y="5292468"/>
            <a:ext cx="1291784" cy="693810"/>
            <a:chOff x="10016296" y="2985157"/>
            <a:chExt cx="1291784" cy="693810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5000CBD6-D279-D9B9-0448-A79F2A581EBB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77993E6-8744-4204-B15B-F336CF35D10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AF8EF44-CA7B-FBE9-3EAD-7A72B062C51F}"/>
              </a:ext>
            </a:extLst>
          </p:cNvPr>
          <p:cNvGrpSpPr/>
          <p:nvPr/>
        </p:nvGrpSpPr>
        <p:grpSpPr>
          <a:xfrm>
            <a:off x="6364819" y="5292468"/>
            <a:ext cx="1291784" cy="693810"/>
            <a:chOff x="10016296" y="2985157"/>
            <a:chExt cx="1291784" cy="693810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3BC4FEC-0E62-9A18-0854-71B8730E0BD7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1F2D2D5-F7BA-3E4C-DE99-722A5BE4C9E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F0E2D1D-5548-83C1-BFE1-FEB68708199B}"/>
              </a:ext>
            </a:extLst>
          </p:cNvPr>
          <p:cNvGrpSpPr/>
          <p:nvPr/>
        </p:nvGrpSpPr>
        <p:grpSpPr>
          <a:xfrm>
            <a:off x="10070389" y="5292468"/>
            <a:ext cx="1291784" cy="693810"/>
            <a:chOff x="10016296" y="2985157"/>
            <a:chExt cx="1291784" cy="69381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9C49DB0-79C1-E6EC-F36E-65D6335ECD59}"/>
                </a:ext>
              </a:extLst>
            </p:cNvPr>
            <p:cNvSpPr txBox="1"/>
            <p:nvPr/>
          </p:nvSpPr>
          <p:spPr>
            <a:xfrm>
              <a:off x="10016296" y="2985157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7BB2EC4-0889-556F-29FC-645591B34D1C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5A52A47-03F9-15D6-5A9D-7BF05E9BD893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865909-EF3A-7F00-3ABE-1D8FEE83C4B1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Product Process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0BBA57-1612-EF45-A238-52357988AF7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148A86-BBF7-CCA8-3714-56455A896E30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DCB5D47-99E8-8AEC-3887-10A81965567D}"/>
              </a:ext>
            </a:extLst>
          </p:cNvPr>
          <p:cNvSpPr/>
          <p:nvPr/>
        </p:nvSpPr>
        <p:spPr>
          <a:xfrm>
            <a:off x="551296" y="2249466"/>
            <a:ext cx="5269056" cy="783017"/>
          </a:xfrm>
          <a:custGeom>
            <a:avLst/>
            <a:gdLst>
              <a:gd name="connsiteX0" fmla="*/ 0 w 5383909"/>
              <a:gd name="connsiteY0" fmla="*/ 195754 h 783017"/>
              <a:gd name="connsiteX1" fmla="*/ 4992401 w 5383909"/>
              <a:gd name="connsiteY1" fmla="*/ 195754 h 783017"/>
              <a:gd name="connsiteX2" fmla="*/ 4992401 w 5383909"/>
              <a:gd name="connsiteY2" fmla="*/ 0 h 783017"/>
              <a:gd name="connsiteX3" fmla="*/ 5383909 w 5383909"/>
              <a:gd name="connsiteY3" fmla="*/ 391509 h 783017"/>
              <a:gd name="connsiteX4" fmla="*/ 4992401 w 5383909"/>
              <a:gd name="connsiteY4" fmla="*/ 783017 h 783017"/>
              <a:gd name="connsiteX5" fmla="*/ 4992401 w 5383909"/>
              <a:gd name="connsiteY5" fmla="*/ 587263 h 783017"/>
              <a:gd name="connsiteX6" fmla="*/ 0 w 5383909"/>
              <a:gd name="connsiteY6" fmla="*/ 587263 h 783017"/>
              <a:gd name="connsiteX7" fmla="*/ 0 w 5383909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83909" h="783017">
                <a:moveTo>
                  <a:pt x="0" y="195754"/>
                </a:moveTo>
                <a:lnTo>
                  <a:pt x="4992401" y="195754"/>
                </a:lnTo>
                <a:lnTo>
                  <a:pt x="4992401" y="0"/>
                </a:lnTo>
                <a:lnTo>
                  <a:pt x="5383909" y="391509"/>
                </a:lnTo>
                <a:lnTo>
                  <a:pt x="4992401" y="783017"/>
                </a:lnTo>
                <a:lnTo>
                  <a:pt x="4992401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7B9775C-2C3E-197A-9C9E-75CBA3D606B6}"/>
              </a:ext>
            </a:extLst>
          </p:cNvPr>
          <p:cNvSpPr/>
          <p:nvPr/>
        </p:nvSpPr>
        <p:spPr>
          <a:xfrm>
            <a:off x="1525018" y="2639658"/>
            <a:ext cx="4295333" cy="783017"/>
          </a:xfrm>
          <a:custGeom>
            <a:avLst/>
            <a:gdLst>
              <a:gd name="connsiteX0" fmla="*/ 0 w 4388962"/>
              <a:gd name="connsiteY0" fmla="*/ 195754 h 783017"/>
              <a:gd name="connsiteX1" fmla="*/ 3997454 w 4388962"/>
              <a:gd name="connsiteY1" fmla="*/ 195754 h 783017"/>
              <a:gd name="connsiteX2" fmla="*/ 3997454 w 4388962"/>
              <a:gd name="connsiteY2" fmla="*/ 0 h 783017"/>
              <a:gd name="connsiteX3" fmla="*/ 4388962 w 4388962"/>
              <a:gd name="connsiteY3" fmla="*/ 391509 h 783017"/>
              <a:gd name="connsiteX4" fmla="*/ 3997454 w 4388962"/>
              <a:gd name="connsiteY4" fmla="*/ 783017 h 783017"/>
              <a:gd name="connsiteX5" fmla="*/ 3997454 w 4388962"/>
              <a:gd name="connsiteY5" fmla="*/ 587263 h 783017"/>
              <a:gd name="connsiteX6" fmla="*/ 0 w 4388962"/>
              <a:gd name="connsiteY6" fmla="*/ 587263 h 783017"/>
              <a:gd name="connsiteX7" fmla="*/ 0 w 4388962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88962" h="783017">
                <a:moveTo>
                  <a:pt x="0" y="195754"/>
                </a:moveTo>
                <a:lnTo>
                  <a:pt x="3997454" y="195754"/>
                </a:lnTo>
                <a:lnTo>
                  <a:pt x="3997454" y="0"/>
                </a:lnTo>
                <a:lnTo>
                  <a:pt x="4388962" y="391509"/>
                </a:lnTo>
                <a:lnTo>
                  <a:pt x="3997454" y="783017"/>
                </a:lnTo>
                <a:lnTo>
                  <a:pt x="3997454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DE13EDE-EB16-D3FD-6528-A660432B447C}"/>
              </a:ext>
            </a:extLst>
          </p:cNvPr>
          <p:cNvSpPr/>
          <p:nvPr/>
        </p:nvSpPr>
        <p:spPr>
          <a:xfrm>
            <a:off x="2498738" y="3029850"/>
            <a:ext cx="3321613" cy="783017"/>
          </a:xfrm>
          <a:custGeom>
            <a:avLst/>
            <a:gdLst>
              <a:gd name="connsiteX0" fmla="*/ 0 w 3394016"/>
              <a:gd name="connsiteY0" fmla="*/ 195754 h 783017"/>
              <a:gd name="connsiteX1" fmla="*/ 3002508 w 3394016"/>
              <a:gd name="connsiteY1" fmla="*/ 195754 h 783017"/>
              <a:gd name="connsiteX2" fmla="*/ 3002508 w 3394016"/>
              <a:gd name="connsiteY2" fmla="*/ 0 h 783017"/>
              <a:gd name="connsiteX3" fmla="*/ 3394016 w 3394016"/>
              <a:gd name="connsiteY3" fmla="*/ 391509 h 783017"/>
              <a:gd name="connsiteX4" fmla="*/ 3002508 w 3394016"/>
              <a:gd name="connsiteY4" fmla="*/ 783017 h 783017"/>
              <a:gd name="connsiteX5" fmla="*/ 3002508 w 3394016"/>
              <a:gd name="connsiteY5" fmla="*/ 587263 h 783017"/>
              <a:gd name="connsiteX6" fmla="*/ 0 w 3394016"/>
              <a:gd name="connsiteY6" fmla="*/ 587263 h 783017"/>
              <a:gd name="connsiteX7" fmla="*/ 0 w 3394016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4016" h="783017">
                <a:moveTo>
                  <a:pt x="0" y="195754"/>
                </a:moveTo>
                <a:lnTo>
                  <a:pt x="3002508" y="195754"/>
                </a:lnTo>
                <a:lnTo>
                  <a:pt x="3002508" y="0"/>
                </a:lnTo>
                <a:lnTo>
                  <a:pt x="3394016" y="391509"/>
                </a:lnTo>
                <a:lnTo>
                  <a:pt x="3002508" y="783017"/>
                </a:lnTo>
                <a:lnTo>
                  <a:pt x="3002508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6AC9A8E-C9DD-9ED8-D457-85FC5600CF22}"/>
              </a:ext>
            </a:extLst>
          </p:cNvPr>
          <p:cNvSpPr/>
          <p:nvPr/>
        </p:nvSpPr>
        <p:spPr>
          <a:xfrm>
            <a:off x="3472987" y="3420043"/>
            <a:ext cx="2347364" cy="783017"/>
          </a:xfrm>
          <a:custGeom>
            <a:avLst/>
            <a:gdLst>
              <a:gd name="connsiteX0" fmla="*/ 0 w 2398531"/>
              <a:gd name="connsiteY0" fmla="*/ 195754 h 783017"/>
              <a:gd name="connsiteX1" fmla="*/ 2007023 w 2398531"/>
              <a:gd name="connsiteY1" fmla="*/ 195754 h 783017"/>
              <a:gd name="connsiteX2" fmla="*/ 2007023 w 2398531"/>
              <a:gd name="connsiteY2" fmla="*/ 0 h 783017"/>
              <a:gd name="connsiteX3" fmla="*/ 2398531 w 2398531"/>
              <a:gd name="connsiteY3" fmla="*/ 391509 h 783017"/>
              <a:gd name="connsiteX4" fmla="*/ 2007023 w 2398531"/>
              <a:gd name="connsiteY4" fmla="*/ 783017 h 783017"/>
              <a:gd name="connsiteX5" fmla="*/ 2007023 w 2398531"/>
              <a:gd name="connsiteY5" fmla="*/ 587263 h 783017"/>
              <a:gd name="connsiteX6" fmla="*/ 0 w 2398531"/>
              <a:gd name="connsiteY6" fmla="*/ 587263 h 783017"/>
              <a:gd name="connsiteX7" fmla="*/ 0 w 2398531"/>
              <a:gd name="connsiteY7" fmla="*/ 195754 h 78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8531" h="783017">
                <a:moveTo>
                  <a:pt x="0" y="195754"/>
                </a:moveTo>
                <a:lnTo>
                  <a:pt x="2007023" y="195754"/>
                </a:lnTo>
                <a:lnTo>
                  <a:pt x="2007023" y="0"/>
                </a:lnTo>
                <a:lnTo>
                  <a:pt x="2398531" y="391509"/>
                </a:lnTo>
                <a:lnTo>
                  <a:pt x="2007023" y="783017"/>
                </a:lnTo>
                <a:lnTo>
                  <a:pt x="2007023" y="587263"/>
                </a:lnTo>
                <a:lnTo>
                  <a:pt x="0" y="587263"/>
                </a:lnTo>
                <a:lnTo>
                  <a:pt x="0" y="195754"/>
                </a:lnTo>
                <a:close/>
              </a:path>
            </a:pathLst>
          </a:custGeom>
          <a:solidFill>
            <a:schemeClr val="accent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9530" tIns="245284" rIns="449754" bIns="320058" numCol="1" spcCol="1270" anchor="ctr" anchorCtr="0">
            <a:noAutofit/>
          </a:bodyPr>
          <a:lstStyle/>
          <a:p>
            <a:pPr marL="0" lvl="0" indent="0" algn="l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59A66-B53C-2081-6D3A-60529964CC84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7BA14-C471-4EF1-E450-7E976FC2FD1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8A665-C5D4-27C0-B73F-F9F4A951C201}"/>
              </a:ext>
            </a:extLst>
          </p:cNvPr>
          <p:cNvCxnSpPr/>
          <p:nvPr/>
        </p:nvCxnSpPr>
        <p:spPr>
          <a:xfrm>
            <a:off x="5052185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325164-B1FB-FB6B-0280-7D96F29050A3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459A3-24F5-A78B-568B-F26AA2766749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2580FA8-5FD8-C777-48C8-DB31EB0E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E2152-AFAE-E5D5-FBE3-5EE5D51E35F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FD73BCE-BAD2-91B8-3903-04F355599305}"/>
              </a:ext>
            </a:extLst>
          </p:cNvPr>
          <p:cNvSpPr txBox="1"/>
          <p:nvPr/>
        </p:nvSpPr>
        <p:spPr>
          <a:xfrm>
            <a:off x="7213064" y="224946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0B22A-8483-3731-1CC8-320751E83CAA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A6A9F5-DF55-DC4E-B0CA-B3888BB7DBDE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3ECBE81A-5C7B-4B46-2D8F-BE8B5AD09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8ABD8B8-CC68-AC61-A38C-AC828CB170E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432ED6-5B01-8C66-1C18-1283C65B0B6C}"/>
              </a:ext>
            </a:extLst>
          </p:cNvPr>
          <p:cNvSpPr txBox="1"/>
          <p:nvPr/>
        </p:nvSpPr>
        <p:spPr>
          <a:xfrm>
            <a:off x="7213065" y="3333376"/>
            <a:ext cx="248019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1A63D9-2A1D-3717-A51A-243BF5876217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777E60-8420-A30A-CF06-B92DE800D560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92E8349D-B9BE-BBA5-D213-48C0C8CCC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0AC81B-7299-86BD-B06F-9DF73BB70DBD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A9B3AFC-8592-8244-9156-E4E9AB7A4A91}"/>
              </a:ext>
            </a:extLst>
          </p:cNvPr>
          <p:cNvSpPr txBox="1"/>
          <p:nvPr/>
        </p:nvSpPr>
        <p:spPr>
          <a:xfrm>
            <a:off x="7213064" y="5501196"/>
            <a:ext cx="24801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8A80F-4D20-9173-CE83-5B8F8496EF51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6EC961-A626-0EB6-1592-608105D3F376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8ACFC76-4611-01E3-FCEC-2196C37A6A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3A8410-BB31-CAB9-A6A1-966BDC2B36C3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E1EDEE6-7B5A-EC81-AA3E-16D2E046EEB2}"/>
              </a:ext>
            </a:extLst>
          </p:cNvPr>
          <p:cNvSpPr txBox="1"/>
          <p:nvPr/>
        </p:nvSpPr>
        <p:spPr>
          <a:xfrm>
            <a:off x="7213064" y="4417286"/>
            <a:ext cx="2480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7065D-F7C6-92C4-0EC9-C85CBFE325AA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F0186-DA85-1B89-09F4-5C32CD92D960}"/>
              </a:ext>
            </a:extLst>
          </p:cNvPr>
          <p:cNvSpPr txBox="1"/>
          <p:nvPr/>
        </p:nvSpPr>
        <p:spPr>
          <a:xfrm>
            <a:off x="603689" y="24396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D7F95-0074-7F71-26D4-79F6BFC3D308}"/>
              </a:ext>
            </a:extLst>
          </p:cNvPr>
          <p:cNvSpPr txBox="1"/>
          <p:nvPr/>
        </p:nvSpPr>
        <p:spPr>
          <a:xfrm>
            <a:off x="1577411" y="2831111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844910-BE5F-A5B9-6FB4-34F67D93CD90}"/>
              </a:ext>
            </a:extLst>
          </p:cNvPr>
          <p:cNvSpPr txBox="1"/>
          <p:nvPr/>
        </p:nvSpPr>
        <p:spPr>
          <a:xfrm>
            <a:off x="2551131" y="3221303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18384C-4B3B-AF4D-82DB-7024D75A319B}"/>
              </a:ext>
            </a:extLst>
          </p:cNvPr>
          <p:cNvSpPr txBox="1"/>
          <p:nvPr/>
        </p:nvSpPr>
        <p:spPr>
          <a:xfrm>
            <a:off x="3525380" y="3611496"/>
            <a:ext cx="8126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04</a:t>
            </a: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671EB17A-C9EE-CF4F-4C64-A8D287879350}"/>
              </a:ext>
            </a:extLst>
          </p:cNvPr>
          <p:cNvSpPr>
            <a:spLocks noEditPoints="1"/>
          </p:cNvSpPr>
          <p:nvPr/>
        </p:nvSpPr>
        <p:spPr bwMode="auto">
          <a:xfrm>
            <a:off x="1525018" y="4255309"/>
            <a:ext cx="364357" cy="299294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Freeform 125">
            <a:extLst>
              <a:ext uri="{FF2B5EF4-FFF2-40B4-BE49-F238E27FC236}">
                <a16:creationId xmlns:a16="http://schemas.microsoft.com/office/drawing/2014/main" id="{4F35D724-61B8-C977-8ED4-05D30FEEA461}"/>
              </a:ext>
            </a:extLst>
          </p:cNvPr>
          <p:cNvSpPr>
            <a:spLocks noEditPoints="1"/>
          </p:cNvSpPr>
          <p:nvPr/>
        </p:nvSpPr>
        <p:spPr bwMode="auto">
          <a:xfrm>
            <a:off x="551296" y="3840604"/>
            <a:ext cx="355064" cy="356921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Freeform 129">
            <a:extLst>
              <a:ext uri="{FF2B5EF4-FFF2-40B4-BE49-F238E27FC236}">
                <a16:creationId xmlns:a16="http://schemas.microsoft.com/office/drawing/2014/main" id="{5A4939BE-8DB3-1609-3E94-1EF952AC27AE}"/>
              </a:ext>
            </a:extLst>
          </p:cNvPr>
          <p:cNvSpPr>
            <a:spLocks noEditPoints="1"/>
          </p:cNvSpPr>
          <p:nvPr/>
        </p:nvSpPr>
        <p:spPr bwMode="auto">
          <a:xfrm>
            <a:off x="3478035" y="5032534"/>
            <a:ext cx="262115" cy="349484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BC6C5D-3735-0F6D-C23E-7A7D05456C64}"/>
              </a:ext>
            </a:extLst>
          </p:cNvPr>
          <p:cNvGrpSpPr/>
          <p:nvPr/>
        </p:nvGrpSpPr>
        <p:grpSpPr>
          <a:xfrm>
            <a:off x="2498738" y="4630401"/>
            <a:ext cx="358780" cy="356921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38" name="Freeform 142">
              <a:extLst>
                <a:ext uri="{FF2B5EF4-FFF2-40B4-BE49-F238E27FC236}">
                  <a16:creationId xmlns:a16="http://schemas.microsoft.com/office/drawing/2014/main" id="{D037C4E5-E324-0B6D-527E-B1DAF97B05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143">
              <a:extLst>
                <a:ext uri="{FF2B5EF4-FFF2-40B4-BE49-F238E27FC236}">
                  <a16:creationId xmlns:a16="http://schemas.microsoft.com/office/drawing/2014/main" id="{52CA98FB-40ED-A2B0-B13F-10CABF6DD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144">
              <a:extLst>
                <a:ext uri="{FF2B5EF4-FFF2-40B4-BE49-F238E27FC236}">
                  <a16:creationId xmlns:a16="http://schemas.microsoft.com/office/drawing/2014/main" id="{A03A94C7-70DF-8C41-4462-EFF7B0B67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2201E2-6963-3922-BCD7-1294EDA0E577}"/>
              </a:ext>
            </a:extLst>
          </p:cNvPr>
          <p:cNvCxnSpPr>
            <a:cxnSpLocks/>
          </p:cNvCxnSpPr>
          <p:nvPr/>
        </p:nvCxnSpPr>
        <p:spPr>
          <a:xfrm>
            <a:off x="724601" y="2840828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B06F96-6825-0E28-FAD8-9054ED8A444E}"/>
              </a:ext>
            </a:extLst>
          </p:cNvPr>
          <p:cNvCxnSpPr>
            <a:cxnSpLocks/>
          </p:cNvCxnSpPr>
          <p:nvPr/>
        </p:nvCxnSpPr>
        <p:spPr>
          <a:xfrm>
            <a:off x="1707196" y="3226956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17E44-999B-4CEA-F435-894CF4040252}"/>
              </a:ext>
            </a:extLst>
          </p:cNvPr>
          <p:cNvCxnSpPr>
            <a:cxnSpLocks/>
          </p:cNvCxnSpPr>
          <p:nvPr/>
        </p:nvCxnSpPr>
        <p:spPr>
          <a:xfrm>
            <a:off x="2678128" y="361792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DD20FE-F420-2FBC-0B85-0B460738DB58}"/>
              </a:ext>
            </a:extLst>
          </p:cNvPr>
          <p:cNvCxnSpPr>
            <a:cxnSpLocks/>
          </p:cNvCxnSpPr>
          <p:nvPr/>
        </p:nvCxnSpPr>
        <p:spPr>
          <a:xfrm>
            <a:off x="3609092" y="4008203"/>
            <a:ext cx="0" cy="852135"/>
          </a:xfrm>
          <a:prstGeom prst="line">
            <a:avLst/>
          </a:prstGeom>
          <a:ln w="19050">
            <a:solidFill>
              <a:schemeClr val="accent1">
                <a:lumMod val="40000"/>
                <a:lumOff val="60000"/>
                <a:alpha val="60000"/>
              </a:schemeClr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90E7D83-3BD8-E6F8-C9A8-90D591FCFC93}"/>
              </a:ext>
            </a:extLst>
          </p:cNvPr>
          <p:cNvSpPr txBox="1"/>
          <p:nvPr/>
        </p:nvSpPr>
        <p:spPr>
          <a:xfrm>
            <a:off x="551296" y="4272687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AB5E40-11B5-500E-EF94-150C5A61BF39}"/>
              </a:ext>
            </a:extLst>
          </p:cNvPr>
          <p:cNvSpPr txBox="1"/>
          <p:nvPr/>
        </p:nvSpPr>
        <p:spPr>
          <a:xfrm>
            <a:off x="1525018" y="4647278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EBFDC5-4E82-0ED7-FC55-DF57907BDABF}"/>
              </a:ext>
            </a:extLst>
          </p:cNvPr>
          <p:cNvSpPr txBox="1"/>
          <p:nvPr/>
        </p:nvSpPr>
        <p:spPr>
          <a:xfrm>
            <a:off x="2498738" y="5126009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A3DAE-C282-23BD-86B5-547ADBB3B302}"/>
              </a:ext>
            </a:extLst>
          </p:cNvPr>
          <p:cNvSpPr txBox="1"/>
          <p:nvPr/>
        </p:nvSpPr>
        <p:spPr>
          <a:xfrm>
            <a:off x="3472987" y="5508372"/>
            <a:ext cx="8134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Icon 04</a:t>
            </a:r>
          </a:p>
        </p:txBody>
      </p:sp>
    </p:spTree>
    <p:extLst>
      <p:ext uri="{BB962C8B-B14F-4D97-AF65-F5344CB8AC3E}">
        <p14:creationId xmlns:p14="http://schemas.microsoft.com/office/powerpoint/2010/main" val="2127612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5FFE20-A9E7-54AE-90D4-705F24081ECB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8F9-53D2-99C1-26DA-679B4DC91A16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795AB9-6CFA-F5FD-EAD6-9B72A2057185}"/>
              </a:ext>
            </a:extLst>
          </p:cNvPr>
          <p:cNvCxnSpPr/>
          <p:nvPr/>
        </p:nvCxnSpPr>
        <p:spPr>
          <a:xfrm>
            <a:off x="50253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87DCFE-1DE6-ADB7-B357-AA4898176F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D813C1-B430-9FFB-DB4B-C4A293F12949}"/>
              </a:ext>
            </a:extLst>
          </p:cNvPr>
          <p:cNvGrpSpPr/>
          <p:nvPr/>
        </p:nvGrpSpPr>
        <p:grpSpPr>
          <a:xfrm>
            <a:off x="2573470" y="4703792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ECDCEF44-E091-1556-AAE5-3D7F96669642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8FDEFC58-FC5F-77C7-7FE9-6A55AA2D70E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48E67D84-EDA9-CCEE-B2E2-298BA974958B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Shape 9">
              <a:extLst>
                <a:ext uri="{FF2B5EF4-FFF2-40B4-BE49-F238E27FC236}">
                  <a16:creationId xmlns:a16="http://schemas.microsoft.com/office/drawing/2014/main" id="{9BA50036-2708-792F-0AF1-F66B48E427D5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68A0430A-F80A-2675-231B-D3882EE2DE72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1AD2DBD9-CF3D-B463-E400-4E3B4512F21F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3E700A-7BB4-3994-CFC5-F943C5800F54}"/>
              </a:ext>
            </a:extLst>
          </p:cNvPr>
          <p:cNvGrpSpPr/>
          <p:nvPr/>
        </p:nvGrpSpPr>
        <p:grpSpPr>
          <a:xfrm>
            <a:off x="2850952" y="384288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14" name="Shape 6">
              <a:extLst>
                <a:ext uri="{FF2B5EF4-FFF2-40B4-BE49-F238E27FC236}">
                  <a16:creationId xmlns:a16="http://schemas.microsoft.com/office/drawing/2014/main" id="{7D18B8AE-1857-5143-F21E-F9134B92DFC7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7">
              <a:extLst>
                <a:ext uri="{FF2B5EF4-FFF2-40B4-BE49-F238E27FC236}">
                  <a16:creationId xmlns:a16="http://schemas.microsoft.com/office/drawing/2014/main" id="{6882426D-54C9-A1CD-D7AA-46E5FFE913CB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F3DC5349-8AD8-70D7-ADEA-0206A02FB90E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9">
              <a:extLst>
                <a:ext uri="{FF2B5EF4-FFF2-40B4-BE49-F238E27FC236}">
                  <a16:creationId xmlns:a16="http://schemas.microsoft.com/office/drawing/2014/main" id="{ECDA9DD1-B87F-5C8A-AC1F-6FBFD668B5A0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Shape 10">
              <a:extLst>
                <a:ext uri="{FF2B5EF4-FFF2-40B4-BE49-F238E27FC236}">
                  <a16:creationId xmlns:a16="http://schemas.microsoft.com/office/drawing/2014/main" id="{F24EF37F-82DC-802E-971E-A8254D008AFF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6D52852E-459A-2F14-9625-69F56ECED359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6E685AE-9996-D3BC-0A02-031B02F8A52C}"/>
              </a:ext>
            </a:extLst>
          </p:cNvPr>
          <p:cNvGrpSpPr/>
          <p:nvPr/>
        </p:nvGrpSpPr>
        <p:grpSpPr>
          <a:xfrm>
            <a:off x="2619287" y="2924704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1" name="Shape 6">
              <a:extLst>
                <a:ext uri="{FF2B5EF4-FFF2-40B4-BE49-F238E27FC236}">
                  <a16:creationId xmlns:a16="http://schemas.microsoft.com/office/drawing/2014/main" id="{C68CA466-CDAC-DF67-3661-963C1A2E18FB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Shape 7">
              <a:extLst>
                <a:ext uri="{FF2B5EF4-FFF2-40B4-BE49-F238E27FC236}">
                  <a16:creationId xmlns:a16="http://schemas.microsoft.com/office/drawing/2014/main" id="{556C2EE9-C1F5-E623-7D08-E56081127933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8">
              <a:extLst>
                <a:ext uri="{FF2B5EF4-FFF2-40B4-BE49-F238E27FC236}">
                  <a16:creationId xmlns:a16="http://schemas.microsoft.com/office/drawing/2014/main" id="{5E1438F5-EA04-AA63-0DBC-1D74D6FBD3AD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Shape 9">
              <a:extLst>
                <a:ext uri="{FF2B5EF4-FFF2-40B4-BE49-F238E27FC236}">
                  <a16:creationId xmlns:a16="http://schemas.microsoft.com/office/drawing/2014/main" id="{E73DB90C-E164-49E2-DB21-00A0BF8BD64F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Shape 10">
              <a:extLst>
                <a:ext uri="{FF2B5EF4-FFF2-40B4-BE49-F238E27FC236}">
                  <a16:creationId xmlns:a16="http://schemas.microsoft.com/office/drawing/2014/main" id="{220135FF-AF6C-705B-17B8-03AA1C2858D3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Shape 11">
              <a:extLst>
                <a:ext uri="{FF2B5EF4-FFF2-40B4-BE49-F238E27FC236}">
                  <a16:creationId xmlns:a16="http://schemas.microsoft.com/office/drawing/2014/main" id="{78973AE7-C57C-BCCA-9B05-C8E8397D4E00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60462D-8668-3243-9E76-AD672A0931C9}"/>
              </a:ext>
            </a:extLst>
          </p:cNvPr>
          <p:cNvGrpSpPr/>
          <p:nvPr/>
        </p:nvGrpSpPr>
        <p:grpSpPr>
          <a:xfrm>
            <a:off x="3262135" y="2249466"/>
            <a:ext cx="2279284" cy="1602907"/>
            <a:chOff x="3545731" y="2491023"/>
            <a:chExt cx="4372784" cy="3075162"/>
          </a:xfrm>
          <a:effectLst>
            <a:outerShdw blurRad="266700" dist="698500" dir="3660000" sx="85000" sy="85000" algn="t" rotWithShape="0">
              <a:prstClr val="black">
                <a:alpha val="20000"/>
              </a:prstClr>
            </a:outerShdw>
          </a:effectLst>
        </p:grpSpPr>
        <p:sp>
          <p:nvSpPr>
            <p:cNvPr id="28" name="Shape 6">
              <a:extLst>
                <a:ext uri="{FF2B5EF4-FFF2-40B4-BE49-F238E27FC236}">
                  <a16:creationId xmlns:a16="http://schemas.microsoft.com/office/drawing/2014/main" id="{90B34C9C-BC35-AC70-CC79-D874D76CE5F3}"/>
                </a:ext>
              </a:extLst>
            </p:cNvPr>
            <p:cNvSpPr/>
            <p:nvPr/>
          </p:nvSpPr>
          <p:spPr>
            <a:xfrm>
              <a:off x="4225478" y="2491023"/>
              <a:ext cx="3693037" cy="2518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806" y="0"/>
                  </a:moveTo>
                  <a:cubicBezTo>
                    <a:pt x="5393" y="0"/>
                    <a:pt x="2294" y="1131"/>
                    <a:pt x="0" y="2969"/>
                  </a:cubicBezTo>
                  <a:lnTo>
                    <a:pt x="4927" y="8409"/>
                  </a:lnTo>
                  <a:cubicBezTo>
                    <a:pt x="5843" y="7483"/>
                    <a:pt x="7239" y="6891"/>
                    <a:pt x="8806" y="6891"/>
                  </a:cubicBezTo>
                  <a:cubicBezTo>
                    <a:pt x="11565" y="6891"/>
                    <a:pt x="13802" y="8726"/>
                    <a:pt x="13802" y="10990"/>
                  </a:cubicBezTo>
                  <a:cubicBezTo>
                    <a:pt x="13802" y="13254"/>
                    <a:pt x="11565" y="15089"/>
                    <a:pt x="8806" y="15089"/>
                  </a:cubicBezTo>
                  <a:cubicBezTo>
                    <a:pt x="8795" y="15089"/>
                    <a:pt x="8784" y="15088"/>
                    <a:pt x="8772" y="15088"/>
                  </a:cubicBezTo>
                  <a:lnTo>
                    <a:pt x="8772" y="21599"/>
                  </a:lnTo>
                  <a:cubicBezTo>
                    <a:pt x="8784" y="21599"/>
                    <a:pt x="8795" y="21600"/>
                    <a:pt x="8806" y="21600"/>
                  </a:cubicBezTo>
                  <a:cubicBezTo>
                    <a:pt x="15872" y="21600"/>
                    <a:pt x="21600" y="16765"/>
                    <a:pt x="21600" y="10800"/>
                  </a:cubicBezTo>
                  <a:cubicBezTo>
                    <a:pt x="21600" y="4835"/>
                    <a:pt x="15872" y="0"/>
                    <a:pt x="8806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Shape 7">
              <a:extLst>
                <a:ext uri="{FF2B5EF4-FFF2-40B4-BE49-F238E27FC236}">
                  <a16:creationId xmlns:a16="http://schemas.microsoft.com/office/drawing/2014/main" id="{FE0E06DF-6960-4BAC-9893-0D3E55DD6A6F}"/>
                </a:ext>
              </a:extLst>
            </p:cNvPr>
            <p:cNvSpPr/>
            <p:nvPr/>
          </p:nvSpPr>
          <p:spPr>
            <a:xfrm>
              <a:off x="3545731" y="2835683"/>
              <a:ext cx="2181740" cy="2171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200" y="9300"/>
                  </a:moveTo>
                  <a:cubicBezTo>
                    <a:pt x="13200" y="8165"/>
                    <a:pt x="13910" y="7124"/>
                    <a:pt x="15090" y="6307"/>
                  </a:cubicBezTo>
                  <a:lnTo>
                    <a:pt x="6751" y="0"/>
                  </a:lnTo>
                  <a:cubicBezTo>
                    <a:pt x="2595" y="2281"/>
                    <a:pt x="0" y="5504"/>
                    <a:pt x="0" y="9079"/>
                  </a:cubicBezTo>
                  <a:cubicBezTo>
                    <a:pt x="0" y="15984"/>
                    <a:pt x="9665" y="21582"/>
                    <a:pt x="21600" y="21600"/>
                  </a:cubicBezTo>
                  <a:lnTo>
                    <a:pt x="21600" y="14051"/>
                  </a:lnTo>
                  <a:cubicBezTo>
                    <a:pt x="16956" y="14033"/>
                    <a:pt x="13200" y="11914"/>
                    <a:pt x="13200" y="930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Shape 8">
              <a:extLst>
                <a:ext uri="{FF2B5EF4-FFF2-40B4-BE49-F238E27FC236}">
                  <a16:creationId xmlns:a16="http://schemas.microsoft.com/office/drawing/2014/main" id="{002807E8-328E-ECF5-7B63-F1FD72916626}"/>
                </a:ext>
              </a:extLst>
            </p:cNvPr>
            <p:cNvSpPr/>
            <p:nvPr/>
          </p:nvSpPr>
          <p:spPr>
            <a:xfrm>
              <a:off x="4866929" y="3448413"/>
              <a:ext cx="353374" cy="640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3" y="0"/>
                  </a:moveTo>
                  <a:cubicBezTo>
                    <a:pt x="4037" y="2824"/>
                    <a:pt x="0" y="6329"/>
                    <a:pt x="0" y="10142"/>
                  </a:cubicBezTo>
                  <a:cubicBezTo>
                    <a:pt x="0" y="14573"/>
                    <a:pt x="5428" y="18592"/>
                    <a:pt x="14236" y="21600"/>
                  </a:cubicBezTo>
                  <a:cubicBezTo>
                    <a:pt x="13377" y="20982"/>
                    <a:pt x="12874" y="20337"/>
                    <a:pt x="12874" y="19668"/>
                  </a:cubicBezTo>
                  <a:cubicBezTo>
                    <a:pt x="12874" y="17883"/>
                    <a:pt x="16152" y="16247"/>
                    <a:pt x="21600" y="14950"/>
                  </a:cubicBezTo>
                  <a:lnTo>
                    <a:pt x="12566" y="748"/>
                  </a:lnTo>
                  <a:cubicBezTo>
                    <a:pt x="12566" y="748"/>
                    <a:pt x="10763" y="0"/>
                    <a:pt x="10763" y="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Shape 9">
              <a:extLst>
                <a:ext uri="{FF2B5EF4-FFF2-40B4-BE49-F238E27FC236}">
                  <a16:creationId xmlns:a16="http://schemas.microsoft.com/office/drawing/2014/main" id="{54F03CF8-F09A-6897-DB3C-82B8063EE29A}"/>
                </a:ext>
              </a:extLst>
            </p:cNvPr>
            <p:cNvSpPr/>
            <p:nvPr/>
          </p:nvSpPr>
          <p:spPr>
            <a:xfrm>
              <a:off x="5039260" y="3252148"/>
              <a:ext cx="1561526" cy="839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82" y="0"/>
                  </a:moveTo>
                  <a:cubicBezTo>
                    <a:pt x="5664" y="0"/>
                    <a:pt x="2194" y="2016"/>
                    <a:pt x="0" y="5121"/>
                  </a:cubicBezTo>
                  <a:lnTo>
                    <a:pt x="408" y="5692"/>
                  </a:lnTo>
                  <a:lnTo>
                    <a:pt x="2452" y="16526"/>
                  </a:lnTo>
                  <a:cubicBezTo>
                    <a:pt x="4120" y="15188"/>
                    <a:pt x="6691" y="14327"/>
                    <a:pt x="9582" y="14327"/>
                  </a:cubicBezTo>
                  <a:cubicBezTo>
                    <a:pt x="14610" y="14327"/>
                    <a:pt x="18687" y="16923"/>
                    <a:pt x="18687" y="20126"/>
                  </a:cubicBezTo>
                  <a:cubicBezTo>
                    <a:pt x="18687" y="20636"/>
                    <a:pt x="18573" y="21128"/>
                    <a:pt x="18378" y="21600"/>
                  </a:cubicBezTo>
                  <a:cubicBezTo>
                    <a:pt x="20372" y="19305"/>
                    <a:pt x="21600" y="16239"/>
                    <a:pt x="21600" y="12859"/>
                  </a:cubicBezTo>
                  <a:cubicBezTo>
                    <a:pt x="21600" y="5757"/>
                    <a:pt x="16219" y="0"/>
                    <a:pt x="958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Shape 10">
              <a:extLst>
                <a:ext uri="{FF2B5EF4-FFF2-40B4-BE49-F238E27FC236}">
                  <a16:creationId xmlns:a16="http://schemas.microsoft.com/office/drawing/2014/main" id="{DE3CACBA-76AA-191E-7DAD-2576AAF3D176}"/>
                </a:ext>
              </a:extLst>
            </p:cNvPr>
            <p:cNvSpPr/>
            <p:nvPr/>
          </p:nvSpPr>
          <p:spPr>
            <a:xfrm>
              <a:off x="3550518" y="3831369"/>
              <a:ext cx="2175912" cy="173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7014"/>
                  </a:lnTo>
                  <a:cubicBezTo>
                    <a:pt x="767" y="15088"/>
                    <a:pt x="9994" y="21479"/>
                    <a:pt x="21330" y="21600"/>
                  </a:cubicBezTo>
                  <a:lnTo>
                    <a:pt x="21600" y="14591"/>
                  </a:lnTo>
                  <a:cubicBezTo>
                    <a:pt x="10141" y="14569"/>
                    <a:pt x="774" y="8138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Shape 11">
              <a:extLst>
                <a:ext uri="{FF2B5EF4-FFF2-40B4-BE49-F238E27FC236}">
                  <a16:creationId xmlns:a16="http://schemas.microsoft.com/office/drawing/2014/main" id="{B7F65E1D-2ACC-4CED-5C33-4CCF3FB35C74}"/>
                </a:ext>
              </a:extLst>
            </p:cNvPr>
            <p:cNvSpPr/>
            <p:nvPr/>
          </p:nvSpPr>
          <p:spPr>
            <a:xfrm>
              <a:off x="5695072" y="3831369"/>
              <a:ext cx="2214584" cy="1734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1" y="14588"/>
                  </a:moveTo>
                  <a:cubicBezTo>
                    <a:pt x="303" y="14588"/>
                    <a:pt x="284" y="14587"/>
                    <a:pt x="266" y="14587"/>
                  </a:cubicBezTo>
                  <a:lnTo>
                    <a:pt x="0" y="21594"/>
                  </a:lnTo>
                  <a:cubicBezTo>
                    <a:pt x="107" y="21595"/>
                    <a:pt x="214" y="21600"/>
                    <a:pt x="321" y="21600"/>
                  </a:cubicBezTo>
                  <a:cubicBezTo>
                    <a:pt x="11606" y="21600"/>
                    <a:pt x="20839" y="15161"/>
                    <a:pt x="21600" y="7012"/>
                  </a:cubicBezTo>
                  <a:lnTo>
                    <a:pt x="21600" y="0"/>
                  </a:lnTo>
                  <a:cubicBezTo>
                    <a:pt x="20839" y="8149"/>
                    <a:pt x="11606" y="14588"/>
                    <a:pt x="321" y="14588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5DEDC0FB-AAF8-C0BF-2BE0-E8038C769104}"/>
              </a:ext>
            </a:extLst>
          </p:cNvPr>
          <p:cNvSpPr txBox="1"/>
          <p:nvPr/>
        </p:nvSpPr>
        <p:spPr>
          <a:xfrm>
            <a:off x="3421910" y="2933594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44015E-E095-1465-DEF4-6377D7B4E8F6}"/>
              </a:ext>
            </a:extLst>
          </p:cNvPr>
          <p:cNvSpPr txBox="1"/>
          <p:nvPr/>
        </p:nvSpPr>
        <p:spPr>
          <a:xfrm>
            <a:off x="2733407" y="3562276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080718-CD36-2493-5763-8CE38773871D}"/>
              </a:ext>
            </a:extLst>
          </p:cNvPr>
          <p:cNvSpPr txBox="1"/>
          <p:nvPr/>
        </p:nvSpPr>
        <p:spPr>
          <a:xfrm>
            <a:off x="2987521" y="4541317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7C3F3-E678-FAB8-29AE-55076979D17D}"/>
              </a:ext>
            </a:extLst>
          </p:cNvPr>
          <p:cNvSpPr txBox="1"/>
          <p:nvPr/>
        </p:nvSpPr>
        <p:spPr>
          <a:xfrm>
            <a:off x="2682851" y="5348282"/>
            <a:ext cx="581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5%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DBB6EA-42AC-39AD-4838-2B32AB2133F7}"/>
              </a:ext>
            </a:extLst>
          </p:cNvPr>
          <p:cNvGrpSpPr/>
          <p:nvPr/>
        </p:nvGrpSpPr>
        <p:grpSpPr>
          <a:xfrm>
            <a:off x="6371649" y="2418855"/>
            <a:ext cx="466725" cy="466725"/>
            <a:chOff x="5848350" y="3238500"/>
            <a:chExt cx="466725" cy="4667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858645F-FC5E-FED7-0CD1-4AD45F1F1C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B87E75-43AC-1A2D-B2D5-4C25499F9E8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1E47648-91CB-7718-F322-B00C9AED3EE4}"/>
              </a:ext>
            </a:extLst>
          </p:cNvPr>
          <p:cNvSpPr txBox="1"/>
          <p:nvPr/>
        </p:nvSpPr>
        <p:spPr>
          <a:xfrm>
            <a:off x="7213064" y="2249466"/>
            <a:ext cx="2540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E82DC8-7DB2-AD84-C81C-BF23C0B534B0}"/>
              </a:ext>
            </a:extLst>
          </p:cNvPr>
          <p:cNvSpPr txBox="1"/>
          <p:nvPr/>
        </p:nvSpPr>
        <p:spPr>
          <a:xfrm>
            <a:off x="7213065" y="256765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84F4D4-33FC-FEFE-C6C0-C36DCA51160F}"/>
              </a:ext>
            </a:extLst>
          </p:cNvPr>
          <p:cNvGrpSpPr/>
          <p:nvPr/>
        </p:nvGrpSpPr>
        <p:grpSpPr>
          <a:xfrm>
            <a:off x="6371649" y="3502765"/>
            <a:ext cx="466725" cy="466725"/>
            <a:chOff x="5848350" y="3238500"/>
            <a:chExt cx="466725" cy="466725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7E27A390-6F3E-D576-8A4C-8F9CFA1FB5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2A0019-2D6A-38CF-EDC3-2B71F74B8C2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8F84EEE-1863-FF97-B37F-CB2F4D120F2B}"/>
              </a:ext>
            </a:extLst>
          </p:cNvPr>
          <p:cNvSpPr txBox="1"/>
          <p:nvPr/>
        </p:nvSpPr>
        <p:spPr>
          <a:xfrm>
            <a:off x="7213064" y="3333376"/>
            <a:ext cx="24615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0F25D5-A09A-FAB1-6348-57A0A88349C1}"/>
              </a:ext>
            </a:extLst>
          </p:cNvPr>
          <p:cNvSpPr txBox="1"/>
          <p:nvPr/>
        </p:nvSpPr>
        <p:spPr>
          <a:xfrm>
            <a:off x="7213065" y="36515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F6575A0-9B18-86DF-283E-EF7EC6009913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1F776B6-65DC-8E96-A66D-FB74DBE69F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5827AF-FD3E-264C-595E-5E746DB35D80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4FD078C-51C6-86AE-08D7-E1949B57F2FD}"/>
              </a:ext>
            </a:extLst>
          </p:cNvPr>
          <p:cNvSpPr txBox="1"/>
          <p:nvPr/>
        </p:nvSpPr>
        <p:spPr>
          <a:xfrm>
            <a:off x="7213065" y="5501196"/>
            <a:ext cx="240297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1DD08-7669-B819-57E7-EFC0D0966522}"/>
              </a:ext>
            </a:extLst>
          </p:cNvPr>
          <p:cNvSpPr txBox="1"/>
          <p:nvPr/>
        </p:nvSpPr>
        <p:spPr>
          <a:xfrm>
            <a:off x="7213065" y="581938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AC3A4D4-8FB3-665B-FB42-70A4E8E7025D}"/>
              </a:ext>
            </a:extLst>
          </p:cNvPr>
          <p:cNvGrpSpPr/>
          <p:nvPr/>
        </p:nvGrpSpPr>
        <p:grpSpPr>
          <a:xfrm>
            <a:off x="6371649" y="4586675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32D29643-8E69-4A88-192A-F555B1738A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B05598-27EB-A665-E1A4-B5A0F488EAF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6E9EF9E-6866-4536-6F36-70506B0A0A96}"/>
              </a:ext>
            </a:extLst>
          </p:cNvPr>
          <p:cNvSpPr txBox="1"/>
          <p:nvPr/>
        </p:nvSpPr>
        <p:spPr>
          <a:xfrm>
            <a:off x="7213065" y="4417286"/>
            <a:ext cx="2461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05B05B2-BF25-CD66-2C0E-B36D7393BD36}"/>
              </a:ext>
            </a:extLst>
          </p:cNvPr>
          <p:cNvSpPr txBox="1"/>
          <p:nvPr/>
        </p:nvSpPr>
        <p:spPr>
          <a:xfrm>
            <a:off x="7213065" y="473547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</p:spTree>
    <p:extLst>
      <p:ext uri="{BB962C8B-B14F-4D97-AF65-F5344CB8AC3E}">
        <p14:creationId xmlns:p14="http://schemas.microsoft.com/office/powerpoint/2010/main" val="199851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EF2AA3-8CE1-96F2-58C6-F14F67278CBB}"/>
              </a:ext>
            </a:extLst>
          </p:cNvPr>
          <p:cNvGrpSpPr/>
          <p:nvPr/>
        </p:nvGrpSpPr>
        <p:grpSpPr>
          <a:xfrm>
            <a:off x="551294" y="551296"/>
            <a:ext cx="4033406" cy="1146875"/>
            <a:chOff x="551295" y="551296"/>
            <a:chExt cx="40334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A4437B-EF66-8E64-2EF5-C268B1B57008}"/>
                </a:ext>
              </a:extLst>
            </p:cNvPr>
            <p:cNvSpPr txBox="1"/>
            <p:nvPr/>
          </p:nvSpPr>
          <p:spPr>
            <a:xfrm>
              <a:off x="551295" y="886351"/>
              <a:ext cx="40334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668D3F-11F3-CA02-27E3-AEB261843A70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E5D097-D9CE-5641-FD3B-667E53E54D7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A729714D-530E-6566-9102-9FD8C89CA8D9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42F0063-2876-DCA5-8512-0FBF9B7F7153}"/>
              </a:ext>
            </a:extLst>
          </p:cNvPr>
          <p:cNvSpPr>
            <a:spLocks/>
          </p:cNvSpPr>
          <p:nvPr/>
        </p:nvSpPr>
        <p:spPr bwMode="auto">
          <a:xfrm>
            <a:off x="6850063" y="1711759"/>
            <a:ext cx="3784600" cy="1409700"/>
          </a:xfrm>
          <a:custGeom>
            <a:avLst/>
            <a:gdLst>
              <a:gd name="T0" fmla="*/ 0 w 2384"/>
              <a:gd name="T1" fmla="*/ 0 h 888"/>
              <a:gd name="T2" fmla="*/ 0 w 2384"/>
              <a:gd name="T3" fmla="*/ 512 h 888"/>
              <a:gd name="T4" fmla="*/ 2384 w 2384"/>
              <a:gd name="T5" fmla="*/ 888 h 888"/>
              <a:gd name="T6" fmla="*/ 2384 w 2384"/>
              <a:gd name="T7" fmla="*/ 293 h 888"/>
              <a:gd name="T8" fmla="*/ 0 w 2384"/>
              <a:gd name="T9" fmla="*/ 0 h 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4" h="888">
                <a:moveTo>
                  <a:pt x="0" y="0"/>
                </a:moveTo>
                <a:lnTo>
                  <a:pt x="0" y="512"/>
                </a:lnTo>
                <a:lnTo>
                  <a:pt x="2384" y="888"/>
                </a:lnTo>
                <a:lnTo>
                  <a:pt x="2384" y="2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4EA16EA-0A96-0BC6-6C1D-06FF018E5457}"/>
              </a:ext>
            </a:extLst>
          </p:cNvPr>
          <p:cNvSpPr>
            <a:spLocks/>
          </p:cNvSpPr>
          <p:nvPr/>
        </p:nvSpPr>
        <p:spPr bwMode="auto">
          <a:xfrm>
            <a:off x="7366000" y="551296"/>
            <a:ext cx="2935288" cy="882650"/>
          </a:xfrm>
          <a:custGeom>
            <a:avLst/>
            <a:gdLst>
              <a:gd name="T0" fmla="*/ 53 w 1849"/>
              <a:gd name="T1" fmla="*/ 0 h 556"/>
              <a:gd name="T2" fmla="*/ 1849 w 1849"/>
              <a:gd name="T3" fmla="*/ 306 h 556"/>
              <a:gd name="T4" fmla="*/ 615 w 1849"/>
              <a:gd name="T5" fmla="*/ 556 h 556"/>
              <a:gd name="T6" fmla="*/ 0 w 1849"/>
              <a:gd name="T7" fmla="*/ 455 h 556"/>
              <a:gd name="T8" fmla="*/ 207 w 1849"/>
              <a:gd name="T9" fmla="*/ 280 h 556"/>
              <a:gd name="T10" fmla="*/ 53 w 1849"/>
              <a:gd name="T11" fmla="*/ 0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49" h="556">
                <a:moveTo>
                  <a:pt x="53" y="0"/>
                </a:moveTo>
                <a:lnTo>
                  <a:pt x="1849" y="306"/>
                </a:lnTo>
                <a:lnTo>
                  <a:pt x="615" y="556"/>
                </a:lnTo>
                <a:lnTo>
                  <a:pt x="0" y="455"/>
                </a:lnTo>
                <a:lnTo>
                  <a:pt x="207" y="280"/>
                </a:lnTo>
                <a:lnTo>
                  <a:pt x="53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7CCB59-A39B-59BB-9140-931733C20D1F}"/>
              </a:ext>
            </a:extLst>
          </p:cNvPr>
          <p:cNvSpPr>
            <a:spLocks/>
          </p:cNvSpPr>
          <p:nvPr/>
        </p:nvSpPr>
        <p:spPr bwMode="auto">
          <a:xfrm>
            <a:off x="6613525" y="2961121"/>
            <a:ext cx="3792538" cy="1417638"/>
          </a:xfrm>
          <a:custGeom>
            <a:avLst/>
            <a:gdLst>
              <a:gd name="T0" fmla="*/ 2389 w 2389"/>
              <a:gd name="T1" fmla="*/ 377 h 893"/>
              <a:gd name="T2" fmla="*/ 2389 w 2389"/>
              <a:gd name="T3" fmla="*/ 893 h 893"/>
              <a:gd name="T4" fmla="*/ 0 w 2389"/>
              <a:gd name="T5" fmla="*/ 600 h 893"/>
              <a:gd name="T6" fmla="*/ 0 w 2389"/>
              <a:gd name="T7" fmla="*/ 0 h 893"/>
              <a:gd name="T8" fmla="*/ 2389 w 2389"/>
              <a:gd name="T9" fmla="*/ 377 h 8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89" h="893">
                <a:moveTo>
                  <a:pt x="2389" y="377"/>
                </a:moveTo>
                <a:lnTo>
                  <a:pt x="2389" y="893"/>
                </a:lnTo>
                <a:lnTo>
                  <a:pt x="0" y="600"/>
                </a:lnTo>
                <a:lnTo>
                  <a:pt x="0" y="0"/>
                </a:lnTo>
                <a:lnTo>
                  <a:pt x="2389" y="37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956F631-CD50-A6F1-23E2-002082EB387C}"/>
              </a:ext>
            </a:extLst>
          </p:cNvPr>
          <p:cNvSpPr>
            <a:spLocks/>
          </p:cNvSpPr>
          <p:nvPr/>
        </p:nvSpPr>
        <p:spPr bwMode="auto">
          <a:xfrm>
            <a:off x="6940550" y="4712134"/>
            <a:ext cx="2949575" cy="889000"/>
          </a:xfrm>
          <a:custGeom>
            <a:avLst/>
            <a:gdLst>
              <a:gd name="T0" fmla="*/ 1805 w 1858"/>
              <a:gd name="T1" fmla="*/ 560 h 560"/>
              <a:gd name="T2" fmla="*/ 0 w 1858"/>
              <a:gd name="T3" fmla="*/ 250 h 560"/>
              <a:gd name="T4" fmla="*/ 0 w 1858"/>
              <a:gd name="T5" fmla="*/ 215 h 560"/>
              <a:gd name="T6" fmla="*/ 1243 w 1858"/>
              <a:gd name="T7" fmla="*/ 0 h 560"/>
              <a:gd name="T8" fmla="*/ 1858 w 1858"/>
              <a:gd name="T9" fmla="*/ 66 h 560"/>
              <a:gd name="T10" fmla="*/ 1858 w 1858"/>
              <a:gd name="T11" fmla="*/ 101 h 560"/>
              <a:gd name="T12" fmla="*/ 1651 w 1858"/>
              <a:gd name="T13" fmla="*/ 280 h 560"/>
              <a:gd name="T14" fmla="*/ 1805 w 1858"/>
              <a:gd name="T15" fmla="*/ 521 h 560"/>
              <a:gd name="T16" fmla="*/ 1805 w 1858"/>
              <a:gd name="T17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8" h="560">
                <a:moveTo>
                  <a:pt x="1805" y="560"/>
                </a:moveTo>
                <a:lnTo>
                  <a:pt x="0" y="250"/>
                </a:lnTo>
                <a:lnTo>
                  <a:pt x="0" y="215"/>
                </a:lnTo>
                <a:lnTo>
                  <a:pt x="1243" y="0"/>
                </a:lnTo>
                <a:lnTo>
                  <a:pt x="1858" y="66"/>
                </a:lnTo>
                <a:lnTo>
                  <a:pt x="1858" y="101"/>
                </a:lnTo>
                <a:lnTo>
                  <a:pt x="1651" y="280"/>
                </a:lnTo>
                <a:lnTo>
                  <a:pt x="1805" y="521"/>
                </a:lnTo>
                <a:lnTo>
                  <a:pt x="1805" y="56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D876B6F0-5CA5-3EC2-510A-B2407E39AAB2}"/>
              </a:ext>
            </a:extLst>
          </p:cNvPr>
          <p:cNvSpPr>
            <a:spLocks/>
          </p:cNvSpPr>
          <p:nvPr/>
        </p:nvSpPr>
        <p:spPr bwMode="auto">
          <a:xfrm>
            <a:off x="6948488" y="4650221"/>
            <a:ext cx="2941638" cy="889000"/>
          </a:xfrm>
          <a:custGeom>
            <a:avLst/>
            <a:gdLst>
              <a:gd name="T0" fmla="*/ 1800 w 1853"/>
              <a:gd name="T1" fmla="*/ 560 h 560"/>
              <a:gd name="T2" fmla="*/ 0 w 1853"/>
              <a:gd name="T3" fmla="*/ 254 h 560"/>
              <a:gd name="T4" fmla="*/ 1238 w 1853"/>
              <a:gd name="T5" fmla="*/ 0 h 560"/>
              <a:gd name="T6" fmla="*/ 1853 w 1853"/>
              <a:gd name="T7" fmla="*/ 105 h 560"/>
              <a:gd name="T8" fmla="*/ 1646 w 1853"/>
              <a:gd name="T9" fmla="*/ 280 h 560"/>
              <a:gd name="T10" fmla="*/ 1800 w 1853"/>
              <a:gd name="T11" fmla="*/ 560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53" h="560">
                <a:moveTo>
                  <a:pt x="1800" y="560"/>
                </a:moveTo>
                <a:lnTo>
                  <a:pt x="0" y="254"/>
                </a:lnTo>
                <a:lnTo>
                  <a:pt x="1238" y="0"/>
                </a:lnTo>
                <a:lnTo>
                  <a:pt x="1853" y="105"/>
                </a:lnTo>
                <a:lnTo>
                  <a:pt x="1646" y="280"/>
                </a:lnTo>
                <a:lnTo>
                  <a:pt x="1800" y="5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D67B795-6C44-F2A0-E5B1-F699B03BE656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93838"/>
          </a:xfrm>
          <a:custGeom>
            <a:avLst/>
            <a:gdLst>
              <a:gd name="T0" fmla="*/ 2182 w 2182"/>
              <a:gd name="T1" fmla="*/ 0 h 941"/>
              <a:gd name="T2" fmla="*/ 2182 w 2182"/>
              <a:gd name="T3" fmla="*/ 516 h 941"/>
              <a:gd name="T4" fmla="*/ 0 w 2182"/>
              <a:gd name="T5" fmla="*/ 941 h 941"/>
              <a:gd name="T6" fmla="*/ 0 w 2182"/>
              <a:gd name="T7" fmla="*/ 429 h 941"/>
              <a:gd name="T8" fmla="*/ 2182 w 2182"/>
              <a:gd name="T9" fmla="*/ 0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941">
                <a:moveTo>
                  <a:pt x="2182" y="0"/>
                </a:moveTo>
                <a:lnTo>
                  <a:pt x="2182" y="516"/>
                </a:lnTo>
                <a:lnTo>
                  <a:pt x="0" y="941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48801972-B3A5-0FE7-5A49-09A99D50E426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93838"/>
          </a:xfrm>
          <a:custGeom>
            <a:avLst/>
            <a:gdLst>
              <a:gd name="T0" fmla="*/ 0 w 2183"/>
              <a:gd name="T1" fmla="*/ 941 h 941"/>
              <a:gd name="T2" fmla="*/ 0 w 2183"/>
              <a:gd name="T3" fmla="*/ 429 h 941"/>
              <a:gd name="T4" fmla="*/ 2183 w 2183"/>
              <a:gd name="T5" fmla="*/ 0 h 941"/>
              <a:gd name="T6" fmla="*/ 2183 w 2183"/>
              <a:gd name="T7" fmla="*/ 516 h 941"/>
              <a:gd name="T8" fmla="*/ 0 w 2183"/>
              <a:gd name="T9" fmla="*/ 941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941">
                <a:moveTo>
                  <a:pt x="0" y="941"/>
                </a:moveTo>
                <a:lnTo>
                  <a:pt x="0" y="429"/>
                </a:lnTo>
                <a:lnTo>
                  <a:pt x="2183" y="0"/>
                </a:lnTo>
                <a:lnTo>
                  <a:pt x="2183" y="516"/>
                </a:lnTo>
                <a:lnTo>
                  <a:pt x="0" y="9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C07D74F-9357-21CB-C7DC-0E4B49C2440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736725"/>
          </a:xfrm>
          <a:custGeom>
            <a:avLst/>
            <a:gdLst>
              <a:gd name="T0" fmla="*/ 2533 w 2533"/>
              <a:gd name="T1" fmla="*/ 0 h 1094"/>
              <a:gd name="T2" fmla="*/ 2533 w 2533"/>
              <a:gd name="T3" fmla="*/ 595 h 1094"/>
              <a:gd name="T4" fmla="*/ 0 w 2533"/>
              <a:gd name="T5" fmla="*/ 1094 h 1094"/>
              <a:gd name="T6" fmla="*/ 0 w 2533"/>
              <a:gd name="T7" fmla="*/ 494 h 1094"/>
              <a:gd name="T8" fmla="*/ 2533 w 2533"/>
              <a:gd name="T9" fmla="*/ 0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94">
                <a:moveTo>
                  <a:pt x="2533" y="0"/>
                </a:moveTo>
                <a:lnTo>
                  <a:pt x="2533" y="595"/>
                </a:lnTo>
                <a:lnTo>
                  <a:pt x="0" y="1094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9ADBD2F-1134-0E56-EAF6-FDAB41E8ECEA}"/>
              </a:ext>
            </a:extLst>
          </p:cNvPr>
          <p:cNvSpPr>
            <a:spLocks/>
          </p:cNvSpPr>
          <p:nvPr/>
        </p:nvSpPr>
        <p:spPr bwMode="auto">
          <a:xfrm>
            <a:off x="6850063" y="1030721"/>
            <a:ext cx="3463925" cy="1423988"/>
          </a:xfrm>
          <a:custGeom>
            <a:avLst/>
            <a:gdLst>
              <a:gd name="T0" fmla="*/ 2182 w 2182"/>
              <a:gd name="T1" fmla="*/ 0 h 897"/>
              <a:gd name="T2" fmla="*/ 2182 w 2182"/>
              <a:gd name="T3" fmla="*/ 472 h 897"/>
              <a:gd name="T4" fmla="*/ 0 w 2182"/>
              <a:gd name="T5" fmla="*/ 897 h 897"/>
              <a:gd name="T6" fmla="*/ 0 w 2182"/>
              <a:gd name="T7" fmla="*/ 429 h 897"/>
              <a:gd name="T8" fmla="*/ 2182 w 2182"/>
              <a:gd name="T9" fmla="*/ 0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2" h="897">
                <a:moveTo>
                  <a:pt x="2182" y="0"/>
                </a:moveTo>
                <a:lnTo>
                  <a:pt x="2182" y="472"/>
                </a:lnTo>
                <a:lnTo>
                  <a:pt x="0" y="897"/>
                </a:lnTo>
                <a:lnTo>
                  <a:pt x="0" y="429"/>
                </a:lnTo>
                <a:lnTo>
                  <a:pt x="2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A0CD5D2-8534-2380-A992-AD10E3598FAF}"/>
              </a:ext>
            </a:extLst>
          </p:cNvPr>
          <p:cNvSpPr>
            <a:spLocks/>
          </p:cNvSpPr>
          <p:nvPr/>
        </p:nvSpPr>
        <p:spPr bwMode="auto">
          <a:xfrm>
            <a:off x="6940550" y="3559609"/>
            <a:ext cx="3465513" cy="1423988"/>
          </a:xfrm>
          <a:custGeom>
            <a:avLst/>
            <a:gdLst>
              <a:gd name="T0" fmla="*/ 0 w 2183"/>
              <a:gd name="T1" fmla="*/ 897 h 897"/>
              <a:gd name="T2" fmla="*/ 0 w 2183"/>
              <a:gd name="T3" fmla="*/ 429 h 897"/>
              <a:gd name="T4" fmla="*/ 2183 w 2183"/>
              <a:gd name="T5" fmla="*/ 0 h 897"/>
              <a:gd name="T6" fmla="*/ 2183 w 2183"/>
              <a:gd name="T7" fmla="*/ 472 h 897"/>
              <a:gd name="T8" fmla="*/ 0 w 2183"/>
              <a:gd name="T9" fmla="*/ 897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3" h="897">
                <a:moveTo>
                  <a:pt x="0" y="897"/>
                </a:moveTo>
                <a:lnTo>
                  <a:pt x="0" y="429"/>
                </a:lnTo>
                <a:lnTo>
                  <a:pt x="2183" y="0"/>
                </a:lnTo>
                <a:lnTo>
                  <a:pt x="2183" y="472"/>
                </a:lnTo>
                <a:lnTo>
                  <a:pt x="0" y="8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7823384-6A5F-3AE1-596B-1E0B8CBB5ECE}"/>
              </a:ext>
            </a:extLst>
          </p:cNvPr>
          <p:cNvSpPr>
            <a:spLocks/>
          </p:cNvSpPr>
          <p:nvPr/>
        </p:nvSpPr>
        <p:spPr bwMode="auto">
          <a:xfrm>
            <a:off x="6613525" y="2176896"/>
            <a:ext cx="4021138" cy="1660525"/>
          </a:xfrm>
          <a:custGeom>
            <a:avLst/>
            <a:gdLst>
              <a:gd name="T0" fmla="*/ 2533 w 2533"/>
              <a:gd name="T1" fmla="*/ 0 h 1046"/>
              <a:gd name="T2" fmla="*/ 2533 w 2533"/>
              <a:gd name="T3" fmla="*/ 551 h 1046"/>
              <a:gd name="T4" fmla="*/ 0 w 2533"/>
              <a:gd name="T5" fmla="*/ 1046 h 1046"/>
              <a:gd name="T6" fmla="*/ 0 w 2533"/>
              <a:gd name="T7" fmla="*/ 494 h 1046"/>
              <a:gd name="T8" fmla="*/ 2533 w 2533"/>
              <a:gd name="T9" fmla="*/ 0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3" h="1046">
                <a:moveTo>
                  <a:pt x="2533" y="0"/>
                </a:moveTo>
                <a:lnTo>
                  <a:pt x="2533" y="551"/>
                </a:lnTo>
                <a:lnTo>
                  <a:pt x="0" y="1046"/>
                </a:lnTo>
                <a:lnTo>
                  <a:pt x="0" y="494"/>
                </a:lnTo>
                <a:lnTo>
                  <a:pt x="253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7B2A71-0D3D-9307-1010-F4F1413BDB82}"/>
              </a:ext>
            </a:extLst>
          </p:cNvPr>
          <p:cNvGrpSpPr/>
          <p:nvPr/>
        </p:nvGrpSpPr>
        <p:grpSpPr>
          <a:xfrm rot="20947609">
            <a:off x="7008000" y="1517758"/>
            <a:ext cx="2858298" cy="523220"/>
            <a:chOff x="8538593" y="-19188"/>
            <a:chExt cx="2858298" cy="52322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D456C8-EAFF-97FB-14F6-801EAFCEA5CB}"/>
                </a:ext>
              </a:extLst>
            </p:cNvPr>
            <p:cNvSpPr txBox="1"/>
            <p:nvPr/>
          </p:nvSpPr>
          <p:spPr>
            <a:xfrm>
              <a:off x="8538593" y="-19188"/>
              <a:ext cx="1483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25,000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B44A0B-FACB-D742-98B7-F86B2E19A1DC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B0D80-F596-03D2-40A4-02D39243F8E0}"/>
              </a:ext>
            </a:extLst>
          </p:cNvPr>
          <p:cNvGrpSpPr/>
          <p:nvPr/>
        </p:nvGrpSpPr>
        <p:grpSpPr>
          <a:xfrm rot="20947609">
            <a:off x="7005861" y="2801344"/>
            <a:ext cx="2818191" cy="523220"/>
            <a:chOff x="8578700" y="-19187"/>
            <a:chExt cx="2818191" cy="52322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25DE30-CB85-874F-A649-DEDB9FC38223}"/>
                </a:ext>
              </a:extLst>
            </p:cNvPr>
            <p:cNvSpPr txBox="1"/>
            <p:nvPr/>
          </p:nvSpPr>
          <p:spPr>
            <a:xfrm>
              <a:off x="8578700" y="-19187"/>
              <a:ext cx="14436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11,000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05A24E-0F9F-39C2-9A91-A7F1C9C3CE99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E2C8C7-1F80-BDBB-F7B0-9F0AC9F8201D}"/>
              </a:ext>
            </a:extLst>
          </p:cNvPr>
          <p:cNvGrpSpPr/>
          <p:nvPr/>
        </p:nvGrpSpPr>
        <p:grpSpPr>
          <a:xfrm rot="20947609">
            <a:off x="7208613" y="4069520"/>
            <a:ext cx="2760975" cy="523220"/>
            <a:chOff x="8635916" y="-19188"/>
            <a:chExt cx="2760975" cy="5232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9BE66E-E4B8-0950-7A14-E69C3BE82CA2}"/>
                </a:ext>
              </a:extLst>
            </p:cNvPr>
            <p:cNvSpPr txBox="1"/>
            <p:nvPr/>
          </p:nvSpPr>
          <p:spPr>
            <a:xfrm>
              <a:off x="8635916" y="-19188"/>
              <a:ext cx="1386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36,000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8C8C71-A1C5-5C19-29AF-164C707245DE}"/>
                </a:ext>
              </a:extLst>
            </p:cNvPr>
            <p:cNvSpPr txBox="1"/>
            <p:nvPr/>
          </p:nvSpPr>
          <p:spPr>
            <a:xfrm>
              <a:off x="9940925" y="21877"/>
              <a:ext cx="1455966" cy="385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Lorem ipsum dolor</a:t>
              </a:r>
            </a:p>
            <a:p>
              <a:pPr>
                <a:lnSpc>
                  <a:spcPts val="1200"/>
                </a:lnSpc>
              </a:pPr>
              <a:r>
                <a:rPr lang="en-US" sz="800" i="1" spc="100" dirty="0">
                  <a:solidFill>
                    <a:schemeClr val="bg1"/>
                  </a:solidFill>
                  <a:ea typeface="Montserrat Light" charset="0"/>
                  <a:cs typeface="Montserrat Light" charset="0"/>
                </a:rPr>
                <a:t>sit amet consectetuer</a:t>
              </a:r>
            </a:p>
          </p:txBody>
        </p:sp>
      </p:grpSp>
      <p:sp>
        <p:nvSpPr>
          <p:cNvPr id="27" name="Freeform 5">
            <a:extLst>
              <a:ext uri="{FF2B5EF4-FFF2-40B4-BE49-F238E27FC236}">
                <a16:creationId xmlns:a16="http://schemas.microsoft.com/office/drawing/2014/main" id="{02C8209B-476D-023D-CD41-43084F996A84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2545855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20CD6A5-1331-DD69-6C91-17A94D8EFA15}"/>
              </a:ext>
            </a:extLst>
          </p:cNvPr>
          <p:cNvSpPr/>
          <p:nvPr/>
        </p:nvSpPr>
        <p:spPr>
          <a:xfrm>
            <a:off x="647697" y="2418855"/>
            <a:ext cx="466725" cy="46672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E1C45E3-A70C-61D1-28E7-88B2FAE52644}"/>
              </a:ext>
            </a:extLst>
          </p:cNvPr>
          <p:cNvGrpSpPr/>
          <p:nvPr/>
        </p:nvGrpSpPr>
        <p:grpSpPr>
          <a:xfrm>
            <a:off x="1489113" y="2249466"/>
            <a:ext cx="3600452" cy="805503"/>
            <a:chOff x="1489113" y="2806037"/>
            <a:chExt cx="3600452" cy="805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87F7B5-7D6D-6E42-0563-8461D21E1C34}"/>
                </a:ext>
              </a:extLst>
            </p:cNvPr>
            <p:cNvSpPr txBox="1"/>
            <p:nvPr/>
          </p:nvSpPr>
          <p:spPr>
            <a:xfrm>
              <a:off x="1489113" y="2806037"/>
              <a:ext cx="161533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D92BE2E-50A3-100F-DB03-E74BE0B71207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0EBBF22-FDC1-9D31-36B3-B21BF48DA2E8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3652414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8832A30-D282-8FB9-7697-079DDF63AED5}"/>
              </a:ext>
            </a:extLst>
          </p:cNvPr>
          <p:cNvSpPr/>
          <p:nvPr/>
        </p:nvSpPr>
        <p:spPr>
          <a:xfrm>
            <a:off x="647697" y="3525414"/>
            <a:ext cx="466725" cy="46672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06D2A2-1D2E-B0CE-3091-04A9A8EDC9D5}"/>
              </a:ext>
            </a:extLst>
          </p:cNvPr>
          <p:cNvGrpSpPr/>
          <p:nvPr/>
        </p:nvGrpSpPr>
        <p:grpSpPr>
          <a:xfrm>
            <a:off x="1489112" y="3356025"/>
            <a:ext cx="3600453" cy="805503"/>
            <a:chOff x="1489112" y="2806037"/>
            <a:chExt cx="3600453" cy="80550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67220C-790C-1DBE-2050-8ABD81AE91DC}"/>
                </a:ext>
              </a:extLst>
            </p:cNvPr>
            <p:cNvSpPr txBox="1"/>
            <p:nvPr/>
          </p:nvSpPr>
          <p:spPr>
            <a:xfrm>
              <a:off x="1489112" y="2806037"/>
              <a:ext cx="161533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C62C8C-0730-35BF-7122-98AEEC0A2FD1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7" name="Freeform 5">
            <a:extLst>
              <a:ext uri="{FF2B5EF4-FFF2-40B4-BE49-F238E27FC236}">
                <a16:creationId xmlns:a16="http://schemas.microsoft.com/office/drawing/2014/main" id="{6519097F-80C0-E3E1-89E5-A256AEADE0EA}"/>
              </a:ext>
            </a:extLst>
          </p:cNvPr>
          <p:cNvSpPr>
            <a:spLocks noEditPoints="1"/>
          </p:cNvSpPr>
          <p:nvPr/>
        </p:nvSpPr>
        <p:spPr bwMode="auto">
          <a:xfrm>
            <a:off x="747709" y="4758972"/>
            <a:ext cx="266700" cy="212725"/>
          </a:xfrm>
          <a:custGeom>
            <a:avLst/>
            <a:gdLst>
              <a:gd name="T0" fmla="*/ 84 w 85"/>
              <a:gd name="T1" fmla="*/ 13 h 68"/>
              <a:gd name="T2" fmla="*/ 72 w 85"/>
              <a:gd name="T3" fmla="*/ 1 h 68"/>
              <a:gd name="T4" fmla="*/ 69 w 85"/>
              <a:gd name="T5" fmla="*/ 0 h 68"/>
              <a:gd name="T6" fmla="*/ 65 w 85"/>
              <a:gd name="T7" fmla="*/ 1 h 68"/>
              <a:gd name="T8" fmla="*/ 34 w 85"/>
              <a:gd name="T9" fmla="*/ 33 h 68"/>
              <a:gd name="T10" fmla="*/ 20 w 85"/>
              <a:gd name="T11" fmla="*/ 19 h 68"/>
              <a:gd name="T12" fmla="*/ 17 w 85"/>
              <a:gd name="T13" fmla="*/ 18 h 68"/>
              <a:gd name="T14" fmla="*/ 13 w 85"/>
              <a:gd name="T15" fmla="*/ 19 h 68"/>
              <a:gd name="T16" fmla="*/ 2 w 85"/>
              <a:gd name="T17" fmla="*/ 31 h 68"/>
              <a:gd name="T18" fmla="*/ 2 w 85"/>
              <a:gd name="T19" fmla="*/ 38 h 68"/>
              <a:gd name="T20" fmla="*/ 30 w 85"/>
              <a:gd name="T21" fmla="*/ 66 h 68"/>
              <a:gd name="T22" fmla="*/ 34 w 85"/>
              <a:gd name="T23" fmla="*/ 68 h 68"/>
              <a:gd name="T24" fmla="*/ 37 w 85"/>
              <a:gd name="T25" fmla="*/ 66 h 68"/>
              <a:gd name="T26" fmla="*/ 84 w 85"/>
              <a:gd name="T27" fmla="*/ 20 h 68"/>
              <a:gd name="T28" fmla="*/ 85 w 85"/>
              <a:gd name="T29" fmla="*/ 16 h 68"/>
              <a:gd name="T30" fmla="*/ 84 w 85"/>
              <a:gd name="T31" fmla="*/ 13 h 68"/>
              <a:gd name="T32" fmla="*/ 34 w 85"/>
              <a:gd name="T33" fmla="*/ 63 h 68"/>
              <a:gd name="T34" fmla="*/ 5 w 85"/>
              <a:gd name="T35" fmla="*/ 34 h 68"/>
              <a:gd name="T36" fmla="*/ 17 w 85"/>
              <a:gd name="T37" fmla="*/ 23 h 68"/>
              <a:gd name="T38" fmla="*/ 34 w 85"/>
              <a:gd name="T39" fmla="*/ 40 h 68"/>
              <a:gd name="T40" fmla="*/ 69 w 85"/>
              <a:gd name="T41" fmla="*/ 5 h 68"/>
              <a:gd name="T42" fmla="*/ 80 w 85"/>
              <a:gd name="T43" fmla="*/ 16 h 68"/>
              <a:gd name="T44" fmla="*/ 34 w 85"/>
              <a:gd name="T45" fmla="*/ 63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5" h="68">
                <a:moveTo>
                  <a:pt x="84" y="13"/>
                </a:moveTo>
                <a:cubicBezTo>
                  <a:pt x="72" y="1"/>
                  <a:pt x="72" y="1"/>
                  <a:pt x="72" y="1"/>
                </a:cubicBezTo>
                <a:cubicBezTo>
                  <a:pt x="71" y="0"/>
                  <a:pt x="70" y="0"/>
                  <a:pt x="69" y="0"/>
                </a:cubicBezTo>
                <a:cubicBezTo>
                  <a:pt x="67" y="0"/>
                  <a:pt x="66" y="1"/>
                  <a:pt x="65" y="1"/>
                </a:cubicBezTo>
                <a:cubicBezTo>
                  <a:pt x="34" y="33"/>
                  <a:pt x="34" y="33"/>
                  <a:pt x="34" y="33"/>
                </a:cubicBezTo>
                <a:cubicBezTo>
                  <a:pt x="20" y="19"/>
                  <a:pt x="20" y="19"/>
                  <a:pt x="20" y="19"/>
                </a:cubicBezTo>
                <a:cubicBezTo>
                  <a:pt x="19" y="18"/>
                  <a:pt x="18" y="18"/>
                  <a:pt x="17" y="18"/>
                </a:cubicBezTo>
                <a:cubicBezTo>
                  <a:pt x="15" y="18"/>
                  <a:pt x="14" y="18"/>
                  <a:pt x="13" y="19"/>
                </a:cubicBezTo>
                <a:cubicBezTo>
                  <a:pt x="2" y="31"/>
                  <a:pt x="2" y="31"/>
                  <a:pt x="2" y="31"/>
                </a:cubicBezTo>
                <a:cubicBezTo>
                  <a:pt x="0" y="33"/>
                  <a:pt x="0" y="36"/>
                  <a:pt x="2" y="38"/>
                </a:cubicBezTo>
                <a:cubicBezTo>
                  <a:pt x="30" y="66"/>
                  <a:pt x="30" y="66"/>
                  <a:pt x="30" y="66"/>
                </a:cubicBezTo>
                <a:cubicBezTo>
                  <a:pt x="31" y="67"/>
                  <a:pt x="32" y="68"/>
                  <a:pt x="34" y="68"/>
                </a:cubicBezTo>
                <a:cubicBezTo>
                  <a:pt x="35" y="68"/>
                  <a:pt x="36" y="67"/>
                  <a:pt x="37" y="66"/>
                </a:cubicBezTo>
                <a:cubicBezTo>
                  <a:pt x="84" y="20"/>
                  <a:pt x="84" y="20"/>
                  <a:pt x="84" y="20"/>
                </a:cubicBezTo>
                <a:cubicBezTo>
                  <a:pt x="85" y="19"/>
                  <a:pt x="85" y="18"/>
                  <a:pt x="85" y="16"/>
                </a:cubicBezTo>
                <a:cubicBezTo>
                  <a:pt x="85" y="15"/>
                  <a:pt x="85" y="14"/>
                  <a:pt x="84" y="13"/>
                </a:cubicBezTo>
                <a:close/>
                <a:moveTo>
                  <a:pt x="34" y="63"/>
                </a:moveTo>
                <a:cubicBezTo>
                  <a:pt x="5" y="34"/>
                  <a:pt x="5" y="34"/>
                  <a:pt x="5" y="34"/>
                </a:cubicBezTo>
                <a:cubicBezTo>
                  <a:pt x="17" y="23"/>
                  <a:pt x="17" y="23"/>
                  <a:pt x="17" y="23"/>
                </a:cubicBezTo>
                <a:cubicBezTo>
                  <a:pt x="34" y="40"/>
                  <a:pt x="34" y="40"/>
                  <a:pt x="34" y="40"/>
                </a:cubicBezTo>
                <a:cubicBezTo>
                  <a:pt x="69" y="5"/>
                  <a:pt x="69" y="5"/>
                  <a:pt x="69" y="5"/>
                </a:cubicBezTo>
                <a:cubicBezTo>
                  <a:pt x="80" y="16"/>
                  <a:pt x="80" y="16"/>
                  <a:pt x="80" y="16"/>
                </a:cubicBezTo>
                <a:lnTo>
                  <a:pt x="34" y="6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6A555B-061F-D038-D60E-57202B60582C}"/>
              </a:ext>
            </a:extLst>
          </p:cNvPr>
          <p:cNvSpPr/>
          <p:nvPr/>
        </p:nvSpPr>
        <p:spPr>
          <a:xfrm>
            <a:off x="647697" y="4631972"/>
            <a:ext cx="466725" cy="466725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011EF-C37A-3FBB-6AFE-FC59F2D2F5DC}"/>
              </a:ext>
            </a:extLst>
          </p:cNvPr>
          <p:cNvGrpSpPr/>
          <p:nvPr/>
        </p:nvGrpSpPr>
        <p:grpSpPr>
          <a:xfrm>
            <a:off x="1489113" y="4462583"/>
            <a:ext cx="3600452" cy="805503"/>
            <a:chOff x="1489113" y="2806037"/>
            <a:chExt cx="3600452" cy="80550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FB6F2D5-2CFF-146F-A279-4BBD775D90D5}"/>
                </a:ext>
              </a:extLst>
            </p:cNvPr>
            <p:cNvSpPr txBox="1"/>
            <p:nvPr/>
          </p:nvSpPr>
          <p:spPr>
            <a:xfrm>
              <a:off x="1489113" y="2806037"/>
              <a:ext cx="180022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Particular #3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9BA0A8-103D-2C5C-CF70-113DCF2CBF2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2E1198F-D644-A332-A722-2BF7220F6F68}"/>
              </a:ext>
            </a:extLst>
          </p:cNvPr>
          <p:cNvSpPr txBox="1"/>
          <p:nvPr/>
        </p:nvSpPr>
        <p:spPr>
          <a:xfrm>
            <a:off x="551294" y="5819391"/>
            <a:ext cx="7775884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 2000 years old. Richard McClintock, a Latin professor at Hampden-Sydney College in Virginia,</a:t>
            </a:r>
          </a:p>
        </p:txBody>
      </p:sp>
    </p:spTree>
    <p:extLst>
      <p:ext uri="{BB962C8B-B14F-4D97-AF65-F5344CB8AC3E}">
        <p14:creationId xmlns:p14="http://schemas.microsoft.com/office/powerpoint/2010/main" val="7315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69B1B-C138-CA78-0B03-B0AD22E8777C}"/>
              </a:ext>
            </a:extLst>
          </p:cNvPr>
          <p:cNvSpPr txBox="1"/>
          <p:nvPr/>
        </p:nvSpPr>
        <p:spPr>
          <a:xfrm>
            <a:off x="2762648" y="886351"/>
            <a:ext cx="30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79C55-5D81-8C0E-3910-106BA4782B67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1DFE25-C607-DC3C-F7E2-A5D2CAD6CA39}"/>
              </a:ext>
            </a:extLst>
          </p:cNvPr>
          <p:cNvCxnSpPr/>
          <p:nvPr/>
        </p:nvCxnSpPr>
        <p:spPr>
          <a:xfrm>
            <a:off x="4982735" y="201631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6C35D8-07CB-D6C4-C402-9295B1F3AE8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0B6C1-81A3-5F97-255D-845485B0032E}"/>
              </a:ext>
            </a:extLst>
          </p:cNvPr>
          <p:cNvGrpSpPr/>
          <p:nvPr/>
        </p:nvGrpSpPr>
        <p:grpSpPr>
          <a:xfrm rot="19311047">
            <a:off x="5122508" y="4068625"/>
            <a:ext cx="2856616" cy="1894140"/>
            <a:chOff x="1053315" y="610123"/>
            <a:chExt cx="5827422" cy="3864005"/>
          </a:xfrm>
        </p:grpSpPr>
        <p:sp>
          <p:nvSpPr>
            <p:cNvPr id="7" name="Shape 6">
              <a:extLst>
                <a:ext uri="{FF2B5EF4-FFF2-40B4-BE49-F238E27FC236}">
                  <a16:creationId xmlns:a16="http://schemas.microsoft.com/office/drawing/2014/main" id="{D3F92749-9765-A3D2-6AC5-E247CB8C9121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Shape 7">
              <a:extLst>
                <a:ext uri="{FF2B5EF4-FFF2-40B4-BE49-F238E27FC236}">
                  <a16:creationId xmlns:a16="http://schemas.microsoft.com/office/drawing/2014/main" id="{AB58DA97-51F0-7378-7465-4BA7B3ABBC6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3">
                    <a:lumMod val="60000"/>
                    <a:lumOff val="40000"/>
                  </a:schemeClr>
                </a:gs>
                <a:gs pos="0">
                  <a:schemeClr val="accent3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Shape 8">
              <a:extLst>
                <a:ext uri="{FF2B5EF4-FFF2-40B4-BE49-F238E27FC236}">
                  <a16:creationId xmlns:a16="http://schemas.microsoft.com/office/drawing/2014/main" id="{25906A00-40ED-F0B9-69BD-6BDA73976487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3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B227744E-5988-0E03-6270-80B487E5BD20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73C8E077-6169-159B-88F8-3D9BA6B10552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33A6A8-E60F-8F2B-BE8A-4AEFB6AF7A84}"/>
              </a:ext>
            </a:extLst>
          </p:cNvPr>
          <p:cNvGrpSpPr/>
          <p:nvPr/>
        </p:nvGrpSpPr>
        <p:grpSpPr>
          <a:xfrm rot="19311047">
            <a:off x="4658809" y="3527049"/>
            <a:ext cx="2856616" cy="1894141"/>
            <a:chOff x="1053315" y="610122"/>
            <a:chExt cx="5827422" cy="3864006"/>
          </a:xfrm>
        </p:grpSpPr>
        <p:sp>
          <p:nvSpPr>
            <p:cNvPr id="13" name="Shape 6">
              <a:extLst>
                <a:ext uri="{FF2B5EF4-FFF2-40B4-BE49-F238E27FC236}">
                  <a16:creationId xmlns:a16="http://schemas.microsoft.com/office/drawing/2014/main" id="{07D580B8-CE80-6F7B-B4B6-B757BA40DE3F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Shape 7">
              <a:extLst>
                <a:ext uri="{FF2B5EF4-FFF2-40B4-BE49-F238E27FC236}">
                  <a16:creationId xmlns:a16="http://schemas.microsoft.com/office/drawing/2014/main" id="{45BD16AF-0780-04DB-209C-8D7D30B98BA1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0">
                  <a:schemeClr val="accent2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8">
              <a:extLst>
                <a:ext uri="{FF2B5EF4-FFF2-40B4-BE49-F238E27FC236}">
                  <a16:creationId xmlns:a16="http://schemas.microsoft.com/office/drawing/2014/main" id="{E5756C3A-00A3-BE8F-E9D6-64A832333BD9}"/>
                </a:ext>
              </a:extLst>
            </p:cNvPr>
            <p:cNvSpPr/>
            <p:nvPr/>
          </p:nvSpPr>
          <p:spPr>
            <a:xfrm>
              <a:off x="2158215" y="610122"/>
              <a:ext cx="4712037" cy="294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88DE3842-AA2F-059B-2C69-2E1E12044D9D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Shape 10">
              <a:extLst>
                <a:ext uri="{FF2B5EF4-FFF2-40B4-BE49-F238E27FC236}">
                  <a16:creationId xmlns:a16="http://schemas.microsoft.com/office/drawing/2014/main" id="{EF9C43BA-3774-81FC-45F3-A66489BD820C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43193B-068C-457D-89B2-6107A2DBFCF9}"/>
              </a:ext>
            </a:extLst>
          </p:cNvPr>
          <p:cNvGrpSpPr/>
          <p:nvPr/>
        </p:nvGrpSpPr>
        <p:grpSpPr>
          <a:xfrm rot="19311047">
            <a:off x="4212875" y="2919170"/>
            <a:ext cx="2856616" cy="1894140"/>
            <a:chOff x="1053315" y="610123"/>
            <a:chExt cx="5827422" cy="3864005"/>
          </a:xfrm>
        </p:grpSpPr>
        <p:sp>
          <p:nvSpPr>
            <p:cNvPr id="19" name="Shape 6">
              <a:extLst>
                <a:ext uri="{FF2B5EF4-FFF2-40B4-BE49-F238E27FC236}">
                  <a16:creationId xmlns:a16="http://schemas.microsoft.com/office/drawing/2014/main" id="{95B27CCB-548E-14A2-DC91-26DFA25DA068}"/>
                </a:ext>
              </a:extLst>
            </p:cNvPr>
            <p:cNvSpPr/>
            <p:nvPr/>
          </p:nvSpPr>
          <p:spPr>
            <a:xfrm>
              <a:off x="1066014" y="711724"/>
              <a:ext cx="5814723" cy="376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extrusionOk="0">
                  <a:moveTo>
                    <a:pt x="21166" y="8127"/>
                  </a:moveTo>
                  <a:lnTo>
                    <a:pt x="10803" y="0"/>
                  </a:lnTo>
                  <a:lnTo>
                    <a:pt x="402" y="8127"/>
                  </a:lnTo>
                  <a:cubicBezTo>
                    <a:pt x="134" y="8337"/>
                    <a:pt x="0" y="8613"/>
                    <a:pt x="0" y="8890"/>
                  </a:cubicBezTo>
                  <a:lnTo>
                    <a:pt x="1" y="12783"/>
                  </a:lnTo>
                  <a:cubicBezTo>
                    <a:pt x="17" y="13042"/>
                    <a:pt x="151" y="13298"/>
                    <a:pt x="402" y="13494"/>
                  </a:cubicBezTo>
                  <a:lnTo>
                    <a:pt x="10798" y="21600"/>
                  </a:lnTo>
                  <a:lnTo>
                    <a:pt x="21166" y="13494"/>
                  </a:lnTo>
                  <a:cubicBezTo>
                    <a:pt x="21425" y="13292"/>
                    <a:pt x="21559" y="13028"/>
                    <a:pt x="21568" y="12762"/>
                  </a:cubicBezTo>
                  <a:lnTo>
                    <a:pt x="21569" y="8903"/>
                  </a:lnTo>
                  <a:cubicBezTo>
                    <a:pt x="21568" y="8940"/>
                    <a:pt x="21559" y="8976"/>
                    <a:pt x="21554" y="9013"/>
                  </a:cubicBezTo>
                  <a:cubicBezTo>
                    <a:pt x="21600" y="8697"/>
                    <a:pt x="21475" y="8368"/>
                    <a:pt x="21166" y="8127"/>
                  </a:cubicBezTo>
                  <a:close/>
                </a:path>
              </a:pathLst>
            </a:custGeom>
            <a:solidFill>
              <a:srgbClr val="010101">
                <a:alpha val="10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Shape 7">
              <a:extLst>
                <a:ext uri="{FF2B5EF4-FFF2-40B4-BE49-F238E27FC236}">
                  <a16:creationId xmlns:a16="http://schemas.microsoft.com/office/drawing/2014/main" id="{4AAA3C14-7CBD-E9F2-53AF-58FC58943864}"/>
                </a:ext>
              </a:extLst>
            </p:cNvPr>
            <p:cNvSpPr/>
            <p:nvPr/>
          </p:nvSpPr>
          <p:spPr>
            <a:xfrm>
              <a:off x="1053315" y="610123"/>
              <a:ext cx="5814759" cy="309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extrusionOk="0">
                  <a:moveTo>
                    <a:pt x="20936" y="9885"/>
                  </a:moveTo>
                  <a:lnTo>
                    <a:pt x="10685" y="0"/>
                  </a:lnTo>
                  <a:lnTo>
                    <a:pt x="398" y="9885"/>
                  </a:lnTo>
                  <a:cubicBezTo>
                    <a:pt x="-133" y="10395"/>
                    <a:pt x="-133" y="11230"/>
                    <a:pt x="398" y="11741"/>
                  </a:cubicBezTo>
                  <a:lnTo>
                    <a:pt x="10680" y="21600"/>
                  </a:lnTo>
                  <a:lnTo>
                    <a:pt x="20936" y="11741"/>
                  </a:lnTo>
                  <a:cubicBezTo>
                    <a:pt x="21467" y="11230"/>
                    <a:pt x="21467" y="10395"/>
                    <a:pt x="20936" y="988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accent1"/>
                </a:gs>
              </a:gsLst>
              <a:lin ang="15000000" scaled="0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Shape 8">
              <a:extLst>
                <a:ext uri="{FF2B5EF4-FFF2-40B4-BE49-F238E27FC236}">
                  <a16:creationId xmlns:a16="http://schemas.microsoft.com/office/drawing/2014/main" id="{A2939DB2-BF91-799B-F1DF-240CF43CC22D}"/>
                </a:ext>
              </a:extLst>
            </p:cNvPr>
            <p:cNvSpPr/>
            <p:nvPr/>
          </p:nvSpPr>
          <p:spPr>
            <a:xfrm>
              <a:off x="2158215" y="610123"/>
              <a:ext cx="4712038" cy="294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600" extrusionOk="0">
                  <a:moveTo>
                    <a:pt x="9580" y="21600"/>
                  </a:moveTo>
                  <a:lnTo>
                    <a:pt x="20942" y="12341"/>
                  </a:lnTo>
                  <a:cubicBezTo>
                    <a:pt x="21600" y="11804"/>
                    <a:pt x="21600" y="10927"/>
                    <a:pt x="20942" y="10390"/>
                  </a:cubicBezTo>
                  <a:lnTo>
                    <a:pt x="8232" y="0"/>
                  </a:lnTo>
                  <a:lnTo>
                    <a:pt x="0" y="6706"/>
                  </a:lnTo>
                  <a:cubicBezTo>
                    <a:pt x="0" y="6706"/>
                    <a:pt x="9580" y="21600"/>
                    <a:pt x="9580" y="21600"/>
                  </a:cubicBezTo>
                  <a:close/>
                </a:path>
              </a:pathLst>
            </a:custGeom>
            <a:gradFill>
              <a:gsLst>
                <a:gs pos="80000">
                  <a:srgbClr val="FEFEFE">
                    <a:alpha val="0"/>
                  </a:srgbClr>
                </a:gs>
                <a:gs pos="0">
                  <a:schemeClr val="accent2">
                    <a:lumMod val="50000"/>
                    <a:alpha val="25000"/>
                  </a:schemeClr>
                </a:gs>
              </a:gsLst>
              <a:lin ang="3793388"/>
            </a:gra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E96CFB5B-2C5B-7C78-7805-DB30E6FD3CB2}"/>
                </a:ext>
              </a:extLst>
            </p:cNvPr>
            <p:cNvSpPr/>
            <p:nvPr/>
          </p:nvSpPr>
          <p:spPr>
            <a:xfrm>
              <a:off x="1053315" y="2159523"/>
              <a:ext cx="5815652" cy="2212139"/>
            </a:xfrm>
            <a:custGeom>
              <a:avLst/>
              <a:gdLst>
                <a:gd name="connsiteX0" fmla="*/ 5815652 w 5815652"/>
                <a:gd name="connsiteY0" fmla="*/ 0 h 2212139"/>
                <a:gd name="connsiteX1" fmla="*/ 5815518 w 5815652"/>
                <a:gd name="connsiteY1" fmla="*/ 672307 h 2212139"/>
                <a:gd name="connsiteX2" fmla="*/ 5707165 w 5815652"/>
                <a:gd name="connsiteY2" fmla="*/ 799785 h 2212139"/>
                <a:gd name="connsiteX3" fmla="*/ 2911800 w 5815652"/>
                <a:gd name="connsiteY3" fmla="*/ 2211670 h 2212139"/>
                <a:gd name="connsiteX4" fmla="*/ 2908300 w 5815652"/>
                <a:gd name="connsiteY4" fmla="*/ 2209929 h 2212139"/>
                <a:gd name="connsiteX5" fmla="*/ 2908300 w 5815652"/>
                <a:gd name="connsiteY5" fmla="*/ 1540695 h 2212139"/>
                <a:gd name="connsiteX6" fmla="*/ 2911800 w 5815652"/>
                <a:gd name="connsiteY6" fmla="*/ 1542538 h 2212139"/>
                <a:gd name="connsiteX7" fmla="*/ 5707165 w 5815652"/>
                <a:gd name="connsiteY7" fmla="*/ 130652 h 2212139"/>
                <a:gd name="connsiteX8" fmla="*/ 5815652 w 5815652"/>
                <a:gd name="connsiteY8" fmla="*/ 0 h 2212139"/>
                <a:gd name="connsiteX9" fmla="*/ 0 w 5815652"/>
                <a:gd name="connsiteY9" fmla="*/ 0 h 2212139"/>
                <a:gd name="connsiteX10" fmla="*/ 108488 w 5815652"/>
                <a:gd name="connsiteY10" fmla="*/ 132831 h 2212139"/>
                <a:gd name="connsiteX11" fmla="*/ 2907377 w 5815652"/>
                <a:gd name="connsiteY11" fmla="*/ 1542967 h 2212139"/>
                <a:gd name="connsiteX12" fmla="*/ 2907377 w 5815652"/>
                <a:gd name="connsiteY12" fmla="*/ 2212139 h 2212139"/>
                <a:gd name="connsiteX13" fmla="*/ 108488 w 5815652"/>
                <a:gd name="connsiteY13" fmla="*/ 802003 h 2212139"/>
                <a:gd name="connsiteX14" fmla="*/ 404 w 5815652"/>
                <a:gd name="connsiteY14" fmla="*/ 678185 h 221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815652" h="2212139">
                  <a:moveTo>
                    <a:pt x="5815652" y="0"/>
                  </a:moveTo>
                  <a:lnTo>
                    <a:pt x="5815518" y="672307"/>
                  </a:lnTo>
                  <a:cubicBezTo>
                    <a:pt x="5812960" y="718588"/>
                    <a:pt x="5776887" y="764562"/>
                    <a:pt x="5707165" y="799785"/>
                  </a:cubicBezTo>
                  <a:lnTo>
                    <a:pt x="2911800" y="2211670"/>
                  </a:lnTo>
                  <a:lnTo>
                    <a:pt x="2908300" y="2209929"/>
                  </a:lnTo>
                  <a:lnTo>
                    <a:pt x="2908300" y="1540695"/>
                  </a:lnTo>
                  <a:lnTo>
                    <a:pt x="2911800" y="1542538"/>
                  </a:lnTo>
                  <a:lnTo>
                    <a:pt x="5707165" y="130652"/>
                  </a:lnTo>
                  <a:cubicBezTo>
                    <a:pt x="5778368" y="94610"/>
                    <a:pt x="5814575" y="47408"/>
                    <a:pt x="5815652" y="0"/>
                  </a:cubicBezTo>
                  <a:close/>
                  <a:moveTo>
                    <a:pt x="0" y="0"/>
                  </a:moveTo>
                  <a:cubicBezTo>
                    <a:pt x="0" y="48135"/>
                    <a:pt x="36208" y="96372"/>
                    <a:pt x="108488" y="132831"/>
                  </a:cubicBezTo>
                  <a:cubicBezTo>
                    <a:pt x="108488" y="132831"/>
                    <a:pt x="2907377" y="1542967"/>
                    <a:pt x="2907377" y="1542967"/>
                  </a:cubicBezTo>
                  <a:lnTo>
                    <a:pt x="2907377" y="2212139"/>
                  </a:lnTo>
                  <a:lnTo>
                    <a:pt x="108488" y="802003"/>
                  </a:lnTo>
                  <a:cubicBezTo>
                    <a:pt x="40649" y="767797"/>
                    <a:pt x="4711" y="723349"/>
                    <a:pt x="404" y="67818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wrap="square" lIns="0" tIns="0" rIns="0" bIns="0" anchor="ctr">
              <a:noAutofit/>
            </a:bodyPr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Shape 10">
              <a:extLst>
                <a:ext uri="{FF2B5EF4-FFF2-40B4-BE49-F238E27FC236}">
                  <a16:creationId xmlns:a16="http://schemas.microsoft.com/office/drawing/2014/main" id="{0AD1BD7D-B232-53C4-8188-91BAB8C01238}"/>
                </a:ext>
              </a:extLst>
            </p:cNvPr>
            <p:cNvSpPr/>
            <p:nvPr/>
          </p:nvSpPr>
          <p:spPr>
            <a:xfrm>
              <a:off x="3961615" y="2159992"/>
              <a:ext cx="2907352" cy="2211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94" y="1276"/>
                  </a:moveTo>
                  <a:lnTo>
                    <a:pt x="26" y="15065"/>
                  </a:lnTo>
                  <a:lnTo>
                    <a:pt x="0" y="15047"/>
                  </a:lnTo>
                  <a:lnTo>
                    <a:pt x="0" y="21583"/>
                  </a:lnTo>
                  <a:lnTo>
                    <a:pt x="26" y="21600"/>
                  </a:lnTo>
                  <a:lnTo>
                    <a:pt x="20794" y="7811"/>
                  </a:lnTo>
                  <a:cubicBezTo>
                    <a:pt x="21312" y="7467"/>
                    <a:pt x="21580" y="7018"/>
                    <a:pt x="21599" y="6566"/>
                  </a:cubicBezTo>
                  <a:lnTo>
                    <a:pt x="21600" y="0"/>
                  </a:lnTo>
                  <a:cubicBezTo>
                    <a:pt x="21592" y="463"/>
                    <a:pt x="21323" y="924"/>
                    <a:pt x="20794" y="12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Freeform 116">
            <a:extLst>
              <a:ext uri="{FF2B5EF4-FFF2-40B4-BE49-F238E27FC236}">
                <a16:creationId xmlns:a16="http://schemas.microsoft.com/office/drawing/2014/main" id="{D207E4B1-B512-87DA-874F-9E3239718BB8}"/>
              </a:ext>
            </a:extLst>
          </p:cNvPr>
          <p:cNvSpPr>
            <a:spLocks noEditPoints="1"/>
          </p:cNvSpPr>
          <p:nvPr/>
        </p:nvSpPr>
        <p:spPr bwMode="auto">
          <a:xfrm rot="17688409">
            <a:off x="5053499" y="3352800"/>
            <a:ext cx="895908" cy="728795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423C9C6C-3F6F-912B-E0A4-C7AFB33E5D58}"/>
              </a:ext>
            </a:extLst>
          </p:cNvPr>
          <p:cNvSpPr/>
          <p:nvPr/>
        </p:nvSpPr>
        <p:spPr>
          <a:xfrm rot="5400000">
            <a:off x="8271186" y="4578467"/>
            <a:ext cx="894767" cy="77135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Freeform 114">
            <a:extLst>
              <a:ext uri="{FF2B5EF4-FFF2-40B4-BE49-F238E27FC236}">
                <a16:creationId xmlns:a16="http://schemas.microsoft.com/office/drawing/2014/main" id="{B96CB506-19FC-7C89-C094-D5D10E005D3A}"/>
              </a:ext>
            </a:extLst>
          </p:cNvPr>
          <p:cNvSpPr>
            <a:spLocks noEditPoints="1"/>
          </p:cNvSpPr>
          <p:nvPr/>
        </p:nvSpPr>
        <p:spPr bwMode="auto">
          <a:xfrm>
            <a:off x="8534436" y="4780009"/>
            <a:ext cx="368266" cy="368266"/>
          </a:xfrm>
          <a:custGeom>
            <a:avLst/>
            <a:gdLst>
              <a:gd name="T0" fmla="*/ 40 w 88"/>
              <a:gd name="T1" fmla="*/ 0 h 88"/>
              <a:gd name="T2" fmla="*/ 38 w 88"/>
              <a:gd name="T3" fmla="*/ 3 h 88"/>
              <a:gd name="T4" fmla="*/ 38 w 88"/>
              <a:gd name="T5" fmla="*/ 12 h 88"/>
              <a:gd name="T6" fmla="*/ 6 w 88"/>
              <a:gd name="T7" fmla="*/ 34 h 88"/>
              <a:gd name="T8" fmla="*/ 14 w 88"/>
              <a:gd name="T9" fmla="*/ 74 h 88"/>
              <a:gd name="T10" fmla="*/ 54 w 88"/>
              <a:gd name="T11" fmla="*/ 82 h 88"/>
              <a:gd name="T12" fmla="*/ 77 w 88"/>
              <a:gd name="T13" fmla="*/ 51 h 88"/>
              <a:gd name="T14" fmla="*/ 86 w 88"/>
              <a:gd name="T15" fmla="*/ 51 h 88"/>
              <a:gd name="T16" fmla="*/ 88 w 88"/>
              <a:gd name="T17" fmla="*/ 48 h 88"/>
              <a:gd name="T18" fmla="*/ 40 w 88"/>
              <a:gd name="T19" fmla="*/ 0 h 88"/>
              <a:gd name="T20" fmla="*/ 42 w 88"/>
              <a:gd name="T21" fmla="*/ 5 h 88"/>
              <a:gd name="T22" fmla="*/ 83 w 88"/>
              <a:gd name="T23" fmla="*/ 46 h 88"/>
              <a:gd name="T24" fmla="*/ 75 w 88"/>
              <a:gd name="T25" fmla="*/ 46 h 88"/>
              <a:gd name="T26" fmla="*/ 74 w 88"/>
              <a:gd name="T27" fmla="*/ 46 h 88"/>
              <a:gd name="T28" fmla="*/ 42 w 88"/>
              <a:gd name="T29" fmla="*/ 46 h 88"/>
              <a:gd name="T30" fmla="*/ 42 w 88"/>
              <a:gd name="T31" fmla="*/ 14 h 88"/>
              <a:gd name="T32" fmla="*/ 42 w 88"/>
              <a:gd name="T33" fmla="*/ 14 h 88"/>
              <a:gd name="T34" fmla="*/ 42 w 88"/>
              <a:gd name="T35" fmla="*/ 5 h 88"/>
              <a:gd name="T36" fmla="*/ 47 w 88"/>
              <a:gd name="T37" fmla="*/ 9 h 88"/>
              <a:gd name="T38" fmla="*/ 46 w 88"/>
              <a:gd name="T39" fmla="*/ 10 h 88"/>
              <a:gd name="T40" fmla="*/ 47 w 88"/>
              <a:gd name="T41" fmla="*/ 11 h 88"/>
              <a:gd name="T42" fmla="*/ 77 w 88"/>
              <a:gd name="T43" fmla="*/ 42 h 88"/>
              <a:gd name="T44" fmla="*/ 78 w 88"/>
              <a:gd name="T45" fmla="*/ 43 h 88"/>
              <a:gd name="T46" fmla="*/ 79 w 88"/>
              <a:gd name="T47" fmla="*/ 41 h 88"/>
              <a:gd name="T48" fmla="*/ 79 w 88"/>
              <a:gd name="T49" fmla="*/ 41 h 88"/>
              <a:gd name="T50" fmla="*/ 47 w 88"/>
              <a:gd name="T51" fmla="*/ 9 h 88"/>
              <a:gd name="T52" fmla="*/ 47 w 88"/>
              <a:gd name="T53" fmla="*/ 9 h 88"/>
              <a:gd name="T54" fmla="*/ 38 w 88"/>
              <a:gd name="T55" fmla="*/ 16 h 88"/>
              <a:gd name="T56" fmla="*/ 38 w 88"/>
              <a:gd name="T57" fmla="*/ 48 h 88"/>
              <a:gd name="T58" fmla="*/ 40 w 88"/>
              <a:gd name="T59" fmla="*/ 51 h 88"/>
              <a:gd name="T60" fmla="*/ 72 w 88"/>
              <a:gd name="T61" fmla="*/ 51 h 88"/>
              <a:gd name="T62" fmla="*/ 52 w 88"/>
              <a:gd name="T63" fmla="*/ 78 h 88"/>
              <a:gd name="T64" fmla="*/ 17 w 88"/>
              <a:gd name="T65" fmla="*/ 71 h 88"/>
              <a:gd name="T66" fmla="*/ 10 w 88"/>
              <a:gd name="T67" fmla="*/ 36 h 88"/>
              <a:gd name="T68" fmla="*/ 38 w 88"/>
              <a:gd name="T69" fmla="*/ 16 h 88"/>
              <a:gd name="T70" fmla="*/ 15 w 88"/>
              <a:gd name="T71" fmla="*/ 37 h 88"/>
              <a:gd name="T72" fmla="*/ 13 w 88"/>
              <a:gd name="T73" fmla="*/ 37 h 88"/>
              <a:gd name="T74" fmla="*/ 20 w 88"/>
              <a:gd name="T75" fmla="*/ 69 h 88"/>
              <a:gd name="T76" fmla="*/ 51 w 88"/>
              <a:gd name="T77" fmla="*/ 75 h 88"/>
              <a:gd name="T78" fmla="*/ 52 w 88"/>
              <a:gd name="T79" fmla="*/ 73 h 88"/>
              <a:gd name="T80" fmla="*/ 50 w 88"/>
              <a:gd name="T81" fmla="*/ 73 h 88"/>
              <a:gd name="T82" fmla="*/ 50 w 88"/>
              <a:gd name="T83" fmla="*/ 73 h 88"/>
              <a:gd name="T84" fmla="*/ 21 w 88"/>
              <a:gd name="T85" fmla="*/ 67 h 88"/>
              <a:gd name="T86" fmla="*/ 16 w 88"/>
              <a:gd name="T87" fmla="*/ 38 h 88"/>
              <a:gd name="T88" fmla="*/ 15 w 88"/>
              <a:gd name="T89" fmla="*/ 37 h 88"/>
              <a:gd name="T90" fmla="*/ 15 w 88"/>
              <a:gd name="T91" fmla="*/ 37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88" h="88">
                <a:moveTo>
                  <a:pt x="40" y="0"/>
                </a:moveTo>
                <a:cubicBezTo>
                  <a:pt x="39" y="0"/>
                  <a:pt x="38" y="1"/>
                  <a:pt x="38" y="3"/>
                </a:cubicBezTo>
                <a:cubicBezTo>
                  <a:pt x="38" y="12"/>
                  <a:pt x="38" y="12"/>
                  <a:pt x="38" y="12"/>
                </a:cubicBezTo>
                <a:cubicBezTo>
                  <a:pt x="24" y="13"/>
                  <a:pt x="11" y="21"/>
                  <a:pt x="6" y="34"/>
                </a:cubicBezTo>
                <a:cubicBezTo>
                  <a:pt x="0" y="48"/>
                  <a:pt x="4" y="64"/>
                  <a:pt x="14" y="74"/>
                </a:cubicBezTo>
                <a:cubicBezTo>
                  <a:pt x="25" y="85"/>
                  <a:pt x="40" y="88"/>
                  <a:pt x="54" y="82"/>
                </a:cubicBezTo>
                <a:cubicBezTo>
                  <a:pt x="67" y="77"/>
                  <a:pt x="76" y="65"/>
                  <a:pt x="77" y="51"/>
                </a:cubicBezTo>
                <a:cubicBezTo>
                  <a:pt x="86" y="51"/>
                  <a:pt x="86" y="51"/>
                  <a:pt x="86" y="51"/>
                </a:cubicBezTo>
                <a:cubicBezTo>
                  <a:pt x="87" y="51"/>
                  <a:pt x="88" y="50"/>
                  <a:pt x="88" y="48"/>
                </a:cubicBezTo>
                <a:cubicBezTo>
                  <a:pt x="88" y="22"/>
                  <a:pt x="67" y="0"/>
                  <a:pt x="40" y="0"/>
                </a:cubicBezTo>
                <a:close/>
                <a:moveTo>
                  <a:pt x="42" y="5"/>
                </a:moveTo>
                <a:cubicBezTo>
                  <a:pt x="64" y="6"/>
                  <a:pt x="82" y="24"/>
                  <a:pt x="83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4" y="46"/>
                  <a:pt x="74" y="46"/>
                  <a:pt x="74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14"/>
                  <a:pt x="42" y="14"/>
                  <a:pt x="42" y="14"/>
                </a:cubicBezTo>
                <a:cubicBezTo>
                  <a:pt x="42" y="14"/>
                  <a:pt x="42" y="14"/>
                  <a:pt x="42" y="14"/>
                </a:cubicBezTo>
                <a:lnTo>
                  <a:pt x="42" y="5"/>
                </a:lnTo>
                <a:close/>
                <a:moveTo>
                  <a:pt x="47" y="9"/>
                </a:moveTo>
                <a:cubicBezTo>
                  <a:pt x="46" y="9"/>
                  <a:pt x="46" y="10"/>
                  <a:pt x="46" y="10"/>
                </a:cubicBezTo>
                <a:cubicBezTo>
                  <a:pt x="46" y="11"/>
                  <a:pt x="46" y="11"/>
                  <a:pt x="47" y="11"/>
                </a:cubicBezTo>
                <a:cubicBezTo>
                  <a:pt x="62" y="14"/>
                  <a:pt x="74" y="26"/>
                  <a:pt x="77" y="42"/>
                </a:cubicBezTo>
                <a:cubicBezTo>
                  <a:pt x="77" y="42"/>
                  <a:pt x="78" y="43"/>
                  <a:pt x="78" y="43"/>
                </a:cubicBezTo>
                <a:cubicBezTo>
                  <a:pt x="79" y="43"/>
                  <a:pt x="79" y="42"/>
                  <a:pt x="79" y="41"/>
                </a:cubicBezTo>
                <a:cubicBezTo>
                  <a:pt x="79" y="41"/>
                  <a:pt x="79" y="41"/>
                  <a:pt x="79" y="41"/>
                </a:cubicBezTo>
                <a:cubicBezTo>
                  <a:pt x="76" y="25"/>
                  <a:pt x="64" y="12"/>
                  <a:pt x="47" y="9"/>
                </a:cubicBezTo>
                <a:cubicBezTo>
                  <a:pt x="47" y="9"/>
                  <a:pt x="47" y="9"/>
                  <a:pt x="47" y="9"/>
                </a:cubicBezTo>
                <a:close/>
                <a:moveTo>
                  <a:pt x="38" y="16"/>
                </a:moveTo>
                <a:cubicBezTo>
                  <a:pt x="38" y="48"/>
                  <a:pt x="38" y="48"/>
                  <a:pt x="38" y="48"/>
                </a:cubicBezTo>
                <a:cubicBezTo>
                  <a:pt x="38" y="50"/>
                  <a:pt x="39" y="51"/>
                  <a:pt x="40" y="51"/>
                </a:cubicBezTo>
                <a:cubicBezTo>
                  <a:pt x="72" y="51"/>
                  <a:pt x="72" y="51"/>
                  <a:pt x="72" y="51"/>
                </a:cubicBezTo>
                <a:cubicBezTo>
                  <a:pt x="71" y="63"/>
                  <a:pt x="64" y="73"/>
                  <a:pt x="52" y="78"/>
                </a:cubicBezTo>
                <a:cubicBezTo>
                  <a:pt x="40" y="83"/>
                  <a:pt x="26" y="80"/>
                  <a:pt x="17" y="71"/>
                </a:cubicBezTo>
                <a:cubicBezTo>
                  <a:pt x="8" y="62"/>
                  <a:pt x="5" y="48"/>
                  <a:pt x="10" y="36"/>
                </a:cubicBezTo>
                <a:cubicBezTo>
                  <a:pt x="15" y="25"/>
                  <a:pt x="26" y="17"/>
                  <a:pt x="38" y="16"/>
                </a:cubicBezTo>
                <a:close/>
                <a:moveTo>
                  <a:pt x="15" y="37"/>
                </a:moveTo>
                <a:cubicBezTo>
                  <a:pt x="14" y="37"/>
                  <a:pt x="14" y="37"/>
                  <a:pt x="13" y="37"/>
                </a:cubicBezTo>
                <a:cubicBezTo>
                  <a:pt x="9" y="48"/>
                  <a:pt x="12" y="60"/>
                  <a:pt x="20" y="69"/>
                </a:cubicBezTo>
                <a:cubicBezTo>
                  <a:pt x="28" y="77"/>
                  <a:pt x="40" y="79"/>
                  <a:pt x="51" y="75"/>
                </a:cubicBezTo>
                <a:cubicBezTo>
                  <a:pt x="52" y="75"/>
                  <a:pt x="52" y="74"/>
                  <a:pt x="52" y="73"/>
                </a:cubicBezTo>
                <a:cubicBezTo>
                  <a:pt x="51" y="73"/>
                  <a:pt x="51" y="73"/>
                  <a:pt x="50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40" y="77"/>
                  <a:pt x="29" y="75"/>
                  <a:pt x="21" y="67"/>
                </a:cubicBezTo>
                <a:cubicBezTo>
                  <a:pt x="14" y="60"/>
                  <a:pt x="12" y="48"/>
                  <a:pt x="16" y="38"/>
                </a:cubicBezTo>
                <a:cubicBezTo>
                  <a:pt x="16" y="38"/>
                  <a:pt x="16" y="37"/>
                  <a:pt x="15" y="37"/>
                </a:cubicBezTo>
                <a:cubicBezTo>
                  <a:pt x="15" y="37"/>
                  <a:pt x="15" y="37"/>
                  <a:pt x="1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390F153C-4F93-D4FD-3258-E7DD5A8AD2DC}"/>
              </a:ext>
            </a:extLst>
          </p:cNvPr>
          <p:cNvSpPr/>
          <p:nvPr/>
        </p:nvSpPr>
        <p:spPr>
          <a:xfrm rot="5400000">
            <a:off x="8271186" y="2898227"/>
            <a:ext cx="894767" cy="77135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A915FE58-BCE0-DBA4-AF0A-280858470C0A}"/>
              </a:ext>
            </a:extLst>
          </p:cNvPr>
          <p:cNvSpPr/>
          <p:nvPr/>
        </p:nvSpPr>
        <p:spPr>
          <a:xfrm rot="5400000">
            <a:off x="3026046" y="3738347"/>
            <a:ext cx="894767" cy="771350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15">
            <a:extLst>
              <a:ext uri="{FF2B5EF4-FFF2-40B4-BE49-F238E27FC236}">
                <a16:creationId xmlns:a16="http://schemas.microsoft.com/office/drawing/2014/main" id="{115E02E3-CF04-A602-99EF-BA1BCBDCF16F}"/>
              </a:ext>
            </a:extLst>
          </p:cNvPr>
          <p:cNvSpPr>
            <a:spLocks noEditPoints="1"/>
          </p:cNvSpPr>
          <p:nvPr/>
        </p:nvSpPr>
        <p:spPr bwMode="auto">
          <a:xfrm>
            <a:off x="8540881" y="3131992"/>
            <a:ext cx="355377" cy="303820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C398E-CF76-31F5-3685-2DC9FBD804B4}"/>
              </a:ext>
            </a:extLst>
          </p:cNvPr>
          <p:cNvSpPr txBox="1"/>
          <p:nvPr/>
        </p:nvSpPr>
        <p:spPr>
          <a:xfrm>
            <a:off x="9452250" y="2840210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Camera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F60AEE-0981-7903-E580-9937135C94CD}"/>
              </a:ext>
            </a:extLst>
          </p:cNvPr>
          <p:cNvSpPr txBox="1"/>
          <p:nvPr/>
        </p:nvSpPr>
        <p:spPr>
          <a:xfrm>
            <a:off x="9452251" y="3269872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2" name="Freeform 116">
            <a:extLst>
              <a:ext uri="{FF2B5EF4-FFF2-40B4-BE49-F238E27FC236}">
                <a16:creationId xmlns:a16="http://schemas.microsoft.com/office/drawing/2014/main" id="{249CABE1-E620-F564-8477-B7214F59CD09}"/>
              </a:ext>
            </a:extLst>
          </p:cNvPr>
          <p:cNvSpPr>
            <a:spLocks noEditPoints="1"/>
          </p:cNvSpPr>
          <p:nvPr/>
        </p:nvSpPr>
        <p:spPr bwMode="auto">
          <a:xfrm>
            <a:off x="3295741" y="3979478"/>
            <a:ext cx="355377" cy="289089"/>
          </a:xfrm>
          <a:custGeom>
            <a:avLst/>
            <a:gdLst>
              <a:gd name="T0" fmla="*/ 64 w 85"/>
              <a:gd name="T1" fmla="*/ 21 h 69"/>
              <a:gd name="T2" fmla="*/ 58 w 85"/>
              <a:gd name="T3" fmla="*/ 24 h 69"/>
              <a:gd name="T4" fmla="*/ 61 w 85"/>
              <a:gd name="T5" fmla="*/ 43 h 69"/>
              <a:gd name="T6" fmla="*/ 74 w 85"/>
              <a:gd name="T7" fmla="*/ 40 h 69"/>
              <a:gd name="T8" fmla="*/ 74 w 85"/>
              <a:gd name="T9" fmla="*/ 35 h 69"/>
              <a:gd name="T10" fmla="*/ 72 w 85"/>
              <a:gd name="T11" fmla="*/ 40 h 69"/>
              <a:gd name="T12" fmla="*/ 61 w 85"/>
              <a:gd name="T13" fmla="*/ 24 h 69"/>
              <a:gd name="T14" fmla="*/ 72 w 85"/>
              <a:gd name="T15" fmla="*/ 36 h 69"/>
              <a:gd name="T16" fmla="*/ 83 w 85"/>
              <a:gd name="T17" fmla="*/ 33 h 69"/>
              <a:gd name="T18" fmla="*/ 66 w 85"/>
              <a:gd name="T19" fmla="*/ 13 h 69"/>
              <a:gd name="T20" fmla="*/ 56 w 85"/>
              <a:gd name="T21" fmla="*/ 8 h 69"/>
              <a:gd name="T22" fmla="*/ 8 w 85"/>
              <a:gd name="T23" fmla="*/ 0 h 69"/>
              <a:gd name="T24" fmla="*/ 0 w 85"/>
              <a:gd name="T25" fmla="*/ 37 h 69"/>
              <a:gd name="T26" fmla="*/ 8 w 85"/>
              <a:gd name="T27" fmla="*/ 53 h 69"/>
              <a:gd name="T28" fmla="*/ 19 w 85"/>
              <a:gd name="T29" fmla="*/ 61 h 69"/>
              <a:gd name="T30" fmla="*/ 39 w 85"/>
              <a:gd name="T31" fmla="*/ 61 h 69"/>
              <a:gd name="T32" fmla="*/ 64 w 85"/>
              <a:gd name="T33" fmla="*/ 69 h 69"/>
              <a:gd name="T34" fmla="*/ 77 w 85"/>
              <a:gd name="T35" fmla="*/ 61 h 69"/>
              <a:gd name="T36" fmla="*/ 85 w 85"/>
              <a:gd name="T37" fmla="*/ 37 h 69"/>
              <a:gd name="T38" fmla="*/ 8 w 85"/>
              <a:gd name="T39" fmla="*/ 40 h 69"/>
              <a:gd name="T40" fmla="*/ 5 w 85"/>
              <a:gd name="T41" fmla="*/ 8 h 69"/>
              <a:gd name="T42" fmla="*/ 48 w 85"/>
              <a:gd name="T43" fmla="*/ 5 h 69"/>
              <a:gd name="T44" fmla="*/ 50 w 85"/>
              <a:gd name="T45" fmla="*/ 37 h 69"/>
              <a:gd name="T46" fmla="*/ 8 w 85"/>
              <a:gd name="T47" fmla="*/ 40 h 69"/>
              <a:gd name="T48" fmla="*/ 24 w 85"/>
              <a:gd name="T49" fmla="*/ 59 h 69"/>
              <a:gd name="T50" fmla="*/ 34 w 85"/>
              <a:gd name="T51" fmla="*/ 59 h 69"/>
              <a:gd name="T52" fmla="*/ 64 w 85"/>
              <a:gd name="T53" fmla="*/ 64 h 69"/>
              <a:gd name="T54" fmla="*/ 64 w 85"/>
              <a:gd name="T55" fmla="*/ 53 h 69"/>
              <a:gd name="T56" fmla="*/ 64 w 85"/>
              <a:gd name="T57" fmla="*/ 64 h 69"/>
              <a:gd name="T58" fmla="*/ 77 w 85"/>
              <a:gd name="T59" fmla="*/ 56 h 69"/>
              <a:gd name="T60" fmla="*/ 64 w 85"/>
              <a:gd name="T61" fmla="*/ 48 h 69"/>
              <a:gd name="T62" fmla="*/ 39 w 85"/>
              <a:gd name="T63" fmla="*/ 56 h 69"/>
              <a:gd name="T64" fmla="*/ 19 w 85"/>
              <a:gd name="T65" fmla="*/ 56 h 69"/>
              <a:gd name="T66" fmla="*/ 13 w 85"/>
              <a:gd name="T67" fmla="*/ 53 h 69"/>
              <a:gd name="T68" fmla="*/ 48 w 85"/>
              <a:gd name="T69" fmla="*/ 45 h 69"/>
              <a:gd name="T70" fmla="*/ 56 w 85"/>
              <a:gd name="T71" fmla="*/ 19 h 69"/>
              <a:gd name="T72" fmla="*/ 68 w 85"/>
              <a:gd name="T73" fmla="*/ 20 h 69"/>
              <a:gd name="T74" fmla="*/ 79 w 85"/>
              <a:gd name="T75" fmla="*/ 37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85" h="69">
                <a:moveTo>
                  <a:pt x="66" y="23"/>
                </a:moveTo>
                <a:cubicBezTo>
                  <a:pt x="65" y="22"/>
                  <a:pt x="64" y="21"/>
                  <a:pt x="64" y="21"/>
                </a:cubicBezTo>
                <a:cubicBezTo>
                  <a:pt x="61" y="21"/>
                  <a:pt x="61" y="21"/>
                  <a:pt x="61" y="21"/>
                </a:cubicBezTo>
                <a:cubicBezTo>
                  <a:pt x="59" y="21"/>
                  <a:pt x="58" y="23"/>
                  <a:pt x="58" y="24"/>
                </a:cubicBezTo>
                <a:cubicBezTo>
                  <a:pt x="58" y="40"/>
                  <a:pt x="58" y="40"/>
                  <a:pt x="58" y="40"/>
                </a:cubicBezTo>
                <a:cubicBezTo>
                  <a:pt x="58" y="41"/>
                  <a:pt x="59" y="43"/>
                  <a:pt x="61" y="43"/>
                </a:cubicBezTo>
                <a:cubicBezTo>
                  <a:pt x="72" y="43"/>
                  <a:pt x="72" y="43"/>
                  <a:pt x="72" y="43"/>
                </a:cubicBezTo>
                <a:cubicBezTo>
                  <a:pt x="73" y="43"/>
                  <a:pt x="74" y="41"/>
                  <a:pt x="74" y="40"/>
                </a:cubicBezTo>
                <a:cubicBezTo>
                  <a:pt x="74" y="36"/>
                  <a:pt x="74" y="36"/>
                  <a:pt x="74" y="36"/>
                </a:cubicBezTo>
                <a:cubicBezTo>
                  <a:pt x="74" y="36"/>
                  <a:pt x="74" y="35"/>
                  <a:pt x="74" y="35"/>
                </a:cubicBezTo>
                <a:lnTo>
                  <a:pt x="66" y="23"/>
                </a:lnTo>
                <a:close/>
                <a:moveTo>
                  <a:pt x="72" y="40"/>
                </a:moveTo>
                <a:cubicBezTo>
                  <a:pt x="61" y="40"/>
                  <a:pt x="61" y="40"/>
                  <a:pt x="61" y="40"/>
                </a:cubicBezTo>
                <a:cubicBezTo>
                  <a:pt x="61" y="24"/>
                  <a:pt x="61" y="24"/>
                  <a:pt x="61" y="24"/>
                </a:cubicBezTo>
                <a:cubicBezTo>
                  <a:pt x="64" y="24"/>
                  <a:pt x="64" y="24"/>
                  <a:pt x="64" y="24"/>
                </a:cubicBezTo>
                <a:cubicBezTo>
                  <a:pt x="72" y="36"/>
                  <a:pt x="72" y="36"/>
                  <a:pt x="72" y="36"/>
                </a:cubicBezTo>
                <a:lnTo>
                  <a:pt x="72" y="40"/>
                </a:lnTo>
                <a:close/>
                <a:moveTo>
                  <a:pt x="83" y="33"/>
                </a:moveTo>
                <a:cubicBezTo>
                  <a:pt x="73" y="17"/>
                  <a:pt x="73" y="17"/>
                  <a:pt x="73" y="17"/>
                </a:cubicBezTo>
                <a:cubicBezTo>
                  <a:pt x="71" y="15"/>
                  <a:pt x="69" y="13"/>
                  <a:pt x="66" y="13"/>
                </a:cubicBezTo>
                <a:cubicBezTo>
                  <a:pt x="56" y="13"/>
                  <a:pt x="56" y="13"/>
                  <a:pt x="56" y="13"/>
                </a:cubicBezTo>
                <a:cubicBezTo>
                  <a:pt x="56" y="8"/>
                  <a:pt x="56" y="8"/>
                  <a:pt x="56" y="8"/>
                </a:cubicBezTo>
                <a:cubicBezTo>
                  <a:pt x="56" y="4"/>
                  <a:pt x="52" y="0"/>
                  <a:pt x="48" y="0"/>
                </a:cubicBez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4"/>
                  <a:pt x="0" y="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2"/>
                  <a:pt x="3" y="45"/>
                  <a:pt x="8" y="45"/>
                </a:cubicBezTo>
                <a:cubicBezTo>
                  <a:pt x="8" y="53"/>
                  <a:pt x="8" y="53"/>
                  <a:pt x="8" y="53"/>
                </a:cubicBezTo>
                <a:cubicBezTo>
                  <a:pt x="8" y="58"/>
                  <a:pt x="11" y="61"/>
                  <a:pt x="16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20" y="66"/>
                  <a:pt x="24" y="69"/>
                  <a:pt x="29" y="69"/>
                </a:cubicBezTo>
                <a:cubicBezTo>
                  <a:pt x="34" y="69"/>
                  <a:pt x="38" y="66"/>
                  <a:pt x="39" y="61"/>
                </a:cubicBezTo>
                <a:cubicBezTo>
                  <a:pt x="53" y="61"/>
                  <a:pt x="53" y="61"/>
                  <a:pt x="53" y="61"/>
                </a:cubicBezTo>
                <a:cubicBezTo>
                  <a:pt x="54" y="66"/>
                  <a:pt x="59" y="69"/>
                  <a:pt x="64" y="69"/>
                </a:cubicBezTo>
                <a:cubicBezTo>
                  <a:pt x="68" y="69"/>
                  <a:pt x="73" y="66"/>
                  <a:pt x="74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81" y="61"/>
                  <a:pt x="85" y="58"/>
                  <a:pt x="85" y="53"/>
                </a:cubicBezTo>
                <a:cubicBezTo>
                  <a:pt x="85" y="37"/>
                  <a:pt x="85" y="37"/>
                  <a:pt x="85" y="37"/>
                </a:cubicBezTo>
                <a:cubicBezTo>
                  <a:pt x="85" y="36"/>
                  <a:pt x="84" y="34"/>
                  <a:pt x="83" y="33"/>
                </a:cubicBezTo>
                <a:close/>
                <a:moveTo>
                  <a:pt x="8" y="40"/>
                </a:moveTo>
                <a:cubicBezTo>
                  <a:pt x="6" y="40"/>
                  <a:pt x="5" y="39"/>
                  <a:pt x="5" y="37"/>
                </a:cubicBezTo>
                <a:cubicBezTo>
                  <a:pt x="5" y="8"/>
                  <a:pt x="5" y="8"/>
                  <a:pt x="5" y="8"/>
                </a:cubicBezTo>
                <a:cubicBezTo>
                  <a:pt x="5" y="7"/>
                  <a:pt x="6" y="5"/>
                  <a:pt x="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9" y="5"/>
                  <a:pt x="50" y="7"/>
                  <a:pt x="50" y="8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9"/>
                  <a:pt x="49" y="40"/>
                  <a:pt x="48" y="40"/>
                </a:cubicBezTo>
                <a:lnTo>
                  <a:pt x="8" y="40"/>
                </a:lnTo>
                <a:close/>
                <a:moveTo>
                  <a:pt x="29" y="64"/>
                </a:moveTo>
                <a:cubicBezTo>
                  <a:pt x="26" y="64"/>
                  <a:pt x="24" y="62"/>
                  <a:pt x="24" y="59"/>
                </a:cubicBezTo>
                <a:cubicBezTo>
                  <a:pt x="24" y="56"/>
                  <a:pt x="26" y="53"/>
                  <a:pt x="29" y="53"/>
                </a:cubicBezTo>
                <a:cubicBezTo>
                  <a:pt x="32" y="53"/>
                  <a:pt x="34" y="56"/>
                  <a:pt x="34" y="59"/>
                </a:cubicBezTo>
                <a:cubicBezTo>
                  <a:pt x="34" y="62"/>
                  <a:pt x="32" y="64"/>
                  <a:pt x="29" y="64"/>
                </a:cubicBezTo>
                <a:close/>
                <a:moveTo>
                  <a:pt x="64" y="64"/>
                </a:moveTo>
                <a:cubicBezTo>
                  <a:pt x="61" y="64"/>
                  <a:pt x="58" y="62"/>
                  <a:pt x="58" y="59"/>
                </a:cubicBezTo>
                <a:cubicBezTo>
                  <a:pt x="58" y="56"/>
                  <a:pt x="61" y="53"/>
                  <a:pt x="64" y="53"/>
                </a:cubicBezTo>
                <a:cubicBezTo>
                  <a:pt x="66" y="53"/>
                  <a:pt x="69" y="56"/>
                  <a:pt x="69" y="59"/>
                </a:cubicBezTo>
                <a:cubicBezTo>
                  <a:pt x="69" y="62"/>
                  <a:pt x="66" y="64"/>
                  <a:pt x="64" y="64"/>
                </a:cubicBezTo>
                <a:close/>
                <a:moveTo>
                  <a:pt x="79" y="53"/>
                </a:moveTo>
                <a:cubicBezTo>
                  <a:pt x="79" y="55"/>
                  <a:pt x="78" y="56"/>
                  <a:pt x="77" y="56"/>
                </a:cubicBezTo>
                <a:cubicBezTo>
                  <a:pt x="74" y="56"/>
                  <a:pt x="74" y="56"/>
                  <a:pt x="74" y="56"/>
                </a:cubicBezTo>
                <a:cubicBezTo>
                  <a:pt x="73" y="51"/>
                  <a:pt x="68" y="48"/>
                  <a:pt x="64" y="48"/>
                </a:cubicBezTo>
                <a:cubicBezTo>
                  <a:pt x="59" y="48"/>
                  <a:pt x="54" y="51"/>
                  <a:pt x="53" y="56"/>
                </a:cubicBezTo>
                <a:cubicBezTo>
                  <a:pt x="39" y="56"/>
                  <a:pt x="39" y="56"/>
                  <a:pt x="39" y="56"/>
                </a:cubicBezTo>
                <a:cubicBezTo>
                  <a:pt x="38" y="51"/>
                  <a:pt x="34" y="48"/>
                  <a:pt x="29" y="48"/>
                </a:cubicBezTo>
                <a:cubicBezTo>
                  <a:pt x="24" y="48"/>
                  <a:pt x="20" y="51"/>
                  <a:pt x="19" y="56"/>
                </a:cubicBezTo>
                <a:cubicBezTo>
                  <a:pt x="16" y="56"/>
                  <a:pt x="16" y="56"/>
                  <a:pt x="16" y="56"/>
                </a:cubicBezTo>
                <a:cubicBezTo>
                  <a:pt x="14" y="56"/>
                  <a:pt x="13" y="55"/>
                  <a:pt x="13" y="53"/>
                </a:cubicBezTo>
                <a:cubicBezTo>
                  <a:pt x="13" y="45"/>
                  <a:pt x="13" y="45"/>
                  <a:pt x="13" y="45"/>
                </a:cubicBezTo>
                <a:cubicBezTo>
                  <a:pt x="48" y="45"/>
                  <a:pt x="48" y="45"/>
                  <a:pt x="48" y="45"/>
                </a:cubicBezTo>
                <a:cubicBezTo>
                  <a:pt x="52" y="45"/>
                  <a:pt x="56" y="42"/>
                  <a:pt x="56" y="37"/>
                </a:cubicBezTo>
                <a:cubicBezTo>
                  <a:pt x="56" y="19"/>
                  <a:pt x="56" y="19"/>
                  <a:pt x="56" y="19"/>
                </a:cubicBezTo>
                <a:cubicBezTo>
                  <a:pt x="66" y="19"/>
                  <a:pt x="66" y="19"/>
                  <a:pt x="66" y="19"/>
                </a:cubicBezTo>
                <a:cubicBezTo>
                  <a:pt x="67" y="19"/>
                  <a:pt x="68" y="19"/>
                  <a:pt x="68" y="20"/>
                </a:cubicBezTo>
                <a:cubicBezTo>
                  <a:pt x="79" y="36"/>
                  <a:pt x="79" y="36"/>
                  <a:pt x="79" y="36"/>
                </a:cubicBezTo>
                <a:cubicBezTo>
                  <a:pt x="79" y="36"/>
                  <a:pt x="79" y="37"/>
                  <a:pt x="79" y="37"/>
                </a:cubicBezTo>
                <a:lnTo>
                  <a:pt x="79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9193F7-47E9-723A-D398-0BFB06873CAC}"/>
              </a:ext>
            </a:extLst>
          </p:cNvPr>
          <p:cNvSpPr txBox="1"/>
          <p:nvPr/>
        </p:nvSpPr>
        <p:spPr>
          <a:xfrm>
            <a:off x="9452250" y="4653641"/>
            <a:ext cx="17563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Data Chart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E68771-5D21-957B-7866-82E79CDC1426}"/>
              </a:ext>
            </a:extLst>
          </p:cNvPr>
          <p:cNvSpPr txBox="1"/>
          <p:nvPr/>
        </p:nvSpPr>
        <p:spPr>
          <a:xfrm>
            <a:off x="9452251" y="494642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67B53-6ADB-1DF8-3BFF-181300DE0418}"/>
              </a:ext>
            </a:extLst>
          </p:cNvPr>
          <p:cNvSpPr txBox="1"/>
          <p:nvPr/>
        </p:nvSpPr>
        <p:spPr>
          <a:xfrm>
            <a:off x="696853" y="3676638"/>
            <a:ext cx="20725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Transportation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603004-6BD0-1E65-7CB4-210488740B18}"/>
              </a:ext>
            </a:extLst>
          </p:cNvPr>
          <p:cNvSpPr txBox="1"/>
          <p:nvPr/>
        </p:nvSpPr>
        <p:spPr>
          <a:xfrm>
            <a:off x="696854" y="4106300"/>
            <a:ext cx="2072518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has roots in a piece of classical Latin literature from 45 BC, making it over</a:t>
            </a:r>
          </a:p>
        </p:txBody>
      </p:sp>
    </p:spTree>
    <p:extLst>
      <p:ext uri="{BB962C8B-B14F-4D97-AF65-F5344CB8AC3E}">
        <p14:creationId xmlns:p14="http://schemas.microsoft.com/office/powerpoint/2010/main" val="2204809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DD988D-F13D-6638-B267-D24752838BCA}"/>
              </a:ext>
            </a:extLst>
          </p:cNvPr>
          <p:cNvGrpSpPr/>
          <p:nvPr/>
        </p:nvGrpSpPr>
        <p:grpSpPr>
          <a:xfrm>
            <a:off x="551294" y="551296"/>
            <a:ext cx="4058806" cy="1146875"/>
            <a:chOff x="551295" y="551296"/>
            <a:chExt cx="405880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283D57-309D-860A-E7F2-A57B90CC4C5B}"/>
                </a:ext>
              </a:extLst>
            </p:cNvPr>
            <p:cNvSpPr txBox="1"/>
            <p:nvPr/>
          </p:nvSpPr>
          <p:spPr>
            <a:xfrm>
              <a:off x="551295" y="886351"/>
              <a:ext cx="4058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B7AE6E-C6BE-80F1-B0BA-F8C31C1F041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C7CCEC-0C31-B878-2F80-C5923702300C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L-Shape 5">
            <a:extLst>
              <a:ext uri="{FF2B5EF4-FFF2-40B4-BE49-F238E27FC236}">
                <a16:creationId xmlns:a16="http://schemas.microsoft.com/office/drawing/2014/main" id="{5B011501-E0A4-838A-28D1-3635B6283A2E}"/>
              </a:ext>
            </a:extLst>
          </p:cNvPr>
          <p:cNvSpPr/>
          <p:nvPr/>
        </p:nvSpPr>
        <p:spPr>
          <a:xfrm rot="5400000">
            <a:off x="1876114" y="3876005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E0385CF-F200-05BA-6FB7-88104B118FE1}"/>
              </a:ext>
            </a:extLst>
          </p:cNvPr>
          <p:cNvSpPr/>
          <p:nvPr/>
        </p:nvSpPr>
        <p:spPr>
          <a:xfrm>
            <a:off x="1660055" y="4519518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CADB73FE-B344-0567-D05B-A034FCBADCDC}"/>
              </a:ext>
            </a:extLst>
          </p:cNvPr>
          <p:cNvSpPr/>
          <p:nvPr/>
        </p:nvSpPr>
        <p:spPr>
          <a:xfrm>
            <a:off x="3237616" y="3717442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61C31809-DB6E-47C7-818D-C68A4B3DBF76}"/>
              </a:ext>
            </a:extLst>
          </p:cNvPr>
          <p:cNvSpPr/>
          <p:nvPr/>
        </p:nvSpPr>
        <p:spPr>
          <a:xfrm rot="5400000">
            <a:off x="4256482" y="3286980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E0BBFE-6712-77A7-1EFB-DE1C6410A3D4}"/>
              </a:ext>
            </a:extLst>
          </p:cNvPr>
          <p:cNvSpPr/>
          <p:nvPr/>
        </p:nvSpPr>
        <p:spPr>
          <a:xfrm>
            <a:off x="4040423" y="3930493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5D17CB9-B42B-FB2B-DEC5-DE43134BB352}"/>
              </a:ext>
            </a:extLst>
          </p:cNvPr>
          <p:cNvSpPr/>
          <p:nvPr/>
        </p:nvSpPr>
        <p:spPr>
          <a:xfrm>
            <a:off x="5617984" y="3128417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0C134FB1-630C-B053-76C2-BB126D954D8E}"/>
              </a:ext>
            </a:extLst>
          </p:cNvPr>
          <p:cNvSpPr/>
          <p:nvPr/>
        </p:nvSpPr>
        <p:spPr>
          <a:xfrm rot="5400000">
            <a:off x="6636851" y="2697956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FBCD7-3BE3-9543-030F-0651EFF7F4A6}"/>
              </a:ext>
            </a:extLst>
          </p:cNvPr>
          <p:cNvSpPr/>
          <p:nvPr/>
        </p:nvSpPr>
        <p:spPr>
          <a:xfrm>
            <a:off x="6420791" y="3341469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E074760-6149-420D-6E73-56E33EE910D0}"/>
              </a:ext>
            </a:extLst>
          </p:cNvPr>
          <p:cNvSpPr/>
          <p:nvPr/>
        </p:nvSpPr>
        <p:spPr>
          <a:xfrm>
            <a:off x="7998352" y="2539393"/>
            <a:ext cx="366874" cy="36687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L-Shape 14">
            <a:extLst>
              <a:ext uri="{FF2B5EF4-FFF2-40B4-BE49-F238E27FC236}">
                <a16:creationId xmlns:a16="http://schemas.microsoft.com/office/drawing/2014/main" id="{F1FF783E-A089-9110-F5DA-8E381B1AE23C}"/>
              </a:ext>
            </a:extLst>
          </p:cNvPr>
          <p:cNvSpPr/>
          <p:nvPr/>
        </p:nvSpPr>
        <p:spPr>
          <a:xfrm rot="5400000">
            <a:off x="9017219" y="2108932"/>
            <a:ext cx="1294349" cy="2153769"/>
          </a:xfrm>
          <a:prstGeom prst="corner">
            <a:avLst>
              <a:gd name="adj1" fmla="val 16120"/>
              <a:gd name="adj2" fmla="val 16110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rgbClr r="0" g="0" b="0"/>
          </a:lnRef>
          <a:fillRef idx="3">
            <a:scrgbClr r="0" g="0" b="0"/>
          </a:fillRef>
          <a:effectRef idx="2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B0EE2FA-76BB-CD30-121B-E94DC40D01A1}"/>
              </a:ext>
            </a:extLst>
          </p:cNvPr>
          <p:cNvSpPr/>
          <p:nvPr/>
        </p:nvSpPr>
        <p:spPr>
          <a:xfrm>
            <a:off x="8801159" y="2752444"/>
            <a:ext cx="1944434" cy="1704411"/>
          </a:xfrm>
          <a:custGeom>
            <a:avLst/>
            <a:gdLst>
              <a:gd name="connsiteX0" fmla="*/ 0 w 1944434"/>
              <a:gd name="connsiteY0" fmla="*/ 0 h 1704411"/>
              <a:gd name="connsiteX1" fmla="*/ 1944434 w 1944434"/>
              <a:gd name="connsiteY1" fmla="*/ 0 h 1704411"/>
              <a:gd name="connsiteX2" fmla="*/ 1944434 w 1944434"/>
              <a:gd name="connsiteY2" fmla="*/ 1704411 h 1704411"/>
              <a:gd name="connsiteX3" fmla="*/ 0 w 1944434"/>
              <a:gd name="connsiteY3" fmla="*/ 1704411 h 1704411"/>
              <a:gd name="connsiteX4" fmla="*/ 0 w 1944434"/>
              <a:gd name="connsiteY4" fmla="*/ 0 h 170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4434" h="1704411">
                <a:moveTo>
                  <a:pt x="0" y="0"/>
                </a:moveTo>
                <a:lnTo>
                  <a:pt x="1944434" y="0"/>
                </a:lnTo>
                <a:lnTo>
                  <a:pt x="1944434" y="1704411"/>
                </a:lnTo>
                <a:lnTo>
                  <a:pt x="0" y="170441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247650" rIns="247650" bIns="247650" numCol="1" spcCol="1270" anchor="t" anchorCtr="0">
            <a:noAutofit/>
          </a:bodyPr>
          <a:lstStyle/>
          <a:p>
            <a:pPr marL="0" lvl="0" indent="0" algn="l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D36E9EC1-EC89-8787-07F4-332D778F1510}"/>
              </a:ext>
            </a:extLst>
          </p:cNvPr>
          <p:cNvSpPr>
            <a:spLocks noEditPoints="1"/>
          </p:cNvSpPr>
          <p:nvPr/>
        </p:nvSpPr>
        <p:spPr bwMode="auto">
          <a:xfrm>
            <a:off x="3843696" y="2881842"/>
            <a:ext cx="549824" cy="451642"/>
          </a:xfrm>
          <a:custGeom>
            <a:avLst/>
            <a:gdLst>
              <a:gd name="T0" fmla="*/ 0 w 86"/>
              <a:gd name="T1" fmla="*/ 43 h 71"/>
              <a:gd name="T2" fmla="*/ 86 w 86"/>
              <a:gd name="T3" fmla="*/ 43 h 71"/>
              <a:gd name="T4" fmla="*/ 43 w 86"/>
              <a:gd name="T5" fmla="*/ 65 h 71"/>
              <a:gd name="T6" fmla="*/ 43 w 86"/>
              <a:gd name="T7" fmla="*/ 21 h 71"/>
              <a:gd name="T8" fmla="*/ 43 w 86"/>
              <a:gd name="T9" fmla="*/ 65 h 71"/>
              <a:gd name="T10" fmla="*/ 30 w 86"/>
              <a:gd name="T11" fmla="*/ 43 h 71"/>
              <a:gd name="T12" fmla="*/ 56 w 86"/>
              <a:gd name="T13" fmla="*/ 43 h 71"/>
              <a:gd name="T14" fmla="*/ 43 w 86"/>
              <a:gd name="T15" fmla="*/ 54 h 71"/>
              <a:gd name="T16" fmla="*/ 43 w 86"/>
              <a:gd name="T17" fmla="*/ 33 h 71"/>
              <a:gd name="T18" fmla="*/ 43 w 86"/>
              <a:gd name="T19" fmla="*/ 54 h 71"/>
              <a:gd name="T20" fmla="*/ 39 w 86"/>
              <a:gd name="T21" fmla="*/ 40 h 71"/>
              <a:gd name="T22" fmla="*/ 40 w 86"/>
              <a:gd name="T23" fmla="*/ 37 h 71"/>
              <a:gd name="T24" fmla="*/ 37 w 86"/>
              <a:gd name="T25" fmla="*/ 38 h 71"/>
              <a:gd name="T26" fmla="*/ 38 w 86"/>
              <a:gd name="T27" fmla="*/ 40 h 71"/>
              <a:gd name="T28" fmla="*/ 37 w 86"/>
              <a:gd name="T29" fmla="*/ 43 h 71"/>
              <a:gd name="T30" fmla="*/ 35 w 86"/>
              <a:gd name="T31" fmla="*/ 43 h 71"/>
              <a:gd name="T32" fmla="*/ 44 w 86"/>
              <a:gd name="T33" fmla="*/ 50 h 71"/>
              <a:gd name="T34" fmla="*/ 43 w 86"/>
              <a:gd name="T35" fmla="*/ 13 h 71"/>
              <a:gd name="T36" fmla="*/ 45 w 86"/>
              <a:gd name="T37" fmla="*/ 2 h 71"/>
              <a:gd name="T38" fmla="*/ 40 w 86"/>
              <a:gd name="T39" fmla="*/ 2 h 71"/>
              <a:gd name="T40" fmla="*/ 43 w 86"/>
              <a:gd name="T41" fmla="*/ 13 h 71"/>
              <a:gd name="T42" fmla="*/ 28 w 86"/>
              <a:gd name="T43" fmla="*/ 14 h 71"/>
              <a:gd name="T44" fmla="*/ 30 w 86"/>
              <a:gd name="T45" fmla="*/ 10 h 71"/>
              <a:gd name="T46" fmla="*/ 25 w 86"/>
              <a:gd name="T47" fmla="*/ 4 h 71"/>
              <a:gd name="T48" fmla="*/ 26 w 86"/>
              <a:gd name="T49" fmla="*/ 12 h 71"/>
              <a:gd name="T50" fmla="*/ 13 w 86"/>
              <a:gd name="T51" fmla="*/ 19 h 71"/>
              <a:gd name="T52" fmla="*/ 15 w 86"/>
              <a:gd name="T53" fmla="*/ 15 h 71"/>
              <a:gd name="T54" fmla="*/ 8 w 86"/>
              <a:gd name="T55" fmla="*/ 11 h 71"/>
              <a:gd name="T56" fmla="*/ 11 w 86"/>
              <a:gd name="T57" fmla="*/ 19 h 71"/>
              <a:gd name="T58" fmla="*/ 56 w 86"/>
              <a:gd name="T59" fmla="*/ 14 h 71"/>
              <a:gd name="T60" fmla="*/ 61 w 86"/>
              <a:gd name="T61" fmla="*/ 7 h 71"/>
              <a:gd name="T62" fmla="*/ 56 w 86"/>
              <a:gd name="T63" fmla="*/ 5 h 71"/>
              <a:gd name="T64" fmla="*/ 55 w 86"/>
              <a:gd name="T65" fmla="*/ 13 h 71"/>
              <a:gd name="T66" fmla="*/ 73 w 86"/>
              <a:gd name="T67" fmla="*/ 19 h 71"/>
              <a:gd name="T68" fmla="*/ 76 w 86"/>
              <a:gd name="T69" fmla="*/ 11 h 71"/>
              <a:gd name="T70" fmla="*/ 69 w 86"/>
              <a:gd name="T71" fmla="*/ 15 h 71"/>
              <a:gd name="T72" fmla="*/ 71 w 86"/>
              <a:gd name="T73" fmla="*/ 19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6" h="71">
                <a:moveTo>
                  <a:pt x="43" y="15"/>
                </a:moveTo>
                <a:cubicBezTo>
                  <a:pt x="28" y="15"/>
                  <a:pt x="0" y="27"/>
                  <a:pt x="0" y="43"/>
                </a:cubicBezTo>
                <a:cubicBezTo>
                  <a:pt x="0" y="59"/>
                  <a:pt x="28" y="71"/>
                  <a:pt x="43" y="71"/>
                </a:cubicBezTo>
                <a:cubicBezTo>
                  <a:pt x="58" y="71"/>
                  <a:pt x="86" y="59"/>
                  <a:pt x="86" y="43"/>
                </a:cubicBezTo>
                <a:cubicBezTo>
                  <a:pt x="86" y="27"/>
                  <a:pt x="58" y="15"/>
                  <a:pt x="43" y="15"/>
                </a:cubicBezTo>
                <a:close/>
                <a:moveTo>
                  <a:pt x="43" y="65"/>
                </a:moveTo>
                <a:cubicBezTo>
                  <a:pt x="29" y="65"/>
                  <a:pt x="6" y="55"/>
                  <a:pt x="6" y="43"/>
                </a:cubicBezTo>
                <a:cubicBezTo>
                  <a:pt x="6" y="32"/>
                  <a:pt x="29" y="21"/>
                  <a:pt x="43" y="21"/>
                </a:cubicBezTo>
                <a:cubicBezTo>
                  <a:pt x="57" y="21"/>
                  <a:pt x="80" y="32"/>
                  <a:pt x="80" y="43"/>
                </a:cubicBezTo>
                <a:cubicBezTo>
                  <a:pt x="80" y="55"/>
                  <a:pt x="57" y="65"/>
                  <a:pt x="43" y="65"/>
                </a:cubicBezTo>
                <a:close/>
                <a:moveTo>
                  <a:pt x="43" y="30"/>
                </a:moveTo>
                <a:cubicBezTo>
                  <a:pt x="36" y="30"/>
                  <a:pt x="30" y="36"/>
                  <a:pt x="30" y="43"/>
                </a:cubicBezTo>
                <a:cubicBezTo>
                  <a:pt x="30" y="51"/>
                  <a:pt x="36" y="57"/>
                  <a:pt x="43" y="57"/>
                </a:cubicBezTo>
                <a:cubicBezTo>
                  <a:pt x="50" y="57"/>
                  <a:pt x="56" y="51"/>
                  <a:pt x="56" y="43"/>
                </a:cubicBezTo>
                <a:cubicBezTo>
                  <a:pt x="56" y="36"/>
                  <a:pt x="50" y="30"/>
                  <a:pt x="43" y="30"/>
                </a:cubicBezTo>
                <a:close/>
                <a:moveTo>
                  <a:pt x="43" y="54"/>
                </a:moveTo>
                <a:cubicBezTo>
                  <a:pt x="37" y="54"/>
                  <a:pt x="32" y="49"/>
                  <a:pt x="32" y="43"/>
                </a:cubicBezTo>
                <a:cubicBezTo>
                  <a:pt x="32" y="37"/>
                  <a:pt x="37" y="33"/>
                  <a:pt x="43" y="33"/>
                </a:cubicBezTo>
                <a:cubicBezTo>
                  <a:pt x="49" y="33"/>
                  <a:pt x="54" y="37"/>
                  <a:pt x="54" y="43"/>
                </a:cubicBezTo>
                <a:cubicBezTo>
                  <a:pt x="54" y="49"/>
                  <a:pt x="49" y="54"/>
                  <a:pt x="43" y="54"/>
                </a:cubicBezTo>
                <a:close/>
                <a:moveTo>
                  <a:pt x="38" y="40"/>
                </a:moveTo>
                <a:cubicBezTo>
                  <a:pt x="38" y="40"/>
                  <a:pt x="39" y="40"/>
                  <a:pt x="39" y="40"/>
                </a:cubicBezTo>
                <a:cubicBezTo>
                  <a:pt x="39" y="39"/>
                  <a:pt x="39" y="39"/>
                  <a:pt x="39" y="39"/>
                </a:cubicBezTo>
                <a:cubicBezTo>
                  <a:pt x="40" y="39"/>
                  <a:pt x="40" y="38"/>
                  <a:pt x="40" y="37"/>
                </a:cubicBezTo>
                <a:cubicBezTo>
                  <a:pt x="39" y="37"/>
                  <a:pt x="38" y="37"/>
                  <a:pt x="38" y="37"/>
                </a:cubicBezTo>
                <a:cubicBezTo>
                  <a:pt x="37" y="37"/>
                  <a:pt x="37" y="38"/>
                  <a:pt x="37" y="38"/>
                </a:cubicBezTo>
                <a:cubicBezTo>
                  <a:pt x="36" y="38"/>
                  <a:pt x="37" y="39"/>
                  <a:pt x="37" y="40"/>
                </a:cubicBezTo>
                <a:cubicBezTo>
                  <a:pt x="37" y="40"/>
                  <a:pt x="38" y="40"/>
                  <a:pt x="38" y="40"/>
                </a:cubicBezTo>
                <a:close/>
                <a:moveTo>
                  <a:pt x="43" y="49"/>
                </a:moveTo>
                <a:cubicBezTo>
                  <a:pt x="40" y="49"/>
                  <a:pt x="37" y="46"/>
                  <a:pt x="37" y="43"/>
                </a:cubicBezTo>
                <a:cubicBezTo>
                  <a:pt x="37" y="43"/>
                  <a:pt x="37" y="42"/>
                  <a:pt x="36" y="42"/>
                </a:cubicBezTo>
                <a:cubicBezTo>
                  <a:pt x="35" y="42"/>
                  <a:pt x="35" y="43"/>
                  <a:pt x="35" y="43"/>
                </a:cubicBezTo>
                <a:cubicBezTo>
                  <a:pt x="35" y="48"/>
                  <a:pt x="38" y="51"/>
                  <a:pt x="43" y="51"/>
                </a:cubicBezTo>
                <a:cubicBezTo>
                  <a:pt x="44" y="51"/>
                  <a:pt x="44" y="51"/>
                  <a:pt x="44" y="50"/>
                </a:cubicBezTo>
                <a:cubicBezTo>
                  <a:pt x="44" y="49"/>
                  <a:pt x="44" y="49"/>
                  <a:pt x="43" y="49"/>
                </a:cubicBezTo>
                <a:close/>
                <a:moveTo>
                  <a:pt x="43" y="13"/>
                </a:moveTo>
                <a:cubicBezTo>
                  <a:pt x="44" y="13"/>
                  <a:pt x="45" y="11"/>
                  <a:pt x="45" y="10"/>
                </a:cubicBezTo>
                <a:cubicBezTo>
                  <a:pt x="45" y="2"/>
                  <a:pt x="45" y="2"/>
                  <a:pt x="45" y="2"/>
                </a:cubicBezTo>
                <a:cubicBezTo>
                  <a:pt x="45" y="1"/>
                  <a:pt x="44" y="0"/>
                  <a:pt x="43" y="0"/>
                </a:cubicBezTo>
                <a:cubicBezTo>
                  <a:pt x="41" y="0"/>
                  <a:pt x="40" y="1"/>
                  <a:pt x="40" y="2"/>
                </a:cubicBezTo>
                <a:cubicBezTo>
                  <a:pt x="40" y="10"/>
                  <a:pt x="40" y="10"/>
                  <a:pt x="40" y="10"/>
                </a:cubicBezTo>
                <a:cubicBezTo>
                  <a:pt x="40" y="11"/>
                  <a:pt x="41" y="13"/>
                  <a:pt x="43" y="13"/>
                </a:cubicBezTo>
                <a:close/>
                <a:moveTo>
                  <a:pt x="26" y="12"/>
                </a:moveTo>
                <a:cubicBezTo>
                  <a:pt x="26" y="13"/>
                  <a:pt x="27" y="14"/>
                  <a:pt x="28" y="14"/>
                </a:cubicBezTo>
                <a:cubicBezTo>
                  <a:pt x="28" y="14"/>
                  <a:pt x="29" y="13"/>
                  <a:pt x="29" y="13"/>
                </a:cubicBezTo>
                <a:cubicBezTo>
                  <a:pt x="31" y="13"/>
                  <a:pt x="31" y="11"/>
                  <a:pt x="30" y="10"/>
                </a:cubicBezTo>
                <a:cubicBezTo>
                  <a:pt x="28" y="5"/>
                  <a:pt x="28" y="5"/>
                  <a:pt x="28" y="5"/>
                </a:cubicBezTo>
                <a:cubicBezTo>
                  <a:pt x="27" y="4"/>
                  <a:pt x="26" y="3"/>
                  <a:pt x="25" y="4"/>
                </a:cubicBezTo>
                <a:cubicBezTo>
                  <a:pt x="23" y="5"/>
                  <a:pt x="23" y="6"/>
                  <a:pt x="23" y="7"/>
                </a:cubicBezTo>
                <a:lnTo>
                  <a:pt x="26" y="12"/>
                </a:lnTo>
                <a:close/>
                <a:moveTo>
                  <a:pt x="11" y="19"/>
                </a:moveTo>
                <a:cubicBezTo>
                  <a:pt x="12" y="19"/>
                  <a:pt x="13" y="19"/>
                  <a:pt x="13" y="19"/>
                </a:cubicBezTo>
                <a:cubicBezTo>
                  <a:pt x="14" y="19"/>
                  <a:pt x="15" y="19"/>
                  <a:pt x="15" y="19"/>
                </a:cubicBezTo>
                <a:cubicBezTo>
                  <a:pt x="16" y="18"/>
                  <a:pt x="16" y="16"/>
                  <a:pt x="15" y="15"/>
                </a:cubicBezTo>
                <a:cubicBezTo>
                  <a:pt x="12" y="11"/>
                  <a:pt x="12" y="11"/>
                  <a:pt x="12" y="11"/>
                </a:cubicBezTo>
                <a:cubicBezTo>
                  <a:pt x="11" y="10"/>
                  <a:pt x="9" y="10"/>
                  <a:pt x="8" y="11"/>
                </a:cubicBezTo>
                <a:cubicBezTo>
                  <a:pt x="7" y="12"/>
                  <a:pt x="7" y="14"/>
                  <a:pt x="8" y="15"/>
                </a:cubicBezTo>
                <a:lnTo>
                  <a:pt x="11" y="19"/>
                </a:lnTo>
                <a:close/>
                <a:moveTo>
                  <a:pt x="55" y="13"/>
                </a:moveTo>
                <a:cubicBezTo>
                  <a:pt x="56" y="13"/>
                  <a:pt x="56" y="14"/>
                  <a:pt x="56" y="14"/>
                </a:cubicBezTo>
                <a:cubicBezTo>
                  <a:pt x="57" y="14"/>
                  <a:pt x="58" y="13"/>
                  <a:pt x="59" y="12"/>
                </a:cubicBezTo>
                <a:cubicBezTo>
                  <a:pt x="61" y="7"/>
                  <a:pt x="61" y="7"/>
                  <a:pt x="61" y="7"/>
                </a:cubicBezTo>
                <a:cubicBezTo>
                  <a:pt x="62" y="6"/>
                  <a:pt x="61" y="5"/>
                  <a:pt x="60" y="4"/>
                </a:cubicBezTo>
                <a:cubicBezTo>
                  <a:pt x="59" y="3"/>
                  <a:pt x="57" y="4"/>
                  <a:pt x="56" y="5"/>
                </a:cubicBezTo>
                <a:cubicBezTo>
                  <a:pt x="54" y="10"/>
                  <a:pt x="54" y="10"/>
                  <a:pt x="54" y="10"/>
                </a:cubicBezTo>
                <a:cubicBezTo>
                  <a:pt x="53" y="11"/>
                  <a:pt x="54" y="13"/>
                  <a:pt x="55" y="13"/>
                </a:cubicBezTo>
                <a:close/>
                <a:moveTo>
                  <a:pt x="71" y="19"/>
                </a:moveTo>
                <a:cubicBezTo>
                  <a:pt x="72" y="19"/>
                  <a:pt x="72" y="19"/>
                  <a:pt x="73" y="19"/>
                </a:cubicBezTo>
                <a:cubicBezTo>
                  <a:pt x="76" y="15"/>
                  <a:pt x="76" y="15"/>
                  <a:pt x="76" y="15"/>
                </a:cubicBezTo>
                <a:cubicBezTo>
                  <a:pt x="77" y="14"/>
                  <a:pt x="77" y="12"/>
                  <a:pt x="76" y="11"/>
                </a:cubicBezTo>
                <a:cubicBezTo>
                  <a:pt x="75" y="10"/>
                  <a:pt x="73" y="10"/>
                  <a:pt x="73" y="11"/>
                </a:cubicBezTo>
                <a:cubicBezTo>
                  <a:pt x="69" y="15"/>
                  <a:pt x="69" y="15"/>
                  <a:pt x="69" y="15"/>
                </a:cubicBezTo>
                <a:cubicBezTo>
                  <a:pt x="68" y="16"/>
                  <a:pt x="68" y="18"/>
                  <a:pt x="69" y="19"/>
                </a:cubicBezTo>
                <a:cubicBezTo>
                  <a:pt x="70" y="19"/>
                  <a:pt x="71" y="19"/>
                  <a:pt x="71" y="1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Freeform 125">
            <a:extLst>
              <a:ext uri="{FF2B5EF4-FFF2-40B4-BE49-F238E27FC236}">
                <a16:creationId xmlns:a16="http://schemas.microsoft.com/office/drawing/2014/main" id="{2D675F03-AEA7-A286-EC71-849D32A6F6D7}"/>
              </a:ext>
            </a:extLst>
          </p:cNvPr>
          <p:cNvSpPr>
            <a:spLocks noEditPoints="1"/>
          </p:cNvSpPr>
          <p:nvPr/>
        </p:nvSpPr>
        <p:spPr bwMode="auto">
          <a:xfrm>
            <a:off x="1464021" y="3379983"/>
            <a:ext cx="535800" cy="538602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Freeform 129">
            <a:extLst>
              <a:ext uri="{FF2B5EF4-FFF2-40B4-BE49-F238E27FC236}">
                <a16:creationId xmlns:a16="http://schemas.microsoft.com/office/drawing/2014/main" id="{AB34140F-CF3D-D865-6CA1-3B323E89A3FB}"/>
              </a:ext>
            </a:extLst>
          </p:cNvPr>
          <p:cNvSpPr>
            <a:spLocks noEditPoints="1"/>
          </p:cNvSpPr>
          <p:nvPr/>
        </p:nvSpPr>
        <p:spPr bwMode="auto">
          <a:xfrm>
            <a:off x="8610613" y="1715333"/>
            <a:ext cx="395538" cy="5273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1ACFCA4-BC30-7357-9589-554737136E99}"/>
              </a:ext>
            </a:extLst>
          </p:cNvPr>
          <p:cNvGrpSpPr/>
          <p:nvPr/>
        </p:nvGrpSpPr>
        <p:grpSpPr>
          <a:xfrm>
            <a:off x="6248671" y="2237939"/>
            <a:ext cx="541408" cy="538602"/>
            <a:chOff x="8983663" y="1296988"/>
            <a:chExt cx="306388" cy="304800"/>
          </a:xfrm>
          <a:solidFill>
            <a:schemeClr val="accent2"/>
          </a:solidFill>
        </p:grpSpPr>
        <p:sp>
          <p:nvSpPr>
            <p:cNvPr id="21" name="Freeform 142">
              <a:extLst>
                <a:ext uri="{FF2B5EF4-FFF2-40B4-BE49-F238E27FC236}">
                  <a16:creationId xmlns:a16="http://schemas.microsoft.com/office/drawing/2014/main" id="{BFDEF42A-92C6-9DFF-3121-95A04C5AD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143">
              <a:extLst>
                <a:ext uri="{FF2B5EF4-FFF2-40B4-BE49-F238E27FC236}">
                  <a16:creationId xmlns:a16="http://schemas.microsoft.com/office/drawing/2014/main" id="{03B800E0-9270-82D1-2AAA-D314C6CB3B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44">
              <a:extLst>
                <a:ext uri="{FF2B5EF4-FFF2-40B4-BE49-F238E27FC236}">
                  <a16:creationId xmlns:a16="http://schemas.microsoft.com/office/drawing/2014/main" id="{5B92A828-744E-524E-722D-0140F128AC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AC5D7A-6BDD-167A-81E7-1B99E43F628D}"/>
              </a:ext>
            </a:extLst>
          </p:cNvPr>
          <p:cNvSpPr/>
          <p:nvPr/>
        </p:nvSpPr>
        <p:spPr>
          <a:xfrm>
            <a:off x="1906814" y="4708940"/>
            <a:ext cx="453571" cy="45357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4A971C-714B-1F28-BA21-5D5900BB19A9}"/>
              </a:ext>
            </a:extLst>
          </p:cNvPr>
          <p:cNvSpPr txBox="1"/>
          <p:nvPr/>
        </p:nvSpPr>
        <p:spPr>
          <a:xfrm>
            <a:off x="1881270" y="47512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6311BA-BB1A-C7C1-904F-7D11EAD19090}"/>
              </a:ext>
            </a:extLst>
          </p:cNvPr>
          <p:cNvSpPr txBox="1"/>
          <p:nvPr/>
        </p:nvSpPr>
        <p:spPr>
          <a:xfrm>
            <a:off x="2505158" y="47741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E2236A-356D-D8AD-F86D-B787D77E9619}"/>
              </a:ext>
            </a:extLst>
          </p:cNvPr>
          <p:cNvSpPr txBox="1"/>
          <p:nvPr/>
        </p:nvSpPr>
        <p:spPr>
          <a:xfrm>
            <a:off x="1906814" y="53081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A93EE7-2317-B802-FA68-CD324C7875E9}"/>
              </a:ext>
            </a:extLst>
          </p:cNvPr>
          <p:cNvSpPr/>
          <p:nvPr/>
        </p:nvSpPr>
        <p:spPr>
          <a:xfrm>
            <a:off x="4262260" y="4175540"/>
            <a:ext cx="453571" cy="45357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E2E15A-4DC5-3482-CF18-FCAF84B2838C}"/>
              </a:ext>
            </a:extLst>
          </p:cNvPr>
          <p:cNvSpPr txBox="1"/>
          <p:nvPr/>
        </p:nvSpPr>
        <p:spPr>
          <a:xfrm>
            <a:off x="4236716" y="42178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D7345C-D669-8507-C47E-D6D2AE44E54F}"/>
              </a:ext>
            </a:extLst>
          </p:cNvPr>
          <p:cNvSpPr txBox="1"/>
          <p:nvPr/>
        </p:nvSpPr>
        <p:spPr>
          <a:xfrm>
            <a:off x="4860604" y="42407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0F85A-D695-E567-4E0B-DDEF1E397D2F}"/>
              </a:ext>
            </a:extLst>
          </p:cNvPr>
          <p:cNvSpPr txBox="1"/>
          <p:nvPr/>
        </p:nvSpPr>
        <p:spPr>
          <a:xfrm>
            <a:off x="4262260" y="47747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48B84E-C8A8-7A90-6ADC-1E059C919248}"/>
              </a:ext>
            </a:extLst>
          </p:cNvPr>
          <p:cNvSpPr/>
          <p:nvPr/>
        </p:nvSpPr>
        <p:spPr>
          <a:xfrm>
            <a:off x="6676194" y="3578640"/>
            <a:ext cx="453571" cy="453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524767-6CD0-B854-8B30-9D1BF890644E}"/>
              </a:ext>
            </a:extLst>
          </p:cNvPr>
          <p:cNvSpPr txBox="1"/>
          <p:nvPr/>
        </p:nvSpPr>
        <p:spPr>
          <a:xfrm>
            <a:off x="6650650" y="36209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F267C6-BF35-1780-854D-3C4C95038714}"/>
              </a:ext>
            </a:extLst>
          </p:cNvPr>
          <p:cNvSpPr txBox="1"/>
          <p:nvPr/>
        </p:nvSpPr>
        <p:spPr>
          <a:xfrm>
            <a:off x="7274538" y="36438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39E676-F206-61E7-D12B-B2024BBFED42}"/>
              </a:ext>
            </a:extLst>
          </p:cNvPr>
          <p:cNvSpPr txBox="1"/>
          <p:nvPr/>
        </p:nvSpPr>
        <p:spPr>
          <a:xfrm>
            <a:off x="6676194" y="41778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9A3C1C7-8744-30BE-9792-52F1AE76733D}"/>
              </a:ext>
            </a:extLst>
          </p:cNvPr>
          <p:cNvSpPr/>
          <p:nvPr/>
        </p:nvSpPr>
        <p:spPr>
          <a:xfrm>
            <a:off x="9042141" y="2981740"/>
            <a:ext cx="453571" cy="4535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EC5BC2-7D5F-45CA-9764-6FF44494370E}"/>
              </a:ext>
            </a:extLst>
          </p:cNvPr>
          <p:cNvSpPr txBox="1"/>
          <p:nvPr/>
        </p:nvSpPr>
        <p:spPr>
          <a:xfrm>
            <a:off x="9016597" y="3024082"/>
            <a:ext cx="50465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8F98E6-0984-6289-BA0B-B390A9E4B500}"/>
              </a:ext>
            </a:extLst>
          </p:cNvPr>
          <p:cNvSpPr txBox="1"/>
          <p:nvPr/>
        </p:nvSpPr>
        <p:spPr>
          <a:xfrm>
            <a:off x="9640485" y="3046942"/>
            <a:ext cx="1033380" cy="3231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EXAMPLE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622B3-CBD8-3C4E-A164-C85BDF9BEF2C}"/>
              </a:ext>
            </a:extLst>
          </p:cNvPr>
          <p:cNvSpPr txBox="1"/>
          <p:nvPr/>
        </p:nvSpPr>
        <p:spPr>
          <a:xfrm>
            <a:off x="9042141" y="3580980"/>
            <a:ext cx="1794329" cy="4852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There are variations of passages Lorem lievable.</a:t>
            </a:r>
          </a:p>
        </p:txBody>
      </p:sp>
    </p:spTree>
    <p:extLst>
      <p:ext uri="{BB962C8B-B14F-4D97-AF65-F5344CB8AC3E}">
        <p14:creationId xmlns:p14="http://schemas.microsoft.com/office/powerpoint/2010/main" val="4058246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6">
            <a:extLst>
              <a:ext uri="{FF2B5EF4-FFF2-40B4-BE49-F238E27FC236}">
                <a16:creationId xmlns:a16="http://schemas.microsoft.com/office/drawing/2014/main" id="{F64A82A3-3772-CC23-99E8-DA6D19BA0CD5}"/>
              </a:ext>
            </a:extLst>
          </p:cNvPr>
          <p:cNvSpPr/>
          <p:nvPr/>
        </p:nvSpPr>
        <p:spPr>
          <a:xfrm>
            <a:off x="9074977" y="3223173"/>
            <a:ext cx="745052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17">
            <a:extLst>
              <a:ext uri="{FF2B5EF4-FFF2-40B4-BE49-F238E27FC236}">
                <a16:creationId xmlns:a16="http://schemas.microsoft.com/office/drawing/2014/main" id="{F309934B-1368-6AC5-A83E-5B1DB84F0B73}"/>
              </a:ext>
            </a:extLst>
          </p:cNvPr>
          <p:cNvSpPr/>
          <p:nvPr/>
        </p:nvSpPr>
        <p:spPr>
          <a:xfrm>
            <a:off x="7976576" y="417033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hape 20">
            <a:extLst>
              <a:ext uri="{FF2B5EF4-FFF2-40B4-BE49-F238E27FC236}">
                <a16:creationId xmlns:a16="http://schemas.microsoft.com/office/drawing/2014/main" id="{C6715EE7-A4B0-C3F6-0751-700C513272F3}"/>
              </a:ext>
            </a:extLst>
          </p:cNvPr>
          <p:cNvSpPr/>
          <p:nvPr/>
        </p:nvSpPr>
        <p:spPr>
          <a:xfrm>
            <a:off x="9206785" y="2290802"/>
            <a:ext cx="449893" cy="4498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hape 21">
            <a:extLst>
              <a:ext uri="{FF2B5EF4-FFF2-40B4-BE49-F238E27FC236}">
                <a16:creationId xmlns:a16="http://schemas.microsoft.com/office/drawing/2014/main" id="{6024A23A-FECA-70D1-B74E-E21B4E8561D4}"/>
              </a:ext>
            </a:extLst>
          </p:cNvPr>
          <p:cNvSpPr/>
          <p:nvPr/>
        </p:nvSpPr>
        <p:spPr>
          <a:xfrm>
            <a:off x="6157625" y="3723117"/>
            <a:ext cx="229191" cy="2291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73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22">
            <a:extLst>
              <a:ext uri="{FF2B5EF4-FFF2-40B4-BE49-F238E27FC236}">
                <a16:creationId xmlns:a16="http://schemas.microsoft.com/office/drawing/2014/main" id="{4193F6F6-2013-47B3-D022-3AAD5DCF126E}"/>
              </a:ext>
            </a:extLst>
          </p:cNvPr>
          <p:cNvSpPr/>
          <p:nvPr/>
        </p:nvSpPr>
        <p:spPr>
          <a:xfrm>
            <a:off x="3894236" y="3301331"/>
            <a:ext cx="449894" cy="4498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1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9DCBAF8E-BCD7-7B2F-5AF0-1961D1864F15}"/>
              </a:ext>
            </a:extLst>
          </p:cNvPr>
          <p:cNvSpPr/>
          <p:nvPr/>
        </p:nvSpPr>
        <p:spPr>
          <a:xfrm>
            <a:off x="9988845" y="3618597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7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A41B8572-DC4E-9A38-3695-3C3843DBD6B2}"/>
              </a:ext>
            </a:extLst>
          </p:cNvPr>
          <p:cNvSpPr/>
          <p:nvPr/>
        </p:nvSpPr>
        <p:spPr>
          <a:xfrm>
            <a:off x="8284129" y="2528056"/>
            <a:ext cx="612027" cy="6120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2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58C87494-A9E0-63F0-5E48-D4D5C142A752}"/>
              </a:ext>
            </a:extLst>
          </p:cNvPr>
          <p:cNvSpPr/>
          <p:nvPr/>
        </p:nvSpPr>
        <p:spPr>
          <a:xfrm>
            <a:off x="2874920" y="2510482"/>
            <a:ext cx="609671" cy="6096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1">
              <a:alpha val="16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hape 29">
            <a:extLst>
              <a:ext uri="{FF2B5EF4-FFF2-40B4-BE49-F238E27FC236}">
                <a16:creationId xmlns:a16="http://schemas.microsoft.com/office/drawing/2014/main" id="{A06AC626-81FF-EB02-1FCF-7B12937A78D7}"/>
              </a:ext>
            </a:extLst>
          </p:cNvPr>
          <p:cNvSpPr/>
          <p:nvPr/>
        </p:nvSpPr>
        <p:spPr>
          <a:xfrm>
            <a:off x="3700917" y="5208155"/>
            <a:ext cx="531749" cy="5317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Shape 30">
            <a:extLst>
              <a:ext uri="{FF2B5EF4-FFF2-40B4-BE49-F238E27FC236}">
                <a16:creationId xmlns:a16="http://schemas.microsoft.com/office/drawing/2014/main" id="{2C5DBA4E-94FF-C859-2382-7A94CC418275}"/>
              </a:ext>
            </a:extLst>
          </p:cNvPr>
          <p:cNvSpPr/>
          <p:nvPr/>
        </p:nvSpPr>
        <p:spPr>
          <a:xfrm>
            <a:off x="6684857" y="5084206"/>
            <a:ext cx="1222499" cy="1222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F9631A8E-9B71-06DB-828F-3C9B2BFBE8F9}"/>
              </a:ext>
            </a:extLst>
          </p:cNvPr>
          <p:cNvSpPr/>
          <p:nvPr/>
        </p:nvSpPr>
        <p:spPr>
          <a:xfrm>
            <a:off x="1679860" y="3213458"/>
            <a:ext cx="1249568" cy="1249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32">
            <a:extLst>
              <a:ext uri="{FF2B5EF4-FFF2-40B4-BE49-F238E27FC236}">
                <a16:creationId xmlns:a16="http://schemas.microsoft.com/office/drawing/2014/main" id="{B45DFB29-0074-09C2-CD6E-20F5EC98E4B2}"/>
              </a:ext>
            </a:extLst>
          </p:cNvPr>
          <p:cNvSpPr/>
          <p:nvPr/>
        </p:nvSpPr>
        <p:spPr>
          <a:xfrm>
            <a:off x="3516386" y="3969159"/>
            <a:ext cx="900246" cy="900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Shape 33">
            <a:extLst>
              <a:ext uri="{FF2B5EF4-FFF2-40B4-BE49-F238E27FC236}">
                <a16:creationId xmlns:a16="http://schemas.microsoft.com/office/drawing/2014/main" id="{13A11C7C-8102-5A42-FBD0-7714390AFF93}"/>
              </a:ext>
            </a:extLst>
          </p:cNvPr>
          <p:cNvSpPr/>
          <p:nvPr/>
        </p:nvSpPr>
        <p:spPr>
          <a:xfrm>
            <a:off x="4542634" y="2826822"/>
            <a:ext cx="1031197" cy="10311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hape 34">
            <a:extLst>
              <a:ext uri="{FF2B5EF4-FFF2-40B4-BE49-F238E27FC236}">
                <a16:creationId xmlns:a16="http://schemas.microsoft.com/office/drawing/2014/main" id="{2D849414-0B41-7F91-92F4-BA570E6A0DF4}"/>
              </a:ext>
            </a:extLst>
          </p:cNvPr>
          <p:cNvSpPr/>
          <p:nvPr/>
        </p:nvSpPr>
        <p:spPr>
          <a:xfrm>
            <a:off x="6807878" y="2905907"/>
            <a:ext cx="967463" cy="9674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5C291BCE-00E7-F96A-62F3-E6BE8F5CF92A}"/>
              </a:ext>
            </a:extLst>
          </p:cNvPr>
          <p:cNvSpPr/>
          <p:nvPr/>
        </p:nvSpPr>
        <p:spPr>
          <a:xfrm>
            <a:off x="5631320" y="4293358"/>
            <a:ext cx="745051" cy="745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567CE-2687-8E3E-CEBA-5D81829F08EA}"/>
              </a:ext>
            </a:extLst>
          </p:cNvPr>
          <p:cNvSpPr txBox="1"/>
          <p:nvPr/>
        </p:nvSpPr>
        <p:spPr>
          <a:xfrm>
            <a:off x="6787891" y="5291269"/>
            <a:ext cx="1027137" cy="784830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Hath waters divide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ea typeface="Montserrat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B1FA6D-407B-9E5F-C5DF-5E3017E4544D}"/>
              </a:ext>
            </a:extLst>
          </p:cNvPr>
          <p:cNvSpPr txBox="1"/>
          <p:nvPr/>
        </p:nvSpPr>
        <p:spPr>
          <a:xfrm>
            <a:off x="2063843" y="4052054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72235-6957-D351-E97F-286810306914}"/>
              </a:ext>
            </a:extLst>
          </p:cNvPr>
          <p:cNvSpPr txBox="1"/>
          <p:nvPr/>
        </p:nvSpPr>
        <p:spPr>
          <a:xfrm>
            <a:off x="3725708" y="4521593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02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EE9EF6-4072-76F5-DF9B-E443867560E1}"/>
              </a:ext>
            </a:extLst>
          </p:cNvPr>
          <p:cNvSpPr txBox="1"/>
          <p:nvPr/>
        </p:nvSpPr>
        <p:spPr>
          <a:xfrm>
            <a:off x="4817431" y="3466710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03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C754E-FD69-3B0E-F2AB-C0C278A30915}"/>
              </a:ext>
            </a:extLst>
          </p:cNvPr>
          <p:cNvSpPr txBox="1"/>
          <p:nvPr/>
        </p:nvSpPr>
        <p:spPr>
          <a:xfrm>
            <a:off x="7038644" y="345489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>
                <a:solidFill>
                  <a:schemeClr val="bg1"/>
                </a:solidFill>
                <a:ea typeface="Montserrat" charset="0"/>
                <a:cs typeface="Montserrat" charset="0"/>
              </a:rPr>
              <a:t>04</a:t>
            </a:r>
            <a:endParaRPr lang="en-US" sz="1300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548CC-FCE0-E1B6-3FFD-CEAEB2DCD2CB}"/>
              </a:ext>
            </a:extLst>
          </p:cNvPr>
          <p:cNvSpPr txBox="1"/>
          <p:nvPr/>
        </p:nvSpPr>
        <p:spPr>
          <a:xfrm>
            <a:off x="5763042" y="4684282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22F995-80ED-A1EE-9BCC-EEDAEAE7DD2A}"/>
              </a:ext>
            </a:extLst>
          </p:cNvPr>
          <p:cNvSpPr txBox="1"/>
          <p:nvPr/>
        </p:nvSpPr>
        <p:spPr>
          <a:xfrm>
            <a:off x="8041788" y="4470047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EF79CD-2D18-E3A9-15AD-D132F4B0562B}"/>
              </a:ext>
            </a:extLst>
          </p:cNvPr>
          <p:cNvSpPr txBox="1"/>
          <p:nvPr/>
        </p:nvSpPr>
        <p:spPr>
          <a:xfrm>
            <a:off x="9231229" y="3632688"/>
            <a:ext cx="481602" cy="28469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300" dirty="0">
                <a:solidFill>
                  <a:schemeClr val="bg1"/>
                </a:solidFill>
                <a:ea typeface="Montserrat" charset="0"/>
                <a:cs typeface="Montserrat" charset="0"/>
              </a:rPr>
              <a:t>07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87A418-62CA-EFFB-E3E9-D420C80E1725}"/>
              </a:ext>
            </a:extLst>
          </p:cNvPr>
          <p:cNvSpPr txBox="1"/>
          <p:nvPr/>
        </p:nvSpPr>
        <p:spPr>
          <a:xfrm>
            <a:off x="1639559" y="5097308"/>
            <a:ext cx="1632932" cy="48526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F9EB86-2896-41CA-D577-F8ED761C9289}"/>
              </a:ext>
            </a:extLst>
          </p:cNvPr>
          <p:cNvSpPr txBox="1"/>
          <p:nvPr/>
        </p:nvSpPr>
        <p:spPr>
          <a:xfrm>
            <a:off x="1629643" y="4732813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2A4978-33B8-C28B-2F3F-2F047540101C}"/>
              </a:ext>
            </a:extLst>
          </p:cNvPr>
          <p:cNvSpPr txBox="1"/>
          <p:nvPr/>
        </p:nvSpPr>
        <p:spPr>
          <a:xfrm>
            <a:off x="3379572" y="5857350"/>
            <a:ext cx="1331048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4770B8-4E4C-1355-FD73-2BA94C5100B5}"/>
              </a:ext>
            </a:extLst>
          </p:cNvPr>
          <p:cNvSpPr txBox="1"/>
          <p:nvPr/>
        </p:nvSpPr>
        <p:spPr>
          <a:xfrm>
            <a:off x="2731703" y="5843729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EFAA4E-BB93-E45B-625B-4CE74784BCDC}"/>
              </a:ext>
            </a:extLst>
          </p:cNvPr>
          <p:cNvSpPr txBox="1"/>
          <p:nvPr/>
        </p:nvSpPr>
        <p:spPr>
          <a:xfrm>
            <a:off x="5178488" y="5552525"/>
            <a:ext cx="1019982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9EAC78-D318-F502-5355-90BE020346B7}"/>
              </a:ext>
            </a:extLst>
          </p:cNvPr>
          <p:cNvSpPr txBox="1"/>
          <p:nvPr/>
        </p:nvSpPr>
        <p:spPr>
          <a:xfrm>
            <a:off x="5168571" y="5188030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A1513D-BA6C-CDAE-CED1-4E618032EC51}"/>
              </a:ext>
            </a:extLst>
          </p:cNvPr>
          <p:cNvSpPr txBox="1"/>
          <p:nvPr/>
        </p:nvSpPr>
        <p:spPr>
          <a:xfrm>
            <a:off x="4472323" y="2211159"/>
            <a:ext cx="1500058" cy="487313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965AA6-F92F-C221-4F2C-3B00DA4BE186}"/>
              </a:ext>
            </a:extLst>
          </p:cNvPr>
          <p:cNvSpPr txBox="1"/>
          <p:nvPr/>
        </p:nvSpPr>
        <p:spPr>
          <a:xfrm>
            <a:off x="3824454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9%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B6502F-2C43-3E69-8A69-88778D6A7734}"/>
              </a:ext>
            </a:extLst>
          </p:cNvPr>
          <p:cNvSpPr txBox="1"/>
          <p:nvPr/>
        </p:nvSpPr>
        <p:spPr>
          <a:xfrm>
            <a:off x="8239488" y="5388029"/>
            <a:ext cx="1302533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44432B-0265-CF0E-BB92-DBFE78269E4C}"/>
              </a:ext>
            </a:extLst>
          </p:cNvPr>
          <p:cNvSpPr txBox="1"/>
          <p:nvPr/>
        </p:nvSpPr>
        <p:spPr>
          <a:xfrm>
            <a:off x="8229572" y="502353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D40647-6F5A-8641-653D-E2FE712DFA90}"/>
              </a:ext>
            </a:extLst>
          </p:cNvPr>
          <p:cNvSpPr txBox="1"/>
          <p:nvPr/>
        </p:nvSpPr>
        <p:spPr>
          <a:xfrm>
            <a:off x="9563764" y="4767799"/>
            <a:ext cx="1302533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8E0D30-912E-924E-8957-9B50D98EB57C}"/>
              </a:ext>
            </a:extLst>
          </p:cNvPr>
          <p:cNvSpPr txBox="1"/>
          <p:nvPr/>
        </p:nvSpPr>
        <p:spPr>
          <a:xfrm>
            <a:off x="9553848" y="4403304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33%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0F9F83-FDA1-0C80-FFEB-135D0B542077}"/>
              </a:ext>
            </a:extLst>
          </p:cNvPr>
          <p:cNvSpPr txBox="1"/>
          <p:nvPr/>
        </p:nvSpPr>
        <p:spPr>
          <a:xfrm>
            <a:off x="6981607" y="2211159"/>
            <a:ext cx="1331048" cy="48090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Saying fruitful were hath waters divide.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AD067A-3D3F-8C00-390E-64BF759E0730}"/>
              </a:ext>
            </a:extLst>
          </p:cNvPr>
          <p:cNvSpPr txBox="1"/>
          <p:nvPr/>
        </p:nvSpPr>
        <p:spPr>
          <a:xfrm>
            <a:off x="6333738" y="2197538"/>
            <a:ext cx="845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A0E809E4-A4EB-3403-E197-F9E9BC898451}"/>
              </a:ext>
            </a:extLst>
          </p:cNvPr>
          <p:cNvSpPr/>
          <p:nvPr/>
        </p:nvSpPr>
        <p:spPr>
          <a:xfrm>
            <a:off x="1325705" y="4131923"/>
            <a:ext cx="341526" cy="918082"/>
          </a:xfrm>
          <a:custGeom>
            <a:avLst/>
            <a:gdLst>
              <a:gd name="connsiteX0" fmla="*/ 190963 w 341526"/>
              <a:gd name="connsiteY0" fmla="*/ 0 h 918082"/>
              <a:gd name="connsiteX1" fmla="*/ 135878 w 341526"/>
              <a:gd name="connsiteY1" fmla="*/ 58757 h 918082"/>
              <a:gd name="connsiteX2" fmla="*/ 102828 w 341526"/>
              <a:gd name="connsiteY2" fmla="*/ 95480 h 918082"/>
              <a:gd name="connsiteX3" fmla="*/ 80794 w 341526"/>
              <a:gd name="connsiteY3" fmla="*/ 139547 h 918082"/>
              <a:gd name="connsiteX4" fmla="*/ 58760 w 341526"/>
              <a:gd name="connsiteY4" fmla="*/ 172598 h 918082"/>
              <a:gd name="connsiteX5" fmla="*/ 44071 w 341526"/>
              <a:gd name="connsiteY5" fmla="*/ 209321 h 918082"/>
              <a:gd name="connsiteX6" fmla="*/ 14693 w 341526"/>
              <a:gd name="connsiteY6" fmla="*/ 275422 h 918082"/>
              <a:gd name="connsiteX7" fmla="*/ 4 w 341526"/>
              <a:gd name="connsiteY7" fmla="*/ 422314 h 918082"/>
              <a:gd name="connsiteX8" fmla="*/ 18365 w 341526"/>
              <a:gd name="connsiteY8" fmla="*/ 591239 h 918082"/>
              <a:gd name="connsiteX9" fmla="*/ 47743 w 341526"/>
              <a:gd name="connsiteY9" fmla="*/ 653668 h 918082"/>
              <a:gd name="connsiteX10" fmla="*/ 143223 w 341526"/>
              <a:gd name="connsiteY10" fmla="*/ 785870 h 918082"/>
              <a:gd name="connsiteX11" fmla="*/ 198307 w 341526"/>
              <a:gd name="connsiteY11" fmla="*/ 837282 h 918082"/>
              <a:gd name="connsiteX12" fmla="*/ 257064 w 341526"/>
              <a:gd name="connsiteY12" fmla="*/ 874005 h 918082"/>
              <a:gd name="connsiteX13" fmla="*/ 275425 w 341526"/>
              <a:gd name="connsiteY13" fmla="*/ 888694 h 918082"/>
              <a:gd name="connsiteX14" fmla="*/ 326837 w 341526"/>
              <a:gd name="connsiteY14" fmla="*/ 914400 h 918082"/>
              <a:gd name="connsiteX15" fmla="*/ 341526 w 341526"/>
              <a:gd name="connsiteY15" fmla="*/ 918073 h 91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1526" h="918082">
                <a:moveTo>
                  <a:pt x="190963" y="0"/>
                </a:moveTo>
                <a:cubicBezTo>
                  <a:pt x="132831" y="51673"/>
                  <a:pt x="179987" y="5826"/>
                  <a:pt x="135878" y="58757"/>
                </a:cubicBezTo>
                <a:cubicBezTo>
                  <a:pt x="125335" y="71408"/>
                  <a:pt x="112105" y="81873"/>
                  <a:pt x="102828" y="95480"/>
                </a:cubicBezTo>
                <a:cubicBezTo>
                  <a:pt x="93576" y="109049"/>
                  <a:pt x="88942" y="125288"/>
                  <a:pt x="80794" y="139547"/>
                </a:cubicBezTo>
                <a:cubicBezTo>
                  <a:pt x="74225" y="151043"/>
                  <a:pt x="64927" y="160881"/>
                  <a:pt x="58760" y="172598"/>
                </a:cubicBezTo>
                <a:cubicBezTo>
                  <a:pt x="52620" y="184265"/>
                  <a:pt x="49264" y="197203"/>
                  <a:pt x="44071" y="209321"/>
                </a:cubicBezTo>
                <a:cubicBezTo>
                  <a:pt x="34573" y="231483"/>
                  <a:pt x="24486" y="253388"/>
                  <a:pt x="14693" y="275422"/>
                </a:cubicBezTo>
                <a:cubicBezTo>
                  <a:pt x="13576" y="286033"/>
                  <a:pt x="-297" y="415596"/>
                  <a:pt x="4" y="422314"/>
                </a:cubicBezTo>
                <a:cubicBezTo>
                  <a:pt x="2538" y="478897"/>
                  <a:pt x="6919" y="535768"/>
                  <a:pt x="18365" y="591239"/>
                </a:cubicBezTo>
                <a:cubicBezTo>
                  <a:pt x="23013" y="613763"/>
                  <a:pt x="36155" y="633802"/>
                  <a:pt x="47743" y="653668"/>
                </a:cubicBezTo>
                <a:cubicBezTo>
                  <a:pt x="61197" y="676732"/>
                  <a:pt x="123989" y="764575"/>
                  <a:pt x="143223" y="785870"/>
                </a:cubicBezTo>
                <a:cubicBezTo>
                  <a:pt x="160058" y="804509"/>
                  <a:pt x="179405" y="820743"/>
                  <a:pt x="198307" y="837282"/>
                </a:cubicBezTo>
                <a:cubicBezTo>
                  <a:pt x="255858" y="887639"/>
                  <a:pt x="207080" y="844848"/>
                  <a:pt x="257064" y="874005"/>
                </a:cubicBezTo>
                <a:cubicBezTo>
                  <a:pt x="263834" y="877954"/>
                  <a:pt x="269004" y="884199"/>
                  <a:pt x="275425" y="888694"/>
                </a:cubicBezTo>
                <a:cubicBezTo>
                  <a:pt x="291177" y="899721"/>
                  <a:pt x="308924" y="907683"/>
                  <a:pt x="326837" y="914400"/>
                </a:cubicBezTo>
                <a:cubicBezTo>
                  <a:pt x="337664" y="918460"/>
                  <a:pt x="334410" y="918073"/>
                  <a:pt x="341526" y="91807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96762FEB-2F52-262E-656B-47E5619FC0F0}"/>
              </a:ext>
            </a:extLst>
          </p:cNvPr>
          <p:cNvSpPr/>
          <p:nvPr/>
        </p:nvSpPr>
        <p:spPr>
          <a:xfrm>
            <a:off x="3220365" y="4932482"/>
            <a:ext cx="360853" cy="925417"/>
          </a:xfrm>
          <a:custGeom>
            <a:avLst/>
            <a:gdLst>
              <a:gd name="connsiteX0" fmla="*/ 359884 w 360853"/>
              <a:gd name="connsiteY0" fmla="*/ 0 h 925417"/>
              <a:gd name="connsiteX1" fmla="*/ 304800 w 360853"/>
              <a:gd name="connsiteY1" fmla="*/ 477398 h 925417"/>
              <a:gd name="connsiteX2" fmla="*/ 0 w 360853"/>
              <a:gd name="connsiteY2" fmla="*/ 925417 h 925417"/>
              <a:gd name="connsiteX3" fmla="*/ 0 w 360853"/>
              <a:gd name="connsiteY3" fmla="*/ 925417 h 92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853" h="925417">
                <a:moveTo>
                  <a:pt x="359884" y="0"/>
                </a:moveTo>
                <a:cubicBezTo>
                  <a:pt x="362332" y="161581"/>
                  <a:pt x="364781" y="323162"/>
                  <a:pt x="304800" y="477398"/>
                </a:cubicBezTo>
                <a:cubicBezTo>
                  <a:pt x="244819" y="631634"/>
                  <a:pt x="0" y="925417"/>
                  <a:pt x="0" y="925417"/>
                </a:cubicBezTo>
                <a:lnTo>
                  <a:pt x="0" y="925417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6F4EEFA4-2736-7B12-E60F-45545188FAD9}"/>
              </a:ext>
            </a:extLst>
          </p:cNvPr>
          <p:cNvSpPr/>
          <p:nvPr/>
        </p:nvSpPr>
        <p:spPr>
          <a:xfrm>
            <a:off x="5137545" y="4818641"/>
            <a:ext cx="356212" cy="635865"/>
          </a:xfrm>
          <a:custGeom>
            <a:avLst/>
            <a:gdLst>
              <a:gd name="connsiteX0" fmla="*/ 356212 w 356212"/>
              <a:gd name="connsiteY0" fmla="*/ 0 h 635865"/>
              <a:gd name="connsiteX1" fmla="*/ 286438 w 356212"/>
              <a:gd name="connsiteY1" fmla="*/ 22034 h 635865"/>
              <a:gd name="connsiteX2" fmla="*/ 198303 w 356212"/>
              <a:gd name="connsiteY2" fmla="*/ 73446 h 635865"/>
              <a:gd name="connsiteX3" fmla="*/ 128530 w 356212"/>
              <a:gd name="connsiteY3" fmla="*/ 135875 h 635865"/>
              <a:gd name="connsiteX4" fmla="*/ 51412 w 356212"/>
              <a:gd name="connsiteY4" fmla="*/ 257061 h 635865"/>
              <a:gd name="connsiteX5" fmla="*/ 25706 w 356212"/>
              <a:gd name="connsiteY5" fmla="*/ 330506 h 635865"/>
              <a:gd name="connsiteX6" fmla="*/ 14689 w 356212"/>
              <a:gd name="connsiteY6" fmla="*/ 370902 h 635865"/>
              <a:gd name="connsiteX7" fmla="*/ 0 w 356212"/>
              <a:gd name="connsiteY7" fmla="*/ 459037 h 635865"/>
              <a:gd name="connsiteX8" fmla="*/ 3672 w 356212"/>
              <a:gd name="connsiteY8" fmla="*/ 558188 h 635865"/>
              <a:gd name="connsiteX9" fmla="*/ 18361 w 356212"/>
              <a:gd name="connsiteY9" fmla="*/ 609600 h 635865"/>
              <a:gd name="connsiteX10" fmla="*/ 36723 w 356212"/>
              <a:gd name="connsiteY10" fmla="*/ 635306 h 635865"/>
              <a:gd name="connsiteX11" fmla="*/ 44067 w 356212"/>
              <a:gd name="connsiteY11" fmla="*/ 635306 h 63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2" h="635865">
                <a:moveTo>
                  <a:pt x="356212" y="0"/>
                </a:moveTo>
                <a:cubicBezTo>
                  <a:pt x="332954" y="7345"/>
                  <a:pt x="308253" y="11126"/>
                  <a:pt x="286438" y="22034"/>
                </a:cubicBezTo>
                <a:cubicBezTo>
                  <a:pt x="258443" y="36032"/>
                  <a:pt x="219849" y="54168"/>
                  <a:pt x="198303" y="73446"/>
                </a:cubicBezTo>
                <a:cubicBezTo>
                  <a:pt x="175045" y="94256"/>
                  <a:pt x="146670" y="110480"/>
                  <a:pt x="128530" y="135875"/>
                </a:cubicBezTo>
                <a:cubicBezTo>
                  <a:pt x="81284" y="202018"/>
                  <a:pt x="78534" y="197391"/>
                  <a:pt x="51412" y="257061"/>
                </a:cubicBezTo>
                <a:cubicBezTo>
                  <a:pt x="38421" y="285642"/>
                  <a:pt x="34265" y="300550"/>
                  <a:pt x="25706" y="330506"/>
                </a:cubicBezTo>
                <a:cubicBezTo>
                  <a:pt x="21872" y="343926"/>
                  <a:pt x="17426" y="357216"/>
                  <a:pt x="14689" y="370902"/>
                </a:cubicBezTo>
                <a:cubicBezTo>
                  <a:pt x="8848" y="400107"/>
                  <a:pt x="0" y="459037"/>
                  <a:pt x="0" y="459037"/>
                </a:cubicBezTo>
                <a:cubicBezTo>
                  <a:pt x="1224" y="492087"/>
                  <a:pt x="847" y="525236"/>
                  <a:pt x="3672" y="558188"/>
                </a:cubicBezTo>
                <a:cubicBezTo>
                  <a:pt x="4432" y="567049"/>
                  <a:pt x="14316" y="599486"/>
                  <a:pt x="18361" y="609600"/>
                </a:cubicBezTo>
                <a:cubicBezTo>
                  <a:pt x="22181" y="619149"/>
                  <a:pt x="27382" y="629702"/>
                  <a:pt x="36723" y="635306"/>
                </a:cubicBezTo>
                <a:cubicBezTo>
                  <a:pt x="38822" y="636565"/>
                  <a:pt x="41619" y="635306"/>
                  <a:pt x="44067" y="635306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E451FFFA-AA22-DACC-0E29-897A382FDB5D}"/>
              </a:ext>
            </a:extLst>
          </p:cNvPr>
          <p:cNvSpPr/>
          <p:nvPr/>
        </p:nvSpPr>
        <p:spPr>
          <a:xfrm>
            <a:off x="4083598" y="2567528"/>
            <a:ext cx="235026" cy="503113"/>
          </a:xfrm>
          <a:custGeom>
            <a:avLst/>
            <a:gdLst>
              <a:gd name="connsiteX0" fmla="*/ 14689 w 235026"/>
              <a:gd name="connsiteY0" fmla="*/ 0 h 503113"/>
              <a:gd name="connsiteX1" fmla="*/ 7344 w 235026"/>
              <a:gd name="connsiteY1" fmla="*/ 33051 h 503113"/>
              <a:gd name="connsiteX2" fmla="*/ 0 w 235026"/>
              <a:gd name="connsiteY2" fmla="*/ 84463 h 503113"/>
              <a:gd name="connsiteX3" fmla="*/ 3672 w 235026"/>
              <a:gd name="connsiteY3" fmla="*/ 172598 h 503113"/>
              <a:gd name="connsiteX4" fmla="*/ 14689 w 235026"/>
              <a:gd name="connsiteY4" fmla="*/ 201976 h 503113"/>
              <a:gd name="connsiteX5" fmla="*/ 36723 w 235026"/>
              <a:gd name="connsiteY5" fmla="*/ 275422 h 503113"/>
              <a:gd name="connsiteX6" fmla="*/ 80790 w 235026"/>
              <a:gd name="connsiteY6" fmla="*/ 359884 h 503113"/>
              <a:gd name="connsiteX7" fmla="*/ 113841 w 235026"/>
              <a:gd name="connsiteY7" fmla="*/ 411297 h 503113"/>
              <a:gd name="connsiteX8" fmla="*/ 150564 w 235026"/>
              <a:gd name="connsiteY8" fmla="*/ 455364 h 503113"/>
              <a:gd name="connsiteX9" fmla="*/ 172597 w 235026"/>
              <a:gd name="connsiteY9" fmla="*/ 477398 h 503113"/>
              <a:gd name="connsiteX10" fmla="*/ 183614 w 235026"/>
              <a:gd name="connsiteY10" fmla="*/ 484742 h 503113"/>
              <a:gd name="connsiteX11" fmla="*/ 220337 w 235026"/>
              <a:gd name="connsiteY11" fmla="*/ 499431 h 503113"/>
              <a:gd name="connsiteX12" fmla="*/ 235026 w 235026"/>
              <a:gd name="connsiteY12" fmla="*/ 503104 h 503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5026" h="503113">
                <a:moveTo>
                  <a:pt x="14689" y="0"/>
                </a:moveTo>
                <a:cubicBezTo>
                  <a:pt x="12241" y="11017"/>
                  <a:pt x="9104" y="21903"/>
                  <a:pt x="7344" y="33051"/>
                </a:cubicBezTo>
                <a:cubicBezTo>
                  <a:pt x="-3392" y="101045"/>
                  <a:pt x="9348" y="47070"/>
                  <a:pt x="0" y="84463"/>
                </a:cubicBezTo>
                <a:cubicBezTo>
                  <a:pt x="1224" y="113841"/>
                  <a:pt x="25" y="143421"/>
                  <a:pt x="3672" y="172598"/>
                </a:cubicBezTo>
                <a:cubicBezTo>
                  <a:pt x="4969" y="182976"/>
                  <a:pt x="11489" y="192019"/>
                  <a:pt x="14689" y="201976"/>
                </a:cubicBezTo>
                <a:cubicBezTo>
                  <a:pt x="22511" y="226310"/>
                  <a:pt x="25292" y="252560"/>
                  <a:pt x="36723" y="275422"/>
                </a:cubicBezTo>
                <a:cubicBezTo>
                  <a:pt x="44931" y="291837"/>
                  <a:pt x="68341" y="340518"/>
                  <a:pt x="80790" y="359884"/>
                </a:cubicBezTo>
                <a:cubicBezTo>
                  <a:pt x="91807" y="377022"/>
                  <a:pt x="100798" y="395646"/>
                  <a:pt x="113841" y="411297"/>
                </a:cubicBezTo>
                <a:cubicBezTo>
                  <a:pt x="126082" y="425986"/>
                  <a:pt x="137044" y="441843"/>
                  <a:pt x="150564" y="455364"/>
                </a:cubicBezTo>
                <a:cubicBezTo>
                  <a:pt x="157908" y="462709"/>
                  <a:pt x="164834" y="470497"/>
                  <a:pt x="172597" y="477398"/>
                </a:cubicBezTo>
                <a:cubicBezTo>
                  <a:pt x="175896" y="480330"/>
                  <a:pt x="179782" y="482552"/>
                  <a:pt x="183614" y="484742"/>
                </a:cubicBezTo>
                <a:cubicBezTo>
                  <a:pt x="198749" y="493391"/>
                  <a:pt x="202271" y="493409"/>
                  <a:pt x="220337" y="499431"/>
                </a:cubicBezTo>
                <a:cubicBezTo>
                  <a:pt x="232517" y="503491"/>
                  <a:pt x="227482" y="503104"/>
                  <a:pt x="235026" y="503104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10">
            <a:extLst>
              <a:ext uri="{FF2B5EF4-FFF2-40B4-BE49-F238E27FC236}">
                <a16:creationId xmlns:a16="http://schemas.microsoft.com/office/drawing/2014/main" id="{86742E97-64A9-4556-2A95-C26AB5651889}"/>
              </a:ext>
            </a:extLst>
          </p:cNvPr>
          <p:cNvSpPr/>
          <p:nvPr/>
        </p:nvSpPr>
        <p:spPr>
          <a:xfrm>
            <a:off x="6566065" y="2582217"/>
            <a:ext cx="187287" cy="334179"/>
          </a:xfrm>
          <a:custGeom>
            <a:avLst/>
            <a:gdLst>
              <a:gd name="connsiteX0" fmla="*/ 0 w 187287"/>
              <a:gd name="connsiteY0" fmla="*/ 0 h 334179"/>
              <a:gd name="connsiteX1" fmla="*/ 7345 w 187287"/>
              <a:gd name="connsiteY1" fmla="*/ 124858 h 334179"/>
              <a:gd name="connsiteX2" fmla="*/ 22034 w 187287"/>
              <a:gd name="connsiteY2" fmla="*/ 150564 h 334179"/>
              <a:gd name="connsiteX3" fmla="*/ 36723 w 187287"/>
              <a:gd name="connsiteY3" fmla="*/ 183615 h 334179"/>
              <a:gd name="connsiteX4" fmla="*/ 66101 w 187287"/>
              <a:gd name="connsiteY4" fmla="*/ 231355 h 334179"/>
              <a:gd name="connsiteX5" fmla="*/ 84463 w 187287"/>
              <a:gd name="connsiteY5" fmla="*/ 257061 h 334179"/>
              <a:gd name="connsiteX6" fmla="*/ 128530 w 187287"/>
              <a:gd name="connsiteY6" fmla="*/ 293783 h 334179"/>
              <a:gd name="connsiteX7" fmla="*/ 165253 w 187287"/>
              <a:gd name="connsiteY7" fmla="*/ 323162 h 334179"/>
              <a:gd name="connsiteX8" fmla="*/ 176270 w 187287"/>
              <a:gd name="connsiteY8" fmla="*/ 326834 h 334179"/>
              <a:gd name="connsiteX9" fmla="*/ 187287 w 187287"/>
              <a:gd name="connsiteY9" fmla="*/ 334179 h 3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7287" h="334179">
                <a:moveTo>
                  <a:pt x="0" y="0"/>
                </a:moveTo>
                <a:cubicBezTo>
                  <a:pt x="2448" y="41619"/>
                  <a:pt x="1308" y="83606"/>
                  <a:pt x="7345" y="124858"/>
                </a:cubicBezTo>
                <a:cubicBezTo>
                  <a:pt x="8774" y="134623"/>
                  <a:pt x="17621" y="141737"/>
                  <a:pt x="22034" y="150564"/>
                </a:cubicBezTo>
                <a:cubicBezTo>
                  <a:pt x="27426" y="161347"/>
                  <a:pt x="31590" y="172706"/>
                  <a:pt x="36723" y="183615"/>
                </a:cubicBezTo>
                <a:cubicBezTo>
                  <a:pt x="55207" y="222895"/>
                  <a:pt x="44365" y="202374"/>
                  <a:pt x="66101" y="231355"/>
                </a:cubicBezTo>
                <a:cubicBezTo>
                  <a:pt x="72419" y="239779"/>
                  <a:pt x="77017" y="249615"/>
                  <a:pt x="84463" y="257061"/>
                </a:cubicBezTo>
                <a:cubicBezTo>
                  <a:pt x="97983" y="270581"/>
                  <a:pt x="115010" y="280262"/>
                  <a:pt x="128530" y="293783"/>
                </a:cubicBezTo>
                <a:cubicBezTo>
                  <a:pt x="138559" y="303813"/>
                  <a:pt x="151354" y="318529"/>
                  <a:pt x="165253" y="323162"/>
                </a:cubicBezTo>
                <a:lnTo>
                  <a:pt x="176270" y="326834"/>
                </a:lnTo>
                <a:lnTo>
                  <a:pt x="187287" y="334179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stealth" w="lg" len="lg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E88A9F4A-9DEA-1276-057A-92BAD86B1002}"/>
              </a:ext>
            </a:extLst>
          </p:cNvPr>
          <p:cNvSpPr/>
          <p:nvPr/>
        </p:nvSpPr>
        <p:spPr>
          <a:xfrm>
            <a:off x="8703337" y="4690111"/>
            <a:ext cx="319490" cy="591239"/>
          </a:xfrm>
          <a:custGeom>
            <a:avLst/>
            <a:gdLst>
              <a:gd name="connsiteX0" fmla="*/ 0 w 319490"/>
              <a:gd name="connsiteY0" fmla="*/ 0 h 591239"/>
              <a:gd name="connsiteX1" fmla="*/ 113841 w 319490"/>
              <a:gd name="connsiteY1" fmla="*/ 66101 h 591239"/>
              <a:gd name="connsiteX2" fmla="*/ 161581 w 319490"/>
              <a:gd name="connsiteY2" fmla="*/ 110169 h 591239"/>
              <a:gd name="connsiteX3" fmla="*/ 201976 w 319490"/>
              <a:gd name="connsiteY3" fmla="*/ 139547 h 591239"/>
              <a:gd name="connsiteX4" fmla="*/ 235027 w 319490"/>
              <a:gd name="connsiteY4" fmla="*/ 168926 h 591239"/>
              <a:gd name="connsiteX5" fmla="*/ 282767 w 319490"/>
              <a:gd name="connsiteY5" fmla="*/ 235027 h 591239"/>
              <a:gd name="connsiteX6" fmla="*/ 290111 w 319490"/>
              <a:gd name="connsiteY6" fmla="*/ 268077 h 591239"/>
              <a:gd name="connsiteX7" fmla="*/ 312145 w 319490"/>
              <a:gd name="connsiteY7" fmla="*/ 337851 h 591239"/>
              <a:gd name="connsiteX8" fmla="*/ 319490 w 319490"/>
              <a:gd name="connsiteY8" fmla="*/ 381918 h 591239"/>
              <a:gd name="connsiteX9" fmla="*/ 315817 w 319490"/>
              <a:gd name="connsiteY9" fmla="*/ 506776 h 591239"/>
              <a:gd name="connsiteX10" fmla="*/ 304800 w 319490"/>
              <a:gd name="connsiteY10" fmla="*/ 532482 h 591239"/>
              <a:gd name="connsiteX11" fmla="*/ 297456 w 319490"/>
              <a:gd name="connsiteY11" fmla="*/ 558188 h 591239"/>
              <a:gd name="connsiteX12" fmla="*/ 271750 w 319490"/>
              <a:gd name="connsiteY12" fmla="*/ 591239 h 591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9490" h="591239">
                <a:moveTo>
                  <a:pt x="0" y="0"/>
                </a:moveTo>
                <a:cubicBezTo>
                  <a:pt x="46513" y="17442"/>
                  <a:pt x="66696" y="22583"/>
                  <a:pt x="113841" y="66101"/>
                </a:cubicBezTo>
                <a:cubicBezTo>
                  <a:pt x="129754" y="80790"/>
                  <a:pt x="144944" y="96305"/>
                  <a:pt x="161581" y="110169"/>
                </a:cubicBezTo>
                <a:cubicBezTo>
                  <a:pt x="174371" y="120828"/>
                  <a:pt x="188975" y="129146"/>
                  <a:pt x="201976" y="139547"/>
                </a:cubicBezTo>
                <a:cubicBezTo>
                  <a:pt x="213486" y="148755"/>
                  <a:pt x="225506" y="157673"/>
                  <a:pt x="235027" y="168926"/>
                </a:cubicBezTo>
                <a:cubicBezTo>
                  <a:pt x="252583" y="189674"/>
                  <a:pt x="282767" y="235027"/>
                  <a:pt x="282767" y="235027"/>
                </a:cubicBezTo>
                <a:cubicBezTo>
                  <a:pt x="285215" y="246044"/>
                  <a:pt x="286927" y="257250"/>
                  <a:pt x="290111" y="268077"/>
                </a:cubicBezTo>
                <a:cubicBezTo>
                  <a:pt x="307733" y="327992"/>
                  <a:pt x="296102" y="264055"/>
                  <a:pt x="312145" y="337851"/>
                </a:cubicBezTo>
                <a:cubicBezTo>
                  <a:pt x="315309" y="352403"/>
                  <a:pt x="317042" y="367229"/>
                  <a:pt x="319490" y="381918"/>
                </a:cubicBezTo>
                <a:cubicBezTo>
                  <a:pt x="318266" y="423537"/>
                  <a:pt x="319860" y="465335"/>
                  <a:pt x="315817" y="506776"/>
                </a:cubicBezTo>
                <a:cubicBezTo>
                  <a:pt x="314912" y="516054"/>
                  <a:pt x="307935" y="523703"/>
                  <a:pt x="304800" y="532482"/>
                </a:cubicBezTo>
                <a:cubicBezTo>
                  <a:pt x="301803" y="540874"/>
                  <a:pt x="301650" y="550325"/>
                  <a:pt x="297456" y="558188"/>
                </a:cubicBezTo>
                <a:cubicBezTo>
                  <a:pt x="288666" y="574669"/>
                  <a:pt x="282058" y="580931"/>
                  <a:pt x="271750" y="59123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8752E002-0BA6-4A3F-FB4E-E5FABC7EB78C}"/>
              </a:ext>
            </a:extLst>
          </p:cNvPr>
          <p:cNvSpPr/>
          <p:nvPr/>
        </p:nvSpPr>
        <p:spPr>
          <a:xfrm>
            <a:off x="9323954" y="4137554"/>
            <a:ext cx="206995" cy="544111"/>
          </a:xfrm>
          <a:custGeom>
            <a:avLst/>
            <a:gdLst>
              <a:gd name="connsiteX0" fmla="*/ 0 w 238699"/>
              <a:gd name="connsiteY0" fmla="*/ 0 h 668357"/>
              <a:gd name="connsiteX1" fmla="*/ 3673 w 238699"/>
              <a:gd name="connsiteY1" fmla="*/ 36723 h 668357"/>
              <a:gd name="connsiteX2" fmla="*/ 14689 w 238699"/>
              <a:gd name="connsiteY2" fmla="*/ 227682 h 668357"/>
              <a:gd name="connsiteX3" fmla="*/ 47740 w 238699"/>
              <a:gd name="connsiteY3" fmla="*/ 356212 h 668357"/>
              <a:gd name="connsiteX4" fmla="*/ 77118 w 238699"/>
              <a:gd name="connsiteY4" fmla="*/ 429658 h 668357"/>
              <a:gd name="connsiteX5" fmla="*/ 106497 w 238699"/>
              <a:gd name="connsiteY5" fmla="*/ 492087 h 668357"/>
              <a:gd name="connsiteX6" fmla="*/ 146892 w 238699"/>
              <a:gd name="connsiteY6" fmla="*/ 550844 h 668357"/>
              <a:gd name="connsiteX7" fmla="*/ 198304 w 238699"/>
              <a:gd name="connsiteY7" fmla="*/ 631634 h 668357"/>
              <a:gd name="connsiteX8" fmla="*/ 231355 w 238699"/>
              <a:gd name="connsiteY8" fmla="*/ 664684 h 668357"/>
              <a:gd name="connsiteX9" fmla="*/ 238699 w 238699"/>
              <a:gd name="connsiteY9" fmla="*/ 668357 h 668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8699" h="668357">
                <a:moveTo>
                  <a:pt x="0" y="0"/>
                </a:moveTo>
                <a:cubicBezTo>
                  <a:pt x="1224" y="12241"/>
                  <a:pt x="3139" y="24433"/>
                  <a:pt x="3673" y="36723"/>
                </a:cubicBezTo>
                <a:cubicBezTo>
                  <a:pt x="7754" y="130577"/>
                  <a:pt x="1940" y="151185"/>
                  <a:pt x="14689" y="227682"/>
                </a:cubicBezTo>
                <a:cubicBezTo>
                  <a:pt x="20818" y="264459"/>
                  <a:pt x="36892" y="324441"/>
                  <a:pt x="47740" y="356212"/>
                </a:cubicBezTo>
                <a:cubicBezTo>
                  <a:pt x="56261" y="381165"/>
                  <a:pt x="66652" y="405456"/>
                  <a:pt x="77118" y="429658"/>
                </a:cubicBezTo>
                <a:cubicBezTo>
                  <a:pt x="86247" y="450768"/>
                  <a:pt x="95021" y="472156"/>
                  <a:pt x="106497" y="492087"/>
                </a:cubicBezTo>
                <a:cubicBezTo>
                  <a:pt x="118356" y="512685"/>
                  <a:pt x="134039" y="530851"/>
                  <a:pt x="146892" y="550844"/>
                </a:cubicBezTo>
                <a:cubicBezTo>
                  <a:pt x="186572" y="612568"/>
                  <a:pt x="157183" y="576805"/>
                  <a:pt x="198304" y="631634"/>
                </a:cubicBezTo>
                <a:cubicBezTo>
                  <a:pt x="211771" y="649591"/>
                  <a:pt x="214658" y="653553"/>
                  <a:pt x="231355" y="664684"/>
                </a:cubicBezTo>
                <a:cubicBezTo>
                  <a:pt x="233632" y="666202"/>
                  <a:pt x="236251" y="667133"/>
                  <a:pt x="238699" y="66835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  <a:alpha val="50000"/>
              </a:schemeClr>
            </a:solidFill>
            <a:prstDash val="sysDot"/>
            <a:headEnd type="oval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7020AB-0981-A044-0201-5924B5A9B216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6272E0-067E-35C5-2252-3BF6B8CA1C3D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9B8A7F-B6A0-8188-118F-C59F5EAEA83B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281A768-6420-74DD-5728-6A808FBB5627}"/>
              </a:ext>
            </a:extLst>
          </p:cNvPr>
          <p:cNvGrpSpPr/>
          <p:nvPr/>
        </p:nvGrpSpPr>
        <p:grpSpPr>
          <a:xfrm>
            <a:off x="8180282" y="4268305"/>
            <a:ext cx="204614" cy="204614"/>
            <a:chOff x="6956426" y="3273426"/>
            <a:chExt cx="303212" cy="303212"/>
          </a:xfrm>
          <a:solidFill>
            <a:schemeClr val="bg1"/>
          </a:solidFill>
        </p:grpSpPr>
        <p:sp>
          <p:nvSpPr>
            <p:cNvPr id="50" name="Freeform 16">
              <a:extLst>
                <a:ext uri="{FF2B5EF4-FFF2-40B4-BE49-F238E27FC236}">
                  <a16:creationId xmlns:a16="http://schemas.microsoft.com/office/drawing/2014/main" id="{6FC5CF85-84C8-BBC5-0544-B2CA6D3CB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3438" y="3411538"/>
              <a:ext cx="76200" cy="128588"/>
            </a:xfrm>
            <a:custGeom>
              <a:avLst/>
              <a:gdLst>
                <a:gd name="T0" fmla="*/ 2 w 21"/>
                <a:gd name="T1" fmla="*/ 36 h 36"/>
                <a:gd name="T2" fmla="*/ 0 w 21"/>
                <a:gd name="T3" fmla="*/ 34 h 36"/>
                <a:gd name="T4" fmla="*/ 2 w 21"/>
                <a:gd name="T5" fmla="*/ 31 h 36"/>
                <a:gd name="T6" fmla="*/ 16 w 21"/>
                <a:gd name="T7" fmla="*/ 12 h 36"/>
                <a:gd name="T8" fmla="*/ 2 w 21"/>
                <a:gd name="T9" fmla="*/ 5 h 36"/>
                <a:gd name="T10" fmla="*/ 0 w 21"/>
                <a:gd name="T11" fmla="*/ 3 h 36"/>
                <a:gd name="T12" fmla="*/ 2 w 21"/>
                <a:gd name="T13" fmla="*/ 0 h 36"/>
                <a:gd name="T14" fmla="*/ 21 w 21"/>
                <a:gd name="T15" fmla="*/ 12 h 36"/>
                <a:gd name="T16" fmla="*/ 2 w 21"/>
                <a:gd name="T17" fmla="*/ 36 h 36"/>
                <a:gd name="T18" fmla="*/ 2 w 21"/>
                <a:gd name="T19" fmla="*/ 36 h 36"/>
                <a:gd name="T20" fmla="*/ 2 w 21"/>
                <a:gd name="T21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36">
                  <a:moveTo>
                    <a:pt x="2" y="36"/>
                  </a:moveTo>
                  <a:cubicBezTo>
                    <a:pt x="1" y="36"/>
                    <a:pt x="0" y="35"/>
                    <a:pt x="0" y="34"/>
                  </a:cubicBezTo>
                  <a:cubicBezTo>
                    <a:pt x="0" y="32"/>
                    <a:pt x="1" y="31"/>
                    <a:pt x="2" y="31"/>
                  </a:cubicBezTo>
                  <a:cubicBezTo>
                    <a:pt x="9" y="31"/>
                    <a:pt x="16" y="19"/>
                    <a:pt x="16" y="12"/>
                  </a:cubicBezTo>
                  <a:cubicBezTo>
                    <a:pt x="16" y="6"/>
                    <a:pt x="1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21" y="0"/>
                    <a:pt x="21" y="12"/>
                  </a:cubicBezTo>
                  <a:cubicBezTo>
                    <a:pt x="21" y="21"/>
                    <a:pt x="13" y="36"/>
                    <a:pt x="2" y="36"/>
                  </a:cubicBezTo>
                  <a:close/>
                  <a:moveTo>
                    <a:pt x="2" y="36"/>
                  </a:moveTo>
                  <a:cubicBezTo>
                    <a:pt x="2" y="36"/>
                    <a:pt x="2" y="36"/>
                    <a:pt x="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17">
              <a:extLst>
                <a:ext uri="{FF2B5EF4-FFF2-40B4-BE49-F238E27FC236}">
                  <a16:creationId xmlns:a16="http://schemas.microsoft.com/office/drawing/2014/main" id="{52C09214-7684-5173-4388-6C3350222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6426" y="3389313"/>
              <a:ext cx="241300" cy="187325"/>
            </a:xfrm>
            <a:custGeom>
              <a:avLst/>
              <a:gdLst>
                <a:gd name="T0" fmla="*/ 54 w 67"/>
                <a:gd name="T1" fmla="*/ 52 h 52"/>
                <a:gd name="T2" fmla="*/ 13 w 67"/>
                <a:gd name="T3" fmla="*/ 52 h 52"/>
                <a:gd name="T4" fmla="*/ 0 w 67"/>
                <a:gd name="T5" fmla="*/ 38 h 52"/>
                <a:gd name="T6" fmla="*/ 0 w 67"/>
                <a:gd name="T7" fmla="*/ 2 h 52"/>
                <a:gd name="T8" fmla="*/ 3 w 67"/>
                <a:gd name="T9" fmla="*/ 0 h 52"/>
                <a:gd name="T10" fmla="*/ 64 w 67"/>
                <a:gd name="T11" fmla="*/ 0 h 52"/>
                <a:gd name="T12" fmla="*/ 67 w 67"/>
                <a:gd name="T13" fmla="*/ 2 h 52"/>
                <a:gd name="T14" fmla="*/ 67 w 67"/>
                <a:gd name="T15" fmla="*/ 38 h 52"/>
                <a:gd name="T16" fmla="*/ 54 w 67"/>
                <a:gd name="T17" fmla="*/ 52 h 52"/>
                <a:gd name="T18" fmla="*/ 5 w 67"/>
                <a:gd name="T19" fmla="*/ 5 h 52"/>
                <a:gd name="T20" fmla="*/ 5 w 67"/>
                <a:gd name="T21" fmla="*/ 38 h 52"/>
                <a:gd name="T22" fmla="*/ 13 w 67"/>
                <a:gd name="T23" fmla="*/ 47 h 52"/>
                <a:gd name="T24" fmla="*/ 54 w 67"/>
                <a:gd name="T25" fmla="*/ 47 h 52"/>
                <a:gd name="T26" fmla="*/ 62 w 67"/>
                <a:gd name="T27" fmla="*/ 38 h 52"/>
                <a:gd name="T28" fmla="*/ 62 w 67"/>
                <a:gd name="T29" fmla="*/ 5 h 52"/>
                <a:gd name="T30" fmla="*/ 5 w 67"/>
                <a:gd name="T31" fmla="*/ 5 h 52"/>
                <a:gd name="T32" fmla="*/ 5 w 67"/>
                <a:gd name="T33" fmla="*/ 5 h 52"/>
                <a:gd name="T34" fmla="*/ 5 w 67"/>
                <a:gd name="T35" fmla="*/ 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52">
                  <a:moveTo>
                    <a:pt x="54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2" y="52"/>
                    <a:pt x="0" y="47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3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6" y="0"/>
                    <a:pt x="67" y="0"/>
                    <a:pt x="67" y="2"/>
                  </a:cubicBezTo>
                  <a:cubicBezTo>
                    <a:pt x="67" y="38"/>
                    <a:pt x="67" y="38"/>
                    <a:pt x="67" y="38"/>
                  </a:cubicBezTo>
                  <a:cubicBezTo>
                    <a:pt x="67" y="48"/>
                    <a:pt x="63" y="52"/>
                    <a:pt x="54" y="52"/>
                  </a:cubicBezTo>
                  <a:close/>
                  <a:moveTo>
                    <a:pt x="5" y="5"/>
                  </a:moveTo>
                  <a:cubicBezTo>
                    <a:pt x="5" y="38"/>
                    <a:pt x="5" y="38"/>
                    <a:pt x="5" y="38"/>
                  </a:cubicBezTo>
                  <a:cubicBezTo>
                    <a:pt x="5" y="46"/>
                    <a:pt x="6" y="47"/>
                    <a:pt x="13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61" y="47"/>
                    <a:pt x="62" y="45"/>
                    <a:pt x="62" y="38"/>
                  </a:cubicBezTo>
                  <a:cubicBezTo>
                    <a:pt x="62" y="5"/>
                    <a:pt x="62" y="5"/>
                    <a:pt x="62" y="5"/>
                  </a:cubicBezTo>
                  <a:lnTo>
                    <a:pt x="5" y="5"/>
                  </a:lnTo>
                  <a:close/>
                  <a:moveTo>
                    <a:pt x="5" y="5"/>
                  </a:moveTo>
                  <a:cubicBezTo>
                    <a:pt x="5" y="5"/>
                    <a:pt x="5" y="5"/>
                    <a:pt x="5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Freeform 18">
              <a:extLst>
                <a:ext uri="{FF2B5EF4-FFF2-40B4-BE49-F238E27FC236}">
                  <a16:creationId xmlns:a16="http://schemas.microsoft.com/office/drawing/2014/main" id="{C8CE2327-2EBD-6F62-B943-9E090EBE9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65513"/>
              <a:ext cx="7938" cy="9525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0 w 2"/>
                <a:gd name="T7" fmla="*/ 0 h 3"/>
                <a:gd name="T8" fmla="*/ 2 w 2"/>
                <a:gd name="T9" fmla="*/ 0 h 3"/>
                <a:gd name="T10" fmla="*/ 2 w 2"/>
                <a:gd name="T11" fmla="*/ 1 h 3"/>
                <a:gd name="T12" fmla="*/ 2 w 2"/>
                <a:gd name="T13" fmla="*/ 2 h 3"/>
                <a:gd name="T14" fmla="*/ 1 w 2"/>
                <a:gd name="T15" fmla="*/ 3 h 3"/>
                <a:gd name="T16" fmla="*/ 1 w 2"/>
                <a:gd name="T17" fmla="*/ 3 h 3"/>
                <a:gd name="T18" fmla="*/ 1 w 2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DB1EC5B8-D226-B285-1531-7A7998BB41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8176" y="3490913"/>
              <a:ext cx="39688" cy="53975"/>
            </a:xfrm>
            <a:custGeom>
              <a:avLst/>
              <a:gdLst>
                <a:gd name="T0" fmla="*/ 10 w 11"/>
                <a:gd name="T1" fmla="*/ 15 h 15"/>
                <a:gd name="T2" fmla="*/ 0 w 11"/>
                <a:gd name="T3" fmla="*/ 5 h 15"/>
                <a:gd name="T4" fmla="*/ 0 w 11"/>
                <a:gd name="T5" fmla="*/ 1 h 15"/>
                <a:gd name="T6" fmla="*/ 2 w 11"/>
                <a:gd name="T7" fmla="*/ 0 h 15"/>
                <a:gd name="T8" fmla="*/ 3 w 11"/>
                <a:gd name="T9" fmla="*/ 1 h 15"/>
                <a:gd name="T10" fmla="*/ 3 w 11"/>
                <a:gd name="T11" fmla="*/ 5 h 15"/>
                <a:gd name="T12" fmla="*/ 10 w 11"/>
                <a:gd name="T13" fmla="*/ 12 h 15"/>
                <a:gd name="T14" fmla="*/ 11 w 11"/>
                <a:gd name="T15" fmla="*/ 13 h 15"/>
                <a:gd name="T16" fmla="*/ 10 w 11"/>
                <a:gd name="T17" fmla="*/ 15 h 15"/>
                <a:gd name="T18" fmla="*/ 10 w 11"/>
                <a:gd name="T19" fmla="*/ 15 h 15"/>
                <a:gd name="T20" fmla="*/ 10 w 11"/>
                <a:gd name="T2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" h="15">
                  <a:moveTo>
                    <a:pt x="10" y="15"/>
                  </a:moveTo>
                  <a:cubicBezTo>
                    <a:pt x="2" y="15"/>
                    <a:pt x="0" y="12"/>
                    <a:pt x="0" y="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11"/>
                    <a:pt x="4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1" y="14"/>
                    <a:pt x="10" y="15"/>
                    <a:pt x="10" y="15"/>
                  </a:cubicBezTo>
                  <a:close/>
                  <a:moveTo>
                    <a:pt x="10" y="15"/>
                  </a:moveTo>
                  <a:cubicBezTo>
                    <a:pt x="10" y="15"/>
                    <a:pt x="10" y="15"/>
                    <a:pt x="10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Freeform 20">
              <a:extLst>
                <a:ext uri="{FF2B5EF4-FFF2-40B4-BE49-F238E27FC236}">
                  <a16:creationId xmlns:a16="http://schemas.microsoft.com/office/drawing/2014/main" id="{0F2C0B0D-C73F-F874-D725-884C6DE0EB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3273426"/>
              <a:ext cx="49213" cy="98425"/>
            </a:xfrm>
            <a:custGeom>
              <a:avLst/>
              <a:gdLst>
                <a:gd name="T0" fmla="*/ 7 w 14"/>
                <a:gd name="T1" fmla="*/ 27 h 27"/>
                <a:gd name="T2" fmla="*/ 5 w 14"/>
                <a:gd name="T3" fmla="*/ 26 h 27"/>
                <a:gd name="T4" fmla="*/ 6 w 14"/>
                <a:gd name="T5" fmla="*/ 23 h 27"/>
                <a:gd name="T6" fmla="*/ 9 w 14"/>
                <a:gd name="T7" fmla="*/ 18 h 27"/>
                <a:gd name="T8" fmla="*/ 8 w 14"/>
                <a:gd name="T9" fmla="*/ 16 h 27"/>
                <a:gd name="T10" fmla="*/ 5 w 14"/>
                <a:gd name="T11" fmla="*/ 2 h 27"/>
                <a:gd name="T12" fmla="*/ 8 w 14"/>
                <a:gd name="T13" fmla="*/ 1 h 27"/>
                <a:gd name="T14" fmla="*/ 9 w 14"/>
                <a:gd name="T15" fmla="*/ 5 h 27"/>
                <a:gd name="T16" fmla="*/ 11 w 14"/>
                <a:gd name="T17" fmla="*/ 13 h 27"/>
                <a:gd name="T18" fmla="*/ 14 w 14"/>
                <a:gd name="T19" fmla="*/ 18 h 27"/>
                <a:gd name="T20" fmla="*/ 9 w 14"/>
                <a:gd name="T21" fmla="*/ 27 h 27"/>
                <a:gd name="T22" fmla="*/ 7 w 14"/>
                <a:gd name="T23" fmla="*/ 27 h 27"/>
                <a:gd name="T24" fmla="*/ 7 w 14"/>
                <a:gd name="T25" fmla="*/ 27 h 27"/>
                <a:gd name="T26" fmla="*/ 7 w 14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7">
                  <a:moveTo>
                    <a:pt x="7" y="27"/>
                  </a:moveTo>
                  <a:cubicBezTo>
                    <a:pt x="7" y="27"/>
                    <a:pt x="6" y="27"/>
                    <a:pt x="5" y="26"/>
                  </a:cubicBezTo>
                  <a:cubicBezTo>
                    <a:pt x="4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5" y="14"/>
                    <a:pt x="0" y="9"/>
                    <a:pt x="5" y="2"/>
                  </a:cubicBezTo>
                  <a:cubicBezTo>
                    <a:pt x="6" y="1"/>
                    <a:pt x="7" y="0"/>
                    <a:pt x="8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7" y="9"/>
                    <a:pt x="11" y="13"/>
                  </a:cubicBezTo>
                  <a:cubicBezTo>
                    <a:pt x="14" y="15"/>
                    <a:pt x="14" y="17"/>
                    <a:pt x="14" y="18"/>
                  </a:cubicBezTo>
                  <a:cubicBezTo>
                    <a:pt x="14" y="21"/>
                    <a:pt x="12" y="24"/>
                    <a:pt x="9" y="27"/>
                  </a:cubicBezTo>
                  <a:cubicBezTo>
                    <a:pt x="9" y="27"/>
                    <a:pt x="8" y="27"/>
                    <a:pt x="7" y="27"/>
                  </a:cubicBezTo>
                  <a:close/>
                  <a:moveTo>
                    <a:pt x="7" y="27"/>
                  </a:moveTo>
                  <a:cubicBezTo>
                    <a:pt x="7" y="27"/>
                    <a:pt x="7" y="27"/>
                    <a:pt x="7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Freeform 21">
              <a:extLst>
                <a:ext uri="{FF2B5EF4-FFF2-40B4-BE49-F238E27FC236}">
                  <a16:creationId xmlns:a16="http://schemas.microsoft.com/office/drawing/2014/main" id="{1BF8BB40-E545-3C7D-678B-FFEE09DE2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313" y="3273426"/>
              <a:ext cx="53975" cy="98425"/>
            </a:xfrm>
            <a:custGeom>
              <a:avLst/>
              <a:gdLst>
                <a:gd name="T0" fmla="*/ 8 w 15"/>
                <a:gd name="T1" fmla="*/ 27 h 27"/>
                <a:gd name="T2" fmla="*/ 6 w 15"/>
                <a:gd name="T3" fmla="*/ 26 h 27"/>
                <a:gd name="T4" fmla="*/ 6 w 15"/>
                <a:gd name="T5" fmla="*/ 23 h 27"/>
                <a:gd name="T6" fmla="*/ 9 w 15"/>
                <a:gd name="T7" fmla="*/ 18 h 27"/>
                <a:gd name="T8" fmla="*/ 8 w 15"/>
                <a:gd name="T9" fmla="*/ 16 h 27"/>
                <a:gd name="T10" fmla="*/ 5 w 15"/>
                <a:gd name="T11" fmla="*/ 2 h 27"/>
                <a:gd name="T12" fmla="*/ 9 w 15"/>
                <a:gd name="T13" fmla="*/ 1 h 27"/>
                <a:gd name="T14" fmla="*/ 9 w 15"/>
                <a:gd name="T15" fmla="*/ 5 h 27"/>
                <a:gd name="T16" fmla="*/ 12 w 15"/>
                <a:gd name="T17" fmla="*/ 13 h 27"/>
                <a:gd name="T18" fmla="*/ 14 w 15"/>
                <a:gd name="T19" fmla="*/ 18 h 27"/>
                <a:gd name="T20" fmla="*/ 9 w 15"/>
                <a:gd name="T21" fmla="*/ 27 h 27"/>
                <a:gd name="T22" fmla="*/ 8 w 15"/>
                <a:gd name="T23" fmla="*/ 27 h 27"/>
                <a:gd name="T24" fmla="*/ 8 w 15"/>
                <a:gd name="T25" fmla="*/ 27 h 27"/>
                <a:gd name="T26" fmla="*/ 8 w 15"/>
                <a:gd name="T2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27">
                  <a:moveTo>
                    <a:pt x="8" y="27"/>
                  </a:moveTo>
                  <a:cubicBezTo>
                    <a:pt x="7" y="27"/>
                    <a:pt x="6" y="27"/>
                    <a:pt x="6" y="26"/>
                  </a:cubicBezTo>
                  <a:cubicBezTo>
                    <a:pt x="5" y="25"/>
                    <a:pt x="5" y="24"/>
                    <a:pt x="6" y="23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9" y="18"/>
                    <a:pt x="9" y="17"/>
                    <a:pt x="8" y="16"/>
                  </a:cubicBezTo>
                  <a:cubicBezTo>
                    <a:pt x="6" y="14"/>
                    <a:pt x="0" y="9"/>
                    <a:pt x="5" y="2"/>
                  </a:cubicBezTo>
                  <a:cubicBezTo>
                    <a:pt x="6" y="1"/>
                    <a:pt x="8" y="0"/>
                    <a:pt x="9" y="1"/>
                  </a:cubicBezTo>
                  <a:cubicBezTo>
                    <a:pt x="10" y="2"/>
                    <a:pt x="10" y="4"/>
                    <a:pt x="9" y="5"/>
                  </a:cubicBezTo>
                  <a:cubicBezTo>
                    <a:pt x="7" y="8"/>
                    <a:pt x="8" y="9"/>
                    <a:pt x="12" y="13"/>
                  </a:cubicBezTo>
                  <a:cubicBezTo>
                    <a:pt x="14" y="15"/>
                    <a:pt x="15" y="17"/>
                    <a:pt x="14" y="18"/>
                  </a:cubicBezTo>
                  <a:cubicBezTo>
                    <a:pt x="14" y="21"/>
                    <a:pt x="13" y="24"/>
                    <a:pt x="9" y="27"/>
                  </a:cubicBezTo>
                  <a:cubicBezTo>
                    <a:pt x="9" y="27"/>
                    <a:pt x="8" y="27"/>
                    <a:pt x="8" y="27"/>
                  </a:cubicBezTo>
                  <a:close/>
                  <a:moveTo>
                    <a:pt x="8" y="27"/>
                  </a:moveTo>
                  <a:cubicBezTo>
                    <a:pt x="8" y="27"/>
                    <a:pt x="8" y="27"/>
                    <a:pt x="8" y="2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150162-F51F-4C63-A02C-67E2141FDEC0}"/>
              </a:ext>
            </a:extLst>
          </p:cNvPr>
          <p:cNvGrpSpPr/>
          <p:nvPr/>
        </p:nvGrpSpPr>
        <p:grpSpPr>
          <a:xfrm>
            <a:off x="3867462" y="4126944"/>
            <a:ext cx="198095" cy="355460"/>
            <a:chOff x="1946276" y="2287588"/>
            <a:chExt cx="169863" cy="304800"/>
          </a:xfrm>
          <a:solidFill>
            <a:schemeClr val="bg1"/>
          </a:solidFill>
        </p:grpSpPr>
        <p:sp>
          <p:nvSpPr>
            <p:cNvPr id="57" name="Freeform 29">
              <a:extLst>
                <a:ext uri="{FF2B5EF4-FFF2-40B4-BE49-F238E27FC236}">
                  <a16:creationId xmlns:a16="http://schemas.microsoft.com/office/drawing/2014/main" id="{7B32C1C0-2467-912C-C4FE-10DBCFB61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6276" y="2287588"/>
              <a:ext cx="169863" cy="304800"/>
            </a:xfrm>
            <a:custGeom>
              <a:avLst/>
              <a:gdLst>
                <a:gd name="T0" fmla="*/ 41 w 47"/>
                <a:gd name="T1" fmla="*/ 22 h 85"/>
                <a:gd name="T2" fmla="*/ 26 w 47"/>
                <a:gd name="T3" fmla="*/ 14 h 85"/>
                <a:gd name="T4" fmla="*/ 21 w 47"/>
                <a:gd name="T5" fmla="*/ 2 h 85"/>
                <a:gd name="T6" fmla="*/ 18 w 47"/>
                <a:gd name="T7" fmla="*/ 0 h 85"/>
                <a:gd name="T8" fmla="*/ 15 w 47"/>
                <a:gd name="T9" fmla="*/ 0 h 85"/>
                <a:gd name="T10" fmla="*/ 13 w 47"/>
                <a:gd name="T11" fmla="*/ 0 h 85"/>
                <a:gd name="T12" fmla="*/ 11 w 47"/>
                <a:gd name="T13" fmla="*/ 2 h 85"/>
                <a:gd name="T14" fmla="*/ 14 w 47"/>
                <a:gd name="T15" fmla="*/ 4 h 85"/>
                <a:gd name="T16" fmla="*/ 14 w 47"/>
                <a:gd name="T17" fmla="*/ 4 h 85"/>
                <a:gd name="T18" fmla="*/ 18 w 47"/>
                <a:gd name="T19" fmla="*/ 6 h 85"/>
                <a:gd name="T20" fmla="*/ 21 w 47"/>
                <a:gd name="T21" fmla="*/ 14 h 85"/>
                <a:gd name="T22" fmla="*/ 0 w 47"/>
                <a:gd name="T23" fmla="*/ 38 h 85"/>
                <a:gd name="T24" fmla="*/ 0 w 47"/>
                <a:gd name="T25" fmla="*/ 61 h 85"/>
                <a:gd name="T26" fmla="*/ 7 w 47"/>
                <a:gd name="T27" fmla="*/ 78 h 85"/>
                <a:gd name="T28" fmla="*/ 23 w 47"/>
                <a:gd name="T29" fmla="*/ 85 h 85"/>
                <a:gd name="T30" fmla="*/ 24 w 47"/>
                <a:gd name="T31" fmla="*/ 85 h 85"/>
                <a:gd name="T32" fmla="*/ 40 w 47"/>
                <a:gd name="T33" fmla="*/ 78 h 85"/>
                <a:gd name="T34" fmla="*/ 47 w 47"/>
                <a:gd name="T35" fmla="*/ 61 h 85"/>
                <a:gd name="T36" fmla="*/ 47 w 47"/>
                <a:gd name="T37" fmla="*/ 38 h 85"/>
                <a:gd name="T38" fmla="*/ 41 w 47"/>
                <a:gd name="T39" fmla="*/ 22 h 85"/>
                <a:gd name="T40" fmla="*/ 43 w 47"/>
                <a:gd name="T41" fmla="*/ 61 h 85"/>
                <a:gd name="T42" fmla="*/ 24 w 47"/>
                <a:gd name="T43" fmla="*/ 80 h 85"/>
                <a:gd name="T44" fmla="*/ 10 w 47"/>
                <a:gd name="T45" fmla="*/ 74 h 85"/>
                <a:gd name="T46" fmla="*/ 4 w 47"/>
                <a:gd name="T47" fmla="*/ 61 h 85"/>
                <a:gd name="T48" fmla="*/ 4 w 47"/>
                <a:gd name="T49" fmla="*/ 38 h 85"/>
                <a:gd name="T50" fmla="*/ 10 w 47"/>
                <a:gd name="T51" fmla="*/ 25 h 85"/>
                <a:gd name="T52" fmla="*/ 22 w 47"/>
                <a:gd name="T53" fmla="*/ 19 h 85"/>
                <a:gd name="T54" fmla="*/ 25 w 47"/>
                <a:gd name="T55" fmla="*/ 19 h 85"/>
                <a:gd name="T56" fmla="*/ 38 w 47"/>
                <a:gd name="T57" fmla="*/ 25 h 85"/>
                <a:gd name="T58" fmla="*/ 43 w 47"/>
                <a:gd name="T59" fmla="*/ 38 h 85"/>
                <a:gd name="T60" fmla="*/ 43 w 47"/>
                <a:gd name="T61" fmla="*/ 6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7" h="85">
                  <a:moveTo>
                    <a:pt x="41" y="22"/>
                  </a:moveTo>
                  <a:cubicBezTo>
                    <a:pt x="37" y="18"/>
                    <a:pt x="32" y="15"/>
                    <a:pt x="26" y="14"/>
                  </a:cubicBezTo>
                  <a:cubicBezTo>
                    <a:pt x="26" y="9"/>
                    <a:pt x="24" y="5"/>
                    <a:pt x="21" y="2"/>
                  </a:cubicBezTo>
                  <a:cubicBezTo>
                    <a:pt x="20" y="1"/>
                    <a:pt x="19" y="1"/>
                    <a:pt x="18" y="0"/>
                  </a:cubicBezTo>
                  <a:cubicBezTo>
                    <a:pt x="16" y="0"/>
                    <a:pt x="15" y="0"/>
                    <a:pt x="15" y="0"/>
                  </a:cubicBezTo>
                  <a:cubicBezTo>
                    <a:pt x="14" y="0"/>
                    <a:pt x="13" y="0"/>
                    <a:pt x="13" y="0"/>
                  </a:cubicBezTo>
                  <a:cubicBezTo>
                    <a:pt x="12" y="0"/>
                    <a:pt x="11" y="1"/>
                    <a:pt x="11" y="2"/>
                  </a:cubicBezTo>
                  <a:cubicBezTo>
                    <a:pt x="12" y="4"/>
                    <a:pt x="13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7" y="4"/>
                    <a:pt x="18" y="6"/>
                  </a:cubicBezTo>
                  <a:cubicBezTo>
                    <a:pt x="20" y="7"/>
                    <a:pt x="21" y="10"/>
                    <a:pt x="21" y="14"/>
                  </a:cubicBezTo>
                  <a:cubicBezTo>
                    <a:pt x="9" y="15"/>
                    <a:pt x="0" y="26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7"/>
                    <a:pt x="2" y="73"/>
                    <a:pt x="7" y="78"/>
                  </a:cubicBezTo>
                  <a:cubicBezTo>
                    <a:pt x="11" y="82"/>
                    <a:pt x="17" y="85"/>
                    <a:pt x="23" y="85"/>
                  </a:cubicBezTo>
                  <a:cubicBezTo>
                    <a:pt x="24" y="85"/>
                    <a:pt x="24" y="85"/>
                    <a:pt x="24" y="85"/>
                  </a:cubicBezTo>
                  <a:cubicBezTo>
                    <a:pt x="30" y="85"/>
                    <a:pt x="36" y="82"/>
                    <a:pt x="40" y="78"/>
                  </a:cubicBezTo>
                  <a:cubicBezTo>
                    <a:pt x="45" y="73"/>
                    <a:pt x="47" y="67"/>
                    <a:pt x="47" y="61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2"/>
                    <a:pt x="45" y="27"/>
                    <a:pt x="41" y="22"/>
                  </a:cubicBezTo>
                  <a:close/>
                  <a:moveTo>
                    <a:pt x="43" y="61"/>
                  </a:moveTo>
                  <a:cubicBezTo>
                    <a:pt x="43" y="71"/>
                    <a:pt x="34" y="80"/>
                    <a:pt x="24" y="80"/>
                  </a:cubicBezTo>
                  <a:cubicBezTo>
                    <a:pt x="18" y="80"/>
                    <a:pt x="14" y="78"/>
                    <a:pt x="10" y="74"/>
                  </a:cubicBezTo>
                  <a:cubicBezTo>
                    <a:pt x="6" y="71"/>
                    <a:pt x="4" y="66"/>
                    <a:pt x="4" y="61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3"/>
                    <a:pt x="6" y="28"/>
                    <a:pt x="10" y="25"/>
                  </a:cubicBezTo>
                  <a:cubicBezTo>
                    <a:pt x="13" y="21"/>
                    <a:pt x="17" y="19"/>
                    <a:pt x="22" y="19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0" y="19"/>
                    <a:pt x="34" y="21"/>
                    <a:pt x="38" y="25"/>
                  </a:cubicBezTo>
                  <a:cubicBezTo>
                    <a:pt x="41" y="29"/>
                    <a:pt x="43" y="33"/>
                    <a:pt x="43" y="38"/>
                  </a:cubicBezTo>
                  <a:lnTo>
                    <a:pt x="4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30">
              <a:extLst>
                <a:ext uri="{FF2B5EF4-FFF2-40B4-BE49-F238E27FC236}">
                  <a16:creationId xmlns:a16="http://schemas.microsoft.com/office/drawing/2014/main" id="{D21640EA-783E-9620-7567-61AE6D6F0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8188" y="2376488"/>
              <a:ext cx="46038" cy="76200"/>
            </a:xfrm>
            <a:custGeom>
              <a:avLst/>
              <a:gdLst>
                <a:gd name="T0" fmla="*/ 7 w 13"/>
                <a:gd name="T1" fmla="*/ 0 h 21"/>
                <a:gd name="T2" fmla="*/ 6 w 13"/>
                <a:gd name="T3" fmla="*/ 0 h 21"/>
                <a:gd name="T4" fmla="*/ 2 w 13"/>
                <a:gd name="T5" fmla="*/ 2 h 21"/>
                <a:gd name="T6" fmla="*/ 0 w 13"/>
                <a:gd name="T7" fmla="*/ 6 h 21"/>
                <a:gd name="T8" fmla="*/ 0 w 13"/>
                <a:gd name="T9" fmla="*/ 15 h 21"/>
                <a:gd name="T10" fmla="*/ 2 w 13"/>
                <a:gd name="T11" fmla="*/ 19 h 21"/>
                <a:gd name="T12" fmla="*/ 6 w 13"/>
                <a:gd name="T13" fmla="*/ 21 h 21"/>
                <a:gd name="T14" fmla="*/ 7 w 13"/>
                <a:gd name="T15" fmla="*/ 21 h 21"/>
                <a:gd name="T16" fmla="*/ 11 w 13"/>
                <a:gd name="T17" fmla="*/ 19 h 21"/>
                <a:gd name="T18" fmla="*/ 13 w 13"/>
                <a:gd name="T19" fmla="*/ 15 h 21"/>
                <a:gd name="T20" fmla="*/ 13 w 13"/>
                <a:gd name="T21" fmla="*/ 6 h 21"/>
                <a:gd name="T22" fmla="*/ 11 w 13"/>
                <a:gd name="T23" fmla="*/ 2 h 21"/>
                <a:gd name="T24" fmla="*/ 7 w 13"/>
                <a:gd name="T25" fmla="*/ 0 h 21"/>
                <a:gd name="T26" fmla="*/ 8 w 13"/>
                <a:gd name="T27" fmla="*/ 15 h 21"/>
                <a:gd name="T28" fmla="*/ 7 w 13"/>
                <a:gd name="T29" fmla="*/ 16 h 21"/>
                <a:gd name="T30" fmla="*/ 6 w 13"/>
                <a:gd name="T31" fmla="*/ 16 h 21"/>
                <a:gd name="T32" fmla="*/ 5 w 13"/>
                <a:gd name="T33" fmla="*/ 16 h 21"/>
                <a:gd name="T34" fmla="*/ 5 w 13"/>
                <a:gd name="T35" fmla="*/ 15 h 21"/>
                <a:gd name="T36" fmla="*/ 5 w 13"/>
                <a:gd name="T37" fmla="*/ 6 h 21"/>
                <a:gd name="T38" fmla="*/ 6 w 13"/>
                <a:gd name="T39" fmla="*/ 5 h 21"/>
                <a:gd name="T40" fmla="*/ 7 w 13"/>
                <a:gd name="T41" fmla="*/ 5 h 21"/>
                <a:gd name="T42" fmla="*/ 8 w 13"/>
                <a:gd name="T43" fmla="*/ 6 h 21"/>
                <a:gd name="T44" fmla="*/ 8 w 13"/>
                <a:gd name="T45" fmla="*/ 1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" h="21">
                  <a:moveTo>
                    <a:pt x="7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3" y="1"/>
                    <a:pt x="2" y="2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3" y="20"/>
                    <a:pt x="4" y="21"/>
                    <a:pt x="6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0"/>
                    <a:pt x="11" y="19"/>
                  </a:cubicBezTo>
                  <a:cubicBezTo>
                    <a:pt x="12" y="18"/>
                    <a:pt x="13" y="17"/>
                    <a:pt x="13" y="1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4"/>
                    <a:pt x="12" y="3"/>
                    <a:pt x="11" y="2"/>
                  </a:cubicBezTo>
                  <a:cubicBezTo>
                    <a:pt x="10" y="1"/>
                    <a:pt x="9" y="0"/>
                    <a:pt x="7" y="0"/>
                  </a:cubicBezTo>
                  <a:close/>
                  <a:moveTo>
                    <a:pt x="8" y="15"/>
                  </a:moveTo>
                  <a:cubicBezTo>
                    <a:pt x="8" y="16"/>
                    <a:pt x="8" y="16"/>
                    <a:pt x="7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16"/>
                    <a:pt x="6" y="16"/>
                    <a:pt x="5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5"/>
                    <a:pt x="6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8" y="5"/>
                    <a:pt x="8" y="6"/>
                  </a:cubicBezTo>
                  <a:lnTo>
                    <a:pt x="8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9" name="Freeform 31">
            <a:extLst>
              <a:ext uri="{FF2B5EF4-FFF2-40B4-BE49-F238E27FC236}">
                <a16:creationId xmlns:a16="http://schemas.microsoft.com/office/drawing/2014/main" id="{ED34F899-BC98-0588-8790-C7F75BA3A334}"/>
              </a:ext>
            </a:extLst>
          </p:cNvPr>
          <p:cNvSpPr>
            <a:spLocks noEditPoints="1"/>
          </p:cNvSpPr>
          <p:nvPr/>
        </p:nvSpPr>
        <p:spPr bwMode="auto">
          <a:xfrm>
            <a:off x="4857466" y="3012404"/>
            <a:ext cx="401532" cy="401532"/>
          </a:xfrm>
          <a:custGeom>
            <a:avLst/>
            <a:gdLst>
              <a:gd name="T0" fmla="*/ 30 w 80"/>
              <a:gd name="T1" fmla="*/ 36 h 80"/>
              <a:gd name="T2" fmla="*/ 27 w 80"/>
              <a:gd name="T3" fmla="*/ 36 h 80"/>
              <a:gd name="T4" fmla="*/ 27 w 80"/>
              <a:gd name="T5" fmla="*/ 38 h 80"/>
              <a:gd name="T6" fmla="*/ 45 w 80"/>
              <a:gd name="T7" fmla="*/ 56 h 80"/>
              <a:gd name="T8" fmla="*/ 46 w 80"/>
              <a:gd name="T9" fmla="*/ 56 h 80"/>
              <a:gd name="T10" fmla="*/ 47 w 80"/>
              <a:gd name="T11" fmla="*/ 56 h 80"/>
              <a:gd name="T12" fmla="*/ 47 w 80"/>
              <a:gd name="T13" fmla="*/ 53 h 80"/>
              <a:gd name="T14" fmla="*/ 30 w 80"/>
              <a:gd name="T15" fmla="*/ 36 h 80"/>
              <a:gd name="T16" fmla="*/ 52 w 80"/>
              <a:gd name="T17" fmla="*/ 49 h 80"/>
              <a:gd name="T18" fmla="*/ 53 w 80"/>
              <a:gd name="T19" fmla="*/ 49 h 80"/>
              <a:gd name="T20" fmla="*/ 55 w 80"/>
              <a:gd name="T21" fmla="*/ 49 h 80"/>
              <a:gd name="T22" fmla="*/ 55 w 80"/>
              <a:gd name="T23" fmla="*/ 46 h 80"/>
              <a:gd name="T24" fmla="*/ 37 w 80"/>
              <a:gd name="T25" fmla="*/ 28 h 80"/>
              <a:gd name="T26" fmla="*/ 35 w 80"/>
              <a:gd name="T27" fmla="*/ 28 h 80"/>
              <a:gd name="T28" fmla="*/ 35 w 80"/>
              <a:gd name="T29" fmla="*/ 31 h 80"/>
              <a:gd name="T30" fmla="*/ 52 w 80"/>
              <a:gd name="T31" fmla="*/ 49 h 80"/>
              <a:gd name="T32" fmla="*/ 19 w 80"/>
              <a:gd name="T33" fmla="*/ 13 h 80"/>
              <a:gd name="T34" fmla="*/ 13 w 80"/>
              <a:gd name="T35" fmla="*/ 19 h 80"/>
              <a:gd name="T36" fmla="*/ 19 w 80"/>
              <a:gd name="T37" fmla="*/ 25 h 80"/>
              <a:gd name="T38" fmla="*/ 25 w 80"/>
              <a:gd name="T39" fmla="*/ 19 h 80"/>
              <a:gd name="T40" fmla="*/ 19 w 80"/>
              <a:gd name="T41" fmla="*/ 13 h 80"/>
              <a:gd name="T42" fmla="*/ 79 w 80"/>
              <a:gd name="T43" fmla="*/ 43 h 80"/>
              <a:gd name="T44" fmla="*/ 37 w 80"/>
              <a:gd name="T45" fmla="*/ 1 h 80"/>
              <a:gd name="T46" fmla="*/ 34 w 80"/>
              <a:gd name="T47" fmla="*/ 0 h 80"/>
              <a:gd name="T48" fmla="*/ 6 w 80"/>
              <a:gd name="T49" fmla="*/ 3 h 80"/>
              <a:gd name="T50" fmla="*/ 3 w 80"/>
              <a:gd name="T51" fmla="*/ 6 h 80"/>
              <a:gd name="T52" fmla="*/ 0 w 80"/>
              <a:gd name="T53" fmla="*/ 34 h 80"/>
              <a:gd name="T54" fmla="*/ 1 w 80"/>
              <a:gd name="T55" fmla="*/ 37 h 80"/>
              <a:gd name="T56" fmla="*/ 43 w 80"/>
              <a:gd name="T57" fmla="*/ 79 h 80"/>
              <a:gd name="T58" fmla="*/ 45 w 80"/>
              <a:gd name="T59" fmla="*/ 80 h 80"/>
              <a:gd name="T60" fmla="*/ 48 w 80"/>
              <a:gd name="T61" fmla="*/ 79 h 80"/>
              <a:gd name="T62" fmla="*/ 79 w 80"/>
              <a:gd name="T63" fmla="*/ 48 h 80"/>
              <a:gd name="T64" fmla="*/ 80 w 80"/>
              <a:gd name="T65" fmla="*/ 46 h 80"/>
              <a:gd name="T66" fmla="*/ 79 w 80"/>
              <a:gd name="T67" fmla="*/ 43 h 80"/>
              <a:gd name="T68" fmla="*/ 46 w 80"/>
              <a:gd name="T69" fmla="*/ 74 h 80"/>
              <a:gd name="T70" fmla="*/ 5 w 80"/>
              <a:gd name="T71" fmla="*/ 33 h 80"/>
              <a:gd name="T72" fmla="*/ 8 w 80"/>
              <a:gd name="T73" fmla="*/ 8 h 80"/>
              <a:gd name="T74" fmla="*/ 33 w 80"/>
              <a:gd name="T75" fmla="*/ 5 h 80"/>
              <a:gd name="T76" fmla="*/ 74 w 80"/>
              <a:gd name="T77" fmla="*/ 46 h 80"/>
              <a:gd name="T78" fmla="*/ 46 w 80"/>
              <a:gd name="T79" fmla="*/ 74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0" h="80">
                <a:moveTo>
                  <a:pt x="30" y="36"/>
                </a:moveTo>
                <a:cubicBezTo>
                  <a:pt x="29" y="35"/>
                  <a:pt x="28" y="35"/>
                  <a:pt x="27" y="36"/>
                </a:cubicBezTo>
                <a:cubicBezTo>
                  <a:pt x="27" y="36"/>
                  <a:pt x="27" y="38"/>
                  <a:pt x="27" y="38"/>
                </a:cubicBezTo>
                <a:cubicBezTo>
                  <a:pt x="45" y="56"/>
                  <a:pt x="45" y="56"/>
                  <a:pt x="45" y="56"/>
                </a:cubicBezTo>
                <a:cubicBezTo>
                  <a:pt x="45" y="56"/>
                  <a:pt x="46" y="56"/>
                  <a:pt x="46" y="56"/>
                </a:cubicBezTo>
                <a:cubicBezTo>
                  <a:pt x="47" y="56"/>
                  <a:pt x="47" y="56"/>
                  <a:pt x="47" y="56"/>
                </a:cubicBezTo>
                <a:cubicBezTo>
                  <a:pt x="48" y="55"/>
                  <a:pt x="48" y="54"/>
                  <a:pt x="47" y="53"/>
                </a:cubicBezTo>
                <a:lnTo>
                  <a:pt x="30" y="36"/>
                </a:lnTo>
                <a:close/>
                <a:moveTo>
                  <a:pt x="52" y="49"/>
                </a:moveTo>
                <a:cubicBezTo>
                  <a:pt x="52" y="49"/>
                  <a:pt x="53" y="49"/>
                  <a:pt x="53" y="49"/>
                </a:cubicBezTo>
                <a:cubicBezTo>
                  <a:pt x="54" y="49"/>
                  <a:pt x="54" y="49"/>
                  <a:pt x="55" y="49"/>
                </a:cubicBezTo>
                <a:cubicBezTo>
                  <a:pt x="55" y="48"/>
                  <a:pt x="55" y="47"/>
                  <a:pt x="55" y="46"/>
                </a:cubicBezTo>
                <a:cubicBezTo>
                  <a:pt x="37" y="28"/>
                  <a:pt x="37" y="28"/>
                  <a:pt x="37" y="28"/>
                </a:cubicBezTo>
                <a:cubicBezTo>
                  <a:pt x="36" y="28"/>
                  <a:pt x="35" y="28"/>
                  <a:pt x="35" y="28"/>
                </a:cubicBezTo>
                <a:cubicBezTo>
                  <a:pt x="34" y="29"/>
                  <a:pt x="34" y="30"/>
                  <a:pt x="35" y="31"/>
                </a:cubicBezTo>
                <a:lnTo>
                  <a:pt x="52" y="49"/>
                </a:lnTo>
                <a:close/>
                <a:moveTo>
                  <a:pt x="19" y="13"/>
                </a:moveTo>
                <a:cubicBezTo>
                  <a:pt x="16" y="13"/>
                  <a:pt x="13" y="16"/>
                  <a:pt x="13" y="19"/>
                </a:cubicBezTo>
                <a:cubicBezTo>
                  <a:pt x="13" y="23"/>
                  <a:pt x="16" y="25"/>
                  <a:pt x="19" y="25"/>
                </a:cubicBezTo>
                <a:cubicBezTo>
                  <a:pt x="23" y="25"/>
                  <a:pt x="25" y="23"/>
                  <a:pt x="25" y="19"/>
                </a:cubicBezTo>
                <a:cubicBezTo>
                  <a:pt x="25" y="16"/>
                  <a:pt x="23" y="13"/>
                  <a:pt x="19" y="13"/>
                </a:cubicBezTo>
                <a:close/>
                <a:moveTo>
                  <a:pt x="79" y="43"/>
                </a:moveTo>
                <a:cubicBezTo>
                  <a:pt x="37" y="1"/>
                  <a:pt x="37" y="1"/>
                  <a:pt x="37" y="1"/>
                </a:cubicBezTo>
                <a:cubicBezTo>
                  <a:pt x="36" y="0"/>
                  <a:pt x="35" y="0"/>
                  <a:pt x="34" y="0"/>
                </a:cubicBezTo>
                <a:cubicBezTo>
                  <a:pt x="6" y="3"/>
                  <a:pt x="6" y="3"/>
                  <a:pt x="6" y="3"/>
                </a:cubicBezTo>
                <a:cubicBezTo>
                  <a:pt x="5" y="3"/>
                  <a:pt x="3" y="4"/>
                  <a:pt x="3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5"/>
                  <a:pt x="0" y="36"/>
                  <a:pt x="1" y="37"/>
                </a:cubicBezTo>
                <a:cubicBezTo>
                  <a:pt x="43" y="79"/>
                  <a:pt x="43" y="79"/>
                  <a:pt x="43" y="79"/>
                </a:cubicBezTo>
                <a:cubicBezTo>
                  <a:pt x="44" y="80"/>
                  <a:pt x="44" y="80"/>
                  <a:pt x="45" y="80"/>
                </a:cubicBezTo>
                <a:cubicBezTo>
                  <a:pt x="46" y="80"/>
                  <a:pt x="47" y="80"/>
                  <a:pt x="48" y="79"/>
                </a:cubicBezTo>
                <a:cubicBezTo>
                  <a:pt x="79" y="48"/>
                  <a:pt x="79" y="48"/>
                  <a:pt x="79" y="48"/>
                </a:cubicBezTo>
                <a:cubicBezTo>
                  <a:pt x="79" y="47"/>
                  <a:pt x="80" y="46"/>
                  <a:pt x="80" y="46"/>
                </a:cubicBezTo>
                <a:cubicBezTo>
                  <a:pt x="80" y="45"/>
                  <a:pt x="79" y="44"/>
                  <a:pt x="79" y="43"/>
                </a:cubicBezTo>
                <a:close/>
                <a:moveTo>
                  <a:pt x="46" y="74"/>
                </a:moveTo>
                <a:cubicBezTo>
                  <a:pt x="5" y="33"/>
                  <a:pt x="5" y="33"/>
                  <a:pt x="5" y="33"/>
                </a:cubicBezTo>
                <a:cubicBezTo>
                  <a:pt x="8" y="8"/>
                  <a:pt x="8" y="8"/>
                  <a:pt x="8" y="8"/>
                </a:cubicBezTo>
                <a:cubicBezTo>
                  <a:pt x="33" y="5"/>
                  <a:pt x="33" y="5"/>
                  <a:pt x="33" y="5"/>
                </a:cubicBezTo>
                <a:cubicBezTo>
                  <a:pt x="74" y="46"/>
                  <a:pt x="74" y="46"/>
                  <a:pt x="74" y="46"/>
                </a:cubicBezTo>
                <a:lnTo>
                  <a:pt x="46" y="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E44266-F016-9CE6-F954-BF04C97B960D}"/>
              </a:ext>
            </a:extLst>
          </p:cNvPr>
          <p:cNvGrpSpPr/>
          <p:nvPr/>
        </p:nvGrpSpPr>
        <p:grpSpPr>
          <a:xfrm>
            <a:off x="7113653" y="3090878"/>
            <a:ext cx="355913" cy="354049"/>
            <a:chOff x="3908426" y="2287588"/>
            <a:chExt cx="303213" cy="301625"/>
          </a:xfrm>
          <a:solidFill>
            <a:schemeClr val="bg1"/>
          </a:solidFill>
        </p:grpSpPr>
        <p:sp>
          <p:nvSpPr>
            <p:cNvPr id="61" name="Freeform 32">
              <a:extLst>
                <a:ext uri="{FF2B5EF4-FFF2-40B4-BE49-F238E27FC236}">
                  <a16:creationId xmlns:a16="http://schemas.microsoft.com/office/drawing/2014/main" id="{26C1A900-48E5-293D-9BE1-9A5F62DE0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2287588"/>
              <a:ext cx="303213" cy="301625"/>
            </a:xfrm>
            <a:custGeom>
              <a:avLst/>
              <a:gdLst>
                <a:gd name="T0" fmla="*/ 53 w 84"/>
                <a:gd name="T1" fmla="*/ 0 h 84"/>
                <a:gd name="T2" fmla="*/ 21 w 84"/>
                <a:gd name="T3" fmla="*/ 32 h 84"/>
                <a:gd name="T4" fmla="*/ 25 w 84"/>
                <a:gd name="T5" fmla="*/ 46 h 84"/>
                <a:gd name="T6" fmla="*/ 3 w 84"/>
                <a:gd name="T7" fmla="*/ 68 h 84"/>
                <a:gd name="T8" fmla="*/ 3 w 84"/>
                <a:gd name="T9" fmla="*/ 68 h 84"/>
                <a:gd name="T10" fmla="*/ 0 w 84"/>
                <a:gd name="T11" fmla="*/ 75 h 84"/>
                <a:gd name="T12" fmla="*/ 9 w 84"/>
                <a:gd name="T13" fmla="*/ 84 h 84"/>
                <a:gd name="T14" fmla="*/ 16 w 84"/>
                <a:gd name="T15" fmla="*/ 82 h 84"/>
                <a:gd name="T16" fmla="*/ 16 w 84"/>
                <a:gd name="T17" fmla="*/ 82 h 84"/>
                <a:gd name="T18" fmla="*/ 38 w 84"/>
                <a:gd name="T19" fmla="*/ 60 h 84"/>
                <a:gd name="T20" fmla="*/ 53 w 84"/>
                <a:gd name="T21" fmla="*/ 63 h 84"/>
                <a:gd name="T22" fmla="*/ 84 w 84"/>
                <a:gd name="T23" fmla="*/ 32 h 84"/>
                <a:gd name="T24" fmla="*/ 53 w 84"/>
                <a:gd name="T25" fmla="*/ 0 h 84"/>
                <a:gd name="T26" fmla="*/ 12 w 84"/>
                <a:gd name="T27" fmla="*/ 78 h 84"/>
                <a:gd name="T28" fmla="*/ 9 w 84"/>
                <a:gd name="T29" fmla="*/ 80 h 84"/>
                <a:gd name="T30" fmla="*/ 4 w 84"/>
                <a:gd name="T31" fmla="*/ 75 h 84"/>
                <a:gd name="T32" fmla="*/ 6 w 84"/>
                <a:gd name="T33" fmla="*/ 72 h 84"/>
                <a:gd name="T34" fmla="*/ 6 w 84"/>
                <a:gd name="T35" fmla="*/ 72 h 84"/>
                <a:gd name="T36" fmla="*/ 27 w 84"/>
                <a:gd name="T37" fmla="*/ 50 h 84"/>
                <a:gd name="T38" fmla="*/ 34 w 84"/>
                <a:gd name="T39" fmla="*/ 57 h 84"/>
                <a:gd name="T40" fmla="*/ 12 w 84"/>
                <a:gd name="T41" fmla="*/ 78 h 84"/>
                <a:gd name="T42" fmla="*/ 53 w 84"/>
                <a:gd name="T43" fmla="*/ 58 h 84"/>
                <a:gd name="T44" fmla="*/ 26 w 84"/>
                <a:gd name="T45" fmla="*/ 32 h 84"/>
                <a:gd name="T46" fmla="*/ 53 w 84"/>
                <a:gd name="T47" fmla="*/ 5 h 84"/>
                <a:gd name="T48" fmla="*/ 79 w 84"/>
                <a:gd name="T49" fmla="*/ 32 h 84"/>
                <a:gd name="T50" fmla="*/ 53 w 84"/>
                <a:gd name="T51" fmla="*/ 58 h 84"/>
                <a:gd name="T52" fmla="*/ 53 w 84"/>
                <a:gd name="T53" fmla="*/ 58 h 84"/>
                <a:gd name="T54" fmla="*/ 53 w 84"/>
                <a:gd name="T55" fmla="*/ 5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4" h="84">
                  <a:moveTo>
                    <a:pt x="53" y="0"/>
                  </a:moveTo>
                  <a:cubicBezTo>
                    <a:pt x="35" y="0"/>
                    <a:pt x="21" y="14"/>
                    <a:pt x="21" y="32"/>
                  </a:cubicBezTo>
                  <a:cubicBezTo>
                    <a:pt x="21" y="37"/>
                    <a:pt x="22" y="42"/>
                    <a:pt x="25" y="46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70"/>
                    <a:pt x="0" y="72"/>
                    <a:pt x="0" y="75"/>
                  </a:cubicBezTo>
                  <a:cubicBezTo>
                    <a:pt x="0" y="80"/>
                    <a:pt x="4" y="84"/>
                    <a:pt x="9" y="84"/>
                  </a:cubicBezTo>
                  <a:cubicBezTo>
                    <a:pt x="12" y="84"/>
                    <a:pt x="14" y="83"/>
                    <a:pt x="16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42" y="62"/>
                    <a:pt x="47" y="63"/>
                    <a:pt x="53" y="63"/>
                  </a:cubicBezTo>
                  <a:cubicBezTo>
                    <a:pt x="70" y="63"/>
                    <a:pt x="84" y="49"/>
                    <a:pt x="84" y="32"/>
                  </a:cubicBezTo>
                  <a:cubicBezTo>
                    <a:pt x="84" y="14"/>
                    <a:pt x="70" y="0"/>
                    <a:pt x="53" y="0"/>
                  </a:cubicBezTo>
                  <a:close/>
                  <a:moveTo>
                    <a:pt x="12" y="78"/>
                  </a:moveTo>
                  <a:cubicBezTo>
                    <a:pt x="12" y="79"/>
                    <a:pt x="10" y="80"/>
                    <a:pt x="9" y="80"/>
                  </a:cubicBezTo>
                  <a:cubicBezTo>
                    <a:pt x="7" y="80"/>
                    <a:pt x="4" y="78"/>
                    <a:pt x="4" y="75"/>
                  </a:cubicBezTo>
                  <a:cubicBezTo>
                    <a:pt x="4" y="74"/>
                    <a:pt x="5" y="73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9" y="53"/>
                    <a:pt x="31" y="55"/>
                    <a:pt x="34" y="57"/>
                  </a:cubicBezTo>
                  <a:lnTo>
                    <a:pt x="12" y="78"/>
                  </a:lnTo>
                  <a:close/>
                  <a:moveTo>
                    <a:pt x="53" y="58"/>
                  </a:moveTo>
                  <a:cubicBezTo>
                    <a:pt x="38" y="58"/>
                    <a:pt x="26" y="46"/>
                    <a:pt x="26" y="32"/>
                  </a:cubicBezTo>
                  <a:cubicBezTo>
                    <a:pt x="26" y="17"/>
                    <a:pt x="38" y="5"/>
                    <a:pt x="53" y="5"/>
                  </a:cubicBezTo>
                  <a:cubicBezTo>
                    <a:pt x="67" y="5"/>
                    <a:pt x="79" y="17"/>
                    <a:pt x="79" y="32"/>
                  </a:cubicBezTo>
                  <a:cubicBezTo>
                    <a:pt x="79" y="46"/>
                    <a:pt x="67" y="58"/>
                    <a:pt x="53" y="58"/>
                  </a:cubicBezTo>
                  <a:close/>
                  <a:moveTo>
                    <a:pt x="53" y="58"/>
                  </a:moveTo>
                  <a:cubicBezTo>
                    <a:pt x="53" y="58"/>
                    <a:pt x="53" y="58"/>
                    <a:pt x="53" y="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33">
              <a:extLst>
                <a:ext uri="{FF2B5EF4-FFF2-40B4-BE49-F238E27FC236}">
                  <a16:creationId xmlns:a16="http://schemas.microsoft.com/office/drawing/2014/main" id="{0C888454-BE46-1703-A02B-2A67B3265C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30663" y="2333626"/>
              <a:ext cx="73025" cy="71438"/>
            </a:xfrm>
            <a:custGeom>
              <a:avLst/>
              <a:gdLst>
                <a:gd name="T0" fmla="*/ 19 w 20"/>
                <a:gd name="T1" fmla="*/ 0 h 20"/>
                <a:gd name="T2" fmla="*/ 0 w 20"/>
                <a:gd name="T3" fmla="*/ 19 h 20"/>
                <a:gd name="T4" fmla="*/ 1 w 20"/>
                <a:gd name="T5" fmla="*/ 20 h 20"/>
                <a:gd name="T6" fmla="*/ 3 w 20"/>
                <a:gd name="T7" fmla="*/ 19 h 20"/>
                <a:gd name="T8" fmla="*/ 19 w 20"/>
                <a:gd name="T9" fmla="*/ 3 h 20"/>
                <a:gd name="T10" fmla="*/ 20 w 20"/>
                <a:gd name="T11" fmla="*/ 1 h 20"/>
                <a:gd name="T12" fmla="*/ 19 w 20"/>
                <a:gd name="T13" fmla="*/ 0 h 20"/>
                <a:gd name="T14" fmla="*/ 19 w 20"/>
                <a:gd name="T15" fmla="*/ 0 h 20"/>
                <a:gd name="T16" fmla="*/ 19 w 20"/>
                <a:gd name="T1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19" y="0"/>
                  </a:moveTo>
                  <a:cubicBezTo>
                    <a:pt x="8" y="0"/>
                    <a:pt x="0" y="8"/>
                    <a:pt x="0" y="19"/>
                  </a:cubicBezTo>
                  <a:cubicBezTo>
                    <a:pt x="0" y="19"/>
                    <a:pt x="1" y="20"/>
                    <a:pt x="1" y="20"/>
                  </a:cubicBezTo>
                  <a:cubicBezTo>
                    <a:pt x="2" y="20"/>
                    <a:pt x="3" y="19"/>
                    <a:pt x="3" y="19"/>
                  </a:cubicBezTo>
                  <a:cubicBezTo>
                    <a:pt x="3" y="10"/>
                    <a:pt x="10" y="3"/>
                    <a:pt x="19" y="3"/>
                  </a:cubicBezTo>
                  <a:cubicBezTo>
                    <a:pt x="19" y="3"/>
                    <a:pt x="20" y="2"/>
                    <a:pt x="20" y="1"/>
                  </a:cubicBezTo>
                  <a:cubicBezTo>
                    <a:pt x="20" y="1"/>
                    <a:pt x="19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3" name="Freeform 40">
            <a:extLst>
              <a:ext uri="{FF2B5EF4-FFF2-40B4-BE49-F238E27FC236}">
                <a16:creationId xmlns:a16="http://schemas.microsoft.com/office/drawing/2014/main" id="{D40BEF75-149D-CB9E-F2EB-62F6FE84E036}"/>
              </a:ext>
            </a:extLst>
          </p:cNvPr>
          <p:cNvSpPr>
            <a:spLocks noEditPoints="1"/>
          </p:cNvSpPr>
          <p:nvPr/>
        </p:nvSpPr>
        <p:spPr bwMode="auto">
          <a:xfrm>
            <a:off x="5917546" y="4460536"/>
            <a:ext cx="172598" cy="213798"/>
          </a:xfrm>
          <a:custGeom>
            <a:avLst/>
            <a:gdLst>
              <a:gd name="T0" fmla="*/ 34 w 68"/>
              <a:gd name="T1" fmla="*/ 0 h 85"/>
              <a:gd name="T2" fmla="*/ 0 w 68"/>
              <a:gd name="T3" fmla="*/ 33 h 85"/>
              <a:gd name="T4" fmla="*/ 6 w 68"/>
              <a:gd name="T5" fmla="*/ 52 h 85"/>
              <a:gd name="T6" fmla="*/ 20 w 68"/>
              <a:gd name="T7" fmla="*/ 64 h 85"/>
              <a:gd name="T8" fmla="*/ 31 w 68"/>
              <a:gd name="T9" fmla="*/ 83 h 85"/>
              <a:gd name="T10" fmla="*/ 34 w 68"/>
              <a:gd name="T11" fmla="*/ 85 h 85"/>
              <a:gd name="T12" fmla="*/ 37 w 68"/>
              <a:gd name="T13" fmla="*/ 83 h 85"/>
              <a:gd name="T14" fmla="*/ 48 w 68"/>
              <a:gd name="T15" fmla="*/ 64 h 85"/>
              <a:gd name="T16" fmla="*/ 62 w 68"/>
              <a:gd name="T17" fmla="*/ 52 h 85"/>
              <a:gd name="T18" fmla="*/ 68 w 68"/>
              <a:gd name="T19" fmla="*/ 33 h 85"/>
              <a:gd name="T20" fmla="*/ 34 w 68"/>
              <a:gd name="T21" fmla="*/ 0 h 85"/>
              <a:gd name="T22" fmla="*/ 44 w 68"/>
              <a:gd name="T23" fmla="*/ 59 h 85"/>
              <a:gd name="T24" fmla="*/ 43 w 68"/>
              <a:gd name="T25" fmla="*/ 60 h 85"/>
              <a:gd name="T26" fmla="*/ 34 w 68"/>
              <a:gd name="T27" fmla="*/ 76 h 85"/>
              <a:gd name="T28" fmla="*/ 25 w 68"/>
              <a:gd name="T29" fmla="*/ 60 h 85"/>
              <a:gd name="T30" fmla="*/ 24 w 68"/>
              <a:gd name="T31" fmla="*/ 59 h 85"/>
              <a:gd name="T32" fmla="*/ 6 w 68"/>
              <a:gd name="T33" fmla="*/ 33 h 85"/>
              <a:gd name="T34" fmla="*/ 34 w 68"/>
              <a:gd name="T35" fmla="*/ 6 h 85"/>
              <a:gd name="T36" fmla="*/ 62 w 68"/>
              <a:gd name="T37" fmla="*/ 33 h 85"/>
              <a:gd name="T38" fmla="*/ 44 w 68"/>
              <a:gd name="T39" fmla="*/ 59 h 85"/>
              <a:gd name="T40" fmla="*/ 34 w 68"/>
              <a:gd name="T41" fmla="*/ 20 h 85"/>
              <a:gd name="T42" fmla="*/ 21 w 68"/>
              <a:gd name="T43" fmla="*/ 33 h 85"/>
              <a:gd name="T44" fmla="*/ 34 w 68"/>
              <a:gd name="T45" fmla="*/ 46 h 85"/>
              <a:gd name="T46" fmla="*/ 47 w 68"/>
              <a:gd name="T47" fmla="*/ 33 h 85"/>
              <a:gd name="T48" fmla="*/ 34 w 68"/>
              <a:gd name="T49" fmla="*/ 20 h 85"/>
              <a:gd name="T50" fmla="*/ 34 w 68"/>
              <a:gd name="T51" fmla="*/ 40 h 85"/>
              <a:gd name="T52" fmla="*/ 27 w 68"/>
              <a:gd name="T53" fmla="*/ 33 h 85"/>
              <a:gd name="T54" fmla="*/ 34 w 68"/>
              <a:gd name="T55" fmla="*/ 26 h 85"/>
              <a:gd name="T56" fmla="*/ 41 w 68"/>
              <a:gd name="T57" fmla="*/ 33 h 85"/>
              <a:gd name="T58" fmla="*/ 34 w 68"/>
              <a:gd name="T59" fmla="*/ 40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5">
                <a:moveTo>
                  <a:pt x="34" y="0"/>
                </a:moveTo>
                <a:cubicBezTo>
                  <a:pt x="15" y="0"/>
                  <a:pt x="0" y="15"/>
                  <a:pt x="0" y="33"/>
                </a:cubicBezTo>
                <a:cubicBezTo>
                  <a:pt x="0" y="40"/>
                  <a:pt x="2" y="46"/>
                  <a:pt x="6" y="52"/>
                </a:cubicBezTo>
                <a:cubicBezTo>
                  <a:pt x="10" y="57"/>
                  <a:pt x="15" y="61"/>
                  <a:pt x="20" y="64"/>
                </a:cubicBezTo>
                <a:cubicBezTo>
                  <a:pt x="31" y="83"/>
                  <a:pt x="31" y="83"/>
                  <a:pt x="31" y="83"/>
                </a:cubicBezTo>
                <a:cubicBezTo>
                  <a:pt x="32" y="84"/>
                  <a:pt x="33" y="85"/>
                  <a:pt x="34" y="85"/>
                </a:cubicBezTo>
                <a:cubicBezTo>
                  <a:pt x="35" y="85"/>
                  <a:pt x="36" y="84"/>
                  <a:pt x="37" y="83"/>
                </a:cubicBezTo>
                <a:cubicBezTo>
                  <a:pt x="48" y="64"/>
                  <a:pt x="48" y="64"/>
                  <a:pt x="48" y="64"/>
                </a:cubicBezTo>
                <a:cubicBezTo>
                  <a:pt x="53" y="61"/>
                  <a:pt x="58" y="57"/>
                  <a:pt x="62" y="52"/>
                </a:cubicBezTo>
                <a:cubicBezTo>
                  <a:pt x="66" y="46"/>
                  <a:pt x="68" y="40"/>
                  <a:pt x="68" y="33"/>
                </a:cubicBezTo>
                <a:cubicBezTo>
                  <a:pt x="68" y="15"/>
                  <a:pt x="52" y="0"/>
                  <a:pt x="34" y="0"/>
                </a:cubicBezTo>
                <a:close/>
                <a:moveTo>
                  <a:pt x="44" y="59"/>
                </a:moveTo>
                <a:cubicBezTo>
                  <a:pt x="44" y="59"/>
                  <a:pt x="43" y="59"/>
                  <a:pt x="43" y="60"/>
                </a:cubicBezTo>
                <a:cubicBezTo>
                  <a:pt x="34" y="76"/>
                  <a:pt x="34" y="76"/>
                  <a:pt x="34" y="76"/>
                </a:cubicBezTo>
                <a:cubicBezTo>
                  <a:pt x="25" y="60"/>
                  <a:pt x="25" y="60"/>
                  <a:pt x="25" y="60"/>
                </a:cubicBezTo>
                <a:cubicBezTo>
                  <a:pt x="25" y="59"/>
                  <a:pt x="24" y="59"/>
                  <a:pt x="24" y="59"/>
                </a:cubicBezTo>
                <a:cubicBezTo>
                  <a:pt x="13" y="54"/>
                  <a:pt x="6" y="44"/>
                  <a:pt x="6" y="33"/>
                </a:cubicBezTo>
                <a:cubicBezTo>
                  <a:pt x="6" y="18"/>
                  <a:pt x="19" y="6"/>
                  <a:pt x="34" y="6"/>
                </a:cubicBezTo>
                <a:cubicBezTo>
                  <a:pt x="49" y="6"/>
                  <a:pt x="62" y="18"/>
                  <a:pt x="62" y="33"/>
                </a:cubicBezTo>
                <a:cubicBezTo>
                  <a:pt x="62" y="44"/>
                  <a:pt x="55" y="54"/>
                  <a:pt x="44" y="59"/>
                </a:cubicBezTo>
                <a:close/>
                <a:moveTo>
                  <a:pt x="34" y="20"/>
                </a:moveTo>
                <a:cubicBezTo>
                  <a:pt x="27" y="20"/>
                  <a:pt x="21" y="26"/>
                  <a:pt x="21" y="33"/>
                </a:cubicBezTo>
                <a:cubicBezTo>
                  <a:pt x="21" y="40"/>
                  <a:pt x="27" y="46"/>
                  <a:pt x="34" y="46"/>
                </a:cubicBezTo>
                <a:cubicBezTo>
                  <a:pt x="41" y="46"/>
                  <a:pt x="47" y="40"/>
                  <a:pt x="47" y="33"/>
                </a:cubicBezTo>
                <a:cubicBezTo>
                  <a:pt x="47" y="26"/>
                  <a:pt x="41" y="20"/>
                  <a:pt x="34" y="20"/>
                </a:cubicBezTo>
                <a:close/>
                <a:moveTo>
                  <a:pt x="34" y="40"/>
                </a:moveTo>
                <a:cubicBezTo>
                  <a:pt x="30" y="40"/>
                  <a:pt x="27" y="37"/>
                  <a:pt x="27" y="33"/>
                </a:cubicBezTo>
                <a:cubicBezTo>
                  <a:pt x="27" y="29"/>
                  <a:pt x="30" y="26"/>
                  <a:pt x="34" y="26"/>
                </a:cubicBezTo>
                <a:cubicBezTo>
                  <a:pt x="38" y="26"/>
                  <a:pt x="41" y="29"/>
                  <a:pt x="41" y="33"/>
                </a:cubicBezTo>
                <a:cubicBezTo>
                  <a:pt x="41" y="37"/>
                  <a:pt x="38" y="40"/>
                  <a:pt x="3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10A099-6287-19C4-49D6-39933D2BDA15}"/>
              </a:ext>
            </a:extLst>
          </p:cNvPr>
          <p:cNvGrpSpPr/>
          <p:nvPr/>
        </p:nvGrpSpPr>
        <p:grpSpPr>
          <a:xfrm>
            <a:off x="2117888" y="3417774"/>
            <a:ext cx="373512" cy="513242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975EB984-9280-4707-2652-CDB53C083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32C21644-F91A-C91A-FF02-DD5879804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58D5FDDF-67EE-3C6F-B0AC-045148BC1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6EFF6D6-4F9B-7CFF-A7CF-DE2170E4156D}"/>
              </a:ext>
            </a:extLst>
          </p:cNvPr>
          <p:cNvGrpSpPr/>
          <p:nvPr/>
        </p:nvGrpSpPr>
        <p:grpSpPr>
          <a:xfrm>
            <a:off x="9303742" y="3356002"/>
            <a:ext cx="287523" cy="287524"/>
            <a:chOff x="7969251" y="4260851"/>
            <a:chExt cx="306388" cy="306388"/>
          </a:xfrm>
          <a:solidFill>
            <a:schemeClr val="bg1"/>
          </a:solidFill>
        </p:grpSpPr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55A463FB-3951-7E0F-161E-D3E3EACB6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9251" y="4371976"/>
              <a:ext cx="306388" cy="195263"/>
            </a:xfrm>
            <a:custGeom>
              <a:avLst/>
              <a:gdLst>
                <a:gd name="T0" fmla="*/ 85 w 85"/>
                <a:gd name="T1" fmla="*/ 45 h 54"/>
                <a:gd name="T2" fmla="*/ 75 w 85"/>
                <a:gd name="T3" fmla="*/ 54 h 54"/>
                <a:gd name="T4" fmla="*/ 9 w 85"/>
                <a:gd name="T5" fmla="*/ 54 h 54"/>
                <a:gd name="T6" fmla="*/ 0 w 85"/>
                <a:gd name="T7" fmla="*/ 45 h 54"/>
                <a:gd name="T8" fmla="*/ 0 w 85"/>
                <a:gd name="T9" fmla="*/ 9 h 54"/>
                <a:gd name="T10" fmla="*/ 9 w 85"/>
                <a:gd name="T11" fmla="*/ 0 h 54"/>
                <a:gd name="T12" fmla="*/ 75 w 85"/>
                <a:gd name="T13" fmla="*/ 0 h 54"/>
                <a:gd name="T14" fmla="*/ 85 w 85"/>
                <a:gd name="T15" fmla="*/ 9 h 54"/>
                <a:gd name="T16" fmla="*/ 85 w 85"/>
                <a:gd name="T17" fmla="*/ 45 h 54"/>
                <a:gd name="T18" fmla="*/ 79 w 85"/>
                <a:gd name="T19" fmla="*/ 9 h 54"/>
                <a:gd name="T20" fmla="*/ 75 w 85"/>
                <a:gd name="T21" fmla="*/ 5 h 54"/>
                <a:gd name="T22" fmla="*/ 9 w 85"/>
                <a:gd name="T23" fmla="*/ 5 h 54"/>
                <a:gd name="T24" fmla="*/ 5 w 85"/>
                <a:gd name="T25" fmla="*/ 9 h 54"/>
                <a:gd name="T26" fmla="*/ 5 w 85"/>
                <a:gd name="T27" fmla="*/ 45 h 54"/>
                <a:gd name="T28" fmla="*/ 9 w 85"/>
                <a:gd name="T29" fmla="*/ 49 h 54"/>
                <a:gd name="T30" fmla="*/ 75 w 85"/>
                <a:gd name="T31" fmla="*/ 49 h 54"/>
                <a:gd name="T32" fmla="*/ 79 w 85"/>
                <a:gd name="T33" fmla="*/ 45 h 54"/>
                <a:gd name="T34" fmla="*/ 79 w 85"/>
                <a:gd name="T35" fmla="*/ 9 h 54"/>
                <a:gd name="T36" fmla="*/ 79 w 85"/>
                <a:gd name="T37" fmla="*/ 9 h 54"/>
                <a:gd name="T38" fmla="*/ 79 w 85"/>
                <a:gd name="T39" fmla="*/ 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5" h="54">
                  <a:moveTo>
                    <a:pt x="85" y="45"/>
                  </a:moveTo>
                  <a:cubicBezTo>
                    <a:pt x="85" y="50"/>
                    <a:pt x="81" y="54"/>
                    <a:pt x="75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4" y="54"/>
                    <a:pt x="0" y="50"/>
                    <a:pt x="0" y="4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1" y="0"/>
                    <a:pt x="85" y="4"/>
                    <a:pt x="85" y="9"/>
                  </a:cubicBezTo>
                  <a:lnTo>
                    <a:pt x="85" y="45"/>
                  </a:lnTo>
                  <a:close/>
                  <a:moveTo>
                    <a:pt x="79" y="9"/>
                  </a:moveTo>
                  <a:cubicBezTo>
                    <a:pt x="79" y="7"/>
                    <a:pt x="78" y="5"/>
                    <a:pt x="75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7" y="5"/>
                    <a:pt x="5" y="7"/>
                    <a:pt x="5" y="9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7"/>
                    <a:pt x="7" y="49"/>
                    <a:pt x="9" y="49"/>
                  </a:cubicBezTo>
                  <a:cubicBezTo>
                    <a:pt x="75" y="49"/>
                    <a:pt x="75" y="49"/>
                    <a:pt x="75" y="49"/>
                  </a:cubicBezTo>
                  <a:cubicBezTo>
                    <a:pt x="78" y="49"/>
                    <a:pt x="79" y="47"/>
                    <a:pt x="79" y="45"/>
                  </a:cubicBezTo>
                  <a:lnTo>
                    <a:pt x="79" y="9"/>
                  </a:lnTo>
                  <a:close/>
                  <a:moveTo>
                    <a:pt x="79" y="9"/>
                  </a:moveTo>
                  <a:cubicBezTo>
                    <a:pt x="79" y="9"/>
                    <a:pt x="79" y="9"/>
                    <a:pt x="79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652B4535-DE25-ECC5-2894-008E4A306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C2528AB8-22E1-0D89-F7F2-BE71CC9D70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25951"/>
              <a:ext cx="15875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B7F93493-7019-AE6D-B7C1-B56E79925C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519D8441-B44F-039E-045B-D438C10E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C31C43E2-80BF-F88A-9EC8-2097460A45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25951"/>
              <a:ext cx="14288" cy="7938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AF62724-ACAE-3523-DD39-4B316B110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25951"/>
              <a:ext cx="14288" cy="7938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B3BD3324-379E-9F23-55D0-474D255385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D207CB7C-6978-E9FE-7923-C1AA642B88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56113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A46E330C-60A5-7E57-5019-9D4D86917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49CFD074-F09E-F828-4338-6A06A2330E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515F0E39-0866-7629-5300-3CEAD3BDAE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56113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813F480C-D4B9-3C85-5426-A727314511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56113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2" name="Freeform 79">
              <a:extLst>
                <a:ext uri="{FF2B5EF4-FFF2-40B4-BE49-F238E27FC236}">
                  <a16:creationId xmlns:a16="http://schemas.microsoft.com/office/drawing/2014/main" id="{6BE9CB3D-298C-67ED-5394-C799E5B7C1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3" name="Freeform 80">
              <a:extLst>
                <a:ext uri="{FF2B5EF4-FFF2-40B4-BE49-F238E27FC236}">
                  <a16:creationId xmlns:a16="http://schemas.microsoft.com/office/drawing/2014/main" id="{F12532C8-ED04-A797-3C46-EE699E266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510088"/>
              <a:ext cx="115888" cy="9525"/>
            </a:xfrm>
            <a:custGeom>
              <a:avLst/>
              <a:gdLst>
                <a:gd name="T0" fmla="*/ 31 w 32"/>
                <a:gd name="T1" fmla="*/ 3 h 3"/>
                <a:gd name="T2" fmla="*/ 1 w 32"/>
                <a:gd name="T3" fmla="*/ 3 h 3"/>
                <a:gd name="T4" fmla="*/ 0 w 32"/>
                <a:gd name="T5" fmla="*/ 2 h 3"/>
                <a:gd name="T6" fmla="*/ 1 w 32"/>
                <a:gd name="T7" fmla="*/ 0 h 3"/>
                <a:gd name="T8" fmla="*/ 31 w 32"/>
                <a:gd name="T9" fmla="*/ 0 h 3"/>
                <a:gd name="T10" fmla="*/ 32 w 32"/>
                <a:gd name="T11" fmla="*/ 2 h 3"/>
                <a:gd name="T12" fmla="*/ 31 w 32"/>
                <a:gd name="T13" fmla="*/ 3 h 3"/>
                <a:gd name="T14" fmla="*/ 31 w 32"/>
                <a:gd name="T15" fmla="*/ 3 h 3"/>
                <a:gd name="T16" fmla="*/ 31 w 3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">
                  <a:moveTo>
                    <a:pt x="3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3"/>
                    <a:pt x="31" y="3"/>
                  </a:cubicBezTo>
                  <a:close/>
                  <a:moveTo>
                    <a:pt x="31" y="3"/>
                  </a:moveTo>
                  <a:cubicBezTo>
                    <a:pt x="31" y="3"/>
                    <a:pt x="31" y="3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4" name="Freeform 81">
              <a:extLst>
                <a:ext uri="{FF2B5EF4-FFF2-40B4-BE49-F238E27FC236}">
                  <a16:creationId xmlns:a16="http://schemas.microsoft.com/office/drawing/2014/main" id="{8FC283BE-AA85-5CC1-1115-CE10F95C8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510088"/>
              <a:ext cx="14288" cy="9525"/>
            </a:xfrm>
            <a:custGeom>
              <a:avLst/>
              <a:gdLst>
                <a:gd name="T0" fmla="*/ 3 w 4"/>
                <a:gd name="T1" fmla="*/ 3 h 3"/>
                <a:gd name="T2" fmla="*/ 1 w 4"/>
                <a:gd name="T3" fmla="*/ 3 h 3"/>
                <a:gd name="T4" fmla="*/ 0 w 4"/>
                <a:gd name="T5" fmla="*/ 2 h 3"/>
                <a:gd name="T6" fmla="*/ 1 w 4"/>
                <a:gd name="T7" fmla="*/ 0 h 3"/>
                <a:gd name="T8" fmla="*/ 3 w 4"/>
                <a:gd name="T9" fmla="*/ 0 h 3"/>
                <a:gd name="T10" fmla="*/ 4 w 4"/>
                <a:gd name="T11" fmla="*/ 2 h 3"/>
                <a:gd name="T12" fmla="*/ 3 w 4"/>
                <a:gd name="T13" fmla="*/ 3 h 3"/>
                <a:gd name="T14" fmla="*/ 3 w 4"/>
                <a:gd name="T15" fmla="*/ 3 h 3"/>
                <a:gd name="T16" fmla="*/ 3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3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"/>
                    <a:pt x="3" y="3"/>
                    <a:pt x="3" y="3"/>
                  </a:cubicBezTo>
                  <a:close/>
                  <a:moveTo>
                    <a:pt x="3" y="3"/>
                  </a:moveTo>
                  <a:cubicBezTo>
                    <a:pt x="3" y="3"/>
                    <a:pt x="3" y="3"/>
                    <a:pt x="3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5" name="Freeform 82">
              <a:extLst>
                <a:ext uri="{FF2B5EF4-FFF2-40B4-BE49-F238E27FC236}">
                  <a16:creationId xmlns:a16="http://schemas.microsoft.com/office/drawing/2014/main" id="{07A307F3-4E98-D54F-7EE0-5C5011D0C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1163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6" name="Freeform 83">
              <a:extLst>
                <a:ext uri="{FF2B5EF4-FFF2-40B4-BE49-F238E27FC236}">
                  <a16:creationId xmlns:a16="http://schemas.microsoft.com/office/drawing/2014/main" id="{13B9ADAC-2EAC-45EC-1463-6E3960B91A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62913" y="4484688"/>
              <a:ext cx="15875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7" name="Freeform 84">
              <a:extLst>
                <a:ext uri="{FF2B5EF4-FFF2-40B4-BE49-F238E27FC236}">
                  <a16:creationId xmlns:a16="http://schemas.microsoft.com/office/drawing/2014/main" id="{0BDC75C9-7C80-B1D9-79D5-73CC84BE3D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96251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F8DB2A45-D27E-0163-B950-6B3FAA123E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4826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2 h 2"/>
                <a:gd name="T4" fmla="*/ 0 w 4"/>
                <a:gd name="T5" fmla="*/ 1 h 2"/>
                <a:gd name="T6" fmla="*/ 2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9" name="Freeform 86">
              <a:extLst>
                <a:ext uri="{FF2B5EF4-FFF2-40B4-BE49-F238E27FC236}">
                  <a16:creationId xmlns:a16="http://schemas.microsoft.com/office/drawing/2014/main" id="{619596CE-0033-8E7C-F5E1-8894DE14C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4484688"/>
              <a:ext cx="14288" cy="6350"/>
            </a:xfrm>
            <a:custGeom>
              <a:avLst/>
              <a:gdLst>
                <a:gd name="T0" fmla="*/ 2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2 w 4"/>
                <a:gd name="T9" fmla="*/ 0 h 2"/>
                <a:gd name="T10" fmla="*/ 4 w 4"/>
                <a:gd name="T11" fmla="*/ 1 h 2"/>
                <a:gd name="T12" fmla="*/ 2 w 4"/>
                <a:gd name="T13" fmla="*/ 2 h 2"/>
                <a:gd name="T14" fmla="*/ 2 w 4"/>
                <a:gd name="T15" fmla="*/ 2 h 2"/>
                <a:gd name="T16" fmla="*/ 2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0" name="Freeform 87">
              <a:extLst>
                <a:ext uri="{FF2B5EF4-FFF2-40B4-BE49-F238E27FC236}">
                  <a16:creationId xmlns:a16="http://schemas.microsoft.com/office/drawing/2014/main" id="{B2417D23-1CA6-04FF-F86A-197F8D760F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088" y="4484688"/>
              <a:ext cx="14288" cy="6350"/>
            </a:xfrm>
            <a:custGeom>
              <a:avLst/>
              <a:gdLst>
                <a:gd name="T0" fmla="*/ 3 w 4"/>
                <a:gd name="T1" fmla="*/ 2 h 2"/>
                <a:gd name="T2" fmla="*/ 1 w 4"/>
                <a:gd name="T3" fmla="*/ 2 h 2"/>
                <a:gd name="T4" fmla="*/ 0 w 4"/>
                <a:gd name="T5" fmla="*/ 1 h 2"/>
                <a:gd name="T6" fmla="*/ 1 w 4"/>
                <a:gd name="T7" fmla="*/ 0 h 2"/>
                <a:gd name="T8" fmla="*/ 3 w 4"/>
                <a:gd name="T9" fmla="*/ 0 h 2"/>
                <a:gd name="T10" fmla="*/ 4 w 4"/>
                <a:gd name="T11" fmla="*/ 1 h 2"/>
                <a:gd name="T12" fmla="*/ 3 w 4"/>
                <a:gd name="T13" fmla="*/ 2 h 2"/>
                <a:gd name="T14" fmla="*/ 3 w 4"/>
                <a:gd name="T15" fmla="*/ 2 h 2"/>
                <a:gd name="T16" fmla="*/ 3 w 4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3" y="2"/>
                    <a:pt x="3" y="2"/>
                  </a:cubicBezTo>
                  <a:close/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1" name="Freeform 88">
              <a:extLst>
                <a:ext uri="{FF2B5EF4-FFF2-40B4-BE49-F238E27FC236}">
                  <a16:creationId xmlns:a16="http://schemas.microsoft.com/office/drawing/2014/main" id="{7DDE73E6-63F8-9CCF-6D9E-CDABA3F44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85138" y="4260851"/>
              <a:ext cx="65088" cy="127000"/>
            </a:xfrm>
            <a:custGeom>
              <a:avLst/>
              <a:gdLst>
                <a:gd name="T0" fmla="*/ 10 w 18"/>
                <a:gd name="T1" fmla="*/ 35 h 35"/>
                <a:gd name="T2" fmla="*/ 8 w 18"/>
                <a:gd name="T3" fmla="*/ 34 h 35"/>
                <a:gd name="T4" fmla="*/ 8 w 18"/>
                <a:gd name="T5" fmla="*/ 30 h 35"/>
                <a:gd name="T6" fmla="*/ 13 w 18"/>
                <a:gd name="T7" fmla="*/ 23 h 35"/>
                <a:gd name="T8" fmla="*/ 11 w 18"/>
                <a:gd name="T9" fmla="*/ 20 h 35"/>
                <a:gd name="T10" fmla="*/ 7 w 18"/>
                <a:gd name="T11" fmla="*/ 2 h 35"/>
                <a:gd name="T12" fmla="*/ 11 w 18"/>
                <a:gd name="T13" fmla="*/ 1 h 35"/>
                <a:gd name="T14" fmla="*/ 11 w 18"/>
                <a:gd name="T15" fmla="*/ 5 h 35"/>
                <a:gd name="T16" fmla="*/ 15 w 18"/>
                <a:gd name="T17" fmla="*/ 16 h 35"/>
                <a:gd name="T18" fmla="*/ 18 w 18"/>
                <a:gd name="T19" fmla="*/ 23 h 35"/>
                <a:gd name="T20" fmla="*/ 11 w 18"/>
                <a:gd name="T21" fmla="*/ 34 h 35"/>
                <a:gd name="T22" fmla="*/ 10 w 18"/>
                <a:gd name="T23" fmla="*/ 35 h 35"/>
                <a:gd name="T24" fmla="*/ 10 w 18"/>
                <a:gd name="T25" fmla="*/ 35 h 35"/>
                <a:gd name="T26" fmla="*/ 10 w 18"/>
                <a:gd name="T2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5">
                  <a:moveTo>
                    <a:pt x="10" y="35"/>
                  </a:moveTo>
                  <a:cubicBezTo>
                    <a:pt x="9" y="35"/>
                    <a:pt x="8" y="35"/>
                    <a:pt x="8" y="34"/>
                  </a:cubicBezTo>
                  <a:cubicBezTo>
                    <a:pt x="7" y="33"/>
                    <a:pt x="7" y="31"/>
                    <a:pt x="8" y="30"/>
                  </a:cubicBezTo>
                  <a:cubicBezTo>
                    <a:pt x="11" y="28"/>
                    <a:pt x="13" y="25"/>
                    <a:pt x="13" y="23"/>
                  </a:cubicBezTo>
                  <a:cubicBezTo>
                    <a:pt x="13" y="22"/>
                    <a:pt x="12" y="21"/>
                    <a:pt x="11" y="20"/>
                  </a:cubicBezTo>
                  <a:cubicBezTo>
                    <a:pt x="7" y="16"/>
                    <a:pt x="0" y="10"/>
                    <a:pt x="7" y="2"/>
                  </a:cubicBezTo>
                  <a:cubicBezTo>
                    <a:pt x="8" y="0"/>
                    <a:pt x="10" y="0"/>
                    <a:pt x="11" y="1"/>
                  </a:cubicBezTo>
                  <a:cubicBezTo>
                    <a:pt x="12" y="2"/>
                    <a:pt x="12" y="4"/>
                    <a:pt x="11" y="5"/>
                  </a:cubicBezTo>
                  <a:cubicBezTo>
                    <a:pt x="8" y="9"/>
                    <a:pt x="9" y="11"/>
                    <a:pt x="15" y="16"/>
                  </a:cubicBezTo>
                  <a:cubicBezTo>
                    <a:pt x="17" y="18"/>
                    <a:pt x="18" y="20"/>
                    <a:pt x="18" y="23"/>
                  </a:cubicBezTo>
                  <a:cubicBezTo>
                    <a:pt x="18" y="27"/>
                    <a:pt x="15" y="31"/>
                    <a:pt x="11" y="34"/>
                  </a:cubicBezTo>
                  <a:cubicBezTo>
                    <a:pt x="11" y="35"/>
                    <a:pt x="10" y="35"/>
                    <a:pt x="10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746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B56BA8E0-E24E-2AFA-793B-62ED601D8D42}"/>
              </a:ext>
            </a:extLst>
          </p:cNvPr>
          <p:cNvSpPr/>
          <p:nvPr/>
        </p:nvSpPr>
        <p:spPr>
          <a:xfrm rot="18900000">
            <a:off x="5030662" y="5007401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29" y="0"/>
                </a:moveTo>
                <a:lnTo>
                  <a:pt x="0" y="0"/>
                </a:lnTo>
                <a:cubicBezTo>
                  <a:pt x="0" y="8435"/>
                  <a:pt x="3545" y="16072"/>
                  <a:pt x="9276" y="21600"/>
                </a:cubicBezTo>
                <a:lnTo>
                  <a:pt x="21600" y="9713"/>
                </a:lnTo>
                <a:cubicBezTo>
                  <a:pt x="19023" y="7227"/>
                  <a:pt x="17429" y="3793"/>
                  <a:pt x="17429" y="0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1092CEDA-58D4-BD7F-348D-A31E1CA13B57}"/>
              </a:ext>
            </a:extLst>
          </p:cNvPr>
          <p:cNvSpPr/>
          <p:nvPr/>
        </p:nvSpPr>
        <p:spPr>
          <a:xfrm rot="18900000">
            <a:off x="5850399" y="2262526"/>
            <a:ext cx="1308376" cy="1356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887"/>
                </a:moveTo>
                <a:cubicBezTo>
                  <a:pt x="2577" y="14373"/>
                  <a:pt x="4171" y="17807"/>
                  <a:pt x="4171" y="21600"/>
                </a:cubicBezTo>
                <a:lnTo>
                  <a:pt x="21600" y="21600"/>
                </a:lnTo>
                <a:cubicBezTo>
                  <a:pt x="21600" y="13165"/>
                  <a:pt x="18055" y="5528"/>
                  <a:pt x="12324" y="0"/>
                </a:cubicBezTo>
                <a:cubicBezTo>
                  <a:pt x="12324" y="0"/>
                  <a:pt x="0" y="11887"/>
                  <a:pt x="0" y="11887"/>
                </a:cubicBezTo>
                <a:close/>
              </a:path>
            </a:pathLst>
          </a:custGeom>
          <a:solidFill>
            <a:schemeClr val="accent3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332483E9-7A0F-10FE-774C-E47920F90A9F}"/>
              </a:ext>
            </a:extLst>
          </p:cNvPr>
          <p:cNvSpPr/>
          <p:nvPr/>
        </p:nvSpPr>
        <p:spPr>
          <a:xfrm rot="18900000">
            <a:off x="3754068" y="3062910"/>
            <a:ext cx="1572588" cy="161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8219"/>
                </a:moveTo>
                <a:lnTo>
                  <a:pt x="21600" y="0"/>
                </a:lnTo>
                <a:cubicBezTo>
                  <a:pt x="13165" y="0"/>
                  <a:pt x="5528" y="3331"/>
                  <a:pt x="0" y="8717"/>
                </a:cubicBezTo>
                <a:lnTo>
                  <a:pt x="13222" y="21600"/>
                </a:lnTo>
                <a:cubicBezTo>
                  <a:pt x="15366" y="19511"/>
                  <a:pt x="18328" y="18219"/>
                  <a:pt x="21600" y="18219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2C8ED788-7918-31AF-AA32-9D865D2D8B96}"/>
              </a:ext>
            </a:extLst>
          </p:cNvPr>
          <p:cNvSpPr/>
          <p:nvPr/>
        </p:nvSpPr>
        <p:spPr>
          <a:xfrm rot="18900000">
            <a:off x="6865341" y="3950958"/>
            <a:ext cx="1572588" cy="1614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381"/>
                </a:moveTo>
                <a:lnTo>
                  <a:pt x="0" y="21600"/>
                </a:lnTo>
                <a:cubicBezTo>
                  <a:pt x="8435" y="21600"/>
                  <a:pt x="16072" y="18269"/>
                  <a:pt x="21600" y="12883"/>
                </a:cubicBezTo>
                <a:lnTo>
                  <a:pt x="8378" y="0"/>
                </a:lnTo>
                <a:cubicBezTo>
                  <a:pt x="6234" y="2089"/>
                  <a:pt x="3272" y="3381"/>
                  <a:pt x="0" y="3381"/>
                </a:cubicBezTo>
                <a:close/>
              </a:path>
            </a:pathLst>
          </a:custGeom>
          <a:solidFill>
            <a:schemeClr val="accent1"/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B0C78D77-AADD-189F-005B-E501A9658F0D}"/>
              </a:ext>
            </a:extLst>
          </p:cNvPr>
          <p:cNvSpPr/>
          <p:nvPr/>
        </p:nvSpPr>
        <p:spPr>
          <a:xfrm rot="18900000">
            <a:off x="4930999" y="3804820"/>
            <a:ext cx="703441" cy="384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421"/>
                </a:moveTo>
                <a:lnTo>
                  <a:pt x="21600" y="0"/>
                </a:lnTo>
                <a:cubicBezTo>
                  <a:pt x="13165" y="0"/>
                  <a:pt x="5528" y="6249"/>
                  <a:pt x="0" y="16353"/>
                </a:cubicBezTo>
                <a:lnTo>
                  <a:pt x="2871" y="21600"/>
                </a:lnTo>
                <a:cubicBezTo>
                  <a:pt x="7664" y="12839"/>
                  <a:pt x="14286" y="7421"/>
                  <a:pt x="21600" y="74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Shape 26">
            <a:extLst>
              <a:ext uri="{FF2B5EF4-FFF2-40B4-BE49-F238E27FC236}">
                <a16:creationId xmlns:a16="http://schemas.microsoft.com/office/drawing/2014/main" id="{1E9E5952-DF25-8DA0-69A0-E83C41A0EF6E}"/>
              </a:ext>
            </a:extLst>
          </p:cNvPr>
          <p:cNvSpPr/>
          <p:nvPr/>
        </p:nvSpPr>
        <p:spPr>
          <a:xfrm rot="18900000">
            <a:off x="6220526" y="3150425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79" y="21600"/>
                </a:moveTo>
                <a:lnTo>
                  <a:pt x="21600" y="21600"/>
                </a:lnTo>
                <a:cubicBezTo>
                  <a:pt x="21600" y="13165"/>
                  <a:pt x="15351" y="5528"/>
                  <a:pt x="5247" y="0"/>
                </a:cubicBezTo>
                <a:lnTo>
                  <a:pt x="0" y="2871"/>
                </a:lnTo>
                <a:cubicBezTo>
                  <a:pt x="8761" y="7664"/>
                  <a:pt x="14179" y="14286"/>
                  <a:pt x="14179" y="216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27">
            <a:extLst>
              <a:ext uri="{FF2B5EF4-FFF2-40B4-BE49-F238E27FC236}">
                <a16:creationId xmlns:a16="http://schemas.microsoft.com/office/drawing/2014/main" id="{E7BA1A4C-370D-97A6-03B5-742CA0489194}"/>
              </a:ext>
            </a:extLst>
          </p:cNvPr>
          <p:cNvSpPr/>
          <p:nvPr/>
        </p:nvSpPr>
        <p:spPr>
          <a:xfrm rot="18900000">
            <a:off x="6558050" y="4438256"/>
            <a:ext cx="703436" cy="384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4179"/>
                </a:moveTo>
                <a:lnTo>
                  <a:pt x="0" y="21600"/>
                </a:lnTo>
                <a:cubicBezTo>
                  <a:pt x="8435" y="21600"/>
                  <a:pt x="16072" y="15351"/>
                  <a:pt x="21600" y="5247"/>
                </a:cubicBezTo>
                <a:lnTo>
                  <a:pt x="18729" y="0"/>
                </a:lnTo>
                <a:cubicBezTo>
                  <a:pt x="13936" y="8761"/>
                  <a:pt x="7314" y="14179"/>
                  <a:pt x="0" y="1417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Shape 28">
            <a:extLst>
              <a:ext uri="{FF2B5EF4-FFF2-40B4-BE49-F238E27FC236}">
                <a16:creationId xmlns:a16="http://schemas.microsoft.com/office/drawing/2014/main" id="{497C31C4-7AFA-1004-48AB-90CB22B1929D}"/>
              </a:ext>
            </a:extLst>
          </p:cNvPr>
          <p:cNvSpPr/>
          <p:nvPr/>
        </p:nvSpPr>
        <p:spPr>
          <a:xfrm rot="18900000">
            <a:off x="5587092" y="4777478"/>
            <a:ext cx="384870" cy="7034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421" y="0"/>
                </a:moveTo>
                <a:lnTo>
                  <a:pt x="0" y="0"/>
                </a:lnTo>
                <a:cubicBezTo>
                  <a:pt x="0" y="8435"/>
                  <a:pt x="6249" y="16072"/>
                  <a:pt x="16353" y="21600"/>
                </a:cubicBezTo>
                <a:lnTo>
                  <a:pt x="21600" y="18729"/>
                </a:lnTo>
                <a:cubicBezTo>
                  <a:pt x="12839" y="13936"/>
                  <a:pt x="7421" y="7314"/>
                  <a:pt x="7421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2832">
            <a:noFill/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0E596C-95FE-C482-92E6-F8DE85AC69B0}"/>
              </a:ext>
            </a:extLst>
          </p:cNvPr>
          <p:cNvGrpSpPr/>
          <p:nvPr/>
        </p:nvGrpSpPr>
        <p:grpSpPr>
          <a:xfrm>
            <a:off x="4542533" y="4124133"/>
            <a:ext cx="1024736" cy="1046250"/>
            <a:chOff x="4724863" y="3866498"/>
            <a:chExt cx="1082551" cy="1105279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1" name="Shape 17">
              <a:extLst>
                <a:ext uri="{FF2B5EF4-FFF2-40B4-BE49-F238E27FC236}">
                  <a16:creationId xmlns:a16="http://schemas.microsoft.com/office/drawing/2014/main" id="{7209DD16-5DC7-D2D6-568F-36D1566B11EF}"/>
                </a:ext>
              </a:extLst>
            </p:cNvPr>
            <p:cNvSpPr/>
            <p:nvPr/>
          </p:nvSpPr>
          <p:spPr>
            <a:xfrm rot="18900000">
              <a:off x="4724863" y="3866498"/>
              <a:ext cx="1021197" cy="1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1010"/>
                  </a:moveTo>
                  <a:lnTo>
                    <a:pt x="9684" y="0"/>
                  </a:lnTo>
                  <a:cubicBezTo>
                    <a:pt x="3701" y="5528"/>
                    <a:pt x="0" y="13165"/>
                    <a:pt x="0" y="21600"/>
                  </a:cubicBezTo>
                  <a:lnTo>
                    <a:pt x="16852" y="21600"/>
                  </a:lnTo>
                  <a:cubicBezTo>
                    <a:pt x="16852" y="17464"/>
                    <a:pt x="18666" y="13720"/>
                    <a:pt x="21600" y="1101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Shape 19">
              <a:extLst>
                <a:ext uri="{FF2B5EF4-FFF2-40B4-BE49-F238E27FC236}">
                  <a16:creationId xmlns:a16="http://schemas.microsoft.com/office/drawing/2014/main" id="{6F9A1DD2-B156-CDBA-0998-0759AC04AAB2}"/>
                </a:ext>
              </a:extLst>
            </p:cNvPr>
            <p:cNvSpPr/>
            <p:nvPr/>
          </p:nvSpPr>
          <p:spPr>
            <a:xfrm rot="18900000">
              <a:off x="5438060" y="4026688"/>
              <a:ext cx="369354" cy="644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434"/>
                  </a:moveTo>
                  <a:lnTo>
                    <a:pt x="15609" y="0"/>
                  </a:lnTo>
                  <a:cubicBezTo>
                    <a:pt x="5965" y="5528"/>
                    <a:pt x="0" y="13165"/>
                    <a:pt x="0" y="21600"/>
                  </a:cubicBezTo>
                  <a:lnTo>
                    <a:pt x="8473" y="21600"/>
                  </a:lnTo>
                  <a:cubicBezTo>
                    <a:pt x="8473" y="14506"/>
                    <a:pt x="13489" y="8083"/>
                    <a:pt x="21600" y="3434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09001C-0E2A-C223-A184-17BB91E20372}"/>
              </a:ext>
            </a:extLst>
          </p:cNvPr>
          <p:cNvGrpSpPr/>
          <p:nvPr/>
        </p:nvGrpSpPr>
        <p:grpSpPr>
          <a:xfrm>
            <a:off x="5143443" y="2530539"/>
            <a:ext cx="1189774" cy="1258468"/>
            <a:chOff x="5359676" y="2182994"/>
            <a:chExt cx="1256901" cy="1329470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4" name="Shape 16">
              <a:extLst>
                <a:ext uri="{FF2B5EF4-FFF2-40B4-BE49-F238E27FC236}">
                  <a16:creationId xmlns:a16="http://schemas.microsoft.com/office/drawing/2014/main" id="{F003156C-BEC8-7F0F-F3C8-75E1354A1CE2}"/>
                </a:ext>
              </a:extLst>
            </p:cNvPr>
            <p:cNvSpPr/>
            <p:nvPr/>
          </p:nvSpPr>
          <p:spPr>
            <a:xfrm rot="18900000">
              <a:off x="5359676" y="2182994"/>
              <a:ext cx="1256901" cy="123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9101"/>
                  </a:moveTo>
                  <a:cubicBezTo>
                    <a:pt x="16072" y="3478"/>
                    <a:pt x="8435" y="0"/>
                    <a:pt x="0" y="0"/>
                  </a:cubicBezTo>
                  <a:lnTo>
                    <a:pt x="0" y="3748"/>
                  </a:lnTo>
                  <a:lnTo>
                    <a:pt x="0" y="3748"/>
                  </a:lnTo>
                  <a:lnTo>
                    <a:pt x="0" y="17676"/>
                  </a:lnTo>
                  <a:cubicBezTo>
                    <a:pt x="3637" y="17676"/>
                    <a:pt x="6929" y="19176"/>
                    <a:pt x="9313" y="21600"/>
                  </a:cubicBezTo>
                  <a:lnTo>
                    <a:pt x="17496" y="13276"/>
                  </a:lnTo>
                  <a:cubicBezTo>
                    <a:pt x="17496" y="13276"/>
                    <a:pt x="17496" y="13276"/>
                    <a:pt x="17496" y="13276"/>
                  </a:cubicBezTo>
                  <a:cubicBezTo>
                    <a:pt x="17496" y="13276"/>
                    <a:pt x="21600" y="9101"/>
                    <a:pt x="21600" y="9101"/>
                  </a:cubicBezTo>
                  <a:close/>
                </a:path>
              </a:pathLst>
            </a:custGeom>
            <a:solidFill>
              <a:schemeClr val="accent2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Shape 20">
              <a:extLst>
                <a:ext uri="{FF2B5EF4-FFF2-40B4-BE49-F238E27FC236}">
                  <a16:creationId xmlns:a16="http://schemas.microsoft.com/office/drawing/2014/main" id="{913B003B-BF65-5FAB-7B45-39A210A4EF9B}"/>
                </a:ext>
              </a:extLst>
            </p:cNvPr>
            <p:cNvSpPr/>
            <p:nvPr/>
          </p:nvSpPr>
          <p:spPr>
            <a:xfrm rot="18900000">
              <a:off x="5759793" y="3143111"/>
              <a:ext cx="644355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166" y="21600"/>
                  </a:moveTo>
                  <a:lnTo>
                    <a:pt x="21600" y="15609"/>
                  </a:lnTo>
                  <a:cubicBezTo>
                    <a:pt x="16072" y="5965"/>
                    <a:pt x="8435" y="0"/>
                    <a:pt x="0" y="0"/>
                  </a:cubicBezTo>
                  <a:lnTo>
                    <a:pt x="0" y="8473"/>
                  </a:lnTo>
                  <a:cubicBezTo>
                    <a:pt x="7094" y="8473"/>
                    <a:pt x="13517" y="13490"/>
                    <a:pt x="18166" y="2160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A32D41-7274-437D-B944-07B5CFF07222}"/>
              </a:ext>
            </a:extLst>
          </p:cNvPr>
          <p:cNvGrpSpPr/>
          <p:nvPr/>
        </p:nvGrpSpPr>
        <p:grpSpPr>
          <a:xfrm>
            <a:off x="5857606" y="4836657"/>
            <a:ext cx="1189785" cy="1254413"/>
            <a:chOff x="6114132" y="4619223"/>
            <a:chExt cx="1256912" cy="1325187"/>
          </a:xfrm>
          <a:solidFill>
            <a:schemeClr val="accent2"/>
          </a:solidFill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17" name="Shape 15">
              <a:extLst>
                <a:ext uri="{FF2B5EF4-FFF2-40B4-BE49-F238E27FC236}">
                  <a16:creationId xmlns:a16="http://schemas.microsoft.com/office/drawing/2014/main" id="{61C0FEDE-6BBB-96C1-9B43-18C5765C1CC7}"/>
                </a:ext>
              </a:extLst>
            </p:cNvPr>
            <p:cNvSpPr/>
            <p:nvPr/>
          </p:nvSpPr>
          <p:spPr>
            <a:xfrm rot="18900000">
              <a:off x="6114132" y="4708784"/>
              <a:ext cx="1256912" cy="123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5696"/>
                  </a:moveTo>
                  <a:lnTo>
                    <a:pt x="21600" y="3924"/>
                  </a:lnTo>
                  <a:cubicBezTo>
                    <a:pt x="17963" y="3924"/>
                    <a:pt x="14671" y="2424"/>
                    <a:pt x="12287" y="0"/>
                  </a:cubicBezTo>
                  <a:lnTo>
                    <a:pt x="2606" y="9848"/>
                  </a:lnTo>
                  <a:cubicBezTo>
                    <a:pt x="2606" y="9848"/>
                    <a:pt x="2606" y="9848"/>
                    <a:pt x="2606" y="9848"/>
                  </a:cubicBezTo>
                  <a:lnTo>
                    <a:pt x="0" y="12499"/>
                  </a:lnTo>
                  <a:cubicBezTo>
                    <a:pt x="5528" y="18122"/>
                    <a:pt x="13165" y="21600"/>
                    <a:pt x="21600" y="21600"/>
                  </a:cubicBezTo>
                  <a:cubicBezTo>
                    <a:pt x="21600" y="21600"/>
                    <a:pt x="21600" y="21600"/>
                    <a:pt x="21600" y="21600"/>
                  </a:cubicBezTo>
                  <a:lnTo>
                    <a:pt x="21600" y="15696"/>
                  </a:lnTo>
                  <a:cubicBezTo>
                    <a:pt x="21600" y="15696"/>
                    <a:pt x="21600" y="15696"/>
                    <a:pt x="21600" y="15696"/>
                  </a:cubicBezTo>
                  <a:close/>
                </a:path>
              </a:pathLst>
            </a:custGeom>
            <a:grpFill/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Shape 21">
              <a:extLst>
                <a:ext uri="{FF2B5EF4-FFF2-40B4-BE49-F238E27FC236}">
                  <a16:creationId xmlns:a16="http://schemas.microsoft.com/office/drawing/2014/main" id="{FA62D523-8EA7-438C-D0F7-06034FBF29DF}"/>
                </a:ext>
              </a:extLst>
            </p:cNvPr>
            <p:cNvSpPr/>
            <p:nvPr/>
          </p:nvSpPr>
          <p:spPr>
            <a:xfrm rot="18900000">
              <a:off x="6330557" y="4619223"/>
              <a:ext cx="644361" cy="369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434" y="0"/>
                  </a:moveTo>
                  <a:lnTo>
                    <a:pt x="0" y="5991"/>
                  </a:lnTo>
                  <a:cubicBezTo>
                    <a:pt x="5528" y="15635"/>
                    <a:pt x="13165" y="21600"/>
                    <a:pt x="21600" y="21600"/>
                  </a:cubicBezTo>
                  <a:lnTo>
                    <a:pt x="21600" y="13127"/>
                  </a:lnTo>
                  <a:cubicBezTo>
                    <a:pt x="14506" y="13127"/>
                    <a:pt x="8083" y="8110"/>
                    <a:pt x="3434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4C1933-4F88-7E15-A71E-5C0FE2DE84A8}"/>
              </a:ext>
            </a:extLst>
          </p:cNvPr>
          <p:cNvGrpSpPr/>
          <p:nvPr/>
        </p:nvGrpSpPr>
        <p:grpSpPr>
          <a:xfrm>
            <a:off x="6621132" y="3450894"/>
            <a:ext cx="1030546" cy="1046252"/>
            <a:chOff x="6920736" y="3155275"/>
            <a:chExt cx="1088689" cy="1105281"/>
          </a:xfrm>
          <a:effectLst>
            <a:outerShdw dist="127000" dir="7440000" sx="104000" sy="104000" algn="t" rotWithShape="0">
              <a:prstClr val="black">
                <a:alpha val="15000"/>
              </a:prstClr>
            </a:outerShdw>
          </a:effectLst>
        </p:grpSpPr>
        <p:sp>
          <p:nvSpPr>
            <p:cNvPr id="20" name="Shape 18">
              <a:extLst>
                <a:ext uri="{FF2B5EF4-FFF2-40B4-BE49-F238E27FC236}">
                  <a16:creationId xmlns:a16="http://schemas.microsoft.com/office/drawing/2014/main" id="{730C7418-4062-384F-830A-3147CE0D8AB4}"/>
                </a:ext>
              </a:extLst>
            </p:cNvPr>
            <p:cNvSpPr/>
            <p:nvPr/>
          </p:nvSpPr>
          <p:spPr>
            <a:xfrm rot="18900000">
              <a:off x="6988234" y="3155275"/>
              <a:ext cx="1021191" cy="110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748" y="0"/>
                  </a:moveTo>
                  <a:cubicBezTo>
                    <a:pt x="4748" y="4136"/>
                    <a:pt x="2933" y="7880"/>
                    <a:pt x="0" y="10590"/>
                  </a:cubicBezTo>
                  <a:lnTo>
                    <a:pt x="11916" y="21600"/>
                  </a:lnTo>
                  <a:cubicBezTo>
                    <a:pt x="17899" y="16072"/>
                    <a:pt x="21600" y="8435"/>
                    <a:pt x="21600" y="0"/>
                  </a:cubicBezTo>
                  <a:cubicBezTo>
                    <a:pt x="21600" y="0"/>
                    <a:pt x="4748" y="0"/>
                    <a:pt x="4748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Shape 22">
              <a:extLst>
                <a:ext uri="{FF2B5EF4-FFF2-40B4-BE49-F238E27FC236}">
                  <a16:creationId xmlns:a16="http://schemas.microsoft.com/office/drawing/2014/main" id="{14AC973A-46D8-CAB4-A522-52C1B1A561A3}"/>
                </a:ext>
              </a:extLst>
            </p:cNvPr>
            <p:cNvSpPr/>
            <p:nvPr/>
          </p:nvSpPr>
          <p:spPr>
            <a:xfrm rot="18900000">
              <a:off x="6920736" y="3462488"/>
              <a:ext cx="369349" cy="644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127" y="0"/>
                  </a:moveTo>
                  <a:cubicBezTo>
                    <a:pt x="13127" y="7094"/>
                    <a:pt x="8110" y="13517"/>
                    <a:pt x="0" y="18166"/>
                  </a:cubicBezTo>
                  <a:lnTo>
                    <a:pt x="5991" y="21600"/>
                  </a:lnTo>
                  <a:cubicBezTo>
                    <a:pt x="15635" y="16072"/>
                    <a:pt x="21600" y="8435"/>
                    <a:pt x="21600" y="0"/>
                  </a:cubicBezTo>
                  <a:cubicBezTo>
                    <a:pt x="21600" y="0"/>
                    <a:pt x="13127" y="0"/>
                    <a:pt x="13127" y="0"/>
                  </a:cubicBezTo>
                  <a:close/>
                </a:path>
              </a:pathLst>
            </a:custGeom>
            <a:solidFill>
              <a:schemeClr val="accent1"/>
            </a:solidFill>
            <a:ln w="2832">
              <a:noFill/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C862831-F7BB-B650-ABC3-F773991A4227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AA1466-22ED-3DB2-C448-08FC544677D4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E160D6-7785-70F4-9D4F-4CFDBE144071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1E8054-53C8-92D9-7415-D1096ED14FD7}"/>
              </a:ext>
            </a:extLst>
          </p:cNvPr>
          <p:cNvSpPr txBox="1"/>
          <p:nvPr/>
        </p:nvSpPr>
        <p:spPr>
          <a:xfrm>
            <a:off x="1264357" y="2468541"/>
            <a:ext cx="25581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2759C6-C155-D57C-8A64-4E936479E01F}"/>
              </a:ext>
            </a:extLst>
          </p:cNvPr>
          <p:cNvSpPr txBox="1"/>
          <p:nvPr/>
        </p:nvSpPr>
        <p:spPr>
          <a:xfrm>
            <a:off x="837046" y="2786731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591A37-C091-5B6B-A517-9172C0279AA5}"/>
              </a:ext>
            </a:extLst>
          </p:cNvPr>
          <p:cNvSpPr txBox="1"/>
          <p:nvPr/>
        </p:nvSpPr>
        <p:spPr>
          <a:xfrm>
            <a:off x="8369474" y="2468541"/>
            <a:ext cx="252430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514A1-533E-D52C-8C13-07DBCA59337E}"/>
              </a:ext>
            </a:extLst>
          </p:cNvPr>
          <p:cNvSpPr txBox="1"/>
          <p:nvPr/>
        </p:nvSpPr>
        <p:spPr>
          <a:xfrm>
            <a:off x="8369474" y="2786731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D71735-AA28-FCEB-D0D9-20E657A7BB1B}"/>
              </a:ext>
            </a:extLst>
          </p:cNvPr>
          <p:cNvSpPr txBox="1"/>
          <p:nvPr/>
        </p:nvSpPr>
        <p:spPr>
          <a:xfrm>
            <a:off x="1264356" y="5244027"/>
            <a:ext cx="255816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2547D-5376-A592-C96F-964AD28E8FF1}"/>
              </a:ext>
            </a:extLst>
          </p:cNvPr>
          <p:cNvSpPr txBox="1"/>
          <p:nvPr/>
        </p:nvSpPr>
        <p:spPr>
          <a:xfrm>
            <a:off x="837046" y="5562217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74186A-479C-4045-8DBD-BB903292E778}"/>
              </a:ext>
            </a:extLst>
          </p:cNvPr>
          <p:cNvSpPr txBox="1"/>
          <p:nvPr/>
        </p:nvSpPr>
        <p:spPr>
          <a:xfrm>
            <a:off x="8369474" y="5244027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E0ECAA-6788-3E60-E748-F08BAA7C551D}"/>
              </a:ext>
            </a:extLst>
          </p:cNvPr>
          <p:cNvSpPr txBox="1"/>
          <p:nvPr/>
        </p:nvSpPr>
        <p:spPr>
          <a:xfrm>
            <a:off x="8369474" y="5562217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3012B0-1BAC-E89D-0D47-D969CB378DF5}"/>
              </a:ext>
            </a:extLst>
          </p:cNvPr>
          <p:cNvSpPr txBox="1"/>
          <p:nvPr/>
        </p:nvSpPr>
        <p:spPr>
          <a:xfrm>
            <a:off x="959557" y="3856284"/>
            <a:ext cx="25772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8A9F8C-7D71-DFCB-D1F4-1462E3065EDD}"/>
              </a:ext>
            </a:extLst>
          </p:cNvPr>
          <p:cNvSpPr txBox="1"/>
          <p:nvPr/>
        </p:nvSpPr>
        <p:spPr>
          <a:xfrm>
            <a:off x="551296" y="4174474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5B735-7FAC-B3C8-11A7-BCB5F42CA49F}"/>
              </a:ext>
            </a:extLst>
          </p:cNvPr>
          <p:cNvSpPr txBox="1"/>
          <p:nvPr/>
        </p:nvSpPr>
        <p:spPr>
          <a:xfrm>
            <a:off x="8655224" y="3856284"/>
            <a:ext cx="23965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Infographic Details 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4A8730-4BAF-DE3E-08E2-6AB56DD7C5B0}"/>
              </a:ext>
            </a:extLst>
          </p:cNvPr>
          <p:cNvSpPr txBox="1"/>
          <p:nvPr/>
        </p:nvSpPr>
        <p:spPr>
          <a:xfrm>
            <a:off x="8655224" y="4174474"/>
            <a:ext cx="2985477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36F033-E2F7-BD60-DB6D-B1B328307B88}"/>
              </a:ext>
            </a:extLst>
          </p:cNvPr>
          <p:cNvGrpSpPr/>
          <p:nvPr/>
        </p:nvGrpSpPr>
        <p:grpSpPr>
          <a:xfrm>
            <a:off x="5424523" y="2952931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21FA1938-8B15-D06C-46C4-762CB526D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0CC3638A-A069-FED4-0567-5221E2B4A5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37F20A98-7A60-45C8-49B4-9AAD189B9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8FFF7B02-D7DC-0046-F62A-525A7D9909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E4D4A7B1-EA0C-9F60-DAB5-C1AFF4650A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8FE2A21E-7243-7C93-005B-B7B26A4AE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1EC456F0-BCA7-CA27-09C6-E153A64BDF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ED14CBC7-5F83-6174-C39A-D68205A47E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3FE7F62A-9553-FA8D-E03F-804B1AAC3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18C291C-B714-2D01-6162-11BFE21A51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B3436509-3939-CFF8-8D4A-32435453DD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EE0817C6-D197-1E8E-C255-0433480951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829B93DF-06E0-7F81-8B75-FD15B61E9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110E4A8E-0FB4-FF2E-589C-96F3D842D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0F0B1693-DD45-FA86-B36F-1C507C4B7B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F2C6F31-1855-18C0-CE3A-FFFD8F14FEFF}"/>
              </a:ext>
            </a:extLst>
          </p:cNvPr>
          <p:cNvGrpSpPr/>
          <p:nvPr/>
        </p:nvGrpSpPr>
        <p:grpSpPr>
          <a:xfrm>
            <a:off x="7328583" y="4724195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0E1A1434-3103-E5A0-23BC-6B94C3DA1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7F636A5F-AE3E-25D5-EFF9-F8F52B9A5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9B88C98D-CBE1-D74C-D783-C54793ABA3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0498B1C4-5B1C-4A04-27A9-D9071ABDC9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8CA3DC9-6172-CDB9-29D2-421194A674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D050A4BD-FA81-88B8-D2D1-9226D1E46B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2E71D0AC-6E2E-B9C8-EBCC-9E8EE0E8F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16130D74-D90B-D4BE-E60A-902BD7438E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8D8C6A9-FD89-AE43-9002-FAF1D762A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3AB695F0-DA13-970A-6F8C-8FDBB3B2D7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DE254047-EA5A-A534-78BE-C649542925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5" name="Freeform 67">
            <a:extLst>
              <a:ext uri="{FF2B5EF4-FFF2-40B4-BE49-F238E27FC236}">
                <a16:creationId xmlns:a16="http://schemas.microsoft.com/office/drawing/2014/main" id="{DCE9AF0B-B4AE-76E1-083C-167D0AF78514}"/>
              </a:ext>
            </a:extLst>
          </p:cNvPr>
          <p:cNvSpPr>
            <a:spLocks noEditPoints="1"/>
          </p:cNvSpPr>
          <p:nvPr/>
        </p:nvSpPr>
        <p:spPr bwMode="auto">
          <a:xfrm>
            <a:off x="6367215" y="5309549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6" name="Freeform 68">
            <a:extLst>
              <a:ext uri="{FF2B5EF4-FFF2-40B4-BE49-F238E27FC236}">
                <a16:creationId xmlns:a16="http://schemas.microsoft.com/office/drawing/2014/main" id="{34FE0ECD-E8C6-819D-0DA5-C09B62BEDAC8}"/>
              </a:ext>
            </a:extLst>
          </p:cNvPr>
          <p:cNvSpPr>
            <a:spLocks noEditPoints="1"/>
          </p:cNvSpPr>
          <p:nvPr/>
        </p:nvSpPr>
        <p:spPr bwMode="auto">
          <a:xfrm>
            <a:off x="4396994" y="350606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0307D71-19F0-6EFB-CE6C-7149FB1AA95F}"/>
              </a:ext>
            </a:extLst>
          </p:cNvPr>
          <p:cNvGrpSpPr/>
          <p:nvPr/>
        </p:nvGrpSpPr>
        <p:grpSpPr>
          <a:xfrm>
            <a:off x="6451563" y="2770918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68" name="Freeform 69">
              <a:extLst>
                <a:ext uri="{FF2B5EF4-FFF2-40B4-BE49-F238E27FC236}">
                  <a16:creationId xmlns:a16="http://schemas.microsoft.com/office/drawing/2014/main" id="{B53918A7-7952-79F0-A9E1-1E97C9998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9" name="Freeform 70">
              <a:extLst>
                <a:ext uri="{FF2B5EF4-FFF2-40B4-BE49-F238E27FC236}">
                  <a16:creationId xmlns:a16="http://schemas.microsoft.com/office/drawing/2014/main" id="{E8E8D72A-FAA0-EF8B-0AFB-B02F3FB8C8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0" name="Freeform 71">
            <a:extLst>
              <a:ext uri="{FF2B5EF4-FFF2-40B4-BE49-F238E27FC236}">
                <a16:creationId xmlns:a16="http://schemas.microsoft.com/office/drawing/2014/main" id="{F5AD96C7-2824-FB55-2765-285619E6D30F}"/>
              </a:ext>
            </a:extLst>
          </p:cNvPr>
          <p:cNvSpPr>
            <a:spLocks noEditPoints="1"/>
          </p:cNvSpPr>
          <p:nvPr/>
        </p:nvSpPr>
        <p:spPr bwMode="auto">
          <a:xfrm>
            <a:off x="5297906" y="5405865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28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AC5998-5740-43FB-9EC8-FE0D09996ACF}"/>
              </a:ext>
            </a:extLst>
          </p:cNvPr>
          <p:cNvSpPr txBox="1"/>
          <p:nvPr/>
        </p:nvSpPr>
        <p:spPr>
          <a:xfrm>
            <a:off x="2408787" y="886351"/>
            <a:ext cx="3411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FD002-64BB-F55E-1524-4FE731F4D27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A8F80C-F663-9966-0D87-CE674D2BCAE3}"/>
              </a:ext>
            </a:extLst>
          </p:cNvPr>
          <p:cNvCxnSpPr/>
          <p:nvPr/>
        </p:nvCxnSpPr>
        <p:spPr>
          <a:xfrm>
            <a:off x="5080143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7EDE7B6-730B-C817-D989-4C3FBEC899FF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Arrow: Circular 5">
            <a:extLst>
              <a:ext uri="{FF2B5EF4-FFF2-40B4-BE49-F238E27FC236}">
                <a16:creationId xmlns:a16="http://schemas.microsoft.com/office/drawing/2014/main" id="{CE908717-80E3-40A5-53C0-CDB4D344BDDF}"/>
              </a:ext>
            </a:extLst>
          </p:cNvPr>
          <p:cNvSpPr/>
          <p:nvPr/>
        </p:nvSpPr>
        <p:spPr>
          <a:xfrm>
            <a:off x="3535462" y="2517253"/>
            <a:ext cx="1695068" cy="1695326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gradFill rotWithShape="0">
            <a:gsLst>
              <a:gs pos="28000">
                <a:schemeClr val="accent1">
                  <a:lumMod val="60000"/>
                  <a:lumOff val="40000"/>
                </a:schemeClr>
              </a:gs>
              <a:gs pos="96000">
                <a:schemeClr val="accent1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0062B91-3987-29D4-04A3-5FC8F33E3C06}"/>
              </a:ext>
            </a:extLst>
          </p:cNvPr>
          <p:cNvSpPr/>
          <p:nvPr/>
        </p:nvSpPr>
        <p:spPr>
          <a:xfrm>
            <a:off x="3910128" y="3129317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4CF539F9-FF55-01AB-1150-192358064A8B}"/>
              </a:ext>
            </a:extLst>
          </p:cNvPr>
          <p:cNvSpPr/>
          <p:nvPr/>
        </p:nvSpPr>
        <p:spPr>
          <a:xfrm>
            <a:off x="3064663" y="3491344"/>
            <a:ext cx="1695068" cy="1695326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gradFill rotWithShape="0">
            <a:gsLst>
              <a:gs pos="28000">
                <a:schemeClr val="accent1"/>
              </a:gs>
              <a:gs pos="96000">
                <a:schemeClr val="accent2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1C8E43C-8CD8-72C4-814B-A51AAFA87785}"/>
              </a:ext>
            </a:extLst>
          </p:cNvPr>
          <p:cNvSpPr/>
          <p:nvPr/>
        </p:nvSpPr>
        <p:spPr>
          <a:xfrm>
            <a:off x="3441239" y="4109042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9A0E4603-1038-7DCE-6922-02FC098825FF}"/>
              </a:ext>
            </a:extLst>
          </p:cNvPr>
          <p:cNvSpPr/>
          <p:nvPr/>
        </p:nvSpPr>
        <p:spPr>
          <a:xfrm>
            <a:off x="3656107" y="4582001"/>
            <a:ext cx="1456326" cy="1456910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gradFill rotWithShape="0">
            <a:gsLst>
              <a:gs pos="28000">
                <a:schemeClr val="accent2"/>
              </a:gs>
              <a:gs pos="96000">
                <a:schemeClr val="accent3"/>
              </a:gs>
            </a:gsLst>
            <a:lin ang="7200000" scaled="0"/>
          </a:gra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250798C-645B-7DEE-F3D0-D427B14640CC}"/>
              </a:ext>
            </a:extLst>
          </p:cNvPr>
          <p:cNvSpPr/>
          <p:nvPr/>
        </p:nvSpPr>
        <p:spPr>
          <a:xfrm>
            <a:off x="3912357" y="5090176"/>
            <a:ext cx="941916" cy="470845"/>
          </a:xfrm>
          <a:custGeom>
            <a:avLst/>
            <a:gdLst>
              <a:gd name="connsiteX0" fmla="*/ 0 w 941916"/>
              <a:gd name="connsiteY0" fmla="*/ 0 h 470845"/>
              <a:gd name="connsiteX1" fmla="*/ 941916 w 941916"/>
              <a:gd name="connsiteY1" fmla="*/ 0 h 470845"/>
              <a:gd name="connsiteX2" fmla="*/ 941916 w 941916"/>
              <a:gd name="connsiteY2" fmla="*/ 470845 h 470845"/>
              <a:gd name="connsiteX3" fmla="*/ 0 w 941916"/>
              <a:gd name="connsiteY3" fmla="*/ 470845 h 470845"/>
              <a:gd name="connsiteX4" fmla="*/ 0 w 941916"/>
              <a:gd name="connsiteY4" fmla="*/ 0 h 47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1916" h="470845">
                <a:moveTo>
                  <a:pt x="0" y="0"/>
                </a:moveTo>
                <a:lnTo>
                  <a:pt x="941916" y="0"/>
                </a:lnTo>
                <a:lnTo>
                  <a:pt x="941916" y="470845"/>
                </a:lnTo>
                <a:lnTo>
                  <a:pt x="0" y="4708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145" tIns="17145" rIns="17145" bIns="17145" numCol="1" spcCol="1270" anchor="ctr" anchorCtr="0">
            <a:noAutofit/>
          </a:bodyPr>
          <a:lstStyle/>
          <a:p>
            <a:pPr marL="0" lvl="0" indent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700" kern="120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27E16F-414B-5AAE-9F17-9A14AF0ACD3E}"/>
              </a:ext>
            </a:extLst>
          </p:cNvPr>
          <p:cNvSpPr txBox="1"/>
          <p:nvPr/>
        </p:nvSpPr>
        <p:spPr>
          <a:xfrm>
            <a:off x="4101343" y="3047136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74884-B540-8293-7B9C-E433442F03B9}"/>
              </a:ext>
            </a:extLst>
          </p:cNvPr>
          <p:cNvSpPr txBox="1"/>
          <p:nvPr/>
        </p:nvSpPr>
        <p:spPr>
          <a:xfrm>
            <a:off x="3547281" y="4001083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67C25-6C74-9888-65AA-1EAA5A724988}"/>
              </a:ext>
            </a:extLst>
          </p:cNvPr>
          <p:cNvSpPr txBox="1"/>
          <p:nvPr/>
        </p:nvSpPr>
        <p:spPr>
          <a:xfrm>
            <a:off x="4101343" y="5015568"/>
            <a:ext cx="611144" cy="553998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/>
            <a:r>
              <a:rPr lang="en-US" sz="3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 Light" charset="0"/>
                <a:cs typeface="Montserrat Light" charset="0"/>
              </a:rPr>
              <a:t>C</a:t>
            </a:r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565FEF9B-8C25-A339-7F5A-4FB3D6B8A9DE}"/>
              </a:ext>
            </a:extLst>
          </p:cNvPr>
          <p:cNvSpPr>
            <a:spLocks noEditPoints="1"/>
          </p:cNvSpPr>
          <p:nvPr/>
        </p:nvSpPr>
        <p:spPr bwMode="auto">
          <a:xfrm>
            <a:off x="2408787" y="4146877"/>
            <a:ext cx="518616" cy="384260"/>
          </a:xfrm>
          <a:custGeom>
            <a:avLst/>
            <a:gdLst>
              <a:gd name="T0" fmla="*/ 77 w 85"/>
              <a:gd name="T1" fmla="*/ 0 h 63"/>
              <a:gd name="T2" fmla="*/ 8 w 85"/>
              <a:gd name="T3" fmla="*/ 0 h 63"/>
              <a:gd name="T4" fmla="*/ 0 w 85"/>
              <a:gd name="T5" fmla="*/ 7 h 63"/>
              <a:gd name="T6" fmla="*/ 0 w 85"/>
              <a:gd name="T7" fmla="*/ 42 h 63"/>
              <a:gd name="T8" fmla="*/ 8 w 85"/>
              <a:gd name="T9" fmla="*/ 50 h 63"/>
              <a:gd name="T10" fmla="*/ 77 w 85"/>
              <a:gd name="T11" fmla="*/ 50 h 63"/>
              <a:gd name="T12" fmla="*/ 85 w 85"/>
              <a:gd name="T13" fmla="*/ 42 h 63"/>
              <a:gd name="T14" fmla="*/ 85 w 85"/>
              <a:gd name="T15" fmla="*/ 7 h 63"/>
              <a:gd name="T16" fmla="*/ 77 w 85"/>
              <a:gd name="T17" fmla="*/ 0 h 63"/>
              <a:gd name="T18" fmla="*/ 80 w 85"/>
              <a:gd name="T19" fmla="*/ 42 h 63"/>
              <a:gd name="T20" fmla="*/ 77 w 85"/>
              <a:gd name="T21" fmla="*/ 45 h 63"/>
              <a:gd name="T22" fmla="*/ 8 w 85"/>
              <a:gd name="T23" fmla="*/ 45 h 63"/>
              <a:gd name="T24" fmla="*/ 5 w 85"/>
              <a:gd name="T25" fmla="*/ 42 h 63"/>
              <a:gd name="T26" fmla="*/ 5 w 85"/>
              <a:gd name="T27" fmla="*/ 7 h 63"/>
              <a:gd name="T28" fmla="*/ 8 w 85"/>
              <a:gd name="T29" fmla="*/ 5 h 63"/>
              <a:gd name="T30" fmla="*/ 77 w 85"/>
              <a:gd name="T31" fmla="*/ 5 h 63"/>
              <a:gd name="T32" fmla="*/ 80 w 85"/>
              <a:gd name="T33" fmla="*/ 7 h 63"/>
              <a:gd name="T34" fmla="*/ 80 w 85"/>
              <a:gd name="T35" fmla="*/ 42 h 63"/>
              <a:gd name="T36" fmla="*/ 81 w 85"/>
              <a:gd name="T37" fmla="*/ 55 h 63"/>
              <a:gd name="T38" fmla="*/ 53 w 85"/>
              <a:gd name="T39" fmla="*/ 55 h 63"/>
              <a:gd name="T40" fmla="*/ 51 w 85"/>
              <a:gd name="T41" fmla="*/ 58 h 63"/>
              <a:gd name="T42" fmla="*/ 35 w 85"/>
              <a:gd name="T43" fmla="*/ 58 h 63"/>
              <a:gd name="T44" fmla="*/ 32 w 85"/>
              <a:gd name="T45" fmla="*/ 55 h 63"/>
              <a:gd name="T46" fmla="*/ 4 w 85"/>
              <a:gd name="T47" fmla="*/ 55 h 63"/>
              <a:gd name="T48" fmla="*/ 0 w 85"/>
              <a:gd name="T49" fmla="*/ 59 h 63"/>
              <a:gd name="T50" fmla="*/ 4 w 85"/>
              <a:gd name="T51" fmla="*/ 63 h 63"/>
              <a:gd name="T52" fmla="*/ 81 w 85"/>
              <a:gd name="T53" fmla="*/ 63 h 63"/>
              <a:gd name="T54" fmla="*/ 85 w 85"/>
              <a:gd name="T55" fmla="*/ 59 h 63"/>
              <a:gd name="T56" fmla="*/ 81 w 85"/>
              <a:gd name="T57" fmla="*/ 55 h 63"/>
              <a:gd name="T58" fmla="*/ 81 w 85"/>
              <a:gd name="T59" fmla="*/ 55 h 63"/>
              <a:gd name="T60" fmla="*/ 81 w 85"/>
              <a:gd name="T61" fmla="*/ 5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85" h="63">
                <a:moveTo>
                  <a:pt x="77" y="0"/>
                </a:moveTo>
                <a:cubicBezTo>
                  <a:pt x="8" y="0"/>
                  <a:pt x="8" y="0"/>
                  <a:pt x="8" y="0"/>
                </a:cubicBezTo>
                <a:cubicBezTo>
                  <a:pt x="4" y="0"/>
                  <a:pt x="0" y="3"/>
                  <a:pt x="0" y="7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47"/>
                  <a:pt x="4" y="50"/>
                  <a:pt x="8" y="50"/>
                </a:cubicBezTo>
                <a:cubicBezTo>
                  <a:pt x="77" y="50"/>
                  <a:pt x="77" y="50"/>
                  <a:pt x="77" y="50"/>
                </a:cubicBezTo>
                <a:cubicBezTo>
                  <a:pt x="82" y="50"/>
                  <a:pt x="85" y="47"/>
                  <a:pt x="85" y="42"/>
                </a:cubicBezTo>
                <a:cubicBezTo>
                  <a:pt x="85" y="7"/>
                  <a:pt x="85" y="7"/>
                  <a:pt x="85" y="7"/>
                </a:cubicBezTo>
                <a:cubicBezTo>
                  <a:pt x="85" y="3"/>
                  <a:pt x="82" y="0"/>
                  <a:pt x="77" y="0"/>
                </a:cubicBezTo>
                <a:close/>
                <a:moveTo>
                  <a:pt x="80" y="42"/>
                </a:moveTo>
                <a:cubicBezTo>
                  <a:pt x="80" y="44"/>
                  <a:pt x="79" y="45"/>
                  <a:pt x="77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7" y="45"/>
                  <a:pt x="5" y="44"/>
                  <a:pt x="5" y="42"/>
                </a:cubicBezTo>
                <a:cubicBezTo>
                  <a:pt x="5" y="7"/>
                  <a:pt x="5" y="7"/>
                  <a:pt x="5" y="7"/>
                </a:cubicBezTo>
                <a:cubicBezTo>
                  <a:pt x="5" y="6"/>
                  <a:pt x="7" y="5"/>
                  <a:pt x="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9" y="5"/>
                  <a:pt x="80" y="6"/>
                  <a:pt x="80" y="7"/>
                </a:cubicBezTo>
                <a:lnTo>
                  <a:pt x="80" y="42"/>
                </a:lnTo>
                <a:close/>
                <a:moveTo>
                  <a:pt x="81" y="55"/>
                </a:moveTo>
                <a:cubicBezTo>
                  <a:pt x="53" y="55"/>
                  <a:pt x="53" y="55"/>
                  <a:pt x="53" y="55"/>
                </a:cubicBezTo>
                <a:cubicBezTo>
                  <a:pt x="53" y="57"/>
                  <a:pt x="52" y="58"/>
                  <a:pt x="51" y="58"/>
                </a:cubicBezTo>
                <a:cubicBezTo>
                  <a:pt x="35" y="58"/>
                  <a:pt x="35" y="58"/>
                  <a:pt x="35" y="58"/>
                </a:cubicBezTo>
                <a:cubicBezTo>
                  <a:pt x="33" y="58"/>
                  <a:pt x="32" y="57"/>
                  <a:pt x="32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7"/>
                  <a:pt x="0" y="59"/>
                </a:cubicBezTo>
                <a:cubicBezTo>
                  <a:pt x="0" y="62"/>
                  <a:pt x="2" y="63"/>
                  <a:pt x="4" y="63"/>
                </a:cubicBezTo>
                <a:cubicBezTo>
                  <a:pt x="81" y="63"/>
                  <a:pt x="81" y="63"/>
                  <a:pt x="81" y="63"/>
                </a:cubicBezTo>
                <a:cubicBezTo>
                  <a:pt x="83" y="63"/>
                  <a:pt x="85" y="62"/>
                  <a:pt x="85" y="59"/>
                </a:cubicBezTo>
                <a:cubicBezTo>
                  <a:pt x="85" y="57"/>
                  <a:pt x="83" y="55"/>
                  <a:pt x="81" y="55"/>
                </a:cubicBezTo>
                <a:close/>
                <a:moveTo>
                  <a:pt x="81" y="55"/>
                </a:moveTo>
                <a:cubicBezTo>
                  <a:pt x="81" y="55"/>
                  <a:pt x="81" y="55"/>
                  <a:pt x="81" y="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5DABCB-6308-5BCD-0264-6003F0171EBD}"/>
              </a:ext>
            </a:extLst>
          </p:cNvPr>
          <p:cNvGrpSpPr/>
          <p:nvPr/>
        </p:nvGrpSpPr>
        <p:grpSpPr>
          <a:xfrm>
            <a:off x="5374288" y="5053835"/>
            <a:ext cx="373512" cy="513242"/>
            <a:chOff x="1920876" y="4264026"/>
            <a:chExt cx="220663" cy="303213"/>
          </a:xfrm>
          <a:solidFill>
            <a:schemeClr val="accent3"/>
          </a:solidFill>
        </p:grpSpPr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C0B3B10A-0D7D-16D5-D355-088DD1A086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53">
              <a:extLst>
                <a:ext uri="{FF2B5EF4-FFF2-40B4-BE49-F238E27FC236}">
                  <a16:creationId xmlns:a16="http://schemas.microsoft.com/office/drawing/2014/main" id="{C068A940-6666-D8D2-91CA-917B77A84C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54">
              <a:extLst>
                <a:ext uri="{FF2B5EF4-FFF2-40B4-BE49-F238E27FC236}">
                  <a16:creationId xmlns:a16="http://schemas.microsoft.com/office/drawing/2014/main" id="{DB5D4AB1-A24B-EA32-D99A-EBBB3E987F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Freeform 115">
            <a:extLst>
              <a:ext uri="{FF2B5EF4-FFF2-40B4-BE49-F238E27FC236}">
                <a16:creationId xmlns:a16="http://schemas.microsoft.com/office/drawing/2014/main" id="{E48372F3-7B7C-C0D9-679B-FAE9184A9DEB}"/>
              </a:ext>
            </a:extLst>
          </p:cNvPr>
          <p:cNvSpPr>
            <a:spLocks noEditPoints="1"/>
          </p:cNvSpPr>
          <p:nvPr/>
        </p:nvSpPr>
        <p:spPr bwMode="auto">
          <a:xfrm>
            <a:off x="5301736" y="3143228"/>
            <a:ext cx="518616" cy="443377"/>
          </a:xfrm>
          <a:custGeom>
            <a:avLst/>
            <a:gdLst>
              <a:gd name="T0" fmla="*/ 43 w 85"/>
              <a:gd name="T1" fmla="*/ 23 h 73"/>
              <a:gd name="T2" fmla="*/ 24 w 85"/>
              <a:gd name="T3" fmla="*/ 41 h 73"/>
              <a:gd name="T4" fmla="*/ 43 w 85"/>
              <a:gd name="T5" fmla="*/ 60 h 73"/>
              <a:gd name="T6" fmla="*/ 62 w 85"/>
              <a:gd name="T7" fmla="*/ 41 h 73"/>
              <a:gd name="T8" fmla="*/ 43 w 85"/>
              <a:gd name="T9" fmla="*/ 23 h 73"/>
              <a:gd name="T10" fmla="*/ 43 w 85"/>
              <a:gd name="T11" fmla="*/ 57 h 73"/>
              <a:gd name="T12" fmla="*/ 27 w 85"/>
              <a:gd name="T13" fmla="*/ 41 h 73"/>
              <a:gd name="T14" fmla="*/ 43 w 85"/>
              <a:gd name="T15" fmla="*/ 25 h 73"/>
              <a:gd name="T16" fmla="*/ 59 w 85"/>
              <a:gd name="T17" fmla="*/ 41 h 73"/>
              <a:gd name="T18" fmla="*/ 43 w 85"/>
              <a:gd name="T19" fmla="*/ 57 h 73"/>
              <a:gd name="T20" fmla="*/ 45 w 85"/>
              <a:gd name="T21" fmla="*/ 29 h 73"/>
              <a:gd name="T22" fmla="*/ 32 w 85"/>
              <a:gd name="T23" fmla="*/ 36 h 73"/>
              <a:gd name="T24" fmla="*/ 33 w 85"/>
              <a:gd name="T25" fmla="*/ 37 h 73"/>
              <a:gd name="T26" fmla="*/ 34 w 85"/>
              <a:gd name="T27" fmla="*/ 38 h 73"/>
              <a:gd name="T28" fmla="*/ 35 w 85"/>
              <a:gd name="T29" fmla="*/ 37 h 73"/>
              <a:gd name="T30" fmla="*/ 45 w 85"/>
              <a:gd name="T31" fmla="*/ 31 h 73"/>
              <a:gd name="T32" fmla="*/ 46 w 85"/>
              <a:gd name="T33" fmla="*/ 30 h 73"/>
              <a:gd name="T34" fmla="*/ 45 w 85"/>
              <a:gd name="T35" fmla="*/ 29 h 73"/>
              <a:gd name="T36" fmla="*/ 32 w 85"/>
              <a:gd name="T37" fmla="*/ 39 h 73"/>
              <a:gd name="T38" fmla="*/ 31 w 85"/>
              <a:gd name="T39" fmla="*/ 40 h 73"/>
              <a:gd name="T40" fmla="*/ 30 w 85"/>
              <a:gd name="T41" fmla="*/ 42 h 73"/>
              <a:gd name="T42" fmla="*/ 32 w 85"/>
              <a:gd name="T43" fmla="*/ 44 h 73"/>
              <a:gd name="T44" fmla="*/ 33 w 85"/>
              <a:gd name="T45" fmla="*/ 42 h 73"/>
              <a:gd name="T46" fmla="*/ 33 w 85"/>
              <a:gd name="T47" fmla="*/ 40 h 73"/>
              <a:gd name="T48" fmla="*/ 32 w 85"/>
              <a:gd name="T49" fmla="*/ 39 h 73"/>
              <a:gd name="T50" fmla="*/ 77 w 85"/>
              <a:gd name="T51" fmla="*/ 14 h 73"/>
              <a:gd name="T52" fmla="*/ 70 w 85"/>
              <a:gd name="T53" fmla="*/ 14 h 73"/>
              <a:gd name="T54" fmla="*/ 65 w 85"/>
              <a:gd name="T55" fmla="*/ 5 h 73"/>
              <a:gd name="T56" fmla="*/ 65 w 85"/>
              <a:gd name="T57" fmla="*/ 5 h 73"/>
              <a:gd name="T58" fmla="*/ 54 w 85"/>
              <a:gd name="T59" fmla="*/ 0 h 73"/>
              <a:gd name="T60" fmla="*/ 32 w 85"/>
              <a:gd name="T61" fmla="*/ 0 h 73"/>
              <a:gd name="T62" fmla="*/ 30 w 85"/>
              <a:gd name="T63" fmla="*/ 0 h 73"/>
              <a:gd name="T64" fmla="*/ 21 w 85"/>
              <a:gd name="T65" fmla="*/ 5 h 73"/>
              <a:gd name="T66" fmla="*/ 21 w 85"/>
              <a:gd name="T67" fmla="*/ 5 h 73"/>
              <a:gd name="T68" fmla="*/ 16 w 85"/>
              <a:gd name="T69" fmla="*/ 14 h 73"/>
              <a:gd name="T70" fmla="*/ 10 w 85"/>
              <a:gd name="T71" fmla="*/ 14 h 73"/>
              <a:gd name="T72" fmla="*/ 0 w 85"/>
              <a:gd name="T73" fmla="*/ 24 h 73"/>
              <a:gd name="T74" fmla="*/ 0 w 85"/>
              <a:gd name="T75" fmla="*/ 64 h 73"/>
              <a:gd name="T76" fmla="*/ 10 w 85"/>
              <a:gd name="T77" fmla="*/ 73 h 73"/>
              <a:gd name="T78" fmla="*/ 77 w 85"/>
              <a:gd name="T79" fmla="*/ 73 h 73"/>
              <a:gd name="T80" fmla="*/ 85 w 85"/>
              <a:gd name="T81" fmla="*/ 64 h 73"/>
              <a:gd name="T82" fmla="*/ 85 w 85"/>
              <a:gd name="T83" fmla="*/ 24 h 73"/>
              <a:gd name="T84" fmla="*/ 77 w 85"/>
              <a:gd name="T85" fmla="*/ 14 h 73"/>
              <a:gd name="T86" fmla="*/ 80 w 85"/>
              <a:gd name="T87" fmla="*/ 64 h 73"/>
              <a:gd name="T88" fmla="*/ 77 w 85"/>
              <a:gd name="T89" fmla="*/ 68 h 73"/>
              <a:gd name="T90" fmla="*/ 10 w 85"/>
              <a:gd name="T91" fmla="*/ 68 h 73"/>
              <a:gd name="T92" fmla="*/ 6 w 85"/>
              <a:gd name="T93" fmla="*/ 64 h 73"/>
              <a:gd name="T94" fmla="*/ 6 w 85"/>
              <a:gd name="T95" fmla="*/ 24 h 73"/>
              <a:gd name="T96" fmla="*/ 10 w 85"/>
              <a:gd name="T97" fmla="*/ 20 h 73"/>
              <a:gd name="T98" fmla="*/ 18 w 85"/>
              <a:gd name="T99" fmla="*/ 20 h 73"/>
              <a:gd name="T100" fmla="*/ 20 w 85"/>
              <a:gd name="T101" fmla="*/ 18 h 73"/>
              <a:gd name="T102" fmla="*/ 25 w 85"/>
              <a:gd name="T103" fmla="*/ 8 h 73"/>
              <a:gd name="T104" fmla="*/ 30 w 85"/>
              <a:gd name="T105" fmla="*/ 5 h 73"/>
              <a:gd name="T106" fmla="*/ 54 w 85"/>
              <a:gd name="T107" fmla="*/ 5 h 73"/>
              <a:gd name="T108" fmla="*/ 60 w 85"/>
              <a:gd name="T109" fmla="*/ 8 h 73"/>
              <a:gd name="T110" fmla="*/ 66 w 85"/>
              <a:gd name="T111" fmla="*/ 18 h 73"/>
              <a:gd name="T112" fmla="*/ 69 w 85"/>
              <a:gd name="T113" fmla="*/ 20 h 73"/>
              <a:gd name="T114" fmla="*/ 77 w 85"/>
              <a:gd name="T115" fmla="*/ 20 h 73"/>
              <a:gd name="T116" fmla="*/ 80 w 85"/>
              <a:gd name="T117" fmla="*/ 24 h 73"/>
              <a:gd name="T118" fmla="*/ 80 w 85"/>
              <a:gd name="T119" fmla="*/ 64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" h="73">
                <a:moveTo>
                  <a:pt x="43" y="23"/>
                </a:moveTo>
                <a:cubicBezTo>
                  <a:pt x="33" y="23"/>
                  <a:pt x="24" y="31"/>
                  <a:pt x="24" y="41"/>
                </a:cubicBezTo>
                <a:cubicBezTo>
                  <a:pt x="24" y="52"/>
                  <a:pt x="33" y="60"/>
                  <a:pt x="43" y="60"/>
                </a:cubicBezTo>
                <a:cubicBezTo>
                  <a:pt x="53" y="60"/>
                  <a:pt x="62" y="52"/>
                  <a:pt x="62" y="41"/>
                </a:cubicBezTo>
                <a:cubicBezTo>
                  <a:pt x="62" y="31"/>
                  <a:pt x="53" y="23"/>
                  <a:pt x="43" y="23"/>
                </a:cubicBezTo>
                <a:close/>
                <a:moveTo>
                  <a:pt x="43" y="57"/>
                </a:moveTo>
                <a:cubicBezTo>
                  <a:pt x="34" y="57"/>
                  <a:pt x="27" y="50"/>
                  <a:pt x="27" y="41"/>
                </a:cubicBezTo>
                <a:cubicBezTo>
                  <a:pt x="27" y="32"/>
                  <a:pt x="34" y="25"/>
                  <a:pt x="43" y="25"/>
                </a:cubicBezTo>
                <a:cubicBezTo>
                  <a:pt x="52" y="25"/>
                  <a:pt x="59" y="32"/>
                  <a:pt x="59" y="41"/>
                </a:cubicBezTo>
                <a:cubicBezTo>
                  <a:pt x="59" y="50"/>
                  <a:pt x="52" y="57"/>
                  <a:pt x="43" y="57"/>
                </a:cubicBezTo>
                <a:close/>
                <a:moveTo>
                  <a:pt x="45" y="29"/>
                </a:moveTo>
                <a:cubicBezTo>
                  <a:pt x="40" y="29"/>
                  <a:pt x="35" y="31"/>
                  <a:pt x="32" y="36"/>
                </a:cubicBezTo>
                <a:cubicBezTo>
                  <a:pt x="32" y="36"/>
                  <a:pt x="32" y="37"/>
                  <a:pt x="33" y="37"/>
                </a:cubicBezTo>
                <a:cubicBezTo>
                  <a:pt x="33" y="37"/>
                  <a:pt x="33" y="38"/>
                  <a:pt x="34" y="38"/>
                </a:cubicBezTo>
                <a:cubicBezTo>
                  <a:pt x="34" y="38"/>
                  <a:pt x="34" y="37"/>
                  <a:pt x="35" y="37"/>
                </a:cubicBezTo>
                <a:cubicBezTo>
                  <a:pt x="37" y="33"/>
                  <a:pt x="41" y="31"/>
                  <a:pt x="45" y="31"/>
                </a:cubicBezTo>
                <a:cubicBezTo>
                  <a:pt x="45" y="31"/>
                  <a:pt x="46" y="31"/>
                  <a:pt x="46" y="30"/>
                </a:cubicBezTo>
                <a:cubicBezTo>
                  <a:pt x="46" y="29"/>
                  <a:pt x="45" y="29"/>
                  <a:pt x="45" y="29"/>
                </a:cubicBezTo>
                <a:close/>
                <a:moveTo>
                  <a:pt x="32" y="39"/>
                </a:moveTo>
                <a:cubicBezTo>
                  <a:pt x="32" y="38"/>
                  <a:pt x="31" y="39"/>
                  <a:pt x="31" y="40"/>
                </a:cubicBezTo>
                <a:cubicBezTo>
                  <a:pt x="31" y="41"/>
                  <a:pt x="30" y="41"/>
                  <a:pt x="30" y="42"/>
                </a:cubicBezTo>
                <a:cubicBezTo>
                  <a:pt x="30" y="43"/>
                  <a:pt x="31" y="44"/>
                  <a:pt x="32" y="44"/>
                </a:cubicBezTo>
                <a:cubicBezTo>
                  <a:pt x="32" y="44"/>
                  <a:pt x="33" y="43"/>
                  <a:pt x="33" y="42"/>
                </a:cubicBezTo>
                <a:cubicBezTo>
                  <a:pt x="33" y="41"/>
                  <a:pt x="33" y="41"/>
                  <a:pt x="33" y="40"/>
                </a:cubicBezTo>
                <a:cubicBezTo>
                  <a:pt x="34" y="39"/>
                  <a:pt x="33" y="39"/>
                  <a:pt x="32" y="39"/>
                </a:cubicBezTo>
                <a:close/>
                <a:moveTo>
                  <a:pt x="77" y="14"/>
                </a:moveTo>
                <a:cubicBezTo>
                  <a:pt x="70" y="14"/>
                  <a:pt x="70" y="14"/>
                  <a:pt x="70" y="14"/>
                </a:cubicBezTo>
                <a:cubicBezTo>
                  <a:pt x="65" y="5"/>
                  <a:pt x="65" y="5"/>
                  <a:pt x="65" y="5"/>
                </a:cubicBezTo>
                <a:cubicBezTo>
                  <a:pt x="65" y="5"/>
                  <a:pt x="65" y="5"/>
                  <a:pt x="65" y="5"/>
                </a:cubicBezTo>
                <a:cubicBezTo>
                  <a:pt x="62" y="2"/>
                  <a:pt x="59" y="0"/>
                  <a:pt x="54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27" y="0"/>
                  <a:pt x="24" y="1"/>
                  <a:pt x="21" y="5"/>
                </a:cubicBezTo>
                <a:cubicBezTo>
                  <a:pt x="21" y="5"/>
                  <a:pt x="21" y="5"/>
                  <a:pt x="21" y="5"/>
                </a:cubicBezTo>
                <a:cubicBezTo>
                  <a:pt x="16" y="14"/>
                  <a:pt x="16" y="14"/>
                  <a:pt x="16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4" y="14"/>
                  <a:pt x="0" y="19"/>
                  <a:pt x="0" y="2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9"/>
                  <a:pt x="5" y="73"/>
                  <a:pt x="10" y="73"/>
                </a:cubicBezTo>
                <a:cubicBezTo>
                  <a:pt x="77" y="73"/>
                  <a:pt x="77" y="73"/>
                  <a:pt x="77" y="73"/>
                </a:cubicBezTo>
                <a:cubicBezTo>
                  <a:pt x="81" y="73"/>
                  <a:pt x="85" y="69"/>
                  <a:pt x="85" y="64"/>
                </a:cubicBezTo>
                <a:cubicBezTo>
                  <a:pt x="85" y="24"/>
                  <a:pt x="85" y="24"/>
                  <a:pt x="85" y="24"/>
                </a:cubicBezTo>
                <a:cubicBezTo>
                  <a:pt x="85" y="18"/>
                  <a:pt x="81" y="14"/>
                  <a:pt x="77" y="14"/>
                </a:cubicBezTo>
                <a:close/>
                <a:moveTo>
                  <a:pt x="80" y="64"/>
                </a:moveTo>
                <a:cubicBezTo>
                  <a:pt x="80" y="66"/>
                  <a:pt x="79" y="68"/>
                  <a:pt x="77" y="68"/>
                </a:cubicBezTo>
                <a:cubicBezTo>
                  <a:pt x="10" y="68"/>
                  <a:pt x="10" y="68"/>
                  <a:pt x="10" y="68"/>
                </a:cubicBezTo>
                <a:cubicBezTo>
                  <a:pt x="7" y="68"/>
                  <a:pt x="6" y="66"/>
                  <a:pt x="6" y="64"/>
                </a:cubicBezTo>
                <a:cubicBezTo>
                  <a:pt x="6" y="24"/>
                  <a:pt x="6" y="24"/>
                  <a:pt x="6" y="24"/>
                </a:cubicBezTo>
                <a:cubicBezTo>
                  <a:pt x="6" y="21"/>
                  <a:pt x="8" y="20"/>
                  <a:pt x="10" y="20"/>
                </a:cubicBezTo>
                <a:cubicBezTo>
                  <a:pt x="18" y="20"/>
                  <a:pt x="18" y="20"/>
                  <a:pt x="18" y="20"/>
                </a:cubicBezTo>
                <a:cubicBezTo>
                  <a:pt x="19" y="20"/>
                  <a:pt x="20" y="19"/>
                  <a:pt x="20" y="18"/>
                </a:cubicBezTo>
                <a:cubicBezTo>
                  <a:pt x="25" y="8"/>
                  <a:pt x="25" y="8"/>
                  <a:pt x="25" y="8"/>
                </a:cubicBezTo>
                <a:cubicBezTo>
                  <a:pt x="27" y="5"/>
                  <a:pt x="28" y="5"/>
                  <a:pt x="30" y="5"/>
                </a:cubicBezTo>
                <a:cubicBezTo>
                  <a:pt x="54" y="5"/>
                  <a:pt x="54" y="5"/>
                  <a:pt x="54" y="5"/>
                </a:cubicBezTo>
                <a:cubicBezTo>
                  <a:pt x="57" y="5"/>
                  <a:pt x="59" y="6"/>
                  <a:pt x="60" y="8"/>
                </a:cubicBezTo>
                <a:cubicBezTo>
                  <a:pt x="66" y="18"/>
                  <a:pt x="66" y="18"/>
                  <a:pt x="66" y="18"/>
                </a:cubicBezTo>
                <a:cubicBezTo>
                  <a:pt x="67" y="19"/>
                  <a:pt x="68" y="20"/>
                  <a:pt x="69" y="20"/>
                </a:cubicBezTo>
                <a:cubicBezTo>
                  <a:pt x="77" y="20"/>
                  <a:pt x="77" y="20"/>
                  <a:pt x="77" y="20"/>
                </a:cubicBezTo>
                <a:cubicBezTo>
                  <a:pt x="79" y="20"/>
                  <a:pt x="80" y="22"/>
                  <a:pt x="80" y="24"/>
                </a:cubicBezTo>
                <a:lnTo>
                  <a:pt x="80" y="6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57D397-1CBD-8C27-B7EA-427C034DE248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50A305-B69A-D967-354D-89765F6D84D4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4E2FD64C-40A3-F558-3A25-559E8EACA4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E9E93C-F9F3-3B85-C62B-0FE1DDDE24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331FB6-5725-C5AD-8139-C608174028B1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2D7D26-F341-446A-A3E2-96B617CF7531}"/>
                </a:ext>
              </a:extLst>
            </p:cNvPr>
            <p:cNvSpPr txBox="1"/>
            <p:nvPr/>
          </p:nvSpPr>
          <p:spPr>
            <a:xfrm>
              <a:off x="1489112" y="2806037"/>
              <a:ext cx="27776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A5BF30-A749-4FDE-6260-255D5EAA628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3C2A198-0539-87ED-6F1F-84662F1440E8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05006BE6-4D7B-74ED-387B-F9E4F20185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0748B86-ADEA-9BD6-2D88-BA66AE7D64C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F2315A-20B4-29B0-9967-8614FFD0BA98}"/>
              </a:ext>
            </a:extLst>
          </p:cNvPr>
          <p:cNvGrpSpPr/>
          <p:nvPr/>
        </p:nvGrpSpPr>
        <p:grpSpPr>
          <a:xfrm>
            <a:off x="7213065" y="4417285"/>
            <a:ext cx="3600452" cy="805503"/>
            <a:chOff x="1489113" y="2806037"/>
            <a:chExt cx="3600452" cy="80550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31D0471-40BB-6ED9-8EFB-DBB1E13B591C}"/>
                </a:ext>
              </a:extLst>
            </p:cNvPr>
            <p:cNvSpPr txBox="1"/>
            <p:nvPr/>
          </p:nvSpPr>
          <p:spPr>
            <a:xfrm>
              <a:off x="1489113" y="2806037"/>
              <a:ext cx="25701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A13552-AD21-B60A-8D12-426E18D1D1D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ACF14C-136F-DDF9-EF3B-0DF31B319ABC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470CDA1-289F-0886-8F79-66755AB42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9FA6814-9FB7-CDE4-C8EB-036D477ED30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F632237-5A61-F50C-338F-BC29C55FFA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B8253-4A1D-E992-EE90-99AA41AF9C3E}"/>
                </a:ext>
              </a:extLst>
            </p:cNvPr>
            <p:cNvSpPr txBox="1"/>
            <p:nvPr/>
          </p:nvSpPr>
          <p:spPr>
            <a:xfrm>
              <a:off x="1489113" y="2806037"/>
              <a:ext cx="239757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D388DC0-A1B2-1764-1897-8C8C2BF93602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686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14A-F1E3-857B-B098-E938F34C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1DEB264-AA97-F446-4C81-07B166354964}"/>
              </a:ext>
            </a:extLst>
          </p:cNvPr>
          <p:cNvSpPr/>
          <p:nvPr/>
        </p:nvSpPr>
        <p:spPr>
          <a:xfrm>
            <a:off x="5758607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6BDF74-B08C-A9F6-D821-FB6E516FD450}"/>
              </a:ext>
            </a:extLst>
          </p:cNvPr>
          <p:cNvSpPr/>
          <p:nvPr/>
        </p:nvSpPr>
        <p:spPr>
          <a:xfrm>
            <a:off x="3850344" y="2249466"/>
            <a:ext cx="2583044" cy="1482186"/>
          </a:xfrm>
          <a:custGeom>
            <a:avLst/>
            <a:gdLst>
              <a:gd name="connsiteX0" fmla="*/ 1759608 w 2583044"/>
              <a:gd name="connsiteY0" fmla="*/ 0 h 1482186"/>
              <a:gd name="connsiteX1" fmla="*/ 2583044 w 2583044"/>
              <a:gd name="connsiteY1" fmla="*/ 741093 h 1482186"/>
              <a:gd name="connsiteX2" fmla="*/ 1759608 w 2583044"/>
              <a:gd name="connsiteY2" fmla="*/ 1482186 h 1482186"/>
              <a:gd name="connsiteX3" fmla="*/ 1759608 w 2583044"/>
              <a:gd name="connsiteY3" fmla="*/ 1339400 h 1482186"/>
              <a:gd name="connsiteX4" fmla="*/ 0 w 2583044"/>
              <a:gd name="connsiteY4" fmla="*/ 1339400 h 1482186"/>
              <a:gd name="connsiteX5" fmla="*/ 661553 w 2583044"/>
              <a:gd name="connsiteY5" fmla="*/ 743994 h 1482186"/>
              <a:gd name="connsiteX6" fmla="*/ 0 w 2583044"/>
              <a:gd name="connsiteY6" fmla="*/ 148588 h 1482186"/>
              <a:gd name="connsiteX7" fmla="*/ 1759608 w 2583044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4" h="1482186">
                <a:moveTo>
                  <a:pt x="1759608" y="0"/>
                </a:moveTo>
                <a:cubicBezTo>
                  <a:pt x="1759608" y="0"/>
                  <a:pt x="2583044" y="741093"/>
                  <a:pt x="2583044" y="741093"/>
                </a:cubicBezTo>
                <a:lnTo>
                  <a:pt x="1759608" y="1482186"/>
                </a:lnTo>
                <a:lnTo>
                  <a:pt x="1759608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8" y="148588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44C6D13-4C55-62FF-8F2A-657076F3FF15}"/>
              </a:ext>
            </a:extLst>
          </p:cNvPr>
          <p:cNvSpPr/>
          <p:nvPr/>
        </p:nvSpPr>
        <p:spPr>
          <a:xfrm>
            <a:off x="1942080" y="2249466"/>
            <a:ext cx="2583045" cy="1482186"/>
          </a:xfrm>
          <a:custGeom>
            <a:avLst/>
            <a:gdLst>
              <a:gd name="connsiteX0" fmla="*/ 1759609 w 2583045"/>
              <a:gd name="connsiteY0" fmla="*/ 0 h 1482186"/>
              <a:gd name="connsiteX1" fmla="*/ 2583045 w 2583045"/>
              <a:gd name="connsiteY1" fmla="*/ 741093 h 1482186"/>
              <a:gd name="connsiteX2" fmla="*/ 1759609 w 2583045"/>
              <a:gd name="connsiteY2" fmla="*/ 1482186 h 1482186"/>
              <a:gd name="connsiteX3" fmla="*/ 1759609 w 2583045"/>
              <a:gd name="connsiteY3" fmla="*/ 1339400 h 1482186"/>
              <a:gd name="connsiteX4" fmla="*/ 0 w 2583045"/>
              <a:gd name="connsiteY4" fmla="*/ 1339400 h 1482186"/>
              <a:gd name="connsiteX5" fmla="*/ 661553 w 2583045"/>
              <a:gd name="connsiteY5" fmla="*/ 743994 h 1482186"/>
              <a:gd name="connsiteX6" fmla="*/ 0 w 2583045"/>
              <a:gd name="connsiteY6" fmla="*/ 148588 h 1482186"/>
              <a:gd name="connsiteX7" fmla="*/ 1759609 w 2583045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5" h="1482186">
                <a:moveTo>
                  <a:pt x="1759609" y="0"/>
                </a:moveTo>
                <a:cubicBezTo>
                  <a:pt x="1759609" y="0"/>
                  <a:pt x="2583045" y="741093"/>
                  <a:pt x="2583045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F8859C1-BCCE-5407-C2D5-0C329BCCBFE7}"/>
              </a:ext>
            </a:extLst>
          </p:cNvPr>
          <p:cNvSpPr/>
          <p:nvPr/>
        </p:nvSpPr>
        <p:spPr>
          <a:xfrm>
            <a:off x="7666871" y="2249466"/>
            <a:ext cx="2583046" cy="1482186"/>
          </a:xfrm>
          <a:custGeom>
            <a:avLst/>
            <a:gdLst>
              <a:gd name="connsiteX0" fmla="*/ 1759609 w 2583046"/>
              <a:gd name="connsiteY0" fmla="*/ 0 h 1482186"/>
              <a:gd name="connsiteX1" fmla="*/ 2583046 w 2583046"/>
              <a:gd name="connsiteY1" fmla="*/ 741093 h 1482186"/>
              <a:gd name="connsiteX2" fmla="*/ 1759609 w 2583046"/>
              <a:gd name="connsiteY2" fmla="*/ 1482186 h 1482186"/>
              <a:gd name="connsiteX3" fmla="*/ 1759609 w 2583046"/>
              <a:gd name="connsiteY3" fmla="*/ 1339400 h 1482186"/>
              <a:gd name="connsiteX4" fmla="*/ 0 w 2583046"/>
              <a:gd name="connsiteY4" fmla="*/ 1339400 h 1482186"/>
              <a:gd name="connsiteX5" fmla="*/ 661553 w 2583046"/>
              <a:gd name="connsiteY5" fmla="*/ 743994 h 1482186"/>
              <a:gd name="connsiteX6" fmla="*/ 0 w 2583046"/>
              <a:gd name="connsiteY6" fmla="*/ 148588 h 1482186"/>
              <a:gd name="connsiteX7" fmla="*/ 1759609 w 2583046"/>
              <a:gd name="connsiteY7" fmla="*/ 148588 h 1482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83046" h="1482186">
                <a:moveTo>
                  <a:pt x="1759609" y="0"/>
                </a:moveTo>
                <a:cubicBezTo>
                  <a:pt x="1759609" y="0"/>
                  <a:pt x="2583046" y="741093"/>
                  <a:pt x="2583046" y="741093"/>
                </a:cubicBezTo>
                <a:lnTo>
                  <a:pt x="1759609" y="1482186"/>
                </a:lnTo>
                <a:lnTo>
                  <a:pt x="1759609" y="1339400"/>
                </a:lnTo>
                <a:lnTo>
                  <a:pt x="0" y="1339400"/>
                </a:lnTo>
                <a:lnTo>
                  <a:pt x="661553" y="743994"/>
                </a:lnTo>
                <a:lnTo>
                  <a:pt x="0" y="148588"/>
                </a:lnTo>
                <a:lnTo>
                  <a:pt x="1759609" y="148588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wrap="square" lIns="0" tIns="0" rIns="0" bIns="0" anchor="ctr">
            <a:noAutofit/>
          </a:bodyPr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72673-88EB-DC53-9B0A-592DDCDD7621}"/>
              </a:ext>
            </a:extLst>
          </p:cNvPr>
          <p:cNvSpPr txBox="1"/>
          <p:nvPr/>
        </p:nvSpPr>
        <p:spPr>
          <a:xfrm>
            <a:off x="3850345" y="886350"/>
            <a:ext cx="4491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Marketing &amp; 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16AAC-48A0-4E6B-22F2-EC7C1C3F6B6B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62E118-C87B-A32D-E654-119A0D10018E}"/>
              </a:ext>
            </a:extLst>
          </p:cNvPr>
          <p:cNvCxnSpPr/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9">
            <a:extLst>
              <a:ext uri="{FF2B5EF4-FFF2-40B4-BE49-F238E27FC236}">
                <a16:creationId xmlns:a16="http://schemas.microsoft.com/office/drawing/2014/main" id="{EE88A03C-3A5D-D39E-AF5A-4BAF8E846DCD}"/>
              </a:ext>
            </a:extLst>
          </p:cNvPr>
          <p:cNvSpPr>
            <a:spLocks noEditPoints="1"/>
          </p:cNvSpPr>
          <p:nvPr/>
        </p:nvSpPr>
        <p:spPr bwMode="auto">
          <a:xfrm>
            <a:off x="8697120" y="2714680"/>
            <a:ext cx="522549" cy="551759"/>
          </a:xfrm>
          <a:custGeom>
            <a:avLst/>
            <a:gdLst>
              <a:gd name="T0" fmla="*/ 123 w 139"/>
              <a:gd name="T1" fmla="*/ 15 h 138"/>
              <a:gd name="T2" fmla="*/ 87 w 139"/>
              <a:gd name="T3" fmla="*/ 0 h 138"/>
              <a:gd name="T4" fmla="*/ 87 w 139"/>
              <a:gd name="T5" fmla="*/ 0 h 138"/>
              <a:gd name="T6" fmla="*/ 50 w 139"/>
              <a:gd name="T7" fmla="*/ 15 h 138"/>
              <a:gd name="T8" fmla="*/ 34 w 139"/>
              <a:gd name="T9" fmla="*/ 52 h 138"/>
              <a:gd name="T10" fmla="*/ 42 w 139"/>
              <a:gd name="T11" fmla="*/ 78 h 138"/>
              <a:gd name="T12" fmla="*/ 4 w 139"/>
              <a:gd name="T13" fmla="*/ 116 h 138"/>
              <a:gd name="T14" fmla="*/ 0 w 139"/>
              <a:gd name="T15" fmla="*/ 125 h 138"/>
              <a:gd name="T16" fmla="*/ 4 w 139"/>
              <a:gd name="T17" fmla="*/ 134 h 138"/>
              <a:gd name="T18" fmla="*/ 4 w 139"/>
              <a:gd name="T19" fmla="*/ 135 h 138"/>
              <a:gd name="T20" fmla="*/ 13 w 139"/>
              <a:gd name="T21" fmla="*/ 138 h 138"/>
              <a:gd name="T22" fmla="*/ 22 w 139"/>
              <a:gd name="T23" fmla="*/ 135 h 138"/>
              <a:gd name="T24" fmla="*/ 60 w 139"/>
              <a:gd name="T25" fmla="*/ 97 h 138"/>
              <a:gd name="T26" fmla="*/ 87 w 139"/>
              <a:gd name="T27" fmla="*/ 104 h 138"/>
              <a:gd name="T28" fmla="*/ 123 w 139"/>
              <a:gd name="T29" fmla="*/ 89 h 138"/>
              <a:gd name="T30" fmla="*/ 139 w 139"/>
              <a:gd name="T31" fmla="*/ 52 h 138"/>
              <a:gd name="T32" fmla="*/ 123 w 139"/>
              <a:gd name="T33" fmla="*/ 15 h 138"/>
              <a:gd name="T34" fmla="*/ 16 w 139"/>
              <a:gd name="T35" fmla="*/ 128 h 138"/>
              <a:gd name="T36" fmla="*/ 13 w 139"/>
              <a:gd name="T37" fmla="*/ 129 h 138"/>
              <a:gd name="T38" fmla="*/ 11 w 139"/>
              <a:gd name="T39" fmla="*/ 128 h 138"/>
              <a:gd name="T40" fmla="*/ 10 w 139"/>
              <a:gd name="T41" fmla="*/ 128 h 138"/>
              <a:gd name="T42" fmla="*/ 9 w 139"/>
              <a:gd name="T43" fmla="*/ 125 h 138"/>
              <a:gd name="T44" fmla="*/ 10 w 139"/>
              <a:gd name="T45" fmla="*/ 123 h 138"/>
              <a:gd name="T46" fmla="*/ 47 w 139"/>
              <a:gd name="T47" fmla="*/ 86 h 138"/>
              <a:gd name="T48" fmla="*/ 50 w 139"/>
              <a:gd name="T49" fmla="*/ 89 h 138"/>
              <a:gd name="T50" fmla="*/ 53 w 139"/>
              <a:gd name="T51" fmla="*/ 91 h 138"/>
              <a:gd name="T52" fmla="*/ 16 w 139"/>
              <a:gd name="T53" fmla="*/ 128 h 138"/>
              <a:gd name="T54" fmla="*/ 117 w 139"/>
              <a:gd name="T55" fmla="*/ 82 h 138"/>
              <a:gd name="T56" fmla="*/ 87 w 139"/>
              <a:gd name="T57" fmla="*/ 95 h 138"/>
              <a:gd name="T58" fmla="*/ 56 w 139"/>
              <a:gd name="T59" fmla="*/ 82 h 138"/>
              <a:gd name="T60" fmla="*/ 43 w 139"/>
              <a:gd name="T61" fmla="*/ 52 h 138"/>
              <a:gd name="T62" fmla="*/ 56 w 139"/>
              <a:gd name="T63" fmla="*/ 21 h 138"/>
              <a:gd name="T64" fmla="*/ 87 w 139"/>
              <a:gd name="T65" fmla="*/ 9 h 138"/>
              <a:gd name="T66" fmla="*/ 117 w 139"/>
              <a:gd name="T67" fmla="*/ 21 h 138"/>
              <a:gd name="T68" fmla="*/ 130 w 139"/>
              <a:gd name="T69" fmla="*/ 52 h 138"/>
              <a:gd name="T70" fmla="*/ 117 w 139"/>
              <a:gd name="T71" fmla="*/ 82 h 138"/>
              <a:gd name="T72" fmla="*/ 117 w 139"/>
              <a:gd name="T73" fmla="*/ 82 h 138"/>
              <a:gd name="T74" fmla="*/ 117 w 139"/>
              <a:gd name="T75" fmla="*/ 82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39" h="138">
                <a:moveTo>
                  <a:pt x="123" y="15"/>
                </a:moveTo>
                <a:cubicBezTo>
                  <a:pt x="114" y="5"/>
                  <a:pt x="100" y="0"/>
                  <a:pt x="8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73" y="0"/>
                  <a:pt x="60" y="5"/>
                  <a:pt x="50" y="15"/>
                </a:cubicBezTo>
                <a:cubicBezTo>
                  <a:pt x="40" y="25"/>
                  <a:pt x="34" y="38"/>
                  <a:pt x="34" y="52"/>
                </a:cubicBezTo>
                <a:cubicBezTo>
                  <a:pt x="34" y="61"/>
                  <a:pt x="37" y="71"/>
                  <a:pt x="42" y="78"/>
                </a:cubicBezTo>
                <a:cubicBezTo>
                  <a:pt x="4" y="116"/>
                  <a:pt x="4" y="116"/>
                  <a:pt x="4" y="116"/>
                </a:cubicBezTo>
                <a:cubicBezTo>
                  <a:pt x="1" y="119"/>
                  <a:pt x="0" y="122"/>
                  <a:pt x="0" y="125"/>
                </a:cubicBezTo>
                <a:cubicBezTo>
                  <a:pt x="0" y="129"/>
                  <a:pt x="1" y="132"/>
                  <a:pt x="4" y="134"/>
                </a:cubicBezTo>
                <a:cubicBezTo>
                  <a:pt x="4" y="135"/>
                  <a:pt x="4" y="135"/>
                  <a:pt x="4" y="135"/>
                </a:cubicBezTo>
                <a:cubicBezTo>
                  <a:pt x="7" y="137"/>
                  <a:pt x="10" y="138"/>
                  <a:pt x="13" y="138"/>
                </a:cubicBezTo>
                <a:cubicBezTo>
                  <a:pt x="16" y="138"/>
                  <a:pt x="20" y="137"/>
                  <a:pt x="22" y="135"/>
                </a:cubicBezTo>
                <a:cubicBezTo>
                  <a:pt x="60" y="97"/>
                  <a:pt x="60" y="97"/>
                  <a:pt x="60" y="97"/>
                </a:cubicBezTo>
                <a:cubicBezTo>
                  <a:pt x="68" y="102"/>
                  <a:pt x="77" y="104"/>
                  <a:pt x="87" y="104"/>
                </a:cubicBezTo>
                <a:cubicBezTo>
                  <a:pt x="100" y="104"/>
                  <a:pt x="114" y="99"/>
                  <a:pt x="123" y="89"/>
                </a:cubicBezTo>
                <a:cubicBezTo>
                  <a:pt x="133" y="79"/>
                  <a:pt x="139" y="66"/>
                  <a:pt x="139" y="52"/>
                </a:cubicBezTo>
                <a:cubicBezTo>
                  <a:pt x="139" y="38"/>
                  <a:pt x="133" y="25"/>
                  <a:pt x="123" y="15"/>
                </a:cubicBezTo>
                <a:close/>
                <a:moveTo>
                  <a:pt x="16" y="128"/>
                </a:moveTo>
                <a:cubicBezTo>
                  <a:pt x="15" y="129"/>
                  <a:pt x="14" y="129"/>
                  <a:pt x="13" y="129"/>
                </a:cubicBezTo>
                <a:cubicBezTo>
                  <a:pt x="12" y="129"/>
                  <a:pt x="11" y="129"/>
                  <a:pt x="11" y="128"/>
                </a:cubicBezTo>
                <a:cubicBezTo>
                  <a:pt x="10" y="128"/>
                  <a:pt x="10" y="128"/>
                  <a:pt x="10" y="128"/>
                </a:cubicBezTo>
                <a:cubicBezTo>
                  <a:pt x="9" y="127"/>
                  <a:pt x="9" y="126"/>
                  <a:pt x="9" y="125"/>
                </a:cubicBezTo>
                <a:cubicBezTo>
                  <a:pt x="9" y="124"/>
                  <a:pt x="9" y="123"/>
                  <a:pt x="10" y="123"/>
                </a:cubicBezTo>
                <a:cubicBezTo>
                  <a:pt x="47" y="86"/>
                  <a:pt x="47" y="86"/>
                  <a:pt x="47" y="86"/>
                </a:cubicBezTo>
                <a:cubicBezTo>
                  <a:pt x="48" y="87"/>
                  <a:pt x="49" y="88"/>
                  <a:pt x="50" y="89"/>
                </a:cubicBezTo>
                <a:cubicBezTo>
                  <a:pt x="51" y="90"/>
                  <a:pt x="52" y="91"/>
                  <a:pt x="53" y="91"/>
                </a:cubicBezTo>
                <a:lnTo>
                  <a:pt x="16" y="128"/>
                </a:lnTo>
                <a:close/>
                <a:moveTo>
                  <a:pt x="117" y="82"/>
                </a:moveTo>
                <a:cubicBezTo>
                  <a:pt x="109" y="91"/>
                  <a:pt x="98" y="95"/>
                  <a:pt x="87" y="95"/>
                </a:cubicBezTo>
                <a:cubicBezTo>
                  <a:pt x="75" y="95"/>
                  <a:pt x="64" y="91"/>
                  <a:pt x="56" y="82"/>
                </a:cubicBezTo>
                <a:cubicBezTo>
                  <a:pt x="48" y="74"/>
                  <a:pt x="43" y="63"/>
                  <a:pt x="43" y="52"/>
                </a:cubicBezTo>
                <a:cubicBezTo>
                  <a:pt x="43" y="40"/>
                  <a:pt x="48" y="30"/>
                  <a:pt x="56" y="21"/>
                </a:cubicBezTo>
                <a:cubicBezTo>
                  <a:pt x="64" y="13"/>
                  <a:pt x="75" y="9"/>
                  <a:pt x="87" y="9"/>
                </a:cubicBezTo>
                <a:cubicBezTo>
                  <a:pt x="98" y="9"/>
                  <a:pt x="109" y="13"/>
                  <a:pt x="117" y="21"/>
                </a:cubicBezTo>
                <a:cubicBezTo>
                  <a:pt x="125" y="30"/>
                  <a:pt x="130" y="40"/>
                  <a:pt x="130" y="52"/>
                </a:cubicBezTo>
                <a:cubicBezTo>
                  <a:pt x="130" y="63"/>
                  <a:pt x="125" y="74"/>
                  <a:pt x="117" y="82"/>
                </a:cubicBezTo>
                <a:close/>
                <a:moveTo>
                  <a:pt x="117" y="82"/>
                </a:moveTo>
                <a:cubicBezTo>
                  <a:pt x="117" y="82"/>
                  <a:pt x="117" y="82"/>
                  <a:pt x="117" y="8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4AD90B-462A-C688-99A9-75FAAEC64C14}"/>
              </a:ext>
            </a:extLst>
          </p:cNvPr>
          <p:cNvGrpSpPr/>
          <p:nvPr/>
        </p:nvGrpSpPr>
        <p:grpSpPr>
          <a:xfrm>
            <a:off x="6771005" y="2685469"/>
            <a:ext cx="558250" cy="610180"/>
            <a:chOff x="4470400" y="5603875"/>
            <a:chExt cx="273050" cy="298450"/>
          </a:xfrm>
          <a:solidFill>
            <a:schemeClr val="bg1"/>
          </a:solidFill>
        </p:grpSpPr>
        <p:sp>
          <p:nvSpPr>
            <p:cNvPr id="11" name="Freeform 103">
              <a:extLst>
                <a:ext uri="{FF2B5EF4-FFF2-40B4-BE49-F238E27FC236}">
                  <a16:creationId xmlns:a16="http://schemas.microsoft.com/office/drawing/2014/main" id="{6AF1EFB5-7136-7891-A6DC-EC40176A5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close/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close/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close/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close/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close/>
                  <a:moveTo>
                    <a:pt x="167" y="147"/>
                  </a:moveTo>
                  <a:lnTo>
                    <a:pt x="167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Freeform 104">
              <a:extLst>
                <a:ext uri="{FF2B5EF4-FFF2-40B4-BE49-F238E27FC236}">
                  <a16:creationId xmlns:a16="http://schemas.microsoft.com/office/drawing/2014/main" id="{38616507-4741-EEBA-3016-4CFCCBA99C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0400" y="5603875"/>
              <a:ext cx="273050" cy="298450"/>
            </a:xfrm>
            <a:custGeom>
              <a:avLst/>
              <a:gdLst>
                <a:gd name="T0" fmla="*/ 172 w 172"/>
                <a:gd name="T1" fmla="*/ 36 h 188"/>
                <a:gd name="T2" fmla="*/ 172 w 172"/>
                <a:gd name="T3" fmla="*/ 36 h 188"/>
                <a:gd name="T4" fmla="*/ 87 w 172"/>
                <a:gd name="T5" fmla="*/ 0 h 188"/>
                <a:gd name="T6" fmla="*/ 0 w 172"/>
                <a:gd name="T7" fmla="*/ 36 h 188"/>
                <a:gd name="T8" fmla="*/ 0 w 172"/>
                <a:gd name="T9" fmla="*/ 36 h 188"/>
                <a:gd name="T10" fmla="*/ 0 w 172"/>
                <a:gd name="T11" fmla="*/ 36 h 188"/>
                <a:gd name="T12" fmla="*/ 0 w 172"/>
                <a:gd name="T13" fmla="*/ 36 h 188"/>
                <a:gd name="T14" fmla="*/ 0 w 172"/>
                <a:gd name="T15" fmla="*/ 36 h 188"/>
                <a:gd name="T16" fmla="*/ 0 w 172"/>
                <a:gd name="T17" fmla="*/ 152 h 188"/>
                <a:gd name="T18" fmla="*/ 87 w 172"/>
                <a:gd name="T19" fmla="*/ 188 h 188"/>
                <a:gd name="T20" fmla="*/ 172 w 172"/>
                <a:gd name="T21" fmla="*/ 152 h 188"/>
                <a:gd name="T22" fmla="*/ 172 w 172"/>
                <a:gd name="T23" fmla="*/ 36 h 188"/>
                <a:gd name="T24" fmla="*/ 172 w 172"/>
                <a:gd name="T25" fmla="*/ 36 h 188"/>
                <a:gd name="T26" fmla="*/ 87 w 172"/>
                <a:gd name="T27" fmla="*/ 7 h 188"/>
                <a:gd name="T28" fmla="*/ 116 w 172"/>
                <a:gd name="T29" fmla="*/ 18 h 188"/>
                <a:gd name="T30" fmla="*/ 36 w 172"/>
                <a:gd name="T31" fmla="*/ 51 h 188"/>
                <a:gd name="T32" fmla="*/ 8 w 172"/>
                <a:gd name="T33" fmla="*/ 39 h 188"/>
                <a:gd name="T34" fmla="*/ 87 w 172"/>
                <a:gd name="T35" fmla="*/ 7 h 188"/>
                <a:gd name="T36" fmla="*/ 83 w 172"/>
                <a:gd name="T37" fmla="*/ 180 h 188"/>
                <a:gd name="T38" fmla="*/ 51 w 172"/>
                <a:gd name="T39" fmla="*/ 167 h 188"/>
                <a:gd name="T40" fmla="*/ 35 w 172"/>
                <a:gd name="T41" fmla="*/ 159 h 188"/>
                <a:gd name="T42" fmla="*/ 6 w 172"/>
                <a:gd name="T43" fmla="*/ 147 h 188"/>
                <a:gd name="T44" fmla="*/ 6 w 172"/>
                <a:gd name="T45" fmla="*/ 46 h 188"/>
                <a:gd name="T46" fmla="*/ 35 w 172"/>
                <a:gd name="T47" fmla="*/ 58 h 188"/>
                <a:gd name="T48" fmla="*/ 35 w 172"/>
                <a:gd name="T49" fmla="*/ 83 h 188"/>
                <a:gd name="T50" fmla="*/ 37 w 172"/>
                <a:gd name="T51" fmla="*/ 83 h 188"/>
                <a:gd name="T52" fmla="*/ 38 w 172"/>
                <a:gd name="T53" fmla="*/ 85 h 188"/>
                <a:gd name="T54" fmla="*/ 40 w 172"/>
                <a:gd name="T55" fmla="*/ 84 h 188"/>
                <a:gd name="T56" fmla="*/ 43 w 172"/>
                <a:gd name="T57" fmla="*/ 86 h 188"/>
                <a:gd name="T58" fmla="*/ 45 w 172"/>
                <a:gd name="T59" fmla="*/ 86 h 188"/>
                <a:gd name="T60" fmla="*/ 49 w 172"/>
                <a:gd name="T61" fmla="*/ 90 h 188"/>
                <a:gd name="T62" fmla="*/ 49 w 172"/>
                <a:gd name="T63" fmla="*/ 64 h 188"/>
                <a:gd name="T64" fmla="*/ 51 w 172"/>
                <a:gd name="T65" fmla="*/ 64 h 188"/>
                <a:gd name="T66" fmla="*/ 83 w 172"/>
                <a:gd name="T67" fmla="*/ 78 h 188"/>
                <a:gd name="T68" fmla="*/ 83 w 172"/>
                <a:gd name="T69" fmla="*/ 180 h 188"/>
                <a:gd name="T70" fmla="*/ 87 w 172"/>
                <a:gd name="T71" fmla="*/ 73 h 188"/>
                <a:gd name="T72" fmla="*/ 54 w 172"/>
                <a:gd name="T73" fmla="*/ 59 h 188"/>
                <a:gd name="T74" fmla="*/ 133 w 172"/>
                <a:gd name="T75" fmla="*/ 26 h 188"/>
                <a:gd name="T76" fmla="*/ 164 w 172"/>
                <a:gd name="T77" fmla="*/ 39 h 188"/>
                <a:gd name="T78" fmla="*/ 87 w 172"/>
                <a:gd name="T79" fmla="*/ 73 h 188"/>
                <a:gd name="T80" fmla="*/ 167 w 172"/>
                <a:gd name="T81" fmla="*/ 147 h 188"/>
                <a:gd name="T82" fmla="*/ 89 w 172"/>
                <a:gd name="T83" fmla="*/ 180 h 188"/>
                <a:gd name="T84" fmla="*/ 89 w 172"/>
                <a:gd name="T85" fmla="*/ 78 h 188"/>
                <a:gd name="T86" fmla="*/ 167 w 172"/>
                <a:gd name="T87" fmla="*/ 46 h 188"/>
                <a:gd name="T88" fmla="*/ 167 w 172"/>
                <a:gd name="T89" fmla="*/ 147 h 188"/>
                <a:gd name="T90" fmla="*/ 167 w 172"/>
                <a:gd name="T91" fmla="*/ 147 h 188"/>
                <a:gd name="T92" fmla="*/ 167 w 172"/>
                <a:gd name="T93" fmla="*/ 147 h 188"/>
                <a:gd name="T94" fmla="*/ 167 w 172"/>
                <a:gd name="T95" fmla="*/ 147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2" h="188">
                  <a:moveTo>
                    <a:pt x="172" y="36"/>
                  </a:moveTo>
                  <a:lnTo>
                    <a:pt x="172" y="36"/>
                  </a:lnTo>
                  <a:lnTo>
                    <a:pt x="87" y="0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152"/>
                  </a:lnTo>
                  <a:lnTo>
                    <a:pt x="87" y="188"/>
                  </a:lnTo>
                  <a:lnTo>
                    <a:pt x="172" y="152"/>
                  </a:lnTo>
                  <a:lnTo>
                    <a:pt x="172" y="36"/>
                  </a:lnTo>
                  <a:lnTo>
                    <a:pt x="172" y="36"/>
                  </a:lnTo>
                  <a:moveTo>
                    <a:pt x="87" y="7"/>
                  </a:moveTo>
                  <a:lnTo>
                    <a:pt x="116" y="18"/>
                  </a:lnTo>
                  <a:lnTo>
                    <a:pt x="36" y="51"/>
                  </a:lnTo>
                  <a:lnTo>
                    <a:pt x="8" y="39"/>
                  </a:lnTo>
                  <a:lnTo>
                    <a:pt x="87" y="7"/>
                  </a:lnTo>
                  <a:moveTo>
                    <a:pt x="83" y="180"/>
                  </a:moveTo>
                  <a:lnTo>
                    <a:pt x="51" y="167"/>
                  </a:lnTo>
                  <a:lnTo>
                    <a:pt x="35" y="159"/>
                  </a:lnTo>
                  <a:lnTo>
                    <a:pt x="6" y="147"/>
                  </a:lnTo>
                  <a:lnTo>
                    <a:pt x="6" y="46"/>
                  </a:lnTo>
                  <a:lnTo>
                    <a:pt x="35" y="58"/>
                  </a:lnTo>
                  <a:lnTo>
                    <a:pt x="35" y="83"/>
                  </a:lnTo>
                  <a:lnTo>
                    <a:pt x="37" y="83"/>
                  </a:lnTo>
                  <a:lnTo>
                    <a:pt x="38" y="85"/>
                  </a:lnTo>
                  <a:lnTo>
                    <a:pt x="40" y="84"/>
                  </a:lnTo>
                  <a:lnTo>
                    <a:pt x="43" y="86"/>
                  </a:lnTo>
                  <a:lnTo>
                    <a:pt x="45" y="86"/>
                  </a:lnTo>
                  <a:lnTo>
                    <a:pt x="49" y="90"/>
                  </a:lnTo>
                  <a:lnTo>
                    <a:pt x="49" y="64"/>
                  </a:lnTo>
                  <a:lnTo>
                    <a:pt x="51" y="64"/>
                  </a:lnTo>
                  <a:lnTo>
                    <a:pt x="83" y="78"/>
                  </a:lnTo>
                  <a:lnTo>
                    <a:pt x="83" y="180"/>
                  </a:lnTo>
                  <a:moveTo>
                    <a:pt x="87" y="73"/>
                  </a:moveTo>
                  <a:lnTo>
                    <a:pt x="54" y="59"/>
                  </a:lnTo>
                  <a:lnTo>
                    <a:pt x="133" y="26"/>
                  </a:lnTo>
                  <a:lnTo>
                    <a:pt x="164" y="39"/>
                  </a:lnTo>
                  <a:lnTo>
                    <a:pt x="87" y="73"/>
                  </a:lnTo>
                  <a:moveTo>
                    <a:pt x="167" y="147"/>
                  </a:moveTo>
                  <a:lnTo>
                    <a:pt x="89" y="180"/>
                  </a:lnTo>
                  <a:lnTo>
                    <a:pt x="89" y="78"/>
                  </a:lnTo>
                  <a:lnTo>
                    <a:pt x="167" y="46"/>
                  </a:lnTo>
                  <a:lnTo>
                    <a:pt x="167" y="147"/>
                  </a:lnTo>
                  <a:lnTo>
                    <a:pt x="167" y="147"/>
                  </a:lnTo>
                  <a:moveTo>
                    <a:pt x="167" y="147"/>
                  </a:moveTo>
                  <a:lnTo>
                    <a:pt x="167" y="147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DFE8A9-110E-C070-D87D-A1E68CCDE46E}"/>
              </a:ext>
            </a:extLst>
          </p:cNvPr>
          <p:cNvGrpSpPr/>
          <p:nvPr/>
        </p:nvGrpSpPr>
        <p:grpSpPr>
          <a:xfrm>
            <a:off x="4828662" y="2704943"/>
            <a:ext cx="626409" cy="571232"/>
            <a:chOff x="2917825" y="5613400"/>
            <a:chExt cx="306388" cy="279400"/>
          </a:xfrm>
          <a:solidFill>
            <a:schemeClr val="bg1"/>
          </a:solidFill>
        </p:grpSpPr>
        <p:sp>
          <p:nvSpPr>
            <p:cNvPr id="14" name="Freeform 76">
              <a:extLst>
                <a:ext uri="{FF2B5EF4-FFF2-40B4-BE49-F238E27FC236}">
                  <a16:creationId xmlns:a16="http://schemas.microsoft.com/office/drawing/2014/main" id="{856DCDF9-C9E0-60C6-6998-C4F3B65DDB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2588" y="5613400"/>
              <a:ext cx="296863" cy="279400"/>
            </a:xfrm>
            <a:custGeom>
              <a:avLst/>
              <a:gdLst>
                <a:gd name="T0" fmla="*/ 98 w 161"/>
                <a:gd name="T1" fmla="*/ 130 h 142"/>
                <a:gd name="T2" fmla="*/ 87 w 161"/>
                <a:gd name="T3" fmla="*/ 130 h 142"/>
                <a:gd name="T4" fmla="*/ 87 w 161"/>
                <a:gd name="T5" fmla="*/ 28 h 142"/>
                <a:gd name="T6" fmla="*/ 134 w 161"/>
                <a:gd name="T7" fmla="*/ 28 h 142"/>
                <a:gd name="T8" fmla="*/ 114 w 161"/>
                <a:gd name="T9" fmla="*/ 60 h 142"/>
                <a:gd name="T10" fmla="*/ 115 w 161"/>
                <a:gd name="T11" fmla="*/ 65 h 142"/>
                <a:gd name="T12" fmla="*/ 117 w 161"/>
                <a:gd name="T13" fmla="*/ 65 h 142"/>
                <a:gd name="T14" fmla="*/ 120 w 161"/>
                <a:gd name="T15" fmla="*/ 63 h 142"/>
                <a:gd name="T16" fmla="*/ 137 w 161"/>
                <a:gd name="T17" fmla="*/ 36 h 142"/>
                <a:gd name="T18" fmla="*/ 154 w 161"/>
                <a:gd name="T19" fmla="*/ 63 h 142"/>
                <a:gd name="T20" fmla="*/ 159 w 161"/>
                <a:gd name="T21" fmla="*/ 65 h 142"/>
                <a:gd name="T22" fmla="*/ 160 w 161"/>
                <a:gd name="T23" fmla="*/ 60 h 142"/>
                <a:gd name="T24" fmla="*/ 140 w 161"/>
                <a:gd name="T25" fmla="*/ 28 h 142"/>
                <a:gd name="T26" fmla="*/ 141 w 161"/>
                <a:gd name="T27" fmla="*/ 28 h 142"/>
                <a:gd name="T28" fmla="*/ 146 w 161"/>
                <a:gd name="T29" fmla="*/ 23 h 142"/>
                <a:gd name="T30" fmla="*/ 141 w 161"/>
                <a:gd name="T31" fmla="*/ 18 h 142"/>
                <a:gd name="T32" fmla="*/ 102 w 161"/>
                <a:gd name="T33" fmla="*/ 18 h 142"/>
                <a:gd name="T34" fmla="*/ 92 w 161"/>
                <a:gd name="T35" fmla="*/ 11 h 142"/>
                <a:gd name="T36" fmla="*/ 80 w 161"/>
                <a:gd name="T37" fmla="*/ 0 h 142"/>
                <a:gd name="T38" fmla="*/ 68 w 161"/>
                <a:gd name="T39" fmla="*/ 11 h 142"/>
                <a:gd name="T40" fmla="*/ 59 w 161"/>
                <a:gd name="T41" fmla="*/ 18 h 142"/>
                <a:gd name="T42" fmla="*/ 20 w 161"/>
                <a:gd name="T43" fmla="*/ 18 h 142"/>
                <a:gd name="T44" fmla="*/ 15 w 161"/>
                <a:gd name="T45" fmla="*/ 23 h 142"/>
                <a:gd name="T46" fmla="*/ 20 w 161"/>
                <a:gd name="T47" fmla="*/ 28 h 142"/>
                <a:gd name="T48" fmla="*/ 21 w 161"/>
                <a:gd name="T49" fmla="*/ 28 h 142"/>
                <a:gd name="T50" fmla="*/ 1 w 161"/>
                <a:gd name="T51" fmla="*/ 60 h 142"/>
                <a:gd name="T52" fmla="*/ 2 w 161"/>
                <a:gd name="T53" fmla="*/ 65 h 142"/>
                <a:gd name="T54" fmla="*/ 4 w 161"/>
                <a:gd name="T55" fmla="*/ 65 h 142"/>
                <a:gd name="T56" fmla="*/ 7 w 161"/>
                <a:gd name="T57" fmla="*/ 63 h 142"/>
                <a:gd name="T58" fmla="*/ 24 w 161"/>
                <a:gd name="T59" fmla="*/ 36 h 142"/>
                <a:gd name="T60" fmla="*/ 41 w 161"/>
                <a:gd name="T61" fmla="*/ 63 h 142"/>
                <a:gd name="T62" fmla="*/ 46 w 161"/>
                <a:gd name="T63" fmla="*/ 65 h 142"/>
                <a:gd name="T64" fmla="*/ 47 w 161"/>
                <a:gd name="T65" fmla="*/ 60 h 142"/>
                <a:gd name="T66" fmla="*/ 27 w 161"/>
                <a:gd name="T67" fmla="*/ 28 h 142"/>
                <a:gd name="T68" fmla="*/ 74 w 161"/>
                <a:gd name="T69" fmla="*/ 28 h 142"/>
                <a:gd name="T70" fmla="*/ 74 w 161"/>
                <a:gd name="T71" fmla="*/ 130 h 142"/>
                <a:gd name="T72" fmla="*/ 63 w 161"/>
                <a:gd name="T73" fmla="*/ 130 h 142"/>
                <a:gd name="T74" fmla="*/ 51 w 161"/>
                <a:gd name="T75" fmla="*/ 142 h 142"/>
                <a:gd name="T76" fmla="*/ 110 w 161"/>
                <a:gd name="T77" fmla="*/ 142 h 142"/>
                <a:gd name="T78" fmla="*/ 98 w 161"/>
                <a:gd name="T79" fmla="*/ 130 h 142"/>
                <a:gd name="T80" fmla="*/ 98 w 161"/>
                <a:gd name="T81" fmla="*/ 130 h 142"/>
                <a:gd name="T82" fmla="*/ 98 w 161"/>
                <a:gd name="T83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1" h="142">
                  <a:moveTo>
                    <a:pt x="98" y="130"/>
                  </a:moveTo>
                  <a:cubicBezTo>
                    <a:pt x="87" y="130"/>
                    <a:pt x="87" y="130"/>
                    <a:pt x="87" y="130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14" y="60"/>
                    <a:pt x="114" y="60"/>
                    <a:pt x="114" y="60"/>
                  </a:cubicBezTo>
                  <a:cubicBezTo>
                    <a:pt x="113" y="61"/>
                    <a:pt x="114" y="64"/>
                    <a:pt x="115" y="65"/>
                  </a:cubicBezTo>
                  <a:cubicBezTo>
                    <a:pt x="116" y="65"/>
                    <a:pt x="116" y="65"/>
                    <a:pt x="117" y="65"/>
                  </a:cubicBezTo>
                  <a:cubicBezTo>
                    <a:pt x="118" y="65"/>
                    <a:pt x="119" y="65"/>
                    <a:pt x="120" y="63"/>
                  </a:cubicBezTo>
                  <a:cubicBezTo>
                    <a:pt x="137" y="36"/>
                    <a:pt x="137" y="36"/>
                    <a:pt x="137" y="36"/>
                  </a:cubicBezTo>
                  <a:cubicBezTo>
                    <a:pt x="154" y="63"/>
                    <a:pt x="154" y="63"/>
                    <a:pt x="154" y="63"/>
                  </a:cubicBezTo>
                  <a:cubicBezTo>
                    <a:pt x="155" y="65"/>
                    <a:pt x="157" y="66"/>
                    <a:pt x="159" y="65"/>
                  </a:cubicBezTo>
                  <a:cubicBezTo>
                    <a:pt x="161" y="64"/>
                    <a:pt x="161" y="61"/>
                    <a:pt x="160" y="60"/>
                  </a:cubicBezTo>
                  <a:cubicBezTo>
                    <a:pt x="140" y="28"/>
                    <a:pt x="140" y="28"/>
                    <a:pt x="140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3" y="28"/>
                    <a:pt x="146" y="26"/>
                    <a:pt x="146" y="23"/>
                  </a:cubicBezTo>
                  <a:cubicBezTo>
                    <a:pt x="146" y="20"/>
                    <a:pt x="143" y="18"/>
                    <a:pt x="141" y="18"/>
                  </a:cubicBezTo>
                  <a:cubicBezTo>
                    <a:pt x="102" y="18"/>
                    <a:pt x="102" y="18"/>
                    <a:pt x="102" y="18"/>
                  </a:cubicBezTo>
                  <a:cubicBezTo>
                    <a:pt x="99" y="15"/>
                    <a:pt x="96" y="12"/>
                    <a:pt x="92" y="11"/>
                  </a:cubicBezTo>
                  <a:cubicBezTo>
                    <a:pt x="92" y="5"/>
                    <a:pt x="87" y="0"/>
                    <a:pt x="80" y="0"/>
                  </a:cubicBezTo>
                  <a:cubicBezTo>
                    <a:pt x="74" y="0"/>
                    <a:pt x="69" y="5"/>
                    <a:pt x="68" y="11"/>
                  </a:cubicBezTo>
                  <a:cubicBezTo>
                    <a:pt x="65" y="12"/>
                    <a:pt x="61" y="15"/>
                    <a:pt x="59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17" y="18"/>
                    <a:pt x="15" y="20"/>
                    <a:pt x="15" y="23"/>
                  </a:cubicBezTo>
                  <a:cubicBezTo>
                    <a:pt x="15" y="26"/>
                    <a:pt x="17" y="28"/>
                    <a:pt x="20" y="28"/>
                  </a:cubicBezTo>
                  <a:cubicBezTo>
                    <a:pt x="21" y="28"/>
                    <a:pt x="21" y="28"/>
                    <a:pt x="21" y="28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61"/>
                    <a:pt x="0" y="64"/>
                    <a:pt x="2" y="65"/>
                  </a:cubicBezTo>
                  <a:cubicBezTo>
                    <a:pt x="2" y="65"/>
                    <a:pt x="3" y="65"/>
                    <a:pt x="4" y="65"/>
                  </a:cubicBezTo>
                  <a:cubicBezTo>
                    <a:pt x="5" y="65"/>
                    <a:pt x="6" y="65"/>
                    <a:pt x="7" y="63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2" y="65"/>
                    <a:pt x="44" y="66"/>
                    <a:pt x="46" y="65"/>
                  </a:cubicBezTo>
                  <a:cubicBezTo>
                    <a:pt x="47" y="64"/>
                    <a:pt x="48" y="61"/>
                    <a:pt x="47" y="60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74" y="28"/>
                    <a:pt x="74" y="28"/>
                    <a:pt x="74" y="28"/>
                  </a:cubicBezTo>
                  <a:cubicBezTo>
                    <a:pt x="74" y="130"/>
                    <a:pt x="74" y="130"/>
                    <a:pt x="74" y="130"/>
                  </a:cubicBezTo>
                  <a:cubicBezTo>
                    <a:pt x="63" y="130"/>
                    <a:pt x="63" y="130"/>
                    <a:pt x="63" y="130"/>
                  </a:cubicBezTo>
                  <a:cubicBezTo>
                    <a:pt x="56" y="130"/>
                    <a:pt x="51" y="135"/>
                    <a:pt x="51" y="142"/>
                  </a:cubicBezTo>
                  <a:cubicBezTo>
                    <a:pt x="110" y="142"/>
                    <a:pt x="110" y="142"/>
                    <a:pt x="110" y="142"/>
                  </a:cubicBezTo>
                  <a:cubicBezTo>
                    <a:pt x="110" y="135"/>
                    <a:pt x="105" y="130"/>
                    <a:pt x="98" y="130"/>
                  </a:cubicBezTo>
                  <a:close/>
                  <a:moveTo>
                    <a:pt x="98" y="130"/>
                  </a:moveTo>
                  <a:cubicBezTo>
                    <a:pt x="98" y="130"/>
                    <a:pt x="98" y="130"/>
                    <a:pt x="98" y="1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77">
              <a:extLst>
                <a:ext uri="{FF2B5EF4-FFF2-40B4-BE49-F238E27FC236}">
                  <a16:creationId xmlns:a16="http://schemas.microsoft.com/office/drawing/2014/main" id="{0850FEFD-3ECD-2D45-D614-4240F1B161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17825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78">
              <a:extLst>
                <a:ext uri="{FF2B5EF4-FFF2-40B4-BE49-F238E27FC236}">
                  <a16:creationId xmlns:a16="http://schemas.microsoft.com/office/drawing/2014/main" id="{2B2476E3-973B-255F-595E-916CD91993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5788" y="5748338"/>
              <a:ext cx="98425" cy="55563"/>
            </a:xfrm>
            <a:custGeom>
              <a:avLst/>
              <a:gdLst>
                <a:gd name="T0" fmla="*/ 52 w 54"/>
                <a:gd name="T1" fmla="*/ 0 h 28"/>
                <a:gd name="T2" fmla="*/ 2 w 54"/>
                <a:gd name="T3" fmla="*/ 0 h 28"/>
                <a:gd name="T4" fmla="*/ 0 w 54"/>
                <a:gd name="T5" fmla="*/ 2 h 28"/>
                <a:gd name="T6" fmla="*/ 27 w 54"/>
                <a:gd name="T7" fmla="*/ 28 h 28"/>
                <a:gd name="T8" fmla="*/ 54 w 54"/>
                <a:gd name="T9" fmla="*/ 2 h 28"/>
                <a:gd name="T10" fmla="*/ 52 w 54"/>
                <a:gd name="T11" fmla="*/ 0 h 28"/>
                <a:gd name="T12" fmla="*/ 52 w 54"/>
                <a:gd name="T13" fmla="*/ 0 h 28"/>
                <a:gd name="T14" fmla="*/ 52 w 54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28">
                  <a:moveTo>
                    <a:pt x="5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6"/>
                    <a:pt x="12" y="28"/>
                    <a:pt x="27" y="28"/>
                  </a:cubicBezTo>
                  <a:cubicBezTo>
                    <a:pt x="42" y="28"/>
                    <a:pt x="54" y="16"/>
                    <a:pt x="54" y="2"/>
                  </a:cubicBezTo>
                  <a:cubicBezTo>
                    <a:pt x="54" y="1"/>
                    <a:pt x="53" y="0"/>
                    <a:pt x="52" y="0"/>
                  </a:cubicBezTo>
                  <a:close/>
                  <a:moveTo>
                    <a:pt x="52" y="0"/>
                  </a:move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7" name="Freeform 105">
            <a:extLst>
              <a:ext uri="{FF2B5EF4-FFF2-40B4-BE49-F238E27FC236}">
                <a16:creationId xmlns:a16="http://schemas.microsoft.com/office/drawing/2014/main" id="{6AF81CD5-9DCD-A8B8-4421-7C84DD7903F8}"/>
              </a:ext>
            </a:extLst>
          </p:cNvPr>
          <p:cNvSpPr>
            <a:spLocks noEditPoints="1"/>
          </p:cNvSpPr>
          <p:nvPr/>
        </p:nvSpPr>
        <p:spPr bwMode="auto">
          <a:xfrm>
            <a:off x="2973951" y="2742267"/>
            <a:ext cx="519302" cy="496584"/>
          </a:xfrm>
          <a:custGeom>
            <a:avLst/>
            <a:gdLst>
              <a:gd name="T0" fmla="*/ 27 w 138"/>
              <a:gd name="T1" fmla="*/ 124 h 124"/>
              <a:gd name="T2" fmla="*/ 10 w 138"/>
              <a:gd name="T3" fmla="*/ 117 h 124"/>
              <a:gd name="T4" fmla="*/ 10 w 138"/>
              <a:gd name="T5" fmla="*/ 83 h 124"/>
              <a:gd name="T6" fmla="*/ 84 w 138"/>
              <a:gd name="T7" fmla="*/ 9 h 124"/>
              <a:gd name="T8" fmla="*/ 106 w 138"/>
              <a:gd name="T9" fmla="*/ 0 h 124"/>
              <a:gd name="T10" fmla="*/ 128 w 138"/>
              <a:gd name="T11" fmla="*/ 9 h 124"/>
              <a:gd name="T12" fmla="*/ 138 w 138"/>
              <a:gd name="T13" fmla="*/ 32 h 124"/>
              <a:gd name="T14" fmla="*/ 128 w 138"/>
              <a:gd name="T15" fmla="*/ 54 h 124"/>
              <a:gd name="T16" fmla="*/ 70 w 138"/>
              <a:gd name="T17" fmla="*/ 112 h 124"/>
              <a:gd name="T18" fmla="*/ 64 w 138"/>
              <a:gd name="T19" fmla="*/ 112 h 124"/>
              <a:gd name="T20" fmla="*/ 64 w 138"/>
              <a:gd name="T21" fmla="*/ 106 h 124"/>
              <a:gd name="T22" fmla="*/ 122 w 138"/>
              <a:gd name="T23" fmla="*/ 48 h 124"/>
              <a:gd name="T24" fmla="*/ 129 w 138"/>
              <a:gd name="T25" fmla="*/ 32 h 124"/>
              <a:gd name="T26" fmla="*/ 122 w 138"/>
              <a:gd name="T27" fmla="*/ 16 h 124"/>
              <a:gd name="T28" fmla="*/ 106 w 138"/>
              <a:gd name="T29" fmla="*/ 9 h 124"/>
              <a:gd name="T30" fmla="*/ 90 w 138"/>
              <a:gd name="T31" fmla="*/ 16 h 124"/>
              <a:gd name="T32" fmla="*/ 16 w 138"/>
              <a:gd name="T33" fmla="*/ 90 h 124"/>
              <a:gd name="T34" fmla="*/ 16 w 138"/>
              <a:gd name="T35" fmla="*/ 111 h 124"/>
              <a:gd name="T36" fmla="*/ 37 w 138"/>
              <a:gd name="T37" fmla="*/ 111 h 124"/>
              <a:gd name="T38" fmla="*/ 87 w 138"/>
              <a:gd name="T39" fmla="*/ 61 h 124"/>
              <a:gd name="T40" fmla="*/ 89 w 138"/>
              <a:gd name="T41" fmla="*/ 56 h 124"/>
              <a:gd name="T42" fmla="*/ 87 w 138"/>
              <a:gd name="T43" fmla="*/ 51 h 124"/>
              <a:gd name="T44" fmla="*/ 77 w 138"/>
              <a:gd name="T45" fmla="*/ 51 h 124"/>
              <a:gd name="T46" fmla="*/ 43 w 138"/>
              <a:gd name="T47" fmla="*/ 85 h 124"/>
              <a:gd name="T48" fmla="*/ 36 w 138"/>
              <a:gd name="T49" fmla="*/ 85 h 124"/>
              <a:gd name="T50" fmla="*/ 36 w 138"/>
              <a:gd name="T51" fmla="*/ 78 h 124"/>
              <a:gd name="T52" fmla="*/ 70 w 138"/>
              <a:gd name="T53" fmla="*/ 45 h 124"/>
              <a:gd name="T54" fmla="*/ 93 w 138"/>
              <a:gd name="T55" fmla="*/ 45 h 124"/>
              <a:gd name="T56" fmla="*/ 98 w 138"/>
              <a:gd name="T57" fmla="*/ 56 h 124"/>
              <a:gd name="T58" fmla="*/ 93 w 138"/>
              <a:gd name="T59" fmla="*/ 67 h 124"/>
              <a:gd name="T60" fmla="*/ 44 w 138"/>
              <a:gd name="T61" fmla="*/ 117 h 124"/>
              <a:gd name="T62" fmla="*/ 27 w 138"/>
              <a:gd name="T63" fmla="*/ 124 h 124"/>
              <a:gd name="T64" fmla="*/ 27 w 138"/>
              <a:gd name="T65" fmla="*/ 124 h 124"/>
              <a:gd name="T66" fmla="*/ 27 w 138"/>
              <a:gd name="T6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8" h="124">
                <a:moveTo>
                  <a:pt x="27" y="124"/>
                </a:moveTo>
                <a:cubicBezTo>
                  <a:pt x="20" y="124"/>
                  <a:pt x="14" y="122"/>
                  <a:pt x="10" y="117"/>
                </a:cubicBezTo>
                <a:cubicBezTo>
                  <a:pt x="0" y="108"/>
                  <a:pt x="0" y="93"/>
                  <a:pt x="10" y="83"/>
                </a:cubicBezTo>
                <a:cubicBezTo>
                  <a:pt x="84" y="9"/>
                  <a:pt x="84" y="9"/>
                  <a:pt x="84" y="9"/>
                </a:cubicBezTo>
                <a:cubicBezTo>
                  <a:pt x="90" y="3"/>
                  <a:pt x="98" y="0"/>
                  <a:pt x="106" y="0"/>
                </a:cubicBezTo>
                <a:cubicBezTo>
                  <a:pt x="114" y="0"/>
                  <a:pt x="122" y="3"/>
                  <a:pt x="128" y="9"/>
                </a:cubicBezTo>
                <a:cubicBezTo>
                  <a:pt x="134" y="15"/>
                  <a:pt x="138" y="23"/>
                  <a:pt x="138" y="32"/>
                </a:cubicBezTo>
                <a:cubicBezTo>
                  <a:pt x="138" y="40"/>
                  <a:pt x="134" y="48"/>
                  <a:pt x="128" y="54"/>
                </a:cubicBezTo>
                <a:cubicBezTo>
                  <a:pt x="70" y="112"/>
                  <a:pt x="70" y="112"/>
                  <a:pt x="70" y="112"/>
                </a:cubicBezTo>
                <a:cubicBezTo>
                  <a:pt x="68" y="114"/>
                  <a:pt x="66" y="114"/>
                  <a:pt x="64" y="112"/>
                </a:cubicBezTo>
                <a:cubicBezTo>
                  <a:pt x="62" y="110"/>
                  <a:pt x="62" y="108"/>
                  <a:pt x="64" y="106"/>
                </a:cubicBezTo>
                <a:cubicBezTo>
                  <a:pt x="122" y="48"/>
                  <a:pt x="122" y="48"/>
                  <a:pt x="122" y="48"/>
                </a:cubicBezTo>
                <a:cubicBezTo>
                  <a:pt x="126" y="43"/>
                  <a:pt x="129" y="38"/>
                  <a:pt x="129" y="32"/>
                </a:cubicBezTo>
                <a:cubicBezTo>
                  <a:pt x="129" y="26"/>
                  <a:pt x="126" y="20"/>
                  <a:pt x="122" y="16"/>
                </a:cubicBezTo>
                <a:cubicBezTo>
                  <a:pt x="118" y="11"/>
                  <a:pt x="112" y="9"/>
                  <a:pt x="106" y="9"/>
                </a:cubicBezTo>
                <a:cubicBezTo>
                  <a:pt x="100" y="9"/>
                  <a:pt x="94" y="11"/>
                  <a:pt x="90" y="16"/>
                </a:cubicBezTo>
                <a:cubicBezTo>
                  <a:pt x="16" y="90"/>
                  <a:pt x="16" y="90"/>
                  <a:pt x="16" y="90"/>
                </a:cubicBezTo>
                <a:cubicBezTo>
                  <a:pt x="10" y="95"/>
                  <a:pt x="10" y="105"/>
                  <a:pt x="16" y="111"/>
                </a:cubicBezTo>
                <a:cubicBezTo>
                  <a:pt x="22" y="116"/>
                  <a:pt x="32" y="116"/>
                  <a:pt x="37" y="111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0"/>
                  <a:pt x="89" y="58"/>
                  <a:pt x="89" y="56"/>
                </a:cubicBezTo>
                <a:cubicBezTo>
                  <a:pt x="89" y="54"/>
                  <a:pt x="88" y="52"/>
                  <a:pt x="87" y="51"/>
                </a:cubicBezTo>
                <a:cubicBezTo>
                  <a:pt x="84" y="48"/>
                  <a:pt x="79" y="48"/>
                  <a:pt x="77" y="51"/>
                </a:cubicBezTo>
                <a:cubicBezTo>
                  <a:pt x="43" y="85"/>
                  <a:pt x="43" y="85"/>
                  <a:pt x="43" y="85"/>
                </a:cubicBezTo>
                <a:cubicBezTo>
                  <a:pt x="41" y="87"/>
                  <a:pt x="38" y="87"/>
                  <a:pt x="36" y="85"/>
                </a:cubicBezTo>
                <a:cubicBezTo>
                  <a:pt x="35" y="83"/>
                  <a:pt x="35" y="80"/>
                  <a:pt x="36" y="78"/>
                </a:cubicBezTo>
                <a:cubicBezTo>
                  <a:pt x="70" y="45"/>
                  <a:pt x="70" y="45"/>
                  <a:pt x="70" y="45"/>
                </a:cubicBezTo>
                <a:cubicBezTo>
                  <a:pt x="77" y="38"/>
                  <a:pt x="87" y="38"/>
                  <a:pt x="93" y="45"/>
                </a:cubicBezTo>
                <a:cubicBezTo>
                  <a:pt x="96" y="48"/>
                  <a:pt x="98" y="52"/>
                  <a:pt x="98" y="56"/>
                </a:cubicBezTo>
                <a:cubicBezTo>
                  <a:pt x="98" y="60"/>
                  <a:pt x="96" y="64"/>
                  <a:pt x="93" y="67"/>
                </a:cubicBezTo>
                <a:cubicBezTo>
                  <a:pt x="44" y="117"/>
                  <a:pt x="44" y="117"/>
                  <a:pt x="44" y="117"/>
                </a:cubicBezTo>
                <a:cubicBezTo>
                  <a:pt x="39" y="122"/>
                  <a:pt x="33" y="124"/>
                  <a:pt x="27" y="124"/>
                </a:cubicBezTo>
                <a:close/>
                <a:moveTo>
                  <a:pt x="27" y="124"/>
                </a:moveTo>
                <a:cubicBezTo>
                  <a:pt x="27" y="124"/>
                  <a:pt x="27" y="124"/>
                  <a:pt x="27" y="1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43B383-1262-8021-3CF6-0C7BA2FA7D5A}"/>
              </a:ext>
            </a:extLst>
          </p:cNvPr>
          <p:cNvSpPr txBox="1"/>
          <p:nvPr/>
        </p:nvSpPr>
        <p:spPr>
          <a:xfrm>
            <a:off x="1942080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7149A-7C56-3D08-EE4E-C7888D9DBE50}"/>
              </a:ext>
            </a:extLst>
          </p:cNvPr>
          <p:cNvSpPr txBox="1"/>
          <p:nvPr/>
        </p:nvSpPr>
        <p:spPr>
          <a:xfrm>
            <a:off x="1942080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D4CB9-56AC-B9DA-D6FF-EC24D4CFF9F3}"/>
              </a:ext>
            </a:extLst>
          </p:cNvPr>
          <p:cNvSpPr txBox="1"/>
          <p:nvPr/>
        </p:nvSpPr>
        <p:spPr>
          <a:xfrm>
            <a:off x="3850344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847852-60A3-AAFF-A6E7-8EF5E725508C}"/>
              </a:ext>
            </a:extLst>
          </p:cNvPr>
          <p:cNvSpPr txBox="1"/>
          <p:nvPr/>
        </p:nvSpPr>
        <p:spPr>
          <a:xfrm>
            <a:off x="3850344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E2C81-BBE2-F17F-A0DE-6769E61A8AF2}"/>
              </a:ext>
            </a:extLst>
          </p:cNvPr>
          <p:cNvSpPr txBox="1"/>
          <p:nvPr/>
        </p:nvSpPr>
        <p:spPr>
          <a:xfrm>
            <a:off x="5758606" y="4026878"/>
            <a:ext cx="174709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FF9F3-EA99-B271-A2D7-FF9DDB4FEC8F}"/>
              </a:ext>
            </a:extLst>
          </p:cNvPr>
          <p:cNvSpPr txBox="1"/>
          <p:nvPr/>
        </p:nvSpPr>
        <p:spPr>
          <a:xfrm>
            <a:off x="5758607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C25F25-D75A-EC54-5497-376AB584043D}"/>
              </a:ext>
            </a:extLst>
          </p:cNvPr>
          <p:cNvSpPr txBox="1"/>
          <p:nvPr/>
        </p:nvSpPr>
        <p:spPr>
          <a:xfrm>
            <a:off x="7666871" y="4026878"/>
            <a:ext cx="17470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Market Trends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88E1C-D6AC-9278-3E83-39157383CC2C}"/>
              </a:ext>
            </a:extLst>
          </p:cNvPr>
          <p:cNvSpPr txBox="1"/>
          <p:nvPr/>
        </p:nvSpPr>
        <p:spPr>
          <a:xfrm>
            <a:off x="7666871" y="4476346"/>
            <a:ext cx="1652020" cy="89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Hampden-Sydney College text</a:t>
            </a:r>
          </a:p>
        </p:txBody>
      </p:sp>
    </p:spTree>
    <p:extLst>
      <p:ext uri="{BB962C8B-B14F-4D97-AF65-F5344CB8AC3E}">
        <p14:creationId xmlns:p14="http://schemas.microsoft.com/office/powerpoint/2010/main" val="1736869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108D7-45BC-D41A-BEF4-160D24D32AB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DC4C6C-4D7C-B075-73CD-0012CA5FC2C9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50A9B6-8565-EADD-E54E-277F9051D1AC}"/>
              </a:ext>
            </a:extLst>
          </p:cNvPr>
          <p:cNvCxnSpPr/>
          <p:nvPr/>
        </p:nvCxnSpPr>
        <p:spPr>
          <a:xfrm>
            <a:off x="5029454" y="2032894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70AD68-B012-0F2F-767A-C97A30D5A47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23EACD-8874-C852-78CF-B4D972794442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811F0B-257A-AC10-F08C-07843B120508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DC6F521F-8F8F-94AA-2618-5491ECE2B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E6738F-EE1C-D6CF-2AC9-61A599280D6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6F337-4037-EBF0-2A0E-920178B368AE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C8BAFE-AEF7-923A-EC0F-1445DF38DFE5}"/>
                </a:ext>
              </a:extLst>
            </p:cNvPr>
            <p:cNvSpPr txBox="1"/>
            <p:nvPr/>
          </p:nvSpPr>
          <p:spPr>
            <a:xfrm>
              <a:off x="1489112" y="2806037"/>
              <a:ext cx="286400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13619D-3EC5-6724-89DE-4BDABF383B8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ED060F-11FB-7784-24A2-E6F9738CFAA9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17B4D91-526E-8863-A473-B3577B6AEF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72B12E-8A25-3A4E-30E8-9F78AFBD393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071CB6C-85DD-9809-1462-116B6F636206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49B70B-E034-D07B-F1FB-19C7414ED156}"/>
                </a:ext>
              </a:extLst>
            </p:cNvPr>
            <p:cNvSpPr txBox="1"/>
            <p:nvPr/>
          </p:nvSpPr>
          <p:spPr>
            <a:xfrm>
              <a:off x="1489112" y="2806037"/>
              <a:ext cx="27211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468BEF-40DE-182F-D6F6-5B50EF7319BF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AC876-5CD0-BFD7-0776-25377DC57C32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BBCFD693-FC1F-ECB5-3E1B-68CF6C8AE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3DF18E-F9DC-FE0A-4500-B16D6F11854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954BDD9-1463-84FB-DAEE-E5409E15EEDC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67F3812-97CE-FFD7-B461-D552BA3967FC}"/>
                </a:ext>
              </a:extLst>
            </p:cNvPr>
            <p:cNvSpPr txBox="1"/>
            <p:nvPr/>
          </p:nvSpPr>
          <p:spPr>
            <a:xfrm>
              <a:off x="1489113" y="2806037"/>
              <a:ext cx="272115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7FFBCF-748F-2683-0A55-E68FDCC0AE36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25" name="AutoShape 3">
            <a:extLst>
              <a:ext uri="{FF2B5EF4-FFF2-40B4-BE49-F238E27FC236}">
                <a16:creationId xmlns:a16="http://schemas.microsoft.com/office/drawing/2014/main" id="{6351AD3C-521E-A9AC-FD76-95AF9CF0E8D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114933" y="2253988"/>
            <a:ext cx="3491844" cy="4052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4344C72-79F0-B5FD-4C9D-BB60230DB140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EE036BBE-493C-5BE4-BB76-DA7F8D5C2842}"/>
              </a:ext>
            </a:extLst>
          </p:cNvPr>
          <p:cNvSpPr>
            <a:spLocks/>
          </p:cNvSpPr>
          <p:nvPr/>
        </p:nvSpPr>
        <p:spPr bwMode="auto">
          <a:xfrm>
            <a:off x="3379897" y="4645209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475A737-FF28-8AF2-25A0-50799267CE1E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55E3D3AD-3EAA-8F71-C13A-B7C02A7498FB}"/>
              </a:ext>
            </a:extLst>
          </p:cNvPr>
          <p:cNvSpPr>
            <a:spLocks/>
          </p:cNvSpPr>
          <p:nvPr/>
        </p:nvSpPr>
        <p:spPr bwMode="auto">
          <a:xfrm>
            <a:off x="3850301" y="4814072"/>
            <a:ext cx="1343365" cy="242741"/>
          </a:xfrm>
          <a:custGeom>
            <a:avLst/>
            <a:gdLst>
              <a:gd name="T0" fmla="*/ 712 w 891"/>
              <a:gd name="T1" fmla="*/ 0 h 161"/>
              <a:gd name="T2" fmla="*/ 404 w 891"/>
              <a:gd name="T3" fmla="*/ 35 h 161"/>
              <a:gd name="T4" fmla="*/ 333 w 891"/>
              <a:gd name="T5" fmla="*/ 7 h 161"/>
              <a:gd name="T6" fmla="*/ 333 w 891"/>
              <a:gd name="T7" fmla="*/ 66 h 161"/>
              <a:gd name="T8" fmla="*/ 0 w 891"/>
              <a:gd name="T9" fmla="*/ 105 h 161"/>
              <a:gd name="T10" fmla="*/ 130 w 891"/>
              <a:gd name="T11" fmla="*/ 161 h 161"/>
              <a:gd name="T12" fmla="*/ 891 w 891"/>
              <a:gd name="T13" fmla="*/ 77 h 161"/>
              <a:gd name="T14" fmla="*/ 712 w 891"/>
              <a:gd name="T15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1" h="161">
                <a:moveTo>
                  <a:pt x="712" y="0"/>
                </a:moveTo>
                <a:lnTo>
                  <a:pt x="404" y="35"/>
                </a:lnTo>
                <a:lnTo>
                  <a:pt x="333" y="7"/>
                </a:lnTo>
                <a:lnTo>
                  <a:pt x="333" y="66"/>
                </a:lnTo>
                <a:lnTo>
                  <a:pt x="0" y="105"/>
                </a:lnTo>
                <a:lnTo>
                  <a:pt x="130" y="161"/>
                </a:lnTo>
                <a:lnTo>
                  <a:pt x="891" y="77"/>
                </a:lnTo>
                <a:lnTo>
                  <a:pt x="71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9BBD3980-058A-A16D-F320-4552719C4D59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8E8150FB-2934-066A-A7E7-E945578580B7}"/>
              </a:ext>
            </a:extLst>
          </p:cNvPr>
          <p:cNvSpPr>
            <a:spLocks/>
          </p:cNvSpPr>
          <p:nvPr/>
        </p:nvSpPr>
        <p:spPr bwMode="auto">
          <a:xfrm>
            <a:off x="3802055" y="4972380"/>
            <a:ext cx="244248" cy="1234810"/>
          </a:xfrm>
          <a:custGeom>
            <a:avLst/>
            <a:gdLst>
              <a:gd name="T0" fmla="*/ 32 w 162"/>
              <a:gd name="T1" fmla="*/ 0 h 819"/>
              <a:gd name="T2" fmla="*/ 0 w 162"/>
              <a:gd name="T3" fmla="*/ 3 h 819"/>
              <a:gd name="T4" fmla="*/ 88 w 162"/>
              <a:gd name="T5" fmla="*/ 42 h 819"/>
              <a:gd name="T6" fmla="*/ 88 w 162"/>
              <a:gd name="T7" fmla="*/ 784 h 819"/>
              <a:gd name="T8" fmla="*/ 162 w 162"/>
              <a:gd name="T9" fmla="*/ 819 h 819"/>
              <a:gd name="T10" fmla="*/ 162 w 162"/>
              <a:gd name="T11" fmla="*/ 56 h 819"/>
              <a:gd name="T12" fmla="*/ 32 w 162"/>
              <a:gd name="T13" fmla="*/ 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" h="819">
                <a:moveTo>
                  <a:pt x="32" y="0"/>
                </a:moveTo>
                <a:lnTo>
                  <a:pt x="0" y="3"/>
                </a:lnTo>
                <a:lnTo>
                  <a:pt x="88" y="42"/>
                </a:lnTo>
                <a:lnTo>
                  <a:pt x="88" y="784"/>
                </a:lnTo>
                <a:lnTo>
                  <a:pt x="162" y="819"/>
                </a:lnTo>
                <a:lnTo>
                  <a:pt x="162" y="56"/>
                </a:lnTo>
                <a:lnTo>
                  <a:pt x="3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B51BCDA6-7578-5B95-89D1-C8227F8A6745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Freeform 12">
            <a:extLst>
              <a:ext uri="{FF2B5EF4-FFF2-40B4-BE49-F238E27FC236}">
                <a16:creationId xmlns:a16="http://schemas.microsoft.com/office/drawing/2014/main" id="{27DD5219-15BE-8EB5-794D-9EEE6E0492CA}"/>
              </a:ext>
            </a:extLst>
          </p:cNvPr>
          <p:cNvSpPr>
            <a:spLocks/>
          </p:cNvSpPr>
          <p:nvPr/>
        </p:nvSpPr>
        <p:spPr bwMode="auto">
          <a:xfrm>
            <a:off x="3791501" y="3304859"/>
            <a:ext cx="1815276" cy="1561982"/>
          </a:xfrm>
          <a:custGeom>
            <a:avLst/>
            <a:gdLst>
              <a:gd name="T0" fmla="*/ 762 w 1204"/>
              <a:gd name="T1" fmla="*/ 0 h 1036"/>
              <a:gd name="T2" fmla="*/ 0 w 1204"/>
              <a:gd name="T3" fmla="*/ 84 h 1036"/>
              <a:gd name="T4" fmla="*/ 0 w 1204"/>
              <a:gd name="T5" fmla="*/ 847 h 1036"/>
              <a:gd name="T6" fmla="*/ 443 w 1204"/>
              <a:gd name="T7" fmla="*/ 1036 h 1036"/>
              <a:gd name="T8" fmla="*/ 1204 w 1204"/>
              <a:gd name="T9" fmla="*/ 952 h 1036"/>
              <a:gd name="T10" fmla="*/ 1204 w 1204"/>
              <a:gd name="T11" fmla="*/ 192 h 1036"/>
              <a:gd name="T12" fmla="*/ 762 w 1204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4" h="1036">
                <a:moveTo>
                  <a:pt x="762" y="0"/>
                </a:moveTo>
                <a:lnTo>
                  <a:pt x="0" y="84"/>
                </a:lnTo>
                <a:lnTo>
                  <a:pt x="0" y="847"/>
                </a:lnTo>
                <a:lnTo>
                  <a:pt x="443" y="1036"/>
                </a:lnTo>
                <a:lnTo>
                  <a:pt x="1204" y="952"/>
                </a:lnTo>
                <a:lnTo>
                  <a:pt x="1204" y="192"/>
                </a:lnTo>
                <a:lnTo>
                  <a:pt x="762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reeform 13">
            <a:extLst>
              <a:ext uri="{FF2B5EF4-FFF2-40B4-BE49-F238E27FC236}">
                <a16:creationId xmlns:a16="http://schemas.microsoft.com/office/drawing/2014/main" id="{18C5AE5E-291E-5A73-70BA-02469F450A4E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5" name="Freeform 14">
            <a:extLst>
              <a:ext uri="{FF2B5EF4-FFF2-40B4-BE49-F238E27FC236}">
                <a16:creationId xmlns:a16="http://schemas.microsoft.com/office/drawing/2014/main" id="{D149D6DD-11B8-79B5-DF1F-94E099019239}"/>
              </a:ext>
            </a:extLst>
          </p:cNvPr>
          <p:cNvSpPr>
            <a:spLocks/>
          </p:cNvSpPr>
          <p:nvPr/>
        </p:nvSpPr>
        <p:spPr bwMode="auto">
          <a:xfrm>
            <a:off x="4352367" y="3304859"/>
            <a:ext cx="1254410" cy="416126"/>
          </a:xfrm>
          <a:custGeom>
            <a:avLst/>
            <a:gdLst>
              <a:gd name="T0" fmla="*/ 390 w 832"/>
              <a:gd name="T1" fmla="*/ 0 h 276"/>
              <a:gd name="T2" fmla="*/ 0 w 832"/>
              <a:gd name="T3" fmla="*/ 45 h 276"/>
              <a:gd name="T4" fmla="*/ 0 w 832"/>
              <a:gd name="T5" fmla="*/ 245 h 276"/>
              <a:gd name="T6" fmla="*/ 71 w 832"/>
              <a:gd name="T7" fmla="*/ 276 h 276"/>
              <a:gd name="T8" fmla="*/ 832 w 832"/>
              <a:gd name="T9" fmla="*/ 192 h 276"/>
              <a:gd name="T10" fmla="*/ 390 w 832"/>
              <a:gd name="T11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2" h="276">
                <a:moveTo>
                  <a:pt x="390" y="0"/>
                </a:moveTo>
                <a:lnTo>
                  <a:pt x="0" y="45"/>
                </a:lnTo>
                <a:lnTo>
                  <a:pt x="0" y="245"/>
                </a:lnTo>
                <a:lnTo>
                  <a:pt x="71" y="276"/>
                </a:lnTo>
                <a:lnTo>
                  <a:pt x="832" y="192"/>
                </a:lnTo>
                <a:lnTo>
                  <a:pt x="39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6" name="Freeform 15">
            <a:extLst>
              <a:ext uri="{FF2B5EF4-FFF2-40B4-BE49-F238E27FC236}">
                <a16:creationId xmlns:a16="http://schemas.microsoft.com/office/drawing/2014/main" id="{C1F8189C-F75B-9FD7-2644-F6F48DB3DF01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C3480B34-0375-D1DB-1A48-4ED032D521E2}"/>
              </a:ext>
            </a:extLst>
          </p:cNvPr>
          <p:cNvSpPr>
            <a:spLocks/>
          </p:cNvSpPr>
          <p:nvPr/>
        </p:nvSpPr>
        <p:spPr bwMode="auto">
          <a:xfrm>
            <a:off x="4194058" y="3674246"/>
            <a:ext cx="265357" cy="1192595"/>
          </a:xfrm>
          <a:custGeom>
            <a:avLst/>
            <a:gdLst>
              <a:gd name="T0" fmla="*/ 105 w 176"/>
              <a:gd name="T1" fmla="*/ 0 h 791"/>
              <a:gd name="T2" fmla="*/ 105 w 176"/>
              <a:gd name="T3" fmla="*/ 3 h 791"/>
              <a:gd name="T4" fmla="*/ 0 w 176"/>
              <a:gd name="T5" fmla="*/ 17 h 791"/>
              <a:gd name="T6" fmla="*/ 105 w 176"/>
              <a:gd name="T7" fmla="*/ 63 h 791"/>
              <a:gd name="T8" fmla="*/ 105 w 176"/>
              <a:gd name="T9" fmla="*/ 763 h 791"/>
              <a:gd name="T10" fmla="*/ 176 w 176"/>
              <a:gd name="T11" fmla="*/ 791 h 791"/>
              <a:gd name="T12" fmla="*/ 176 w 176"/>
              <a:gd name="T13" fmla="*/ 31 h 791"/>
              <a:gd name="T14" fmla="*/ 105 w 176"/>
              <a:gd name="T15" fmla="*/ 0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791">
                <a:moveTo>
                  <a:pt x="105" y="0"/>
                </a:moveTo>
                <a:lnTo>
                  <a:pt x="105" y="3"/>
                </a:lnTo>
                <a:lnTo>
                  <a:pt x="0" y="17"/>
                </a:lnTo>
                <a:lnTo>
                  <a:pt x="105" y="63"/>
                </a:lnTo>
                <a:lnTo>
                  <a:pt x="105" y="763"/>
                </a:lnTo>
                <a:lnTo>
                  <a:pt x="176" y="791"/>
                </a:lnTo>
                <a:lnTo>
                  <a:pt x="176" y="31"/>
                </a:lnTo>
                <a:lnTo>
                  <a:pt x="10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9F5B5253-09CD-11BA-B850-655CC930332C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9" name="Freeform 18">
            <a:extLst>
              <a:ext uri="{FF2B5EF4-FFF2-40B4-BE49-F238E27FC236}">
                <a16:creationId xmlns:a16="http://schemas.microsoft.com/office/drawing/2014/main" id="{22646409-BC35-A9BB-76BD-165C58BD6FBD}"/>
              </a:ext>
            </a:extLst>
          </p:cNvPr>
          <p:cNvSpPr>
            <a:spLocks/>
          </p:cNvSpPr>
          <p:nvPr/>
        </p:nvSpPr>
        <p:spPr bwMode="auto">
          <a:xfrm>
            <a:off x="2114933" y="4744717"/>
            <a:ext cx="1819800" cy="1561982"/>
          </a:xfrm>
          <a:custGeom>
            <a:avLst/>
            <a:gdLst>
              <a:gd name="T0" fmla="*/ 765 w 1207"/>
              <a:gd name="T1" fmla="*/ 0 h 1036"/>
              <a:gd name="T2" fmla="*/ 0 w 1207"/>
              <a:gd name="T3" fmla="*/ 84 h 1036"/>
              <a:gd name="T4" fmla="*/ 0 w 1207"/>
              <a:gd name="T5" fmla="*/ 847 h 1036"/>
              <a:gd name="T6" fmla="*/ 446 w 1207"/>
              <a:gd name="T7" fmla="*/ 1036 h 1036"/>
              <a:gd name="T8" fmla="*/ 1207 w 1207"/>
              <a:gd name="T9" fmla="*/ 952 h 1036"/>
              <a:gd name="T10" fmla="*/ 1207 w 1207"/>
              <a:gd name="T11" fmla="*/ 193 h 1036"/>
              <a:gd name="T12" fmla="*/ 765 w 1207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1036">
                <a:moveTo>
                  <a:pt x="765" y="0"/>
                </a:moveTo>
                <a:lnTo>
                  <a:pt x="0" y="84"/>
                </a:lnTo>
                <a:lnTo>
                  <a:pt x="0" y="847"/>
                </a:lnTo>
                <a:lnTo>
                  <a:pt x="446" y="1036"/>
                </a:lnTo>
                <a:lnTo>
                  <a:pt x="1207" y="952"/>
                </a:lnTo>
                <a:lnTo>
                  <a:pt x="1207" y="193"/>
                </a:lnTo>
                <a:lnTo>
                  <a:pt x="765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Freeform 19">
            <a:extLst>
              <a:ext uri="{FF2B5EF4-FFF2-40B4-BE49-F238E27FC236}">
                <a16:creationId xmlns:a16="http://schemas.microsoft.com/office/drawing/2014/main" id="{697B42ED-E435-8E6E-7E44-6996A6B99BBB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Freeform 20">
            <a:extLst>
              <a:ext uri="{FF2B5EF4-FFF2-40B4-BE49-F238E27FC236}">
                <a16:creationId xmlns:a16="http://schemas.microsoft.com/office/drawing/2014/main" id="{E8B8E829-D6D1-1C97-E3D1-1553B52C9A90}"/>
              </a:ext>
            </a:extLst>
          </p:cNvPr>
          <p:cNvSpPr>
            <a:spLocks/>
          </p:cNvSpPr>
          <p:nvPr/>
        </p:nvSpPr>
        <p:spPr bwMode="auto">
          <a:xfrm>
            <a:off x="2114933" y="4814072"/>
            <a:ext cx="1819800" cy="348280"/>
          </a:xfrm>
          <a:custGeom>
            <a:avLst/>
            <a:gdLst>
              <a:gd name="T0" fmla="*/ 368 w 1207"/>
              <a:gd name="T1" fmla="*/ 0 h 231"/>
              <a:gd name="T2" fmla="*/ 0 w 1207"/>
              <a:gd name="T3" fmla="*/ 38 h 231"/>
              <a:gd name="T4" fmla="*/ 446 w 1207"/>
              <a:gd name="T5" fmla="*/ 231 h 231"/>
              <a:gd name="T6" fmla="*/ 1207 w 1207"/>
              <a:gd name="T7" fmla="*/ 147 h 231"/>
              <a:gd name="T8" fmla="*/ 1119 w 1207"/>
              <a:gd name="T9" fmla="*/ 108 h 231"/>
              <a:gd name="T10" fmla="*/ 723 w 1207"/>
              <a:gd name="T11" fmla="*/ 154 h 231"/>
              <a:gd name="T12" fmla="*/ 368 w 1207"/>
              <a:gd name="T13" fmla="*/ 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7" h="231">
                <a:moveTo>
                  <a:pt x="368" y="0"/>
                </a:moveTo>
                <a:lnTo>
                  <a:pt x="0" y="38"/>
                </a:lnTo>
                <a:lnTo>
                  <a:pt x="446" y="231"/>
                </a:lnTo>
                <a:lnTo>
                  <a:pt x="1207" y="147"/>
                </a:lnTo>
                <a:lnTo>
                  <a:pt x="1119" y="108"/>
                </a:lnTo>
                <a:lnTo>
                  <a:pt x="723" y="154"/>
                </a:lnTo>
                <a:lnTo>
                  <a:pt x="3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Freeform 21">
            <a:extLst>
              <a:ext uri="{FF2B5EF4-FFF2-40B4-BE49-F238E27FC236}">
                <a16:creationId xmlns:a16="http://schemas.microsoft.com/office/drawing/2014/main" id="{C2CD6D86-F2F5-6927-42B8-0DC8F59BC327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F42D0812-60D4-FF66-03E7-B5B00D266F69}"/>
              </a:ext>
            </a:extLst>
          </p:cNvPr>
          <p:cNvSpPr>
            <a:spLocks/>
          </p:cNvSpPr>
          <p:nvPr/>
        </p:nvSpPr>
        <p:spPr bwMode="auto">
          <a:xfrm>
            <a:off x="2114933" y="4871364"/>
            <a:ext cx="672436" cy="1435335"/>
          </a:xfrm>
          <a:custGeom>
            <a:avLst/>
            <a:gdLst>
              <a:gd name="T0" fmla="*/ 0 w 446"/>
              <a:gd name="T1" fmla="*/ 0 h 952"/>
              <a:gd name="T2" fmla="*/ 0 w 446"/>
              <a:gd name="T3" fmla="*/ 0 h 952"/>
              <a:gd name="T4" fmla="*/ 0 w 446"/>
              <a:gd name="T5" fmla="*/ 763 h 952"/>
              <a:gd name="T6" fmla="*/ 446 w 446"/>
              <a:gd name="T7" fmla="*/ 952 h 952"/>
              <a:gd name="T8" fmla="*/ 446 w 446"/>
              <a:gd name="T9" fmla="*/ 193 h 952"/>
              <a:gd name="T10" fmla="*/ 0 w 446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6" h="952">
                <a:moveTo>
                  <a:pt x="0" y="0"/>
                </a:moveTo>
                <a:lnTo>
                  <a:pt x="0" y="0"/>
                </a:lnTo>
                <a:lnTo>
                  <a:pt x="0" y="763"/>
                </a:lnTo>
                <a:lnTo>
                  <a:pt x="446" y="952"/>
                </a:lnTo>
                <a:lnTo>
                  <a:pt x="446" y="193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4" name="Freeform 23">
            <a:extLst>
              <a:ext uri="{FF2B5EF4-FFF2-40B4-BE49-F238E27FC236}">
                <a16:creationId xmlns:a16="http://schemas.microsoft.com/office/drawing/2014/main" id="{5CB651A1-6F7B-6E90-2979-E8C9939ED810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5" name="Freeform 24">
            <a:extLst>
              <a:ext uri="{FF2B5EF4-FFF2-40B4-BE49-F238E27FC236}">
                <a16:creationId xmlns:a16="http://schemas.microsoft.com/office/drawing/2014/main" id="{C21EDF5A-DCDE-C9E8-514A-17CF52267F0A}"/>
              </a:ext>
            </a:extLst>
          </p:cNvPr>
          <p:cNvSpPr>
            <a:spLocks/>
          </p:cNvSpPr>
          <p:nvPr/>
        </p:nvSpPr>
        <p:spPr bwMode="auto">
          <a:xfrm>
            <a:off x="2538598" y="3484275"/>
            <a:ext cx="1813770" cy="1561982"/>
          </a:xfrm>
          <a:custGeom>
            <a:avLst/>
            <a:gdLst>
              <a:gd name="T0" fmla="*/ 761 w 1203"/>
              <a:gd name="T1" fmla="*/ 0 h 1036"/>
              <a:gd name="T2" fmla="*/ 0 w 1203"/>
              <a:gd name="T3" fmla="*/ 84 h 1036"/>
              <a:gd name="T4" fmla="*/ 0 w 1203"/>
              <a:gd name="T5" fmla="*/ 843 h 1036"/>
              <a:gd name="T6" fmla="*/ 442 w 1203"/>
              <a:gd name="T7" fmla="*/ 1036 h 1036"/>
              <a:gd name="T8" fmla="*/ 1203 w 1203"/>
              <a:gd name="T9" fmla="*/ 948 h 1036"/>
              <a:gd name="T10" fmla="*/ 1203 w 1203"/>
              <a:gd name="T11" fmla="*/ 189 h 1036"/>
              <a:gd name="T12" fmla="*/ 761 w 1203"/>
              <a:gd name="T13" fmla="*/ 0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6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6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Freeform 25">
            <a:extLst>
              <a:ext uri="{FF2B5EF4-FFF2-40B4-BE49-F238E27FC236}">
                <a16:creationId xmlns:a16="http://schemas.microsoft.com/office/drawing/2014/main" id="{2BCE0931-E3BC-015F-543A-86F0005959FA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8082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Freeform 26">
            <a:extLst>
              <a:ext uri="{FF2B5EF4-FFF2-40B4-BE49-F238E27FC236}">
                <a16:creationId xmlns:a16="http://schemas.microsoft.com/office/drawing/2014/main" id="{9FA43CB5-56C3-0864-41A3-686B49CBDBE7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62832" cy="21108"/>
          </a:xfrm>
          <a:custGeom>
            <a:avLst/>
            <a:gdLst>
              <a:gd name="T0" fmla="*/ 108 w 108"/>
              <a:gd name="T1" fmla="*/ 0 h 14"/>
              <a:gd name="T2" fmla="*/ 0 w 108"/>
              <a:gd name="T3" fmla="*/ 14 h 14"/>
              <a:gd name="T4" fmla="*/ 108 w 108"/>
              <a:gd name="T5" fmla="*/ 0 h 14"/>
              <a:gd name="T6" fmla="*/ 108 w 108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8" h="14">
                <a:moveTo>
                  <a:pt x="108" y="0"/>
                </a:moveTo>
                <a:lnTo>
                  <a:pt x="0" y="14"/>
                </a:lnTo>
                <a:lnTo>
                  <a:pt x="108" y="0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Freeform 27">
            <a:extLst>
              <a:ext uri="{FF2B5EF4-FFF2-40B4-BE49-F238E27FC236}">
                <a16:creationId xmlns:a16="http://schemas.microsoft.com/office/drawing/2014/main" id="{DB2BDF81-709C-D7DA-A06C-82B546BF9D71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A1ED29F9-F221-A70A-1F3E-F5C7F76E2503}"/>
              </a:ext>
            </a:extLst>
          </p:cNvPr>
          <p:cNvSpPr>
            <a:spLocks/>
          </p:cNvSpPr>
          <p:nvPr/>
        </p:nvSpPr>
        <p:spPr bwMode="auto">
          <a:xfrm>
            <a:off x="2538598" y="3589815"/>
            <a:ext cx="1813770" cy="306065"/>
          </a:xfrm>
          <a:custGeom>
            <a:avLst/>
            <a:gdLst>
              <a:gd name="T0" fmla="*/ 108 w 1203"/>
              <a:gd name="T1" fmla="*/ 0 h 203"/>
              <a:gd name="T2" fmla="*/ 0 w 1203"/>
              <a:gd name="T3" fmla="*/ 14 h 203"/>
              <a:gd name="T4" fmla="*/ 442 w 1203"/>
              <a:gd name="T5" fmla="*/ 203 h 203"/>
              <a:gd name="T6" fmla="*/ 1203 w 1203"/>
              <a:gd name="T7" fmla="*/ 119 h 203"/>
              <a:gd name="T8" fmla="*/ 1098 w 1203"/>
              <a:gd name="T9" fmla="*/ 73 h 203"/>
              <a:gd name="T10" fmla="*/ 442 w 1203"/>
              <a:gd name="T11" fmla="*/ 143 h 203"/>
              <a:gd name="T12" fmla="*/ 108 w 1203"/>
              <a:gd name="T13" fmla="*/ 0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203">
                <a:moveTo>
                  <a:pt x="108" y="0"/>
                </a:moveTo>
                <a:lnTo>
                  <a:pt x="0" y="14"/>
                </a:lnTo>
                <a:lnTo>
                  <a:pt x="442" y="203"/>
                </a:lnTo>
                <a:lnTo>
                  <a:pt x="1203" y="119"/>
                </a:lnTo>
                <a:lnTo>
                  <a:pt x="1098" y="73"/>
                </a:lnTo>
                <a:lnTo>
                  <a:pt x="442" y="143"/>
                </a:lnTo>
                <a:lnTo>
                  <a:pt x="10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Freeform 29">
            <a:extLst>
              <a:ext uri="{FF2B5EF4-FFF2-40B4-BE49-F238E27FC236}">
                <a16:creationId xmlns:a16="http://schemas.microsoft.com/office/drawing/2014/main" id="{45A8386E-13F4-1D66-548C-9BE6DF2DF44E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Freeform 30">
            <a:extLst>
              <a:ext uri="{FF2B5EF4-FFF2-40B4-BE49-F238E27FC236}">
                <a16:creationId xmlns:a16="http://schemas.microsoft.com/office/drawing/2014/main" id="{239977B3-81D8-66D8-CED7-7223624D4ADC}"/>
              </a:ext>
            </a:extLst>
          </p:cNvPr>
          <p:cNvSpPr>
            <a:spLocks/>
          </p:cNvSpPr>
          <p:nvPr/>
        </p:nvSpPr>
        <p:spPr bwMode="auto">
          <a:xfrm>
            <a:off x="2538598" y="3610923"/>
            <a:ext cx="666405" cy="1435335"/>
          </a:xfrm>
          <a:custGeom>
            <a:avLst/>
            <a:gdLst>
              <a:gd name="T0" fmla="*/ 0 w 442"/>
              <a:gd name="T1" fmla="*/ 0 h 952"/>
              <a:gd name="T2" fmla="*/ 0 w 442"/>
              <a:gd name="T3" fmla="*/ 0 h 952"/>
              <a:gd name="T4" fmla="*/ 0 w 442"/>
              <a:gd name="T5" fmla="*/ 759 h 952"/>
              <a:gd name="T6" fmla="*/ 442 w 442"/>
              <a:gd name="T7" fmla="*/ 952 h 952"/>
              <a:gd name="T8" fmla="*/ 442 w 442"/>
              <a:gd name="T9" fmla="*/ 189 h 952"/>
              <a:gd name="T10" fmla="*/ 0 w 442"/>
              <a:gd name="T11" fmla="*/ 0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2" h="952">
                <a:moveTo>
                  <a:pt x="0" y="0"/>
                </a:moveTo>
                <a:lnTo>
                  <a:pt x="0" y="0"/>
                </a:lnTo>
                <a:lnTo>
                  <a:pt x="0" y="759"/>
                </a:lnTo>
                <a:lnTo>
                  <a:pt x="442" y="952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3CA73E30-289C-F96F-6190-56E46BD0CB11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9F74BBCA-D33A-53B9-7FBA-57AB1A15F61F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1555951"/>
          </a:xfrm>
          <a:custGeom>
            <a:avLst/>
            <a:gdLst>
              <a:gd name="T0" fmla="*/ 761 w 1203"/>
              <a:gd name="T1" fmla="*/ 0 h 1032"/>
              <a:gd name="T2" fmla="*/ 0 w 1203"/>
              <a:gd name="T3" fmla="*/ 84 h 1032"/>
              <a:gd name="T4" fmla="*/ 0 w 1203"/>
              <a:gd name="T5" fmla="*/ 843 h 1032"/>
              <a:gd name="T6" fmla="*/ 442 w 1203"/>
              <a:gd name="T7" fmla="*/ 1032 h 1032"/>
              <a:gd name="T8" fmla="*/ 1203 w 1203"/>
              <a:gd name="T9" fmla="*/ 948 h 1032"/>
              <a:gd name="T10" fmla="*/ 1203 w 1203"/>
              <a:gd name="T11" fmla="*/ 189 h 1032"/>
              <a:gd name="T12" fmla="*/ 761 w 1203"/>
              <a:gd name="T13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03" h="1032">
                <a:moveTo>
                  <a:pt x="761" y="0"/>
                </a:moveTo>
                <a:lnTo>
                  <a:pt x="0" y="84"/>
                </a:lnTo>
                <a:lnTo>
                  <a:pt x="0" y="843"/>
                </a:lnTo>
                <a:lnTo>
                  <a:pt x="442" y="1032"/>
                </a:lnTo>
                <a:lnTo>
                  <a:pt x="1203" y="948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84930663-2804-F86A-906C-1ED47B255C8A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  <a:close/>
              </a:path>
            </a:pathLst>
          </a:custGeom>
          <a:solidFill>
            <a:srgbClr val="BCBD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EF03DE3F-5C80-40E6-E628-54D6A4A7E485}"/>
              </a:ext>
            </a:extLst>
          </p:cNvPr>
          <p:cNvSpPr>
            <a:spLocks/>
          </p:cNvSpPr>
          <p:nvPr/>
        </p:nvSpPr>
        <p:spPr bwMode="auto">
          <a:xfrm>
            <a:off x="3489960" y="2249466"/>
            <a:ext cx="196002" cy="21108"/>
          </a:xfrm>
          <a:custGeom>
            <a:avLst/>
            <a:gdLst>
              <a:gd name="T0" fmla="*/ 130 w 130"/>
              <a:gd name="T1" fmla="*/ 0 h 14"/>
              <a:gd name="T2" fmla="*/ 0 w 130"/>
              <a:gd name="T3" fmla="*/ 14 h 14"/>
              <a:gd name="T4" fmla="*/ 130 w 130"/>
              <a:gd name="T5" fmla="*/ 0 h 14"/>
              <a:gd name="T6" fmla="*/ 130 w 130"/>
              <a:gd name="T7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" h="14">
                <a:moveTo>
                  <a:pt x="130" y="0"/>
                </a:moveTo>
                <a:lnTo>
                  <a:pt x="0" y="14"/>
                </a:lnTo>
                <a:lnTo>
                  <a:pt x="130" y="0"/>
                </a:lnTo>
                <a:lnTo>
                  <a:pt x="13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Freeform 35">
            <a:extLst>
              <a:ext uri="{FF2B5EF4-FFF2-40B4-BE49-F238E27FC236}">
                <a16:creationId xmlns:a16="http://schemas.microsoft.com/office/drawing/2014/main" id="{7989C342-72BB-2573-5652-04383F6D3395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7" name="Freeform 36">
            <a:extLst>
              <a:ext uri="{FF2B5EF4-FFF2-40B4-BE49-F238E27FC236}">
                <a16:creationId xmlns:a16="http://schemas.microsoft.com/office/drawing/2014/main" id="{C86D640B-98A1-0CFF-84D9-749B7523AFF9}"/>
              </a:ext>
            </a:extLst>
          </p:cNvPr>
          <p:cNvSpPr>
            <a:spLocks/>
          </p:cNvSpPr>
          <p:nvPr/>
        </p:nvSpPr>
        <p:spPr bwMode="auto">
          <a:xfrm>
            <a:off x="2538598" y="2249466"/>
            <a:ext cx="1813770" cy="411604"/>
          </a:xfrm>
          <a:custGeom>
            <a:avLst/>
            <a:gdLst>
              <a:gd name="T0" fmla="*/ 761 w 1203"/>
              <a:gd name="T1" fmla="*/ 0 h 273"/>
              <a:gd name="T2" fmla="*/ 631 w 1203"/>
              <a:gd name="T3" fmla="*/ 14 h 273"/>
              <a:gd name="T4" fmla="*/ 0 w 1203"/>
              <a:gd name="T5" fmla="*/ 84 h 273"/>
              <a:gd name="T6" fmla="*/ 442 w 1203"/>
              <a:gd name="T7" fmla="*/ 273 h 273"/>
              <a:gd name="T8" fmla="*/ 1203 w 1203"/>
              <a:gd name="T9" fmla="*/ 189 h 273"/>
              <a:gd name="T10" fmla="*/ 761 w 1203"/>
              <a:gd name="T11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3" h="273">
                <a:moveTo>
                  <a:pt x="761" y="0"/>
                </a:moveTo>
                <a:lnTo>
                  <a:pt x="631" y="14"/>
                </a:lnTo>
                <a:lnTo>
                  <a:pt x="0" y="84"/>
                </a:lnTo>
                <a:lnTo>
                  <a:pt x="442" y="273"/>
                </a:lnTo>
                <a:lnTo>
                  <a:pt x="1203" y="189"/>
                </a:lnTo>
                <a:lnTo>
                  <a:pt x="76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8" name="Freeform 37">
            <a:extLst>
              <a:ext uri="{FF2B5EF4-FFF2-40B4-BE49-F238E27FC236}">
                <a16:creationId xmlns:a16="http://schemas.microsoft.com/office/drawing/2014/main" id="{77DC76DB-F2F0-C3CF-7B5F-519E6E193A1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" name="Freeform 38">
            <a:extLst>
              <a:ext uri="{FF2B5EF4-FFF2-40B4-BE49-F238E27FC236}">
                <a16:creationId xmlns:a16="http://schemas.microsoft.com/office/drawing/2014/main" id="{6FD8F343-E9FE-9579-9249-07CD78598D51}"/>
              </a:ext>
            </a:extLst>
          </p:cNvPr>
          <p:cNvSpPr>
            <a:spLocks/>
          </p:cNvSpPr>
          <p:nvPr/>
        </p:nvSpPr>
        <p:spPr bwMode="auto">
          <a:xfrm>
            <a:off x="2538598" y="2376113"/>
            <a:ext cx="666405" cy="1429304"/>
          </a:xfrm>
          <a:custGeom>
            <a:avLst/>
            <a:gdLst>
              <a:gd name="T0" fmla="*/ 0 w 442"/>
              <a:gd name="T1" fmla="*/ 0 h 948"/>
              <a:gd name="T2" fmla="*/ 0 w 442"/>
              <a:gd name="T3" fmla="*/ 759 h 948"/>
              <a:gd name="T4" fmla="*/ 442 w 442"/>
              <a:gd name="T5" fmla="*/ 948 h 948"/>
              <a:gd name="T6" fmla="*/ 442 w 442"/>
              <a:gd name="T7" fmla="*/ 189 h 948"/>
              <a:gd name="T8" fmla="*/ 0 w 442"/>
              <a:gd name="T9" fmla="*/ 0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2" h="948">
                <a:moveTo>
                  <a:pt x="0" y="0"/>
                </a:moveTo>
                <a:lnTo>
                  <a:pt x="0" y="759"/>
                </a:lnTo>
                <a:lnTo>
                  <a:pt x="442" y="948"/>
                </a:lnTo>
                <a:lnTo>
                  <a:pt x="442" y="189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0" name="Freeform 42">
            <a:extLst>
              <a:ext uri="{FF2B5EF4-FFF2-40B4-BE49-F238E27FC236}">
                <a16:creationId xmlns:a16="http://schemas.microsoft.com/office/drawing/2014/main" id="{CB7F055C-5D04-F9FA-4C3B-565A02EA5AF2}"/>
              </a:ext>
            </a:extLst>
          </p:cNvPr>
          <p:cNvSpPr>
            <a:spLocks/>
          </p:cNvSpPr>
          <p:nvPr/>
        </p:nvSpPr>
        <p:spPr bwMode="auto">
          <a:xfrm>
            <a:off x="4316936" y="5247537"/>
            <a:ext cx="562374" cy="581974"/>
          </a:xfrm>
          <a:custGeom>
            <a:avLst/>
            <a:gdLst>
              <a:gd name="T0" fmla="*/ 107 w 120"/>
              <a:gd name="T1" fmla="*/ 32 h 125"/>
              <a:gd name="T2" fmla="*/ 93 w 120"/>
              <a:gd name="T3" fmla="*/ 46 h 125"/>
              <a:gd name="T4" fmla="*/ 106 w 120"/>
              <a:gd name="T5" fmla="*/ 103 h 125"/>
              <a:gd name="T6" fmla="*/ 105 w 120"/>
              <a:gd name="T7" fmla="*/ 106 h 125"/>
              <a:gd name="T8" fmla="*/ 95 w 120"/>
              <a:gd name="T9" fmla="*/ 115 h 125"/>
              <a:gd name="T10" fmla="*/ 93 w 120"/>
              <a:gd name="T11" fmla="*/ 115 h 125"/>
              <a:gd name="T12" fmla="*/ 93 w 120"/>
              <a:gd name="T13" fmla="*/ 115 h 125"/>
              <a:gd name="T14" fmla="*/ 91 w 120"/>
              <a:gd name="T15" fmla="*/ 114 h 125"/>
              <a:gd name="T16" fmla="*/ 68 w 120"/>
              <a:gd name="T17" fmla="*/ 74 h 125"/>
              <a:gd name="T18" fmla="*/ 46 w 120"/>
              <a:gd name="T19" fmla="*/ 97 h 125"/>
              <a:gd name="T20" fmla="*/ 51 w 120"/>
              <a:gd name="T21" fmla="*/ 113 h 125"/>
              <a:gd name="T22" fmla="*/ 50 w 120"/>
              <a:gd name="T23" fmla="*/ 116 h 125"/>
              <a:gd name="T24" fmla="*/ 42 w 120"/>
              <a:gd name="T25" fmla="*/ 124 h 125"/>
              <a:gd name="T26" fmla="*/ 40 w 120"/>
              <a:gd name="T27" fmla="*/ 125 h 125"/>
              <a:gd name="T28" fmla="*/ 40 w 120"/>
              <a:gd name="T29" fmla="*/ 125 h 125"/>
              <a:gd name="T30" fmla="*/ 38 w 120"/>
              <a:gd name="T31" fmla="*/ 124 h 125"/>
              <a:gd name="T32" fmla="*/ 22 w 120"/>
              <a:gd name="T33" fmla="*/ 105 h 125"/>
              <a:gd name="T34" fmla="*/ 2 w 120"/>
              <a:gd name="T35" fmla="*/ 91 h 125"/>
              <a:gd name="T36" fmla="*/ 0 w 120"/>
              <a:gd name="T37" fmla="*/ 89 h 125"/>
              <a:gd name="T38" fmla="*/ 1 w 120"/>
              <a:gd name="T39" fmla="*/ 87 h 125"/>
              <a:gd name="T40" fmla="*/ 9 w 120"/>
              <a:gd name="T41" fmla="*/ 78 h 125"/>
              <a:gd name="T42" fmla="*/ 11 w 120"/>
              <a:gd name="T43" fmla="*/ 77 h 125"/>
              <a:gd name="T44" fmla="*/ 12 w 120"/>
              <a:gd name="T45" fmla="*/ 77 h 125"/>
              <a:gd name="T46" fmla="*/ 28 w 120"/>
              <a:gd name="T47" fmla="*/ 80 h 125"/>
              <a:gd name="T48" fmla="*/ 49 w 120"/>
              <a:gd name="T49" fmla="*/ 57 h 125"/>
              <a:gd name="T50" fmla="*/ 7 w 120"/>
              <a:gd name="T51" fmla="*/ 37 h 125"/>
              <a:gd name="T52" fmla="*/ 6 w 120"/>
              <a:gd name="T53" fmla="*/ 36 h 125"/>
              <a:gd name="T54" fmla="*/ 6 w 120"/>
              <a:gd name="T55" fmla="*/ 33 h 125"/>
              <a:gd name="T56" fmla="*/ 17 w 120"/>
              <a:gd name="T57" fmla="*/ 22 h 125"/>
              <a:gd name="T58" fmla="*/ 20 w 120"/>
              <a:gd name="T59" fmla="*/ 21 h 125"/>
              <a:gd name="T60" fmla="*/ 75 w 120"/>
              <a:gd name="T61" fmla="*/ 29 h 125"/>
              <a:gd name="T62" fmla="*/ 88 w 120"/>
              <a:gd name="T63" fmla="*/ 15 h 125"/>
              <a:gd name="T64" fmla="*/ 114 w 120"/>
              <a:gd name="T65" fmla="*/ 5 h 125"/>
              <a:gd name="T66" fmla="*/ 107 w 120"/>
              <a:gd name="T67" fmla="*/ 32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0" h="125">
                <a:moveTo>
                  <a:pt x="107" y="32"/>
                </a:moveTo>
                <a:cubicBezTo>
                  <a:pt x="93" y="46"/>
                  <a:pt x="93" y="46"/>
                  <a:pt x="93" y="46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07" y="104"/>
                  <a:pt x="106" y="105"/>
                  <a:pt x="105" y="106"/>
                </a:cubicBezTo>
                <a:cubicBezTo>
                  <a:pt x="95" y="115"/>
                  <a:pt x="95" y="115"/>
                  <a:pt x="95" y="115"/>
                </a:cubicBezTo>
                <a:cubicBezTo>
                  <a:pt x="94" y="115"/>
                  <a:pt x="94" y="115"/>
                  <a:pt x="93" y="115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92" y="115"/>
                  <a:pt x="91" y="115"/>
                  <a:pt x="91" y="114"/>
                </a:cubicBezTo>
                <a:cubicBezTo>
                  <a:pt x="68" y="74"/>
                  <a:pt x="68" y="74"/>
                  <a:pt x="68" y="74"/>
                </a:cubicBezTo>
                <a:cubicBezTo>
                  <a:pt x="46" y="97"/>
                  <a:pt x="46" y="97"/>
                  <a:pt x="46" y="97"/>
                </a:cubicBezTo>
                <a:cubicBezTo>
                  <a:pt x="51" y="113"/>
                  <a:pt x="51" y="113"/>
                  <a:pt x="51" y="113"/>
                </a:cubicBezTo>
                <a:cubicBezTo>
                  <a:pt x="51" y="114"/>
                  <a:pt x="51" y="115"/>
                  <a:pt x="50" y="116"/>
                </a:cubicBezTo>
                <a:cubicBezTo>
                  <a:pt x="42" y="124"/>
                  <a:pt x="42" y="124"/>
                  <a:pt x="42" y="124"/>
                </a:cubicBezTo>
                <a:cubicBezTo>
                  <a:pt x="42" y="125"/>
                  <a:pt x="41" y="125"/>
                  <a:pt x="40" y="125"/>
                </a:cubicBezTo>
                <a:cubicBezTo>
                  <a:pt x="40" y="125"/>
                  <a:pt x="40" y="125"/>
                  <a:pt x="40" y="125"/>
                </a:cubicBezTo>
                <a:cubicBezTo>
                  <a:pt x="39" y="125"/>
                  <a:pt x="39" y="125"/>
                  <a:pt x="38" y="124"/>
                </a:cubicBezTo>
                <a:cubicBezTo>
                  <a:pt x="22" y="105"/>
                  <a:pt x="22" y="105"/>
                  <a:pt x="22" y="105"/>
                </a:cubicBezTo>
                <a:cubicBezTo>
                  <a:pt x="2" y="91"/>
                  <a:pt x="2" y="91"/>
                  <a:pt x="2" y="91"/>
                </a:cubicBezTo>
                <a:cubicBezTo>
                  <a:pt x="1" y="90"/>
                  <a:pt x="1" y="90"/>
                  <a:pt x="0" y="89"/>
                </a:cubicBezTo>
                <a:cubicBezTo>
                  <a:pt x="0" y="88"/>
                  <a:pt x="1" y="88"/>
                  <a:pt x="1" y="87"/>
                </a:cubicBezTo>
                <a:cubicBezTo>
                  <a:pt x="9" y="78"/>
                  <a:pt x="9" y="78"/>
                  <a:pt x="9" y="78"/>
                </a:cubicBezTo>
                <a:cubicBezTo>
                  <a:pt x="10" y="78"/>
                  <a:pt x="10" y="77"/>
                  <a:pt x="11" y="77"/>
                </a:cubicBezTo>
                <a:cubicBezTo>
                  <a:pt x="11" y="77"/>
                  <a:pt x="12" y="77"/>
                  <a:pt x="12" y="77"/>
                </a:cubicBezTo>
                <a:cubicBezTo>
                  <a:pt x="28" y="80"/>
                  <a:pt x="28" y="80"/>
                  <a:pt x="28" y="80"/>
                </a:cubicBezTo>
                <a:cubicBezTo>
                  <a:pt x="49" y="57"/>
                  <a:pt x="49" y="57"/>
                  <a:pt x="49" y="57"/>
                </a:cubicBezTo>
                <a:cubicBezTo>
                  <a:pt x="7" y="37"/>
                  <a:pt x="7" y="37"/>
                  <a:pt x="7" y="37"/>
                </a:cubicBezTo>
                <a:cubicBezTo>
                  <a:pt x="6" y="37"/>
                  <a:pt x="6" y="36"/>
                  <a:pt x="6" y="36"/>
                </a:cubicBezTo>
                <a:cubicBezTo>
                  <a:pt x="6" y="35"/>
                  <a:pt x="6" y="34"/>
                  <a:pt x="6" y="33"/>
                </a:cubicBezTo>
                <a:cubicBezTo>
                  <a:pt x="17" y="22"/>
                  <a:pt x="17" y="22"/>
                  <a:pt x="17" y="22"/>
                </a:cubicBezTo>
                <a:cubicBezTo>
                  <a:pt x="18" y="21"/>
                  <a:pt x="19" y="21"/>
                  <a:pt x="20" y="21"/>
                </a:cubicBezTo>
                <a:cubicBezTo>
                  <a:pt x="75" y="29"/>
                  <a:pt x="75" y="29"/>
                  <a:pt x="75" y="29"/>
                </a:cubicBezTo>
                <a:cubicBezTo>
                  <a:pt x="88" y="15"/>
                  <a:pt x="88" y="15"/>
                  <a:pt x="88" y="15"/>
                </a:cubicBezTo>
                <a:cubicBezTo>
                  <a:pt x="96" y="6"/>
                  <a:pt x="109" y="0"/>
                  <a:pt x="114" y="5"/>
                </a:cubicBezTo>
                <a:cubicBezTo>
                  <a:pt x="120" y="10"/>
                  <a:pt x="114" y="23"/>
                  <a:pt x="107" y="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Freeform 43">
            <a:extLst>
              <a:ext uri="{FF2B5EF4-FFF2-40B4-BE49-F238E27FC236}">
                <a16:creationId xmlns:a16="http://schemas.microsoft.com/office/drawing/2014/main" id="{067EE70E-19DA-2A71-AFAB-1D84E7A5FCCF}"/>
              </a:ext>
            </a:extLst>
          </p:cNvPr>
          <p:cNvSpPr>
            <a:spLocks noEditPoints="1"/>
          </p:cNvSpPr>
          <p:nvPr/>
        </p:nvSpPr>
        <p:spPr bwMode="auto">
          <a:xfrm>
            <a:off x="3499005" y="2876672"/>
            <a:ext cx="584989" cy="535234"/>
          </a:xfrm>
          <a:custGeom>
            <a:avLst/>
            <a:gdLst>
              <a:gd name="T0" fmla="*/ 125 w 125"/>
              <a:gd name="T1" fmla="*/ 30 h 115"/>
              <a:gd name="T2" fmla="*/ 125 w 125"/>
              <a:gd name="T3" fmla="*/ 88 h 115"/>
              <a:gd name="T4" fmla="*/ 108 w 125"/>
              <a:gd name="T5" fmla="*/ 106 h 115"/>
              <a:gd name="T6" fmla="*/ 17 w 125"/>
              <a:gd name="T7" fmla="*/ 114 h 115"/>
              <a:gd name="T8" fmla="*/ 0 w 125"/>
              <a:gd name="T9" fmla="*/ 99 h 115"/>
              <a:gd name="T10" fmla="*/ 0 w 125"/>
              <a:gd name="T11" fmla="*/ 41 h 115"/>
              <a:gd name="T12" fmla="*/ 17 w 125"/>
              <a:gd name="T13" fmla="*/ 23 h 115"/>
              <a:gd name="T14" fmla="*/ 31 w 125"/>
              <a:gd name="T15" fmla="*/ 21 h 115"/>
              <a:gd name="T16" fmla="*/ 35 w 125"/>
              <a:gd name="T17" fmla="*/ 12 h 115"/>
              <a:gd name="T18" fmla="*/ 46 w 125"/>
              <a:gd name="T19" fmla="*/ 3 h 115"/>
              <a:gd name="T20" fmla="*/ 79 w 125"/>
              <a:gd name="T21" fmla="*/ 1 h 115"/>
              <a:gd name="T22" fmla="*/ 90 w 125"/>
              <a:gd name="T23" fmla="*/ 7 h 115"/>
              <a:gd name="T24" fmla="*/ 94 w 125"/>
              <a:gd name="T25" fmla="*/ 16 h 115"/>
              <a:gd name="T26" fmla="*/ 108 w 125"/>
              <a:gd name="T27" fmla="*/ 15 h 115"/>
              <a:gd name="T28" fmla="*/ 125 w 125"/>
              <a:gd name="T29" fmla="*/ 30 h 115"/>
              <a:gd name="T30" fmla="*/ 92 w 125"/>
              <a:gd name="T31" fmla="*/ 62 h 115"/>
              <a:gd name="T32" fmla="*/ 62 w 125"/>
              <a:gd name="T33" fmla="*/ 35 h 115"/>
              <a:gd name="T34" fmla="*/ 33 w 125"/>
              <a:gd name="T35" fmla="*/ 67 h 115"/>
              <a:gd name="T36" fmla="*/ 62 w 125"/>
              <a:gd name="T37" fmla="*/ 94 h 115"/>
              <a:gd name="T38" fmla="*/ 92 w 125"/>
              <a:gd name="T39" fmla="*/ 62 h 115"/>
              <a:gd name="T40" fmla="*/ 81 w 125"/>
              <a:gd name="T41" fmla="*/ 63 h 115"/>
              <a:gd name="T42" fmla="*/ 62 w 125"/>
              <a:gd name="T43" fmla="*/ 83 h 115"/>
              <a:gd name="T44" fmla="*/ 44 w 125"/>
              <a:gd name="T45" fmla="*/ 66 h 115"/>
              <a:gd name="T46" fmla="*/ 62 w 125"/>
              <a:gd name="T47" fmla="*/ 46 h 115"/>
              <a:gd name="T48" fmla="*/ 81 w 125"/>
              <a:gd name="T49" fmla="*/ 6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25" h="115">
                <a:moveTo>
                  <a:pt x="125" y="30"/>
                </a:moveTo>
                <a:cubicBezTo>
                  <a:pt x="125" y="88"/>
                  <a:pt x="125" y="88"/>
                  <a:pt x="125" y="88"/>
                </a:cubicBezTo>
                <a:cubicBezTo>
                  <a:pt x="125" y="97"/>
                  <a:pt x="117" y="105"/>
                  <a:pt x="108" y="106"/>
                </a:cubicBezTo>
                <a:cubicBezTo>
                  <a:pt x="17" y="114"/>
                  <a:pt x="17" y="114"/>
                  <a:pt x="17" y="114"/>
                </a:cubicBezTo>
                <a:cubicBezTo>
                  <a:pt x="8" y="115"/>
                  <a:pt x="0" y="108"/>
                  <a:pt x="0" y="9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31"/>
                  <a:pt x="8" y="23"/>
                  <a:pt x="17" y="23"/>
                </a:cubicBezTo>
                <a:cubicBezTo>
                  <a:pt x="31" y="21"/>
                  <a:pt x="31" y="21"/>
                  <a:pt x="31" y="21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8"/>
                  <a:pt x="41" y="4"/>
                  <a:pt x="46" y="3"/>
                </a:cubicBezTo>
                <a:cubicBezTo>
                  <a:pt x="79" y="1"/>
                  <a:pt x="79" y="1"/>
                  <a:pt x="79" y="1"/>
                </a:cubicBezTo>
                <a:cubicBezTo>
                  <a:pt x="84" y="0"/>
                  <a:pt x="89" y="3"/>
                  <a:pt x="90" y="7"/>
                </a:cubicBezTo>
                <a:cubicBezTo>
                  <a:pt x="94" y="16"/>
                  <a:pt x="94" y="16"/>
                  <a:pt x="94" y="16"/>
                </a:cubicBezTo>
                <a:cubicBezTo>
                  <a:pt x="108" y="15"/>
                  <a:pt x="108" y="15"/>
                  <a:pt x="108" y="15"/>
                </a:cubicBezTo>
                <a:cubicBezTo>
                  <a:pt x="117" y="14"/>
                  <a:pt x="125" y="21"/>
                  <a:pt x="125" y="30"/>
                </a:cubicBezTo>
                <a:close/>
                <a:moveTo>
                  <a:pt x="92" y="62"/>
                </a:moveTo>
                <a:cubicBezTo>
                  <a:pt x="92" y="46"/>
                  <a:pt x="78" y="34"/>
                  <a:pt x="62" y="35"/>
                </a:cubicBezTo>
                <a:cubicBezTo>
                  <a:pt x="46" y="37"/>
                  <a:pt x="33" y="51"/>
                  <a:pt x="33" y="67"/>
                </a:cubicBezTo>
                <a:cubicBezTo>
                  <a:pt x="33" y="83"/>
                  <a:pt x="46" y="95"/>
                  <a:pt x="62" y="94"/>
                </a:cubicBezTo>
                <a:cubicBezTo>
                  <a:pt x="78" y="92"/>
                  <a:pt x="92" y="78"/>
                  <a:pt x="92" y="62"/>
                </a:cubicBezTo>
                <a:close/>
                <a:moveTo>
                  <a:pt x="81" y="63"/>
                </a:moveTo>
                <a:cubicBezTo>
                  <a:pt x="81" y="73"/>
                  <a:pt x="73" y="82"/>
                  <a:pt x="62" y="83"/>
                </a:cubicBezTo>
                <a:cubicBezTo>
                  <a:pt x="52" y="84"/>
                  <a:pt x="44" y="76"/>
                  <a:pt x="44" y="66"/>
                </a:cubicBezTo>
                <a:cubicBezTo>
                  <a:pt x="44" y="56"/>
                  <a:pt x="52" y="47"/>
                  <a:pt x="62" y="46"/>
                </a:cubicBezTo>
                <a:cubicBezTo>
                  <a:pt x="73" y="45"/>
                  <a:pt x="81" y="52"/>
                  <a:pt x="81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2" name="Freeform 44">
            <a:extLst>
              <a:ext uri="{FF2B5EF4-FFF2-40B4-BE49-F238E27FC236}">
                <a16:creationId xmlns:a16="http://schemas.microsoft.com/office/drawing/2014/main" id="{593D855A-4370-EA2E-8B18-4C470BC5D39F}"/>
              </a:ext>
            </a:extLst>
          </p:cNvPr>
          <p:cNvSpPr>
            <a:spLocks noEditPoints="1"/>
          </p:cNvSpPr>
          <p:nvPr/>
        </p:nvSpPr>
        <p:spPr bwMode="auto">
          <a:xfrm>
            <a:off x="4736077" y="3973526"/>
            <a:ext cx="627206" cy="480957"/>
          </a:xfrm>
          <a:custGeom>
            <a:avLst/>
            <a:gdLst>
              <a:gd name="T0" fmla="*/ 108 w 134"/>
              <a:gd name="T1" fmla="*/ 95 h 103"/>
              <a:gd name="T2" fmla="*/ 31 w 134"/>
              <a:gd name="T3" fmla="*/ 102 h 103"/>
              <a:gd name="T4" fmla="*/ 0 w 134"/>
              <a:gd name="T5" fmla="*/ 73 h 103"/>
              <a:gd name="T6" fmla="*/ 18 w 134"/>
              <a:gd name="T7" fmla="*/ 43 h 103"/>
              <a:gd name="T8" fmla="*/ 18 w 134"/>
              <a:gd name="T9" fmla="*/ 40 h 103"/>
              <a:gd name="T10" fmla="*/ 54 w 134"/>
              <a:gd name="T11" fmla="*/ 1 h 103"/>
              <a:gd name="T12" fmla="*/ 87 w 134"/>
              <a:gd name="T13" fmla="*/ 21 h 103"/>
              <a:gd name="T14" fmla="*/ 99 w 134"/>
              <a:gd name="T15" fmla="*/ 16 h 103"/>
              <a:gd name="T16" fmla="*/ 116 w 134"/>
              <a:gd name="T17" fmla="*/ 32 h 103"/>
              <a:gd name="T18" fmla="*/ 114 w 134"/>
              <a:gd name="T19" fmla="*/ 42 h 103"/>
              <a:gd name="T20" fmla="*/ 134 w 134"/>
              <a:gd name="T21" fmla="*/ 66 h 103"/>
              <a:gd name="T22" fmla="*/ 108 w 134"/>
              <a:gd name="T23" fmla="*/ 95 h 103"/>
              <a:gd name="T24" fmla="*/ 89 w 134"/>
              <a:gd name="T25" fmla="*/ 48 h 103"/>
              <a:gd name="T26" fmla="*/ 64 w 134"/>
              <a:gd name="T27" fmla="*/ 26 h 103"/>
              <a:gd name="T28" fmla="*/ 63 w 134"/>
              <a:gd name="T29" fmla="*/ 25 h 103"/>
              <a:gd name="T30" fmla="*/ 61 w 134"/>
              <a:gd name="T31" fmla="*/ 26 h 103"/>
              <a:gd name="T32" fmla="*/ 37 w 134"/>
              <a:gd name="T33" fmla="*/ 53 h 103"/>
              <a:gd name="T34" fmla="*/ 36 w 134"/>
              <a:gd name="T35" fmla="*/ 54 h 103"/>
              <a:gd name="T36" fmla="*/ 38 w 134"/>
              <a:gd name="T37" fmla="*/ 56 h 103"/>
              <a:gd name="T38" fmla="*/ 54 w 134"/>
              <a:gd name="T39" fmla="*/ 55 h 103"/>
              <a:gd name="T40" fmla="*/ 54 w 134"/>
              <a:gd name="T41" fmla="*/ 80 h 103"/>
              <a:gd name="T42" fmla="*/ 56 w 134"/>
              <a:gd name="T43" fmla="*/ 82 h 103"/>
              <a:gd name="T44" fmla="*/ 70 w 134"/>
              <a:gd name="T45" fmla="*/ 81 h 103"/>
              <a:gd name="T46" fmla="*/ 72 w 134"/>
              <a:gd name="T47" fmla="*/ 78 h 103"/>
              <a:gd name="T48" fmla="*/ 72 w 134"/>
              <a:gd name="T49" fmla="*/ 54 h 103"/>
              <a:gd name="T50" fmla="*/ 87 w 134"/>
              <a:gd name="T51" fmla="*/ 52 h 103"/>
              <a:gd name="T52" fmla="*/ 90 w 134"/>
              <a:gd name="T53" fmla="*/ 50 h 103"/>
              <a:gd name="T54" fmla="*/ 89 w 134"/>
              <a:gd name="T55" fmla="*/ 48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34" h="103">
                <a:moveTo>
                  <a:pt x="108" y="95"/>
                </a:moveTo>
                <a:cubicBezTo>
                  <a:pt x="31" y="102"/>
                  <a:pt x="31" y="102"/>
                  <a:pt x="31" y="102"/>
                </a:cubicBezTo>
                <a:cubicBezTo>
                  <a:pt x="14" y="103"/>
                  <a:pt x="0" y="90"/>
                  <a:pt x="0" y="73"/>
                </a:cubicBezTo>
                <a:cubicBezTo>
                  <a:pt x="0" y="61"/>
                  <a:pt x="7" y="49"/>
                  <a:pt x="18" y="43"/>
                </a:cubicBezTo>
                <a:cubicBezTo>
                  <a:pt x="18" y="42"/>
                  <a:pt x="18" y="41"/>
                  <a:pt x="18" y="40"/>
                </a:cubicBezTo>
                <a:cubicBezTo>
                  <a:pt x="18" y="21"/>
                  <a:pt x="34" y="3"/>
                  <a:pt x="54" y="1"/>
                </a:cubicBezTo>
                <a:cubicBezTo>
                  <a:pt x="68" y="0"/>
                  <a:pt x="81" y="8"/>
                  <a:pt x="87" y="21"/>
                </a:cubicBezTo>
                <a:cubicBezTo>
                  <a:pt x="90" y="18"/>
                  <a:pt x="94" y="16"/>
                  <a:pt x="99" y="16"/>
                </a:cubicBezTo>
                <a:cubicBezTo>
                  <a:pt x="108" y="15"/>
                  <a:pt x="116" y="22"/>
                  <a:pt x="116" y="32"/>
                </a:cubicBezTo>
                <a:cubicBezTo>
                  <a:pt x="116" y="35"/>
                  <a:pt x="116" y="39"/>
                  <a:pt x="114" y="42"/>
                </a:cubicBezTo>
                <a:cubicBezTo>
                  <a:pt x="126" y="44"/>
                  <a:pt x="134" y="54"/>
                  <a:pt x="134" y="66"/>
                </a:cubicBezTo>
                <a:cubicBezTo>
                  <a:pt x="134" y="81"/>
                  <a:pt x="122" y="94"/>
                  <a:pt x="108" y="95"/>
                </a:cubicBezTo>
                <a:close/>
                <a:moveTo>
                  <a:pt x="89" y="48"/>
                </a:moveTo>
                <a:cubicBezTo>
                  <a:pt x="64" y="26"/>
                  <a:pt x="64" y="26"/>
                  <a:pt x="64" y="26"/>
                </a:cubicBezTo>
                <a:cubicBezTo>
                  <a:pt x="64" y="25"/>
                  <a:pt x="63" y="25"/>
                  <a:pt x="63" y="25"/>
                </a:cubicBezTo>
                <a:cubicBezTo>
                  <a:pt x="62" y="25"/>
                  <a:pt x="62" y="26"/>
                  <a:pt x="61" y="26"/>
                </a:cubicBezTo>
                <a:cubicBezTo>
                  <a:pt x="37" y="53"/>
                  <a:pt x="37" y="53"/>
                  <a:pt x="37" y="53"/>
                </a:cubicBezTo>
                <a:cubicBezTo>
                  <a:pt x="36" y="53"/>
                  <a:pt x="36" y="54"/>
                  <a:pt x="36" y="54"/>
                </a:cubicBezTo>
                <a:cubicBezTo>
                  <a:pt x="36" y="56"/>
                  <a:pt x="37" y="57"/>
                  <a:pt x="38" y="56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80"/>
                  <a:pt x="54" y="80"/>
                  <a:pt x="54" y="80"/>
                </a:cubicBezTo>
                <a:cubicBezTo>
                  <a:pt x="54" y="81"/>
                  <a:pt x="55" y="82"/>
                  <a:pt x="56" y="82"/>
                </a:cubicBezTo>
                <a:cubicBezTo>
                  <a:pt x="70" y="81"/>
                  <a:pt x="70" y="81"/>
                  <a:pt x="70" y="81"/>
                </a:cubicBezTo>
                <a:cubicBezTo>
                  <a:pt x="71" y="81"/>
                  <a:pt x="72" y="79"/>
                  <a:pt x="72" y="78"/>
                </a:cubicBezTo>
                <a:cubicBezTo>
                  <a:pt x="72" y="54"/>
                  <a:pt x="72" y="54"/>
                  <a:pt x="72" y="54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90" y="51"/>
                  <a:pt x="90" y="50"/>
                </a:cubicBezTo>
                <a:cubicBezTo>
                  <a:pt x="90" y="49"/>
                  <a:pt x="89" y="49"/>
                  <a:pt x="89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3" name="Freeform 45">
            <a:extLst>
              <a:ext uri="{FF2B5EF4-FFF2-40B4-BE49-F238E27FC236}">
                <a16:creationId xmlns:a16="http://schemas.microsoft.com/office/drawing/2014/main" id="{67A3CD42-23FD-0A7A-C533-F07202979815}"/>
              </a:ext>
            </a:extLst>
          </p:cNvPr>
          <p:cNvSpPr>
            <a:spLocks noEditPoints="1"/>
          </p:cNvSpPr>
          <p:nvPr/>
        </p:nvSpPr>
        <p:spPr bwMode="auto">
          <a:xfrm>
            <a:off x="3471114" y="4138620"/>
            <a:ext cx="678467" cy="559358"/>
          </a:xfrm>
          <a:custGeom>
            <a:avLst/>
            <a:gdLst>
              <a:gd name="T0" fmla="*/ 140 w 145"/>
              <a:gd name="T1" fmla="*/ 89 h 120"/>
              <a:gd name="T2" fmla="*/ 120 w 145"/>
              <a:gd name="T3" fmla="*/ 110 h 120"/>
              <a:gd name="T4" fmla="*/ 20 w 145"/>
              <a:gd name="T5" fmla="*/ 119 h 120"/>
              <a:gd name="T6" fmla="*/ 0 w 145"/>
              <a:gd name="T7" fmla="*/ 100 h 120"/>
              <a:gd name="T8" fmla="*/ 140 w 145"/>
              <a:gd name="T9" fmla="*/ 89 h 120"/>
              <a:gd name="T10" fmla="*/ 115 w 145"/>
              <a:gd name="T11" fmla="*/ 61 h 120"/>
              <a:gd name="T12" fmla="*/ 110 w 145"/>
              <a:gd name="T13" fmla="*/ 61 h 120"/>
              <a:gd name="T14" fmla="*/ 110 w 145"/>
              <a:gd name="T15" fmla="*/ 64 h 120"/>
              <a:gd name="T16" fmla="*/ 92 w 145"/>
              <a:gd name="T17" fmla="*/ 83 h 120"/>
              <a:gd name="T18" fmla="*/ 38 w 145"/>
              <a:gd name="T19" fmla="*/ 87 h 120"/>
              <a:gd name="T20" fmla="*/ 20 w 145"/>
              <a:gd name="T21" fmla="*/ 71 h 120"/>
              <a:gd name="T22" fmla="*/ 20 w 145"/>
              <a:gd name="T23" fmla="*/ 14 h 120"/>
              <a:gd name="T24" fmla="*/ 25 w 145"/>
              <a:gd name="T25" fmla="*/ 9 h 120"/>
              <a:gd name="T26" fmla="*/ 115 w 145"/>
              <a:gd name="T27" fmla="*/ 1 h 120"/>
              <a:gd name="T28" fmla="*/ 145 w 145"/>
              <a:gd name="T29" fmla="*/ 28 h 120"/>
              <a:gd name="T30" fmla="*/ 115 w 145"/>
              <a:gd name="T31" fmla="*/ 61 h 120"/>
              <a:gd name="T32" fmla="*/ 115 w 145"/>
              <a:gd name="T33" fmla="*/ 16 h 120"/>
              <a:gd name="T34" fmla="*/ 110 w 145"/>
              <a:gd name="T35" fmla="*/ 16 h 120"/>
              <a:gd name="T36" fmla="*/ 110 w 145"/>
              <a:gd name="T37" fmla="*/ 46 h 120"/>
              <a:gd name="T38" fmla="*/ 115 w 145"/>
              <a:gd name="T39" fmla="*/ 46 h 120"/>
              <a:gd name="T40" fmla="*/ 130 w 145"/>
              <a:gd name="T41" fmla="*/ 30 h 120"/>
              <a:gd name="T42" fmla="*/ 115 w 145"/>
              <a:gd name="T43" fmla="*/ 16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" h="120">
                <a:moveTo>
                  <a:pt x="140" y="89"/>
                </a:moveTo>
                <a:cubicBezTo>
                  <a:pt x="140" y="99"/>
                  <a:pt x="131" y="109"/>
                  <a:pt x="120" y="110"/>
                </a:cubicBezTo>
                <a:cubicBezTo>
                  <a:pt x="20" y="119"/>
                  <a:pt x="20" y="119"/>
                  <a:pt x="20" y="119"/>
                </a:cubicBezTo>
                <a:cubicBezTo>
                  <a:pt x="9" y="120"/>
                  <a:pt x="0" y="111"/>
                  <a:pt x="0" y="100"/>
                </a:cubicBezTo>
                <a:lnTo>
                  <a:pt x="140" y="89"/>
                </a:lnTo>
                <a:close/>
                <a:moveTo>
                  <a:pt x="115" y="61"/>
                </a:moveTo>
                <a:cubicBezTo>
                  <a:pt x="110" y="61"/>
                  <a:pt x="110" y="61"/>
                  <a:pt x="110" y="61"/>
                </a:cubicBezTo>
                <a:cubicBezTo>
                  <a:pt x="110" y="64"/>
                  <a:pt x="110" y="64"/>
                  <a:pt x="110" y="64"/>
                </a:cubicBezTo>
                <a:cubicBezTo>
                  <a:pt x="110" y="73"/>
                  <a:pt x="102" y="82"/>
                  <a:pt x="92" y="83"/>
                </a:cubicBezTo>
                <a:cubicBezTo>
                  <a:pt x="38" y="87"/>
                  <a:pt x="38" y="87"/>
                  <a:pt x="38" y="87"/>
                </a:cubicBezTo>
                <a:cubicBezTo>
                  <a:pt x="28" y="88"/>
                  <a:pt x="20" y="81"/>
                  <a:pt x="20" y="71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11"/>
                  <a:pt x="22" y="9"/>
                  <a:pt x="25" y="9"/>
                </a:cubicBezTo>
                <a:cubicBezTo>
                  <a:pt x="115" y="1"/>
                  <a:pt x="115" y="1"/>
                  <a:pt x="115" y="1"/>
                </a:cubicBezTo>
                <a:cubicBezTo>
                  <a:pt x="131" y="0"/>
                  <a:pt x="145" y="12"/>
                  <a:pt x="145" y="28"/>
                </a:cubicBezTo>
                <a:cubicBezTo>
                  <a:pt x="145" y="45"/>
                  <a:pt x="131" y="59"/>
                  <a:pt x="115" y="61"/>
                </a:cubicBezTo>
                <a:close/>
                <a:moveTo>
                  <a:pt x="115" y="16"/>
                </a:moveTo>
                <a:cubicBezTo>
                  <a:pt x="110" y="16"/>
                  <a:pt x="110" y="16"/>
                  <a:pt x="110" y="16"/>
                </a:cubicBezTo>
                <a:cubicBezTo>
                  <a:pt x="110" y="46"/>
                  <a:pt x="110" y="46"/>
                  <a:pt x="110" y="46"/>
                </a:cubicBezTo>
                <a:cubicBezTo>
                  <a:pt x="115" y="46"/>
                  <a:pt x="115" y="46"/>
                  <a:pt x="115" y="46"/>
                </a:cubicBezTo>
                <a:cubicBezTo>
                  <a:pt x="123" y="45"/>
                  <a:pt x="130" y="38"/>
                  <a:pt x="130" y="30"/>
                </a:cubicBezTo>
                <a:cubicBezTo>
                  <a:pt x="130" y="21"/>
                  <a:pt x="123" y="15"/>
                  <a:pt x="115" y="1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4" name="Freeform 46">
            <a:extLst>
              <a:ext uri="{FF2B5EF4-FFF2-40B4-BE49-F238E27FC236}">
                <a16:creationId xmlns:a16="http://schemas.microsoft.com/office/drawing/2014/main" id="{3DE0427D-5261-33B7-A441-CD7759E35EB0}"/>
              </a:ext>
            </a:extLst>
          </p:cNvPr>
          <p:cNvSpPr>
            <a:spLocks noEditPoints="1"/>
          </p:cNvSpPr>
          <p:nvPr/>
        </p:nvSpPr>
        <p:spPr bwMode="auto">
          <a:xfrm>
            <a:off x="3103988" y="5386999"/>
            <a:ext cx="551820" cy="563882"/>
          </a:xfrm>
          <a:custGeom>
            <a:avLst/>
            <a:gdLst>
              <a:gd name="T0" fmla="*/ 118 w 118"/>
              <a:gd name="T1" fmla="*/ 64 h 121"/>
              <a:gd name="T2" fmla="*/ 116 w 118"/>
              <a:gd name="T3" fmla="*/ 67 h 121"/>
              <a:gd name="T4" fmla="*/ 102 w 118"/>
              <a:gd name="T5" fmla="*/ 70 h 121"/>
              <a:gd name="T6" fmla="*/ 99 w 118"/>
              <a:gd name="T7" fmla="*/ 78 h 121"/>
              <a:gd name="T8" fmla="*/ 107 w 118"/>
              <a:gd name="T9" fmla="*/ 88 h 121"/>
              <a:gd name="T10" fmla="*/ 108 w 118"/>
              <a:gd name="T11" fmla="*/ 90 h 121"/>
              <a:gd name="T12" fmla="*/ 107 w 118"/>
              <a:gd name="T13" fmla="*/ 91 h 121"/>
              <a:gd name="T14" fmla="*/ 92 w 118"/>
              <a:gd name="T15" fmla="*/ 107 h 121"/>
              <a:gd name="T16" fmla="*/ 90 w 118"/>
              <a:gd name="T17" fmla="*/ 106 h 121"/>
              <a:gd name="T18" fmla="*/ 80 w 118"/>
              <a:gd name="T19" fmla="*/ 99 h 121"/>
              <a:gd name="T20" fmla="*/ 73 w 118"/>
              <a:gd name="T21" fmla="*/ 102 h 121"/>
              <a:gd name="T22" fmla="*/ 70 w 118"/>
              <a:gd name="T23" fmla="*/ 117 h 121"/>
              <a:gd name="T24" fmla="*/ 68 w 118"/>
              <a:gd name="T25" fmla="*/ 119 h 121"/>
              <a:gd name="T26" fmla="*/ 51 w 118"/>
              <a:gd name="T27" fmla="*/ 121 h 121"/>
              <a:gd name="T28" fmla="*/ 48 w 118"/>
              <a:gd name="T29" fmla="*/ 118 h 121"/>
              <a:gd name="T30" fmla="*/ 46 w 118"/>
              <a:gd name="T31" fmla="*/ 104 h 121"/>
              <a:gd name="T32" fmla="*/ 39 w 118"/>
              <a:gd name="T33" fmla="*/ 102 h 121"/>
              <a:gd name="T34" fmla="*/ 28 w 118"/>
              <a:gd name="T35" fmla="*/ 111 h 121"/>
              <a:gd name="T36" fmla="*/ 26 w 118"/>
              <a:gd name="T37" fmla="*/ 112 h 121"/>
              <a:gd name="T38" fmla="*/ 24 w 118"/>
              <a:gd name="T39" fmla="*/ 112 h 121"/>
              <a:gd name="T40" fmla="*/ 11 w 118"/>
              <a:gd name="T41" fmla="*/ 100 h 121"/>
              <a:gd name="T42" fmla="*/ 11 w 118"/>
              <a:gd name="T43" fmla="*/ 98 h 121"/>
              <a:gd name="T44" fmla="*/ 11 w 118"/>
              <a:gd name="T45" fmla="*/ 96 h 121"/>
              <a:gd name="T46" fmla="*/ 19 w 118"/>
              <a:gd name="T47" fmla="*/ 85 h 121"/>
              <a:gd name="T48" fmla="*/ 16 w 118"/>
              <a:gd name="T49" fmla="*/ 77 h 121"/>
              <a:gd name="T50" fmla="*/ 2 w 118"/>
              <a:gd name="T51" fmla="*/ 77 h 121"/>
              <a:gd name="T52" fmla="*/ 0 w 118"/>
              <a:gd name="T53" fmla="*/ 74 h 121"/>
              <a:gd name="T54" fmla="*/ 0 w 118"/>
              <a:gd name="T55" fmla="*/ 57 h 121"/>
              <a:gd name="T56" fmla="*/ 2 w 118"/>
              <a:gd name="T57" fmla="*/ 54 h 121"/>
              <a:gd name="T58" fmla="*/ 16 w 118"/>
              <a:gd name="T59" fmla="*/ 50 h 121"/>
              <a:gd name="T60" fmla="*/ 19 w 118"/>
              <a:gd name="T61" fmla="*/ 43 h 121"/>
              <a:gd name="T62" fmla="*/ 11 w 118"/>
              <a:gd name="T63" fmla="*/ 33 h 121"/>
              <a:gd name="T64" fmla="*/ 10 w 118"/>
              <a:gd name="T65" fmla="*/ 31 h 121"/>
              <a:gd name="T66" fmla="*/ 11 w 118"/>
              <a:gd name="T67" fmla="*/ 29 h 121"/>
              <a:gd name="T68" fmla="*/ 26 w 118"/>
              <a:gd name="T69" fmla="*/ 14 h 121"/>
              <a:gd name="T70" fmla="*/ 28 w 118"/>
              <a:gd name="T71" fmla="*/ 15 h 121"/>
              <a:gd name="T72" fmla="*/ 38 w 118"/>
              <a:gd name="T73" fmla="*/ 22 h 121"/>
              <a:gd name="T74" fmla="*/ 46 w 118"/>
              <a:gd name="T75" fmla="*/ 19 h 121"/>
              <a:gd name="T76" fmla="*/ 48 w 118"/>
              <a:gd name="T77" fmla="*/ 4 h 121"/>
              <a:gd name="T78" fmla="*/ 51 w 118"/>
              <a:gd name="T79" fmla="*/ 2 h 121"/>
              <a:gd name="T80" fmla="*/ 68 w 118"/>
              <a:gd name="T81" fmla="*/ 0 h 121"/>
              <a:gd name="T82" fmla="*/ 70 w 118"/>
              <a:gd name="T83" fmla="*/ 2 h 121"/>
              <a:gd name="T84" fmla="*/ 73 w 118"/>
              <a:gd name="T85" fmla="*/ 16 h 121"/>
              <a:gd name="T86" fmla="*/ 80 w 118"/>
              <a:gd name="T87" fmla="*/ 19 h 121"/>
              <a:gd name="T88" fmla="*/ 91 w 118"/>
              <a:gd name="T89" fmla="*/ 10 h 121"/>
              <a:gd name="T90" fmla="*/ 92 w 118"/>
              <a:gd name="T91" fmla="*/ 9 h 121"/>
              <a:gd name="T92" fmla="*/ 94 w 118"/>
              <a:gd name="T93" fmla="*/ 9 h 121"/>
              <a:gd name="T94" fmla="*/ 107 w 118"/>
              <a:gd name="T95" fmla="*/ 21 h 121"/>
              <a:gd name="T96" fmla="*/ 108 w 118"/>
              <a:gd name="T97" fmla="*/ 23 h 121"/>
              <a:gd name="T98" fmla="*/ 107 w 118"/>
              <a:gd name="T99" fmla="*/ 25 h 121"/>
              <a:gd name="T100" fmla="*/ 99 w 118"/>
              <a:gd name="T101" fmla="*/ 36 h 121"/>
              <a:gd name="T102" fmla="*/ 102 w 118"/>
              <a:gd name="T103" fmla="*/ 43 h 121"/>
              <a:gd name="T104" fmla="*/ 116 w 118"/>
              <a:gd name="T105" fmla="*/ 44 h 121"/>
              <a:gd name="T106" fmla="*/ 118 w 118"/>
              <a:gd name="T107" fmla="*/ 47 h 121"/>
              <a:gd name="T108" fmla="*/ 118 w 118"/>
              <a:gd name="T109" fmla="*/ 64 h 121"/>
              <a:gd name="T110" fmla="*/ 59 w 118"/>
              <a:gd name="T111" fmla="*/ 41 h 121"/>
              <a:gd name="T112" fmla="*/ 39 w 118"/>
              <a:gd name="T113" fmla="*/ 62 h 121"/>
              <a:gd name="T114" fmla="*/ 59 w 118"/>
              <a:gd name="T115" fmla="*/ 80 h 121"/>
              <a:gd name="T116" fmla="*/ 79 w 118"/>
              <a:gd name="T117" fmla="*/ 59 h 121"/>
              <a:gd name="T118" fmla="*/ 59 w 118"/>
              <a:gd name="T119" fmla="*/ 4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8" h="121">
                <a:moveTo>
                  <a:pt x="118" y="64"/>
                </a:moveTo>
                <a:cubicBezTo>
                  <a:pt x="118" y="65"/>
                  <a:pt x="118" y="67"/>
                  <a:pt x="116" y="67"/>
                </a:cubicBezTo>
                <a:cubicBezTo>
                  <a:pt x="102" y="70"/>
                  <a:pt x="102" y="70"/>
                  <a:pt x="102" y="70"/>
                </a:cubicBezTo>
                <a:cubicBezTo>
                  <a:pt x="101" y="73"/>
                  <a:pt x="100" y="75"/>
                  <a:pt x="99" y="78"/>
                </a:cubicBezTo>
                <a:cubicBezTo>
                  <a:pt x="102" y="81"/>
                  <a:pt x="104" y="84"/>
                  <a:pt x="107" y="88"/>
                </a:cubicBezTo>
                <a:cubicBezTo>
                  <a:pt x="108" y="88"/>
                  <a:pt x="108" y="89"/>
                  <a:pt x="108" y="90"/>
                </a:cubicBezTo>
                <a:cubicBezTo>
                  <a:pt x="108" y="90"/>
                  <a:pt x="108" y="91"/>
                  <a:pt x="107" y="91"/>
                </a:cubicBezTo>
                <a:cubicBezTo>
                  <a:pt x="105" y="94"/>
                  <a:pt x="95" y="106"/>
                  <a:pt x="92" y="107"/>
                </a:cubicBezTo>
                <a:cubicBezTo>
                  <a:pt x="92" y="107"/>
                  <a:pt x="91" y="106"/>
                  <a:pt x="90" y="106"/>
                </a:cubicBezTo>
                <a:cubicBezTo>
                  <a:pt x="80" y="99"/>
                  <a:pt x="80" y="99"/>
                  <a:pt x="80" y="99"/>
                </a:cubicBezTo>
                <a:cubicBezTo>
                  <a:pt x="77" y="100"/>
                  <a:pt x="75" y="101"/>
                  <a:pt x="73" y="102"/>
                </a:cubicBezTo>
                <a:cubicBezTo>
                  <a:pt x="72" y="107"/>
                  <a:pt x="72" y="112"/>
                  <a:pt x="70" y="117"/>
                </a:cubicBezTo>
                <a:cubicBezTo>
                  <a:pt x="70" y="118"/>
                  <a:pt x="69" y="119"/>
                  <a:pt x="68" y="119"/>
                </a:cubicBezTo>
                <a:cubicBezTo>
                  <a:pt x="51" y="121"/>
                  <a:pt x="51" y="121"/>
                  <a:pt x="51" y="121"/>
                </a:cubicBezTo>
                <a:cubicBezTo>
                  <a:pt x="49" y="121"/>
                  <a:pt x="48" y="120"/>
                  <a:pt x="48" y="118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3" y="104"/>
                  <a:pt x="41" y="103"/>
                  <a:pt x="39" y="102"/>
                </a:cubicBezTo>
                <a:cubicBezTo>
                  <a:pt x="28" y="111"/>
                  <a:pt x="28" y="111"/>
                  <a:pt x="28" y="111"/>
                </a:cubicBezTo>
                <a:cubicBezTo>
                  <a:pt x="27" y="112"/>
                  <a:pt x="27" y="112"/>
                  <a:pt x="26" y="112"/>
                </a:cubicBezTo>
                <a:cubicBezTo>
                  <a:pt x="25" y="112"/>
                  <a:pt x="24" y="112"/>
                  <a:pt x="24" y="112"/>
                </a:cubicBezTo>
                <a:cubicBezTo>
                  <a:pt x="20" y="108"/>
                  <a:pt x="14" y="104"/>
                  <a:pt x="11" y="100"/>
                </a:cubicBezTo>
                <a:cubicBezTo>
                  <a:pt x="11" y="99"/>
                  <a:pt x="11" y="99"/>
                  <a:pt x="11" y="98"/>
                </a:cubicBezTo>
                <a:cubicBezTo>
                  <a:pt x="11" y="97"/>
                  <a:pt x="11" y="97"/>
                  <a:pt x="11" y="96"/>
                </a:cubicBezTo>
                <a:cubicBezTo>
                  <a:pt x="14" y="92"/>
                  <a:pt x="17" y="89"/>
                  <a:pt x="19" y="85"/>
                </a:cubicBezTo>
                <a:cubicBezTo>
                  <a:pt x="18" y="82"/>
                  <a:pt x="17" y="80"/>
                  <a:pt x="16" y="77"/>
                </a:cubicBezTo>
                <a:cubicBezTo>
                  <a:pt x="2" y="77"/>
                  <a:pt x="2" y="77"/>
                  <a:pt x="2" y="77"/>
                </a:cubicBezTo>
                <a:cubicBezTo>
                  <a:pt x="1" y="76"/>
                  <a:pt x="0" y="75"/>
                  <a:pt x="0" y="74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56"/>
                  <a:pt x="1" y="54"/>
                  <a:pt x="2" y="54"/>
                </a:cubicBezTo>
                <a:cubicBezTo>
                  <a:pt x="16" y="50"/>
                  <a:pt x="16" y="50"/>
                  <a:pt x="16" y="50"/>
                </a:cubicBezTo>
                <a:cubicBezTo>
                  <a:pt x="17" y="48"/>
                  <a:pt x="18" y="46"/>
                  <a:pt x="19" y="43"/>
                </a:cubicBezTo>
                <a:cubicBezTo>
                  <a:pt x="17" y="40"/>
                  <a:pt x="14" y="36"/>
                  <a:pt x="11" y="33"/>
                </a:cubicBezTo>
                <a:cubicBezTo>
                  <a:pt x="11" y="33"/>
                  <a:pt x="10" y="32"/>
                  <a:pt x="10" y="31"/>
                </a:cubicBezTo>
                <a:cubicBezTo>
                  <a:pt x="10" y="31"/>
                  <a:pt x="11" y="30"/>
                  <a:pt x="11" y="29"/>
                </a:cubicBezTo>
                <a:cubicBezTo>
                  <a:pt x="13" y="27"/>
                  <a:pt x="23" y="15"/>
                  <a:pt x="26" y="14"/>
                </a:cubicBezTo>
                <a:cubicBezTo>
                  <a:pt x="27" y="14"/>
                  <a:pt x="27" y="15"/>
                  <a:pt x="28" y="15"/>
                </a:cubicBezTo>
                <a:cubicBezTo>
                  <a:pt x="38" y="22"/>
                  <a:pt x="38" y="22"/>
                  <a:pt x="38" y="22"/>
                </a:cubicBezTo>
                <a:cubicBezTo>
                  <a:pt x="41" y="21"/>
                  <a:pt x="43" y="20"/>
                  <a:pt x="46" y="19"/>
                </a:cubicBezTo>
                <a:cubicBezTo>
                  <a:pt x="46" y="14"/>
                  <a:pt x="47" y="9"/>
                  <a:pt x="48" y="4"/>
                </a:cubicBezTo>
                <a:cubicBezTo>
                  <a:pt x="48" y="3"/>
                  <a:pt x="49" y="2"/>
                  <a:pt x="51" y="2"/>
                </a:cubicBezTo>
                <a:cubicBezTo>
                  <a:pt x="68" y="0"/>
                  <a:pt x="68" y="0"/>
                  <a:pt x="68" y="0"/>
                </a:cubicBezTo>
                <a:cubicBezTo>
                  <a:pt x="69" y="0"/>
                  <a:pt x="70" y="1"/>
                  <a:pt x="70" y="2"/>
                </a:cubicBezTo>
                <a:cubicBezTo>
                  <a:pt x="73" y="16"/>
                  <a:pt x="73" y="16"/>
                  <a:pt x="73" y="16"/>
                </a:cubicBezTo>
                <a:cubicBezTo>
                  <a:pt x="75" y="17"/>
                  <a:pt x="77" y="18"/>
                  <a:pt x="80" y="19"/>
                </a:cubicBezTo>
                <a:cubicBezTo>
                  <a:pt x="91" y="10"/>
                  <a:pt x="91" y="10"/>
                  <a:pt x="91" y="10"/>
                </a:cubicBezTo>
                <a:cubicBezTo>
                  <a:pt x="91" y="9"/>
                  <a:pt x="92" y="9"/>
                  <a:pt x="92" y="9"/>
                </a:cubicBezTo>
                <a:cubicBezTo>
                  <a:pt x="93" y="9"/>
                  <a:pt x="94" y="9"/>
                  <a:pt x="94" y="9"/>
                </a:cubicBezTo>
                <a:cubicBezTo>
                  <a:pt x="98" y="13"/>
                  <a:pt x="104" y="17"/>
                  <a:pt x="107" y="21"/>
                </a:cubicBezTo>
                <a:cubicBezTo>
                  <a:pt x="107" y="22"/>
                  <a:pt x="108" y="22"/>
                  <a:pt x="108" y="23"/>
                </a:cubicBezTo>
                <a:cubicBezTo>
                  <a:pt x="108" y="24"/>
                  <a:pt x="107" y="24"/>
                  <a:pt x="107" y="25"/>
                </a:cubicBezTo>
                <a:cubicBezTo>
                  <a:pt x="104" y="29"/>
                  <a:pt x="102" y="32"/>
                  <a:pt x="99" y="36"/>
                </a:cubicBezTo>
                <a:cubicBezTo>
                  <a:pt x="100" y="38"/>
                  <a:pt x="101" y="41"/>
                  <a:pt x="102" y="43"/>
                </a:cubicBezTo>
                <a:cubicBezTo>
                  <a:pt x="116" y="44"/>
                  <a:pt x="116" y="44"/>
                  <a:pt x="116" y="44"/>
                </a:cubicBezTo>
                <a:cubicBezTo>
                  <a:pt x="118" y="44"/>
                  <a:pt x="118" y="46"/>
                  <a:pt x="118" y="47"/>
                </a:cubicBezTo>
                <a:lnTo>
                  <a:pt x="118" y="64"/>
                </a:lnTo>
                <a:close/>
                <a:moveTo>
                  <a:pt x="59" y="41"/>
                </a:moveTo>
                <a:cubicBezTo>
                  <a:pt x="48" y="42"/>
                  <a:pt x="39" y="51"/>
                  <a:pt x="39" y="62"/>
                </a:cubicBezTo>
                <a:cubicBezTo>
                  <a:pt x="39" y="73"/>
                  <a:pt x="48" y="81"/>
                  <a:pt x="59" y="80"/>
                </a:cubicBezTo>
                <a:cubicBezTo>
                  <a:pt x="70" y="79"/>
                  <a:pt x="79" y="70"/>
                  <a:pt x="79" y="59"/>
                </a:cubicBezTo>
                <a:cubicBezTo>
                  <a:pt x="79" y="48"/>
                  <a:pt x="70" y="40"/>
                  <a:pt x="59" y="4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4" y="3538204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538902"/>
            <a:ext cx="166864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2" y="3538902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>
              <a:lumMod val="10000"/>
              <a:lumOff val="90000"/>
            </a:schemeClr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40" y="3536109"/>
            <a:ext cx="13634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+mj-lt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1016953"/>
            <a:chOff x="1640113" y="5289751"/>
            <a:chExt cx="4454031" cy="10169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1016953"/>
            <a:chOff x="1640113" y="5289751"/>
            <a:chExt cx="4454031" cy="101695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bg1"/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7C4520-8D9C-669C-1A20-EAD45FCB6FF6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F2190F-FEC5-F6BA-71CF-AF0D838F18EA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Market Options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A68EFD-FE6C-FB0C-A032-B6BA37A42DA9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C1BD5F0-1709-EEE8-690B-42E4FAEAD9B1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0CCD18-C513-41F9-923D-221DE260D868}"/>
              </a:ext>
            </a:extLst>
          </p:cNvPr>
          <p:cNvSpPr/>
          <p:nvPr/>
        </p:nvSpPr>
        <p:spPr>
          <a:xfrm rot="10800000" flipV="1">
            <a:off x="0" y="4022857"/>
            <a:ext cx="12192000" cy="958284"/>
          </a:xfrm>
          <a:prstGeom prst="rect">
            <a:avLst/>
          </a:prstGeom>
          <a:solidFill>
            <a:schemeClr val="bg2">
              <a:lumMod val="60000"/>
              <a:lumOff val="4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3AD095-78EF-3DB6-E696-F3C535D0DAF8}"/>
              </a:ext>
            </a:extLst>
          </p:cNvPr>
          <p:cNvGrpSpPr/>
          <p:nvPr/>
        </p:nvGrpSpPr>
        <p:grpSpPr>
          <a:xfrm>
            <a:off x="551293" y="551296"/>
            <a:ext cx="3874410" cy="1146875"/>
            <a:chOff x="551294" y="551296"/>
            <a:chExt cx="3874410" cy="114687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FD2167-623F-A8E1-598A-B71F28906E10}"/>
                </a:ext>
              </a:extLst>
            </p:cNvPr>
            <p:cNvSpPr txBox="1"/>
            <p:nvPr/>
          </p:nvSpPr>
          <p:spPr>
            <a:xfrm>
              <a:off x="551294" y="886351"/>
              <a:ext cx="3874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Infographic Slide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840146-B0EA-FD25-CDE3-CB4B88F0F8D7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CDA6FC0-A5EE-4B4C-CC63-91BD60F715D6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ardrop 6">
            <a:extLst>
              <a:ext uri="{FF2B5EF4-FFF2-40B4-BE49-F238E27FC236}">
                <a16:creationId xmlns:a16="http://schemas.microsoft.com/office/drawing/2014/main" id="{E466F0C2-FD93-78FB-5B84-8AF1C2A89286}"/>
              </a:ext>
            </a:extLst>
          </p:cNvPr>
          <p:cNvSpPr/>
          <p:nvPr/>
        </p:nvSpPr>
        <p:spPr>
          <a:xfrm rot="8100000">
            <a:off x="7099754" y="1060344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EA114C8-A679-4F40-1FE4-94B0734064BD}"/>
              </a:ext>
            </a:extLst>
          </p:cNvPr>
          <p:cNvSpPr/>
          <p:nvPr/>
        </p:nvSpPr>
        <p:spPr>
          <a:xfrm rot="8100000">
            <a:off x="8423989" y="1420491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047524C0-B768-38AB-22B2-0CF28EA5DFBD}"/>
              </a:ext>
            </a:extLst>
          </p:cNvPr>
          <p:cNvSpPr/>
          <p:nvPr/>
        </p:nvSpPr>
        <p:spPr>
          <a:xfrm rot="8100000">
            <a:off x="5751721" y="55129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C6AE8B4B-AEA6-75C0-AF0B-5342E768C758}"/>
              </a:ext>
            </a:extLst>
          </p:cNvPr>
          <p:cNvSpPr/>
          <p:nvPr/>
        </p:nvSpPr>
        <p:spPr>
          <a:xfrm rot="8100000">
            <a:off x="4421258" y="1120690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7B08A53B-615A-E08B-77D7-BBF06A38F264}"/>
              </a:ext>
            </a:extLst>
          </p:cNvPr>
          <p:cNvSpPr/>
          <p:nvPr/>
        </p:nvSpPr>
        <p:spPr>
          <a:xfrm rot="8100000">
            <a:off x="3139212" y="1956346"/>
            <a:ext cx="754952" cy="754952"/>
          </a:xfrm>
          <a:prstGeom prst="teardrop">
            <a:avLst/>
          </a:prstGeom>
          <a:solidFill>
            <a:schemeClr val="bg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8CBEF12D-3FD8-5E43-8AF4-465F39A5F8D2}"/>
              </a:ext>
            </a:extLst>
          </p:cNvPr>
          <p:cNvSpPr/>
          <p:nvPr/>
        </p:nvSpPr>
        <p:spPr>
          <a:xfrm>
            <a:off x="1927188" y="2910495"/>
            <a:ext cx="3004360" cy="1112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Shape 6">
            <a:extLst>
              <a:ext uri="{FF2B5EF4-FFF2-40B4-BE49-F238E27FC236}">
                <a16:creationId xmlns:a16="http://schemas.microsoft.com/office/drawing/2014/main" id="{356C0EBF-DE7D-4E0F-0B39-D7450FB94647}"/>
              </a:ext>
            </a:extLst>
          </p:cNvPr>
          <p:cNvSpPr/>
          <p:nvPr/>
        </p:nvSpPr>
        <p:spPr>
          <a:xfrm>
            <a:off x="7260452" y="2401448"/>
            <a:ext cx="3004360" cy="1621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E35B8C0D-0F3B-4AAB-0E21-9E3E1EB7C49A}"/>
              </a:ext>
            </a:extLst>
          </p:cNvPr>
          <p:cNvSpPr/>
          <p:nvPr/>
        </p:nvSpPr>
        <p:spPr>
          <a:xfrm>
            <a:off x="5934308" y="2052656"/>
            <a:ext cx="3004360" cy="1970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3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AA1447D2-280A-1D5A-F83F-F83A27DAF64A}"/>
              </a:ext>
            </a:extLst>
          </p:cNvPr>
          <p:cNvSpPr/>
          <p:nvPr/>
        </p:nvSpPr>
        <p:spPr>
          <a:xfrm>
            <a:off x="4608163" y="1581316"/>
            <a:ext cx="3004360" cy="2441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2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1094907-B1A4-6B61-7537-C59F0D660A4F}"/>
              </a:ext>
            </a:extLst>
          </p:cNvPr>
          <p:cNvSpPr/>
          <p:nvPr/>
        </p:nvSpPr>
        <p:spPr>
          <a:xfrm>
            <a:off x="3253333" y="2165778"/>
            <a:ext cx="3004360" cy="18570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8545" y="20083"/>
                  <a:pt x="17254" y="18521"/>
                  <a:pt x="15576" y="10666"/>
                </a:cubicBezTo>
                <a:cubicBezTo>
                  <a:pt x="13898" y="2812"/>
                  <a:pt x="12607" y="0"/>
                  <a:pt x="10800" y="0"/>
                </a:cubicBezTo>
                <a:cubicBezTo>
                  <a:pt x="8993" y="0"/>
                  <a:pt x="7702" y="2812"/>
                  <a:pt x="6024" y="10666"/>
                </a:cubicBezTo>
                <a:cubicBezTo>
                  <a:pt x="4346" y="18521"/>
                  <a:pt x="3055" y="19949"/>
                  <a:pt x="0" y="21600"/>
                </a:cubicBezTo>
                <a:cubicBezTo>
                  <a:pt x="0" y="21600"/>
                  <a:pt x="21600" y="21600"/>
                  <a:pt x="21600" y="21600"/>
                </a:cubicBezTo>
                <a:close/>
              </a:path>
            </a:pathLst>
          </a:custGeom>
          <a:solidFill>
            <a:schemeClr val="accent1">
              <a:alpha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BA812A-1128-FE67-CAFE-4235E945DD14}"/>
              </a:ext>
            </a:extLst>
          </p:cNvPr>
          <p:cNvSpPr/>
          <p:nvPr/>
        </p:nvSpPr>
        <p:spPr>
          <a:xfrm>
            <a:off x="3281984" y="209361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B852DC-445E-6021-D2F1-422AB4315271}"/>
              </a:ext>
            </a:extLst>
          </p:cNvPr>
          <p:cNvSpPr/>
          <p:nvPr/>
        </p:nvSpPr>
        <p:spPr>
          <a:xfrm>
            <a:off x="4564030" y="1257960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DE336-8459-297A-FED0-FAAD3BAF7C5B}"/>
              </a:ext>
            </a:extLst>
          </p:cNvPr>
          <p:cNvSpPr/>
          <p:nvPr/>
        </p:nvSpPr>
        <p:spPr>
          <a:xfrm>
            <a:off x="5894493" y="688566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8CDCDD3-9725-AB9F-528E-AC7619EEF3B6}"/>
              </a:ext>
            </a:extLst>
          </p:cNvPr>
          <p:cNvSpPr/>
          <p:nvPr/>
        </p:nvSpPr>
        <p:spPr>
          <a:xfrm>
            <a:off x="7242526" y="1197614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9EAEA3-8EE2-02B0-56DD-C67F23C1A853}"/>
              </a:ext>
            </a:extLst>
          </p:cNvPr>
          <p:cNvSpPr/>
          <p:nvPr/>
        </p:nvSpPr>
        <p:spPr>
          <a:xfrm>
            <a:off x="8566761" y="1557761"/>
            <a:ext cx="469408" cy="46940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07C78-1AEB-48C3-8D95-611399C301C5}"/>
              </a:ext>
            </a:extLst>
          </p:cNvPr>
          <p:cNvSpPr txBox="1"/>
          <p:nvPr/>
        </p:nvSpPr>
        <p:spPr>
          <a:xfrm>
            <a:off x="3225028" y="215445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4AC583-4EFC-2C1B-41E6-2197810657A8}"/>
              </a:ext>
            </a:extLst>
          </p:cNvPr>
          <p:cNvSpPr txBox="1"/>
          <p:nvPr/>
        </p:nvSpPr>
        <p:spPr>
          <a:xfrm>
            <a:off x="4504312" y="1315825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7C786D-E12D-284D-0A47-B126B960480C}"/>
              </a:ext>
            </a:extLst>
          </p:cNvPr>
          <p:cNvSpPr txBox="1"/>
          <p:nvPr/>
        </p:nvSpPr>
        <p:spPr>
          <a:xfrm>
            <a:off x="5834692" y="750233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30%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5DC667-98AA-945C-A6FF-5B010286393E}"/>
              </a:ext>
            </a:extLst>
          </p:cNvPr>
          <p:cNvSpPr txBox="1"/>
          <p:nvPr/>
        </p:nvSpPr>
        <p:spPr>
          <a:xfrm>
            <a:off x="7187203" y="1261876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03F196-CCA1-1179-7535-3420E37D88D5}"/>
              </a:ext>
            </a:extLst>
          </p:cNvPr>
          <p:cNvSpPr txBox="1"/>
          <p:nvPr/>
        </p:nvSpPr>
        <p:spPr>
          <a:xfrm>
            <a:off x="8518649" y="1620330"/>
            <a:ext cx="603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11%</a:t>
            </a:r>
          </a:p>
        </p:txBody>
      </p:sp>
      <p:sp>
        <p:nvSpPr>
          <p:cNvPr id="27" name="Freeform 72">
            <a:extLst>
              <a:ext uri="{FF2B5EF4-FFF2-40B4-BE49-F238E27FC236}">
                <a16:creationId xmlns:a16="http://schemas.microsoft.com/office/drawing/2014/main" id="{1FEEB6B0-BFB9-24BE-8AC1-5E15A16FCDED}"/>
              </a:ext>
            </a:extLst>
          </p:cNvPr>
          <p:cNvSpPr>
            <a:spLocks noEditPoints="1"/>
          </p:cNvSpPr>
          <p:nvPr/>
        </p:nvSpPr>
        <p:spPr bwMode="auto">
          <a:xfrm>
            <a:off x="5948342" y="2630080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Freeform 68">
            <a:extLst>
              <a:ext uri="{FF2B5EF4-FFF2-40B4-BE49-F238E27FC236}">
                <a16:creationId xmlns:a16="http://schemas.microsoft.com/office/drawing/2014/main" id="{4C8F6A25-D915-27E8-F90B-B9CB1E9D5823}"/>
              </a:ext>
            </a:extLst>
          </p:cNvPr>
          <p:cNvSpPr>
            <a:spLocks noEditPoints="1"/>
          </p:cNvSpPr>
          <p:nvPr/>
        </p:nvSpPr>
        <p:spPr bwMode="auto">
          <a:xfrm>
            <a:off x="8600631" y="30506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9" name="Freeform 12">
            <a:extLst>
              <a:ext uri="{FF2B5EF4-FFF2-40B4-BE49-F238E27FC236}">
                <a16:creationId xmlns:a16="http://schemas.microsoft.com/office/drawing/2014/main" id="{737F00C1-693A-B97D-468F-8AA69659F984}"/>
              </a:ext>
            </a:extLst>
          </p:cNvPr>
          <p:cNvSpPr>
            <a:spLocks noEditPoints="1"/>
          </p:cNvSpPr>
          <p:nvPr/>
        </p:nvSpPr>
        <p:spPr bwMode="auto">
          <a:xfrm>
            <a:off x="4573024" y="2956140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6CDE36-F51D-9FAA-547F-F72BC4FB54EB}"/>
              </a:ext>
            </a:extLst>
          </p:cNvPr>
          <p:cNvGrpSpPr/>
          <p:nvPr/>
        </p:nvGrpSpPr>
        <p:grpSpPr>
          <a:xfrm>
            <a:off x="7261146" y="2859078"/>
            <a:ext cx="350685" cy="357356"/>
            <a:chOff x="18770600" y="2700338"/>
            <a:chExt cx="584200" cy="595313"/>
          </a:xfrm>
          <a:solidFill>
            <a:schemeClr val="bg1"/>
          </a:solidFill>
        </p:grpSpPr>
        <p:sp>
          <p:nvSpPr>
            <p:cNvPr id="31" name="Freeform 40">
              <a:extLst>
                <a:ext uri="{FF2B5EF4-FFF2-40B4-BE49-F238E27FC236}">
                  <a16:creationId xmlns:a16="http://schemas.microsoft.com/office/drawing/2014/main" id="{C0627655-433F-060D-3B1C-1EA967D35E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821A8194-177C-28F7-7FFD-93D5A1CADE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940E63FA-5769-203D-DE19-20EEB97C9B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5122EC70-9230-7F0B-3AFC-FC30CE2131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4975EB22-6130-818A-B777-6075A702B1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AE582769-034E-4C0E-7CEB-5F2300EF83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46">
              <a:extLst>
                <a:ext uri="{FF2B5EF4-FFF2-40B4-BE49-F238E27FC236}">
                  <a16:creationId xmlns:a16="http://schemas.microsoft.com/office/drawing/2014/main" id="{5A5BD88C-79BF-7B34-3A02-4A4A31CAFD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EA01CC-CA96-EF57-9E5C-8B47A9E59654}"/>
              </a:ext>
            </a:extLst>
          </p:cNvPr>
          <p:cNvGrpSpPr/>
          <p:nvPr/>
        </p:nvGrpSpPr>
        <p:grpSpPr>
          <a:xfrm>
            <a:off x="3253549" y="329133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54F52E5A-C3B9-5930-8459-3F37425A7F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FA6BF773-4F2F-09C5-1EA1-EC0962FDF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434A2821-B516-E18E-84BC-FA85E3381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9A78247-FB63-0FE7-6E5A-924DC00CB85E}"/>
              </a:ext>
            </a:extLst>
          </p:cNvPr>
          <p:cNvGrpSpPr/>
          <p:nvPr/>
        </p:nvGrpSpPr>
        <p:grpSpPr>
          <a:xfrm>
            <a:off x="2927182" y="4259369"/>
            <a:ext cx="6337637" cy="485261"/>
            <a:chOff x="2927182" y="4326117"/>
            <a:chExt cx="6337637" cy="4852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3842BB5-FF25-1DE5-21F6-6749D3C1DF50}"/>
                </a:ext>
              </a:extLst>
            </p:cNvPr>
            <p:cNvSpPr txBox="1"/>
            <p:nvPr/>
          </p:nvSpPr>
          <p:spPr>
            <a:xfrm>
              <a:off x="8260446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C22AFB-AAE8-AA2F-898D-3B62B25D2E1D}"/>
                </a:ext>
              </a:extLst>
            </p:cNvPr>
            <p:cNvSpPr txBox="1"/>
            <p:nvPr/>
          </p:nvSpPr>
          <p:spPr>
            <a:xfrm>
              <a:off x="693430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E18A5C-E40C-E127-185B-C2F05EA5B978}"/>
                </a:ext>
              </a:extLst>
            </p:cNvPr>
            <p:cNvSpPr txBox="1"/>
            <p:nvPr/>
          </p:nvSpPr>
          <p:spPr>
            <a:xfrm>
              <a:off x="560815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9933D7-BCA5-2129-8D75-B1EC7B00D6A2}"/>
                </a:ext>
              </a:extLst>
            </p:cNvPr>
            <p:cNvSpPr txBox="1"/>
            <p:nvPr/>
          </p:nvSpPr>
          <p:spPr>
            <a:xfrm>
              <a:off x="4253327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CC66F7A-48A9-55E6-68EA-A67EEC1C3D12}"/>
                </a:ext>
              </a:extLst>
            </p:cNvPr>
            <p:cNvSpPr txBox="1"/>
            <p:nvPr/>
          </p:nvSpPr>
          <p:spPr>
            <a:xfrm>
              <a:off x="2927182" y="4326117"/>
              <a:ext cx="1004373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Lorem Ipsum is not simply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19899A-885E-4391-BE1D-335B833023C9}"/>
              </a:ext>
            </a:extLst>
          </p:cNvPr>
          <p:cNvGrpSpPr/>
          <p:nvPr/>
        </p:nvGrpSpPr>
        <p:grpSpPr>
          <a:xfrm>
            <a:off x="1640114" y="5327508"/>
            <a:ext cx="8911772" cy="979196"/>
            <a:chOff x="1640113" y="5122324"/>
            <a:chExt cx="8911772" cy="97919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A0959-D640-CA45-B377-8D089FADDFD8}"/>
                </a:ext>
              </a:extLst>
            </p:cNvPr>
            <p:cNvSpPr txBox="1"/>
            <p:nvPr/>
          </p:nvSpPr>
          <p:spPr>
            <a:xfrm>
              <a:off x="4952999" y="5122324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B59070-EE60-1C62-38ED-B3A4B4818ACF}"/>
                </a:ext>
              </a:extLst>
            </p:cNvPr>
            <p:cNvSpPr txBox="1"/>
            <p:nvPr/>
          </p:nvSpPr>
          <p:spPr>
            <a:xfrm>
              <a:off x="1640113" y="5614207"/>
              <a:ext cx="891177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Richard McClintock, a Latin professor at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650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37512E-0056-809B-5823-D3E62F5B714E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9B81-E92B-AAA7-D1CE-1FF1CB001D4D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5F74AB-41B8-F160-CDA9-6E01727ACAF0}"/>
              </a:ext>
            </a:extLst>
          </p:cNvPr>
          <p:cNvCxnSpPr/>
          <p:nvPr/>
        </p:nvCxnSpPr>
        <p:spPr>
          <a:xfrm>
            <a:off x="5052682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98AE45-D447-BAE8-E4B8-7D4542B135FC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7222194D-71CA-5984-7B4C-652A9F121711}"/>
              </a:ext>
            </a:extLst>
          </p:cNvPr>
          <p:cNvSpPr>
            <a:spLocks/>
          </p:cNvSpPr>
          <p:nvPr/>
        </p:nvSpPr>
        <p:spPr bwMode="auto">
          <a:xfrm>
            <a:off x="8454949" y="2445917"/>
            <a:ext cx="1987736" cy="1471687"/>
          </a:xfrm>
          <a:custGeom>
            <a:avLst/>
            <a:gdLst>
              <a:gd name="T0" fmla="*/ 126 w 208"/>
              <a:gd name="T1" fmla="*/ 154 h 154"/>
              <a:gd name="T2" fmla="*/ 0 w 208"/>
              <a:gd name="T3" fmla="*/ 70 h 154"/>
              <a:gd name="T4" fmla="*/ 80 w 208"/>
              <a:gd name="T5" fmla="*/ 0 h 154"/>
              <a:gd name="T6" fmla="*/ 208 w 208"/>
              <a:gd name="T7" fmla="*/ 83 h 154"/>
              <a:gd name="T8" fmla="*/ 126 w 208"/>
              <a:gd name="T9" fmla="*/ 15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126" y="154"/>
                </a:moveTo>
                <a:lnTo>
                  <a:pt x="0" y="70"/>
                </a:lnTo>
                <a:lnTo>
                  <a:pt x="80" y="0"/>
                </a:lnTo>
                <a:lnTo>
                  <a:pt x="208" y="83"/>
                </a:lnTo>
                <a:lnTo>
                  <a:pt x="126" y="1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637D9265-F883-47A0-8004-F0842BEADEEB}"/>
              </a:ext>
            </a:extLst>
          </p:cNvPr>
          <p:cNvSpPr>
            <a:spLocks/>
          </p:cNvSpPr>
          <p:nvPr/>
        </p:nvSpPr>
        <p:spPr bwMode="auto">
          <a:xfrm>
            <a:off x="8531400" y="4041840"/>
            <a:ext cx="1853946" cy="1366569"/>
          </a:xfrm>
          <a:custGeom>
            <a:avLst/>
            <a:gdLst>
              <a:gd name="T0" fmla="*/ 70 w 194"/>
              <a:gd name="T1" fmla="*/ 143 h 143"/>
              <a:gd name="T2" fmla="*/ 194 w 194"/>
              <a:gd name="T3" fmla="*/ 66 h 143"/>
              <a:gd name="T4" fmla="*/ 120 w 194"/>
              <a:gd name="T5" fmla="*/ 0 h 143"/>
              <a:gd name="T6" fmla="*/ 0 w 194"/>
              <a:gd name="T7" fmla="*/ 79 h 143"/>
              <a:gd name="T8" fmla="*/ 70 w 194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4" h="143">
                <a:moveTo>
                  <a:pt x="70" y="143"/>
                </a:moveTo>
                <a:lnTo>
                  <a:pt x="194" y="66"/>
                </a:lnTo>
                <a:lnTo>
                  <a:pt x="120" y="0"/>
                </a:lnTo>
                <a:lnTo>
                  <a:pt x="0" y="79"/>
                </a:lnTo>
                <a:lnTo>
                  <a:pt x="70" y="1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D299216-86BD-21F0-19DB-92AE0D11ED24}"/>
              </a:ext>
            </a:extLst>
          </p:cNvPr>
          <p:cNvSpPr>
            <a:spLocks/>
          </p:cNvSpPr>
          <p:nvPr/>
        </p:nvSpPr>
        <p:spPr bwMode="auto">
          <a:xfrm>
            <a:off x="6428988" y="4041840"/>
            <a:ext cx="1834833" cy="1366569"/>
          </a:xfrm>
          <a:custGeom>
            <a:avLst/>
            <a:gdLst>
              <a:gd name="T0" fmla="*/ 192 w 192"/>
              <a:gd name="T1" fmla="*/ 79 h 143"/>
              <a:gd name="T2" fmla="*/ 74 w 192"/>
              <a:gd name="T3" fmla="*/ 0 h 143"/>
              <a:gd name="T4" fmla="*/ 0 w 192"/>
              <a:gd name="T5" fmla="*/ 66 h 143"/>
              <a:gd name="T6" fmla="*/ 122 w 192"/>
              <a:gd name="T7" fmla="*/ 143 h 143"/>
              <a:gd name="T8" fmla="*/ 192 w 192"/>
              <a:gd name="T9" fmla="*/ 79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143">
                <a:moveTo>
                  <a:pt x="192" y="79"/>
                </a:moveTo>
                <a:lnTo>
                  <a:pt x="74" y="0"/>
                </a:lnTo>
                <a:lnTo>
                  <a:pt x="0" y="66"/>
                </a:lnTo>
                <a:lnTo>
                  <a:pt x="122" y="143"/>
                </a:lnTo>
                <a:lnTo>
                  <a:pt x="192" y="7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1181FC8-B6B9-D639-3E35-F03B622CFC45}"/>
              </a:ext>
            </a:extLst>
          </p:cNvPr>
          <p:cNvSpPr>
            <a:spLocks/>
          </p:cNvSpPr>
          <p:nvPr/>
        </p:nvSpPr>
        <p:spPr bwMode="auto">
          <a:xfrm>
            <a:off x="7193501" y="4854131"/>
            <a:ext cx="1165884" cy="1452574"/>
          </a:xfrm>
          <a:custGeom>
            <a:avLst/>
            <a:gdLst>
              <a:gd name="T0" fmla="*/ 0 w 122"/>
              <a:gd name="T1" fmla="*/ 47 h 152"/>
              <a:gd name="T2" fmla="*/ 0 w 122"/>
              <a:gd name="T3" fmla="*/ 73 h 152"/>
              <a:gd name="T4" fmla="*/ 122 w 122"/>
              <a:gd name="T5" fmla="*/ 152 h 152"/>
              <a:gd name="T6" fmla="*/ 122 w 122"/>
              <a:gd name="T7" fmla="*/ 0 h 152"/>
              <a:gd name="T8" fmla="*/ 40 w 122"/>
              <a:gd name="T9" fmla="*/ 71 h 152"/>
              <a:gd name="T10" fmla="*/ 0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0" y="47"/>
                </a:moveTo>
                <a:lnTo>
                  <a:pt x="0" y="73"/>
                </a:lnTo>
                <a:lnTo>
                  <a:pt x="122" y="152"/>
                </a:lnTo>
                <a:lnTo>
                  <a:pt x="122" y="0"/>
                </a:lnTo>
                <a:lnTo>
                  <a:pt x="40" y="71"/>
                </a:lnTo>
                <a:lnTo>
                  <a:pt x="0" y="4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0A2A0B3-BDA8-2E0D-F7C6-9CF260933630}"/>
              </a:ext>
            </a:extLst>
          </p:cNvPr>
          <p:cNvSpPr>
            <a:spLocks/>
          </p:cNvSpPr>
          <p:nvPr/>
        </p:nvSpPr>
        <p:spPr bwMode="auto">
          <a:xfrm>
            <a:off x="8454949" y="4854131"/>
            <a:ext cx="1165884" cy="1452574"/>
          </a:xfrm>
          <a:custGeom>
            <a:avLst/>
            <a:gdLst>
              <a:gd name="T0" fmla="*/ 122 w 122"/>
              <a:gd name="T1" fmla="*/ 47 h 152"/>
              <a:gd name="T2" fmla="*/ 80 w 122"/>
              <a:gd name="T3" fmla="*/ 71 h 152"/>
              <a:gd name="T4" fmla="*/ 0 w 122"/>
              <a:gd name="T5" fmla="*/ 0 h 152"/>
              <a:gd name="T6" fmla="*/ 0 w 122"/>
              <a:gd name="T7" fmla="*/ 152 h 152"/>
              <a:gd name="T8" fmla="*/ 122 w 122"/>
              <a:gd name="T9" fmla="*/ 73 h 152"/>
              <a:gd name="T10" fmla="*/ 122 w 122"/>
              <a:gd name="T11" fmla="*/ 4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52">
                <a:moveTo>
                  <a:pt x="122" y="47"/>
                </a:moveTo>
                <a:lnTo>
                  <a:pt x="80" y="71"/>
                </a:lnTo>
                <a:lnTo>
                  <a:pt x="0" y="0"/>
                </a:lnTo>
                <a:lnTo>
                  <a:pt x="0" y="152"/>
                </a:lnTo>
                <a:lnTo>
                  <a:pt x="122" y="73"/>
                </a:lnTo>
                <a:lnTo>
                  <a:pt x="122" y="4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30C43E2-5CF1-8DB8-76A6-29A483088DC7}"/>
              </a:ext>
            </a:extLst>
          </p:cNvPr>
          <p:cNvSpPr>
            <a:spLocks/>
          </p:cNvSpPr>
          <p:nvPr/>
        </p:nvSpPr>
        <p:spPr bwMode="auto">
          <a:xfrm>
            <a:off x="6371649" y="2445917"/>
            <a:ext cx="1987736" cy="1471687"/>
          </a:xfrm>
          <a:custGeom>
            <a:avLst/>
            <a:gdLst>
              <a:gd name="T0" fmla="*/ 208 w 208"/>
              <a:gd name="T1" fmla="*/ 70 h 154"/>
              <a:gd name="T2" fmla="*/ 126 w 208"/>
              <a:gd name="T3" fmla="*/ 0 h 154"/>
              <a:gd name="T4" fmla="*/ 0 w 208"/>
              <a:gd name="T5" fmla="*/ 83 h 154"/>
              <a:gd name="T6" fmla="*/ 80 w 208"/>
              <a:gd name="T7" fmla="*/ 154 h 154"/>
              <a:gd name="T8" fmla="*/ 208 w 208"/>
              <a:gd name="T9" fmla="*/ 7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154">
                <a:moveTo>
                  <a:pt x="208" y="70"/>
                </a:moveTo>
                <a:lnTo>
                  <a:pt x="126" y="0"/>
                </a:lnTo>
                <a:lnTo>
                  <a:pt x="0" y="83"/>
                </a:lnTo>
                <a:lnTo>
                  <a:pt x="80" y="154"/>
                </a:lnTo>
                <a:lnTo>
                  <a:pt x="208" y="7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68">
            <a:extLst>
              <a:ext uri="{FF2B5EF4-FFF2-40B4-BE49-F238E27FC236}">
                <a16:creationId xmlns:a16="http://schemas.microsoft.com/office/drawing/2014/main" id="{B7A722AD-DF63-A2E5-8BD1-DBCCE6016ECC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455442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72">
            <a:extLst>
              <a:ext uri="{FF2B5EF4-FFF2-40B4-BE49-F238E27FC236}">
                <a16:creationId xmlns:a16="http://schemas.microsoft.com/office/drawing/2014/main" id="{B2FA5618-538E-4354-A36B-13A6ACCD424F}"/>
              </a:ext>
            </a:extLst>
          </p:cNvPr>
          <p:cNvSpPr>
            <a:spLocks noEditPoints="1"/>
          </p:cNvSpPr>
          <p:nvPr/>
        </p:nvSpPr>
        <p:spPr bwMode="auto">
          <a:xfrm>
            <a:off x="9291823" y="2984752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31DD09F6-8206-078C-5148-F0179EA29553}"/>
              </a:ext>
            </a:extLst>
          </p:cNvPr>
          <p:cNvSpPr>
            <a:spLocks noEditPoints="1"/>
          </p:cNvSpPr>
          <p:nvPr/>
        </p:nvSpPr>
        <p:spPr bwMode="auto">
          <a:xfrm>
            <a:off x="7132533" y="4577775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584F-D4D7-CA4F-EB9C-DDE06610F73F}"/>
              </a:ext>
            </a:extLst>
          </p:cNvPr>
          <p:cNvGrpSpPr/>
          <p:nvPr/>
        </p:nvGrpSpPr>
        <p:grpSpPr>
          <a:xfrm>
            <a:off x="7139203" y="2981417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7E0C20A7-D746-5D20-126A-D65F4DB881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04C4F1D9-7AD1-DD44-8F6B-2351B904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BC357F5E-899F-EDAB-1C8E-196C24CB85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ADCED-7833-9A70-88A0-B28B23778410}"/>
              </a:ext>
            </a:extLst>
          </p:cNvPr>
          <p:cNvGrpSpPr/>
          <p:nvPr/>
        </p:nvGrpSpPr>
        <p:grpSpPr>
          <a:xfrm>
            <a:off x="8073339" y="3645893"/>
            <a:ext cx="667658" cy="667658"/>
            <a:chOff x="5938838" y="3273426"/>
            <a:chExt cx="306388" cy="306388"/>
          </a:xfrm>
          <a:solidFill>
            <a:schemeClr val="accent1"/>
          </a:soli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D13D847D-EBFF-687E-3384-0EB31F6C7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0438" y="3381376"/>
              <a:ext cx="50800" cy="93663"/>
            </a:xfrm>
            <a:custGeom>
              <a:avLst/>
              <a:gdLst>
                <a:gd name="T0" fmla="*/ 12 w 14"/>
                <a:gd name="T1" fmla="*/ 26 h 26"/>
                <a:gd name="T2" fmla="*/ 12 w 14"/>
                <a:gd name="T3" fmla="*/ 26 h 26"/>
                <a:gd name="T4" fmla="*/ 0 w 14"/>
                <a:gd name="T5" fmla="*/ 9 h 26"/>
                <a:gd name="T6" fmla="*/ 0 w 14"/>
                <a:gd name="T7" fmla="*/ 1 h 26"/>
                <a:gd name="T8" fmla="*/ 1 w 14"/>
                <a:gd name="T9" fmla="*/ 0 h 26"/>
                <a:gd name="T10" fmla="*/ 2 w 14"/>
                <a:gd name="T11" fmla="*/ 1 h 26"/>
                <a:gd name="T12" fmla="*/ 2 w 14"/>
                <a:gd name="T13" fmla="*/ 9 h 26"/>
                <a:gd name="T14" fmla="*/ 13 w 14"/>
                <a:gd name="T15" fmla="*/ 24 h 26"/>
                <a:gd name="T16" fmla="*/ 14 w 14"/>
                <a:gd name="T17" fmla="*/ 25 h 26"/>
                <a:gd name="T18" fmla="*/ 12 w 14"/>
                <a:gd name="T19" fmla="*/ 26 h 26"/>
                <a:gd name="T20" fmla="*/ 12 w 14"/>
                <a:gd name="T21" fmla="*/ 26 h 26"/>
                <a:gd name="T22" fmla="*/ 12 w 14"/>
                <a:gd name="T2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26"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  <a:cubicBezTo>
                    <a:pt x="4" y="25"/>
                    <a:pt x="0" y="1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8"/>
                    <a:pt x="5" y="22"/>
                    <a:pt x="13" y="24"/>
                  </a:cubicBezTo>
                  <a:cubicBezTo>
                    <a:pt x="13" y="24"/>
                    <a:pt x="14" y="24"/>
                    <a:pt x="14" y="25"/>
                  </a:cubicBezTo>
                  <a:cubicBezTo>
                    <a:pt x="14" y="26"/>
                    <a:pt x="13" y="26"/>
                    <a:pt x="12" y="26"/>
                  </a:cubicBezTo>
                  <a:close/>
                  <a:moveTo>
                    <a:pt x="12" y="26"/>
                  </a:moveTo>
                  <a:cubicBezTo>
                    <a:pt x="12" y="26"/>
                    <a:pt x="12" y="26"/>
                    <a:pt x="12" y="2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100296F-CE05-4F43-7794-A5D61EBAE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413" y="3475038"/>
              <a:ext cx="14288" cy="11113"/>
            </a:xfrm>
            <a:custGeom>
              <a:avLst/>
              <a:gdLst>
                <a:gd name="T0" fmla="*/ 2 w 4"/>
                <a:gd name="T1" fmla="*/ 3 h 3"/>
                <a:gd name="T2" fmla="*/ 1 w 4"/>
                <a:gd name="T3" fmla="*/ 3 h 3"/>
                <a:gd name="T4" fmla="*/ 0 w 4"/>
                <a:gd name="T5" fmla="*/ 1 h 3"/>
                <a:gd name="T6" fmla="*/ 1 w 4"/>
                <a:gd name="T7" fmla="*/ 0 h 3"/>
                <a:gd name="T8" fmla="*/ 2 w 4"/>
                <a:gd name="T9" fmla="*/ 0 h 3"/>
                <a:gd name="T10" fmla="*/ 4 w 4"/>
                <a:gd name="T11" fmla="*/ 1 h 3"/>
                <a:gd name="T12" fmla="*/ 2 w 4"/>
                <a:gd name="T13" fmla="*/ 3 h 3"/>
                <a:gd name="T14" fmla="*/ 2 w 4"/>
                <a:gd name="T15" fmla="*/ 3 h 3"/>
                <a:gd name="T16" fmla="*/ 2 w 4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3"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2"/>
                    <a:pt x="3" y="3"/>
                    <a:pt x="2" y="3"/>
                  </a:cubicBezTo>
                  <a:close/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EE4C7A0-E3ED-1172-46AB-C859B2C459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0751" y="3273426"/>
              <a:ext cx="198438" cy="249238"/>
            </a:xfrm>
            <a:custGeom>
              <a:avLst/>
              <a:gdLst>
                <a:gd name="T0" fmla="*/ 28 w 55"/>
                <a:gd name="T1" fmla="*/ 69 h 69"/>
                <a:gd name="T2" fmla="*/ 27 w 55"/>
                <a:gd name="T3" fmla="*/ 69 h 69"/>
                <a:gd name="T4" fmla="*/ 0 w 55"/>
                <a:gd name="T5" fmla="*/ 41 h 69"/>
                <a:gd name="T6" fmla="*/ 0 w 55"/>
                <a:gd name="T7" fmla="*/ 3 h 69"/>
                <a:gd name="T8" fmla="*/ 3 w 55"/>
                <a:gd name="T9" fmla="*/ 0 h 69"/>
                <a:gd name="T10" fmla="*/ 52 w 55"/>
                <a:gd name="T11" fmla="*/ 0 h 69"/>
                <a:gd name="T12" fmla="*/ 55 w 55"/>
                <a:gd name="T13" fmla="*/ 3 h 69"/>
                <a:gd name="T14" fmla="*/ 55 w 55"/>
                <a:gd name="T15" fmla="*/ 41 h 69"/>
                <a:gd name="T16" fmla="*/ 28 w 55"/>
                <a:gd name="T17" fmla="*/ 69 h 69"/>
                <a:gd name="T18" fmla="*/ 5 w 55"/>
                <a:gd name="T19" fmla="*/ 6 h 69"/>
                <a:gd name="T20" fmla="*/ 5 w 55"/>
                <a:gd name="T21" fmla="*/ 41 h 69"/>
                <a:gd name="T22" fmla="*/ 27 w 55"/>
                <a:gd name="T23" fmla="*/ 64 h 69"/>
                <a:gd name="T24" fmla="*/ 28 w 55"/>
                <a:gd name="T25" fmla="*/ 64 h 69"/>
                <a:gd name="T26" fmla="*/ 49 w 55"/>
                <a:gd name="T27" fmla="*/ 41 h 69"/>
                <a:gd name="T28" fmla="*/ 49 w 55"/>
                <a:gd name="T29" fmla="*/ 6 h 69"/>
                <a:gd name="T30" fmla="*/ 5 w 55"/>
                <a:gd name="T31" fmla="*/ 6 h 69"/>
                <a:gd name="T32" fmla="*/ 5 w 55"/>
                <a:gd name="T33" fmla="*/ 6 h 69"/>
                <a:gd name="T34" fmla="*/ 5 w 55"/>
                <a:gd name="T35" fmla="*/ 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69">
                  <a:moveTo>
                    <a:pt x="28" y="69"/>
                  </a:moveTo>
                  <a:cubicBezTo>
                    <a:pt x="27" y="69"/>
                    <a:pt x="27" y="69"/>
                    <a:pt x="27" y="69"/>
                  </a:cubicBezTo>
                  <a:cubicBezTo>
                    <a:pt x="12" y="69"/>
                    <a:pt x="0" y="56"/>
                    <a:pt x="0" y="4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56"/>
                    <a:pt x="42" y="69"/>
                    <a:pt x="28" y="69"/>
                  </a:cubicBezTo>
                  <a:close/>
                  <a:moveTo>
                    <a:pt x="5" y="6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53"/>
                    <a:pt x="15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9" y="64"/>
                    <a:pt x="49" y="53"/>
                    <a:pt x="49" y="41"/>
                  </a:cubicBezTo>
                  <a:cubicBezTo>
                    <a:pt x="49" y="6"/>
                    <a:pt x="49" y="6"/>
                    <a:pt x="49" y="6"/>
                  </a:cubicBezTo>
                  <a:lnTo>
                    <a:pt x="5" y="6"/>
                  </a:lnTo>
                  <a:close/>
                  <a:moveTo>
                    <a:pt x="5" y="6"/>
                  </a:moveTo>
                  <a:cubicBezTo>
                    <a:pt x="5" y="6"/>
                    <a:pt x="5" y="6"/>
                    <a:pt x="5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8E82C51F-243E-58B9-EBA7-8FFC1BC76B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8213" y="3559176"/>
              <a:ext cx="155575" cy="20638"/>
            </a:xfrm>
            <a:custGeom>
              <a:avLst/>
              <a:gdLst>
                <a:gd name="T0" fmla="*/ 40 w 43"/>
                <a:gd name="T1" fmla="*/ 6 h 6"/>
                <a:gd name="T2" fmla="*/ 3 w 43"/>
                <a:gd name="T3" fmla="*/ 6 h 6"/>
                <a:gd name="T4" fmla="*/ 0 w 43"/>
                <a:gd name="T5" fmla="*/ 3 h 6"/>
                <a:gd name="T6" fmla="*/ 3 w 43"/>
                <a:gd name="T7" fmla="*/ 0 h 6"/>
                <a:gd name="T8" fmla="*/ 40 w 43"/>
                <a:gd name="T9" fmla="*/ 0 h 6"/>
                <a:gd name="T10" fmla="*/ 43 w 43"/>
                <a:gd name="T11" fmla="*/ 3 h 6"/>
                <a:gd name="T12" fmla="*/ 40 w 43"/>
                <a:gd name="T13" fmla="*/ 6 h 6"/>
                <a:gd name="T14" fmla="*/ 40 w 43"/>
                <a:gd name="T15" fmla="*/ 6 h 6"/>
                <a:gd name="T16" fmla="*/ 40 w 43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6">
                  <a:moveTo>
                    <a:pt x="4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2" y="0"/>
                    <a:pt x="43" y="2"/>
                    <a:pt x="43" y="3"/>
                  </a:cubicBezTo>
                  <a:cubicBezTo>
                    <a:pt x="43" y="4"/>
                    <a:pt x="42" y="6"/>
                    <a:pt x="40" y="6"/>
                  </a:cubicBezTo>
                  <a:close/>
                  <a:moveTo>
                    <a:pt x="40" y="6"/>
                  </a:moveTo>
                  <a:cubicBezTo>
                    <a:pt x="40" y="6"/>
                    <a:pt x="40" y="6"/>
                    <a:pt x="40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26889E05-0C1E-6AAA-9EA3-D1BD2E9B2E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86476" y="3505201"/>
              <a:ext cx="19050" cy="71438"/>
            </a:xfrm>
            <a:custGeom>
              <a:avLst/>
              <a:gdLst>
                <a:gd name="T0" fmla="*/ 2 w 5"/>
                <a:gd name="T1" fmla="*/ 20 h 20"/>
                <a:gd name="T2" fmla="*/ 0 w 5"/>
                <a:gd name="T3" fmla="*/ 18 h 20"/>
                <a:gd name="T4" fmla="*/ 0 w 5"/>
                <a:gd name="T5" fmla="*/ 2 h 20"/>
                <a:gd name="T6" fmla="*/ 2 w 5"/>
                <a:gd name="T7" fmla="*/ 0 h 20"/>
                <a:gd name="T8" fmla="*/ 5 w 5"/>
                <a:gd name="T9" fmla="*/ 2 h 20"/>
                <a:gd name="T10" fmla="*/ 5 w 5"/>
                <a:gd name="T11" fmla="*/ 18 h 20"/>
                <a:gd name="T12" fmla="*/ 2 w 5"/>
                <a:gd name="T13" fmla="*/ 20 h 20"/>
                <a:gd name="T14" fmla="*/ 2 w 5"/>
                <a:gd name="T15" fmla="*/ 20 h 20"/>
                <a:gd name="T16" fmla="*/ 2 w 5"/>
                <a:gd name="T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0">
                  <a:moveTo>
                    <a:pt x="2" y="20"/>
                  </a:moveTo>
                  <a:cubicBezTo>
                    <a:pt x="1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lose/>
                  <a:moveTo>
                    <a:pt x="2" y="20"/>
                  </a:moveTo>
                  <a:cubicBezTo>
                    <a:pt x="2" y="20"/>
                    <a:pt x="2" y="20"/>
                    <a:pt x="2" y="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B3B71081-50DE-55EA-B273-B7D0420A21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6963" y="3303588"/>
              <a:ext cx="68263" cy="136525"/>
            </a:xfrm>
            <a:custGeom>
              <a:avLst/>
              <a:gdLst>
                <a:gd name="T0" fmla="*/ 3 w 19"/>
                <a:gd name="T1" fmla="*/ 38 h 38"/>
                <a:gd name="T2" fmla="*/ 0 w 19"/>
                <a:gd name="T3" fmla="*/ 35 h 38"/>
                <a:gd name="T4" fmla="*/ 3 w 19"/>
                <a:gd name="T5" fmla="*/ 33 h 38"/>
                <a:gd name="T6" fmla="*/ 14 w 19"/>
                <a:gd name="T7" fmla="*/ 10 h 38"/>
                <a:gd name="T8" fmla="*/ 13 w 19"/>
                <a:gd name="T9" fmla="*/ 7 h 38"/>
                <a:gd name="T10" fmla="*/ 6 w 19"/>
                <a:gd name="T11" fmla="*/ 6 h 38"/>
                <a:gd name="T12" fmla="*/ 3 w 19"/>
                <a:gd name="T13" fmla="*/ 6 h 38"/>
                <a:gd name="T14" fmla="*/ 0 w 19"/>
                <a:gd name="T15" fmla="*/ 3 h 38"/>
                <a:gd name="T16" fmla="*/ 3 w 19"/>
                <a:gd name="T17" fmla="*/ 1 h 38"/>
                <a:gd name="T18" fmla="*/ 6 w 19"/>
                <a:gd name="T19" fmla="*/ 1 h 38"/>
                <a:gd name="T20" fmla="*/ 17 w 19"/>
                <a:gd name="T21" fmla="*/ 3 h 38"/>
                <a:gd name="T22" fmla="*/ 19 w 19"/>
                <a:gd name="T23" fmla="*/ 10 h 38"/>
                <a:gd name="T24" fmla="*/ 3 w 19"/>
                <a:gd name="T25" fmla="*/ 38 h 38"/>
                <a:gd name="T26" fmla="*/ 3 w 19"/>
                <a:gd name="T27" fmla="*/ 38 h 38"/>
                <a:gd name="T28" fmla="*/ 3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3" y="38"/>
                  </a:moveTo>
                  <a:cubicBezTo>
                    <a:pt x="1" y="38"/>
                    <a:pt x="0" y="37"/>
                    <a:pt x="0" y="35"/>
                  </a:cubicBezTo>
                  <a:cubicBezTo>
                    <a:pt x="0" y="34"/>
                    <a:pt x="1" y="33"/>
                    <a:pt x="3" y="33"/>
                  </a:cubicBezTo>
                  <a:cubicBezTo>
                    <a:pt x="8" y="33"/>
                    <a:pt x="14" y="19"/>
                    <a:pt x="14" y="10"/>
                  </a:cubicBezTo>
                  <a:cubicBezTo>
                    <a:pt x="14" y="9"/>
                    <a:pt x="14" y="7"/>
                    <a:pt x="13" y="7"/>
                  </a:cubicBezTo>
                  <a:cubicBezTo>
                    <a:pt x="12" y="6"/>
                    <a:pt x="9" y="6"/>
                    <a:pt x="6" y="6"/>
                  </a:cubicBezTo>
                  <a:cubicBezTo>
                    <a:pt x="5" y="6"/>
                    <a:pt x="4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1"/>
                  </a:cubicBezTo>
                  <a:cubicBezTo>
                    <a:pt x="4" y="1"/>
                    <a:pt x="5" y="1"/>
                    <a:pt x="6" y="1"/>
                  </a:cubicBezTo>
                  <a:cubicBezTo>
                    <a:pt x="10" y="0"/>
                    <a:pt x="14" y="0"/>
                    <a:pt x="17" y="3"/>
                  </a:cubicBezTo>
                  <a:cubicBezTo>
                    <a:pt x="18" y="5"/>
                    <a:pt x="19" y="7"/>
                    <a:pt x="19" y="10"/>
                  </a:cubicBezTo>
                  <a:cubicBezTo>
                    <a:pt x="19" y="20"/>
                    <a:pt x="13" y="38"/>
                    <a:pt x="3" y="38"/>
                  </a:cubicBezTo>
                  <a:close/>
                  <a:moveTo>
                    <a:pt x="3" y="38"/>
                  </a:moveTo>
                  <a:cubicBezTo>
                    <a:pt x="3" y="38"/>
                    <a:pt x="3" y="38"/>
                    <a:pt x="3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B47D737-DE1D-1EBB-841B-772671C254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3303588"/>
              <a:ext cx="68263" cy="136525"/>
            </a:xfrm>
            <a:custGeom>
              <a:avLst/>
              <a:gdLst>
                <a:gd name="T0" fmla="*/ 16 w 19"/>
                <a:gd name="T1" fmla="*/ 38 h 38"/>
                <a:gd name="T2" fmla="*/ 0 w 19"/>
                <a:gd name="T3" fmla="*/ 10 h 38"/>
                <a:gd name="T4" fmla="*/ 3 w 19"/>
                <a:gd name="T5" fmla="*/ 3 h 38"/>
                <a:gd name="T6" fmla="*/ 14 w 19"/>
                <a:gd name="T7" fmla="*/ 1 h 38"/>
                <a:gd name="T8" fmla="*/ 16 w 19"/>
                <a:gd name="T9" fmla="*/ 1 h 38"/>
                <a:gd name="T10" fmla="*/ 19 w 19"/>
                <a:gd name="T11" fmla="*/ 3 h 38"/>
                <a:gd name="T12" fmla="*/ 16 w 19"/>
                <a:gd name="T13" fmla="*/ 6 h 38"/>
                <a:gd name="T14" fmla="*/ 13 w 19"/>
                <a:gd name="T15" fmla="*/ 6 h 38"/>
                <a:gd name="T16" fmla="*/ 6 w 19"/>
                <a:gd name="T17" fmla="*/ 7 h 38"/>
                <a:gd name="T18" fmla="*/ 5 w 19"/>
                <a:gd name="T19" fmla="*/ 10 h 38"/>
                <a:gd name="T20" fmla="*/ 16 w 19"/>
                <a:gd name="T21" fmla="*/ 33 h 38"/>
                <a:gd name="T22" fmla="*/ 19 w 19"/>
                <a:gd name="T23" fmla="*/ 35 h 38"/>
                <a:gd name="T24" fmla="*/ 16 w 19"/>
                <a:gd name="T25" fmla="*/ 38 h 38"/>
                <a:gd name="T26" fmla="*/ 16 w 19"/>
                <a:gd name="T27" fmla="*/ 38 h 38"/>
                <a:gd name="T28" fmla="*/ 16 w 19"/>
                <a:gd name="T2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38">
                  <a:moveTo>
                    <a:pt x="16" y="38"/>
                  </a:moveTo>
                  <a:cubicBezTo>
                    <a:pt x="7" y="38"/>
                    <a:pt x="0" y="2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0"/>
                    <a:pt x="9" y="0"/>
                    <a:pt x="14" y="1"/>
                  </a:cubicBezTo>
                  <a:cubicBezTo>
                    <a:pt x="14" y="1"/>
                    <a:pt x="15" y="1"/>
                    <a:pt x="16" y="1"/>
                  </a:cubicBezTo>
                  <a:cubicBezTo>
                    <a:pt x="18" y="1"/>
                    <a:pt x="19" y="2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ubicBezTo>
                    <a:pt x="15" y="6"/>
                    <a:pt x="14" y="6"/>
                    <a:pt x="13" y="6"/>
                  </a:cubicBezTo>
                  <a:cubicBezTo>
                    <a:pt x="10" y="6"/>
                    <a:pt x="7" y="6"/>
                    <a:pt x="6" y="7"/>
                  </a:cubicBezTo>
                  <a:cubicBezTo>
                    <a:pt x="6" y="7"/>
                    <a:pt x="5" y="9"/>
                    <a:pt x="5" y="10"/>
                  </a:cubicBezTo>
                  <a:cubicBezTo>
                    <a:pt x="5" y="19"/>
                    <a:pt x="11" y="33"/>
                    <a:pt x="16" y="33"/>
                  </a:cubicBezTo>
                  <a:cubicBezTo>
                    <a:pt x="18" y="33"/>
                    <a:pt x="19" y="34"/>
                    <a:pt x="19" y="35"/>
                  </a:cubicBezTo>
                  <a:cubicBezTo>
                    <a:pt x="19" y="37"/>
                    <a:pt x="18" y="38"/>
                    <a:pt x="16" y="38"/>
                  </a:cubicBezTo>
                  <a:close/>
                  <a:moveTo>
                    <a:pt x="16" y="38"/>
                  </a:moveTo>
                  <a:cubicBezTo>
                    <a:pt x="16" y="38"/>
                    <a:pt x="16" y="38"/>
                    <a:pt x="16" y="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AD1AC-3FDA-EF1A-2671-713555AF5B69}"/>
              </a:ext>
            </a:extLst>
          </p:cNvPr>
          <p:cNvGrpSpPr/>
          <p:nvPr/>
        </p:nvGrpSpPr>
        <p:grpSpPr>
          <a:xfrm>
            <a:off x="5353627" y="241885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EA03DA8C-819C-544B-08F7-09D05E731D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7BAE06-6E60-61D2-7D38-EED61D5D0786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47F6AD-250A-C306-3CCA-EF92441419CF}"/>
              </a:ext>
            </a:extLst>
          </p:cNvPr>
          <p:cNvGrpSpPr/>
          <p:nvPr/>
        </p:nvGrpSpPr>
        <p:grpSpPr>
          <a:xfrm>
            <a:off x="5353627" y="3502765"/>
            <a:ext cx="466725" cy="466725"/>
            <a:chOff x="5848350" y="3238500"/>
            <a:chExt cx="466725" cy="466725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ABFC3FA2-FD96-7CCB-50DE-ADFB0E9702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92B34A-A851-44E2-C6BB-43A0CA2A78FF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544F98-5AD7-8643-C942-FB82559C91F2}"/>
              </a:ext>
            </a:extLst>
          </p:cNvPr>
          <p:cNvGrpSpPr/>
          <p:nvPr/>
        </p:nvGrpSpPr>
        <p:grpSpPr>
          <a:xfrm>
            <a:off x="5353627" y="5670585"/>
            <a:ext cx="466725" cy="466725"/>
            <a:chOff x="5848350" y="3238500"/>
            <a:chExt cx="466725" cy="466725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523BBF5-848F-5003-364E-DA655B8E19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14196E3-123A-21E5-A385-C3F789C043D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285D20A-AF33-2FB5-3171-1834BEFA7E6C}"/>
              </a:ext>
            </a:extLst>
          </p:cNvPr>
          <p:cNvGrpSpPr/>
          <p:nvPr/>
        </p:nvGrpSpPr>
        <p:grpSpPr>
          <a:xfrm>
            <a:off x="5353627" y="4586675"/>
            <a:ext cx="466725" cy="466725"/>
            <a:chOff x="5848350" y="3238500"/>
            <a:chExt cx="466725" cy="466725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B501873-DA06-D002-E894-68296B53A4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D94F8C7-B9B9-E1FF-24A7-4EC0CA6FC548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C360E4-C054-D06C-8D12-03643D7EE93C}"/>
              </a:ext>
            </a:extLst>
          </p:cNvPr>
          <p:cNvGrpSpPr/>
          <p:nvPr/>
        </p:nvGrpSpPr>
        <p:grpSpPr>
          <a:xfrm>
            <a:off x="1378484" y="2249466"/>
            <a:ext cx="3600452" cy="4057233"/>
            <a:chOff x="2219900" y="2249466"/>
            <a:chExt cx="3600452" cy="405723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AE7086B-DC82-60E6-A4A0-C084851B3041}"/>
                </a:ext>
              </a:extLst>
            </p:cNvPr>
            <p:cNvSpPr txBox="1"/>
            <p:nvPr/>
          </p:nvSpPr>
          <p:spPr>
            <a:xfrm>
              <a:off x="3392705" y="224946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E82FA7C-1E8E-2EBC-5BB6-7BE8EA5D3015}"/>
                </a:ext>
              </a:extLst>
            </p:cNvPr>
            <p:cNvSpPr txBox="1"/>
            <p:nvPr/>
          </p:nvSpPr>
          <p:spPr>
            <a:xfrm>
              <a:off x="2219900" y="256765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4D1AC0-105F-FD18-EA80-53E2A36268FE}"/>
                </a:ext>
              </a:extLst>
            </p:cNvPr>
            <p:cNvSpPr txBox="1"/>
            <p:nvPr/>
          </p:nvSpPr>
          <p:spPr>
            <a:xfrm>
              <a:off x="3392705" y="3333376"/>
              <a:ext cx="242764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B9C245A-9006-5559-55EC-4A4B23B7DA56}"/>
                </a:ext>
              </a:extLst>
            </p:cNvPr>
            <p:cNvSpPr txBox="1"/>
            <p:nvPr/>
          </p:nvSpPr>
          <p:spPr>
            <a:xfrm>
              <a:off x="2219900" y="365156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A2AA5-D07A-9D7B-E9AB-712327038530}"/>
                </a:ext>
              </a:extLst>
            </p:cNvPr>
            <p:cNvSpPr txBox="1"/>
            <p:nvPr/>
          </p:nvSpPr>
          <p:spPr>
            <a:xfrm>
              <a:off x="3412583" y="550119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#4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67DF0A-7FED-9023-8B29-4319904CB3A1}"/>
                </a:ext>
              </a:extLst>
            </p:cNvPr>
            <p:cNvSpPr txBox="1"/>
            <p:nvPr/>
          </p:nvSpPr>
          <p:spPr>
            <a:xfrm>
              <a:off x="2219900" y="581938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5127A22-4E14-BE1B-DA80-0D2B9039683D}"/>
                </a:ext>
              </a:extLst>
            </p:cNvPr>
            <p:cNvSpPr txBox="1"/>
            <p:nvPr/>
          </p:nvSpPr>
          <p:spPr>
            <a:xfrm>
              <a:off x="3412583" y="4417286"/>
              <a:ext cx="24077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5C4332-F7FB-C98B-4B40-F817D2808B13}"/>
                </a:ext>
              </a:extLst>
            </p:cNvPr>
            <p:cNvSpPr txBox="1"/>
            <p:nvPr/>
          </p:nvSpPr>
          <p:spPr>
            <a:xfrm>
              <a:off x="2219900" y="4735476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48" name="Freeform 71">
            <a:extLst>
              <a:ext uri="{FF2B5EF4-FFF2-40B4-BE49-F238E27FC236}">
                <a16:creationId xmlns:a16="http://schemas.microsoft.com/office/drawing/2014/main" id="{15622451-9E9B-FA21-0355-CB668E3AA7C2}"/>
              </a:ext>
            </a:extLst>
          </p:cNvPr>
          <p:cNvSpPr>
            <a:spLocks noEditPoints="1"/>
          </p:cNvSpPr>
          <p:nvPr/>
        </p:nvSpPr>
        <p:spPr bwMode="auto">
          <a:xfrm>
            <a:off x="7895755" y="5507447"/>
            <a:ext cx="278324" cy="268525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2AF659-C7EE-99B5-0DDD-704BDCD479AE}"/>
              </a:ext>
            </a:extLst>
          </p:cNvPr>
          <p:cNvGrpSpPr/>
          <p:nvPr/>
        </p:nvGrpSpPr>
        <p:grpSpPr>
          <a:xfrm>
            <a:off x="8613595" y="5516920"/>
            <a:ext cx="254804" cy="249578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585C62D7-0D1C-9C17-DE2A-487A27DA45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AD458D11-73E9-85C7-51F8-C312F9D81D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4130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FB0CD8-9E8A-0145-275F-C4897D844003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86D7B-137B-95B8-FD60-612B54BC38DA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02991F-F416-F103-A711-FF9201500F42}"/>
              </a:ext>
            </a:extLst>
          </p:cNvPr>
          <p:cNvCxnSpPr>
            <a:cxnSpLocks/>
          </p:cNvCxnSpPr>
          <p:nvPr/>
        </p:nvCxnSpPr>
        <p:spPr>
          <a:xfrm>
            <a:off x="503807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ECBD60-8DBC-8A83-B7AA-D85D24688AEE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1C7A2A5-D522-63BC-30F2-F0C893161322}"/>
              </a:ext>
            </a:extLst>
          </p:cNvPr>
          <p:cNvSpPr>
            <a:spLocks/>
          </p:cNvSpPr>
          <p:nvPr/>
        </p:nvSpPr>
        <p:spPr bwMode="auto">
          <a:xfrm>
            <a:off x="2455011" y="2756717"/>
            <a:ext cx="1098879" cy="1022876"/>
          </a:xfrm>
          <a:custGeom>
            <a:avLst/>
            <a:gdLst>
              <a:gd name="T0" fmla="*/ 34 w 71"/>
              <a:gd name="T1" fmla="*/ 60 h 62"/>
              <a:gd name="T2" fmla="*/ 41 w 71"/>
              <a:gd name="T3" fmla="*/ 61 h 62"/>
              <a:gd name="T4" fmla="*/ 70 w 71"/>
              <a:gd name="T5" fmla="*/ 34 h 62"/>
              <a:gd name="T6" fmla="*/ 70 w 71"/>
              <a:gd name="T7" fmla="*/ 28 h 62"/>
              <a:gd name="T8" fmla="*/ 71 w 71"/>
              <a:gd name="T9" fmla="*/ 21 h 62"/>
              <a:gd name="T10" fmla="*/ 33 w 71"/>
              <a:gd name="T11" fmla="*/ 0 h 62"/>
              <a:gd name="T12" fmla="*/ 0 w 71"/>
              <a:gd name="T13" fmla="*/ 30 h 62"/>
              <a:gd name="T14" fmla="*/ 23 w 71"/>
              <a:gd name="T15" fmla="*/ 62 h 62"/>
              <a:gd name="T16" fmla="*/ 34 w 71"/>
              <a:gd name="T17" fmla="*/ 6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" h="62">
                <a:moveTo>
                  <a:pt x="34" y="60"/>
                </a:moveTo>
                <a:cubicBezTo>
                  <a:pt x="37" y="60"/>
                  <a:pt x="39" y="60"/>
                  <a:pt x="41" y="61"/>
                </a:cubicBezTo>
                <a:cubicBezTo>
                  <a:pt x="50" y="51"/>
                  <a:pt x="60" y="42"/>
                  <a:pt x="70" y="34"/>
                </a:cubicBezTo>
                <a:cubicBezTo>
                  <a:pt x="70" y="32"/>
                  <a:pt x="70" y="30"/>
                  <a:pt x="70" y="28"/>
                </a:cubicBezTo>
                <a:cubicBezTo>
                  <a:pt x="70" y="26"/>
                  <a:pt x="70" y="23"/>
                  <a:pt x="71" y="21"/>
                </a:cubicBezTo>
                <a:cubicBezTo>
                  <a:pt x="59" y="12"/>
                  <a:pt x="46" y="5"/>
                  <a:pt x="33" y="0"/>
                </a:cubicBezTo>
                <a:cubicBezTo>
                  <a:pt x="20" y="7"/>
                  <a:pt x="9" y="18"/>
                  <a:pt x="0" y="30"/>
                </a:cubicBezTo>
                <a:cubicBezTo>
                  <a:pt x="7" y="41"/>
                  <a:pt x="15" y="52"/>
                  <a:pt x="23" y="62"/>
                </a:cubicBezTo>
                <a:cubicBezTo>
                  <a:pt x="27" y="61"/>
                  <a:pt x="30" y="60"/>
                  <a:pt x="34" y="6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0468DD9-C90A-7ADF-4162-D5C13E673F88}"/>
              </a:ext>
            </a:extLst>
          </p:cNvPr>
          <p:cNvSpPr>
            <a:spLocks/>
          </p:cNvSpPr>
          <p:nvPr/>
        </p:nvSpPr>
        <p:spPr bwMode="auto">
          <a:xfrm>
            <a:off x="2114580" y="3516749"/>
            <a:ext cx="557357" cy="1849411"/>
          </a:xfrm>
          <a:custGeom>
            <a:avLst/>
            <a:gdLst>
              <a:gd name="T0" fmla="*/ 31 w 36"/>
              <a:gd name="T1" fmla="*/ 38 h 112"/>
              <a:gd name="T2" fmla="*/ 33 w 36"/>
              <a:gd name="T3" fmla="*/ 29 h 112"/>
              <a:gd name="T4" fmla="*/ 12 w 36"/>
              <a:gd name="T5" fmla="*/ 0 h 112"/>
              <a:gd name="T6" fmla="*/ 0 w 36"/>
              <a:gd name="T7" fmla="*/ 53 h 112"/>
              <a:gd name="T8" fmla="*/ 16 w 36"/>
              <a:gd name="T9" fmla="*/ 112 h 112"/>
              <a:gd name="T10" fmla="*/ 36 w 36"/>
              <a:gd name="T11" fmla="*/ 53 h 112"/>
              <a:gd name="T12" fmla="*/ 31 w 36"/>
              <a:gd name="T13" fmla="*/ 38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" h="112">
                <a:moveTo>
                  <a:pt x="31" y="38"/>
                </a:moveTo>
                <a:cubicBezTo>
                  <a:pt x="31" y="35"/>
                  <a:pt x="32" y="32"/>
                  <a:pt x="33" y="29"/>
                </a:cubicBezTo>
                <a:cubicBezTo>
                  <a:pt x="25" y="20"/>
                  <a:pt x="18" y="10"/>
                  <a:pt x="12" y="0"/>
                </a:cubicBezTo>
                <a:cubicBezTo>
                  <a:pt x="4" y="16"/>
                  <a:pt x="0" y="34"/>
                  <a:pt x="0" y="53"/>
                </a:cubicBezTo>
                <a:cubicBezTo>
                  <a:pt x="0" y="74"/>
                  <a:pt x="6" y="95"/>
                  <a:pt x="16" y="112"/>
                </a:cubicBezTo>
                <a:cubicBezTo>
                  <a:pt x="20" y="91"/>
                  <a:pt x="27" y="71"/>
                  <a:pt x="36" y="53"/>
                </a:cubicBezTo>
                <a:cubicBezTo>
                  <a:pt x="33" y="49"/>
                  <a:pt x="31" y="44"/>
                  <a:pt x="31" y="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5FFB703-A738-31F7-2792-FE8B778863C7}"/>
              </a:ext>
            </a:extLst>
          </p:cNvPr>
          <p:cNvSpPr>
            <a:spLocks/>
          </p:cNvSpPr>
          <p:nvPr/>
        </p:nvSpPr>
        <p:spPr bwMode="auto">
          <a:xfrm>
            <a:off x="3275212" y="2459037"/>
            <a:ext cx="1532731" cy="462353"/>
          </a:xfrm>
          <a:custGeom>
            <a:avLst/>
            <a:gdLst>
              <a:gd name="T0" fmla="*/ 41 w 99"/>
              <a:gd name="T1" fmla="*/ 22 h 28"/>
              <a:gd name="T2" fmla="*/ 58 w 99"/>
              <a:gd name="T3" fmla="*/ 28 h 28"/>
              <a:gd name="T4" fmla="*/ 99 w 99"/>
              <a:gd name="T5" fmla="*/ 16 h 28"/>
              <a:gd name="T6" fmla="*/ 41 w 99"/>
              <a:gd name="T7" fmla="*/ 0 h 28"/>
              <a:gd name="T8" fmla="*/ 0 w 99"/>
              <a:gd name="T9" fmla="*/ 8 h 28"/>
              <a:gd name="T10" fmla="*/ 29 w 99"/>
              <a:gd name="T11" fmla="*/ 25 h 28"/>
              <a:gd name="T12" fmla="*/ 41 w 99"/>
              <a:gd name="T13" fmla="*/ 22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9" h="28">
                <a:moveTo>
                  <a:pt x="41" y="22"/>
                </a:moveTo>
                <a:cubicBezTo>
                  <a:pt x="48" y="22"/>
                  <a:pt x="54" y="24"/>
                  <a:pt x="58" y="28"/>
                </a:cubicBezTo>
                <a:cubicBezTo>
                  <a:pt x="71" y="23"/>
                  <a:pt x="85" y="19"/>
                  <a:pt x="99" y="16"/>
                </a:cubicBezTo>
                <a:cubicBezTo>
                  <a:pt x="82" y="6"/>
                  <a:pt x="62" y="0"/>
                  <a:pt x="41" y="0"/>
                </a:cubicBezTo>
                <a:cubicBezTo>
                  <a:pt x="26" y="0"/>
                  <a:pt x="13" y="3"/>
                  <a:pt x="0" y="8"/>
                </a:cubicBezTo>
                <a:cubicBezTo>
                  <a:pt x="10" y="13"/>
                  <a:pt x="20" y="19"/>
                  <a:pt x="29" y="25"/>
                </a:cubicBezTo>
                <a:cubicBezTo>
                  <a:pt x="32" y="23"/>
                  <a:pt x="37" y="22"/>
                  <a:pt x="41" y="2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0023DE7E-E95C-DC08-D372-3DAE30F27196}"/>
              </a:ext>
            </a:extLst>
          </p:cNvPr>
          <p:cNvSpPr>
            <a:spLocks/>
          </p:cNvSpPr>
          <p:nvPr/>
        </p:nvSpPr>
        <p:spPr bwMode="auto">
          <a:xfrm>
            <a:off x="3306880" y="3565834"/>
            <a:ext cx="1284137" cy="1171716"/>
          </a:xfrm>
          <a:custGeom>
            <a:avLst/>
            <a:gdLst>
              <a:gd name="T0" fmla="*/ 76 w 83"/>
              <a:gd name="T1" fmla="*/ 71 h 71"/>
              <a:gd name="T2" fmla="*/ 83 w 83"/>
              <a:gd name="T3" fmla="*/ 63 h 71"/>
              <a:gd name="T4" fmla="*/ 49 w 83"/>
              <a:gd name="T5" fmla="*/ 2 h 71"/>
              <a:gd name="T6" fmla="*/ 39 w 83"/>
              <a:gd name="T7" fmla="*/ 4 h 71"/>
              <a:gd name="T8" fmla="*/ 25 w 83"/>
              <a:gd name="T9" fmla="*/ 0 h 71"/>
              <a:gd name="T10" fmla="*/ 0 w 83"/>
              <a:gd name="T11" fmla="*/ 22 h 71"/>
              <a:gd name="T12" fmla="*/ 4 w 83"/>
              <a:gd name="T13" fmla="*/ 35 h 71"/>
              <a:gd name="T14" fmla="*/ 3 w 83"/>
              <a:gd name="T15" fmla="*/ 43 h 71"/>
              <a:gd name="T16" fmla="*/ 76 w 83"/>
              <a:gd name="T17" fmla="*/ 71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1">
                <a:moveTo>
                  <a:pt x="76" y="71"/>
                </a:moveTo>
                <a:cubicBezTo>
                  <a:pt x="78" y="68"/>
                  <a:pt x="80" y="65"/>
                  <a:pt x="83" y="63"/>
                </a:cubicBezTo>
                <a:cubicBezTo>
                  <a:pt x="75" y="40"/>
                  <a:pt x="64" y="20"/>
                  <a:pt x="49" y="2"/>
                </a:cubicBezTo>
                <a:cubicBezTo>
                  <a:pt x="46" y="3"/>
                  <a:pt x="43" y="4"/>
                  <a:pt x="39" y="4"/>
                </a:cubicBezTo>
                <a:cubicBezTo>
                  <a:pt x="34" y="4"/>
                  <a:pt x="29" y="2"/>
                  <a:pt x="25" y="0"/>
                </a:cubicBezTo>
                <a:cubicBezTo>
                  <a:pt x="16" y="6"/>
                  <a:pt x="8" y="14"/>
                  <a:pt x="0" y="22"/>
                </a:cubicBezTo>
                <a:cubicBezTo>
                  <a:pt x="2" y="26"/>
                  <a:pt x="4" y="31"/>
                  <a:pt x="4" y="35"/>
                </a:cubicBezTo>
                <a:cubicBezTo>
                  <a:pt x="4" y="38"/>
                  <a:pt x="3" y="40"/>
                  <a:pt x="3" y="43"/>
                </a:cubicBezTo>
                <a:cubicBezTo>
                  <a:pt x="24" y="57"/>
                  <a:pt x="49" y="67"/>
                  <a:pt x="76" y="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085430CF-B6E9-9C14-B128-2EAF8034233F}"/>
              </a:ext>
            </a:extLst>
          </p:cNvPr>
          <p:cNvSpPr>
            <a:spLocks/>
          </p:cNvSpPr>
          <p:nvPr/>
        </p:nvSpPr>
        <p:spPr bwMode="auto">
          <a:xfrm>
            <a:off x="4963116" y="4968726"/>
            <a:ext cx="665028" cy="975374"/>
          </a:xfrm>
          <a:custGeom>
            <a:avLst/>
            <a:gdLst>
              <a:gd name="T0" fmla="*/ 1 w 43"/>
              <a:gd name="T1" fmla="*/ 20 h 59"/>
              <a:gd name="T2" fmla="*/ 2 w 43"/>
              <a:gd name="T3" fmla="*/ 34 h 59"/>
              <a:gd name="T4" fmla="*/ 0 w 43"/>
              <a:gd name="T5" fmla="*/ 59 h 59"/>
              <a:gd name="T6" fmla="*/ 43 w 43"/>
              <a:gd name="T7" fmla="*/ 0 h 59"/>
              <a:gd name="T8" fmla="*/ 15 w 43"/>
              <a:gd name="T9" fmla="*/ 5 h 59"/>
              <a:gd name="T10" fmla="*/ 1 w 43"/>
              <a:gd name="T11" fmla="*/ 20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" h="59">
                <a:moveTo>
                  <a:pt x="1" y="20"/>
                </a:moveTo>
                <a:cubicBezTo>
                  <a:pt x="2" y="24"/>
                  <a:pt x="2" y="29"/>
                  <a:pt x="2" y="34"/>
                </a:cubicBezTo>
                <a:cubicBezTo>
                  <a:pt x="2" y="42"/>
                  <a:pt x="1" y="50"/>
                  <a:pt x="0" y="59"/>
                </a:cubicBezTo>
                <a:cubicBezTo>
                  <a:pt x="20" y="44"/>
                  <a:pt x="35" y="24"/>
                  <a:pt x="43" y="0"/>
                </a:cubicBezTo>
                <a:cubicBezTo>
                  <a:pt x="34" y="2"/>
                  <a:pt x="25" y="4"/>
                  <a:pt x="15" y="5"/>
                </a:cubicBezTo>
                <a:cubicBezTo>
                  <a:pt x="13" y="11"/>
                  <a:pt x="8" y="17"/>
                  <a:pt x="1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2AE258AD-367E-FA04-4913-332ED6E1B37A}"/>
              </a:ext>
            </a:extLst>
          </p:cNvPr>
          <p:cNvSpPr>
            <a:spLocks/>
          </p:cNvSpPr>
          <p:nvPr/>
        </p:nvSpPr>
        <p:spPr bwMode="auto">
          <a:xfrm>
            <a:off x="2594351" y="4490539"/>
            <a:ext cx="1811409" cy="1667320"/>
          </a:xfrm>
          <a:custGeom>
            <a:avLst/>
            <a:gdLst>
              <a:gd name="T0" fmla="*/ 117 w 117"/>
              <a:gd name="T1" fmla="*/ 32 h 101"/>
              <a:gd name="T2" fmla="*/ 38 w 117"/>
              <a:gd name="T3" fmla="*/ 0 h 101"/>
              <a:gd name="T4" fmla="*/ 25 w 117"/>
              <a:gd name="T5" fmla="*/ 4 h 101"/>
              <a:gd name="T6" fmla="*/ 20 w 117"/>
              <a:gd name="T7" fmla="*/ 4 h 101"/>
              <a:gd name="T8" fmla="*/ 0 w 117"/>
              <a:gd name="T9" fmla="*/ 73 h 101"/>
              <a:gd name="T10" fmla="*/ 40 w 117"/>
              <a:gd name="T11" fmla="*/ 101 h 101"/>
              <a:gd name="T12" fmla="*/ 117 w 117"/>
              <a:gd name="T13" fmla="*/ 3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" h="101">
                <a:moveTo>
                  <a:pt x="117" y="32"/>
                </a:moveTo>
                <a:cubicBezTo>
                  <a:pt x="88" y="27"/>
                  <a:pt x="61" y="16"/>
                  <a:pt x="38" y="0"/>
                </a:cubicBezTo>
                <a:cubicBezTo>
                  <a:pt x="34" y="3"/>
                  <a:pt x="30" y="4"/>
                  <a:pt x="25" y="4"/>
                </a:cubicBezTo>
                <a:cubicBezTo>
                  <a:pt x="23" y="4"/>
                  <a:pt x="22" y="4"/>
                  <a:pt x="20" y="4"/>
                </a:cubicBezTo>
                <a:cubicBezTo>
                  <a:pt x="9" y="25"/>
                  <a:pt x="2" y="48"/>
                  <a:pt x="0" y="73"/>
                </a:cubicBezTo>
                <a:cubicBezTo>
                  <a:pt x="11" y="85"/>
                  <a:pt x="24" y="94"/>
                  <a:pt x="40" y="101"/>
                </a:cubicBezTo>
                <a:cubicBezTo>
                  <a:pt x="58" y="72"/>
                  <a:pt x="85" y="48"/>
                  <a:pt x="117" y="3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B055CDDA-79E4-A485-6626-1C114210B5D1}"/>
              </a:ext>
            </a:extLst>
          </p:cNvPr>
          <p:cNvSpPr>
            <a:spLocks/>
          </p:cNvSpPr>
          <p:nvPr/>
        </p:nvSpPr>
        <p:spPr bwMode="auto">
          <a:xfrm>
            <a:off x="4266420" y="2954642"/>
            <a:ext cx="1439311" cy="1800326"/>
          </a:xfrm>
          <a:custGeom>
            <a:avLst/>
            <a:gdLst>
              <a:gd name="T0" fmla="*/ 55 w 93"/>
              <a:gd name="T1" fmla="*/ 0 h 109"/>
              <a:gd name="T2" fmla="*/ 2 w 93"/>
              <a:gd name="T3" fmla="*/ 14 h 109"/>
              <a:gd name="T4" fmla="*/ 2 w 93"/>
              <a:gd name="T5" fmla="*/ 16 h 109"/>
              <a:gd name="T6" fmla="*/ 0 w 93"/>
              <a:gd name="T7" fmla="*/ 27 h 109"/>
              <a:gd name="T8" fmla="*/ 37 w 93"/>
              <a:gd name="T9" fmla="*/ 94 h 109"/>
              <a:gd name="T10" fmla="*/ 59 w 93"/>
              <a:gd name="T11" fmla="*/ 109 h 109"/>
              <a:gd name="T12" fmla="*/ 92 w 93"/>
              <a:gd name="T13" fmla="*/ 103 h 109"/>
              <a:gd name="T14" fmla="*/ 93 w 93"/>
              <a:gd name="T15" fmla="*/ 87 h 109"/>
              <a:gd name="T16" fmla="*/ 55 w 93"/>
              <a:gd name="T17" fmla="*/ 0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3" h="109">
                <a:moveTo>
                  <a:pt x="55" y="0"/>
                </a:moveTo>
                <a:cubicBezTo>
                  <a:pt x="36" y="2"/>
                  <a:pt x="19" y="7"/>
                  <a:pt x="2" y="14"/>
                </a:cubicBezTo>
                <a:cubicBezTo>
                  <a:pt x="2" y="15"/>
                  <a:pt x="2" y="16"/>
                  <a:pt x="2" y="16"/>
                </a:cubicBezTo>
                <a:cubicBezTo>
                  <a:pt x="2" y="20"/>
                  <a:pt x="1" y="24"/>
                  <a:pt x="0" y="27"/>
                </a:cubicBezTo>
                <a:cubicBezTo>
                  <a:pt x="16" y="47"/>
                  <a:pt x="29" y="69"/>
                  <a:pt x="37" y="94"/>
                </a:cubicBezTo>
                <a:cubicBezTo>
                  <a:pt x="47" y="94"/>
                  <a:pt x="56" y="101"/>
                  <a:pt x="59" y="109"/>
                </a:cubicBezTo>
                <a:cubicBezTo>
                  <a:pt x="71" y="108"/>
                  <a:pt x="82" y="106"/>
                  <a:pt x="92" y="103"/>
                </a:cubicBezTo>
                <a:cubicBezTo>
                  <a:pt x="93" y="98"/>
                  <a:pt x="93" y="92"/>
                  <a:pt x="93" y="87"/>
                </a:cubicBezTo>
                <a:cubicBezTo>
                  <a:pt x="93" y="52"/>
                  <a:pt x="78" y="22"/>
                  <a:pt x="5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63A55444-0864-9070-2530-CCEE0161FD63}"/>
              </a:ext>
            </a:extLst>
          </p:cNvPr>
          <p:cNvSpPr>
            <a:spLocks/>
          </p:cNvSpPr>
          <p:nvPr/>
        </p:nvSpPr>
        <p:spPr bwMode="auto">
          <a:xfrm>
            <a:off x="3476304" y="5233154"/>
            <a:ext cx="1254052" cy="1073545"/>
          </a:xfrm>
          <a:custGeom>
            <a:avLst/>
            <a:gdLst>
              <a:gd name="T0" fmla="*/ 72 w 81"/>
              <a:gd name="T1" fmla="*/ 0 h 65"/>
              <a:gd name="T2" fmla="*/ 0 w 81"/>
              <a:gd name="T3" fmla="*/ 61 h 65"/>
              <a:gd name="T4" fmla="*/ 28 w 81"/>
              <a:gd name="T5" fmla="*/ 65 h 65"/>
              <a:gd name="T6" fmla="*/ 77 w 81"/>
              <a:gd name="T7" fmla="*/ 54 h 65"/>
              <a:gd name="T8" fmla="*/ 81 w 81"/>
              <a:gd name="T9" fmla="*/ 18 h 65"/>
              <a:gd name="T10" fmla="*/ 80 w 81"/>
              <a:gd name="T11" fmla="*/ 4 h 65"/>
              <a:gd name="T12" fmla="*/ 72 w 81"/>
              <a:gd name="T13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" h="65">
                <a:moveTo>
                  <a:pt x="72" y="0"/>
                </a:moveTo>
                <a:cubicBezTo>
                  <a:pt x="42" y="14"/>
                  <a:pt x="18" y="35"/>
                  <a:pt x="0" y="61"/>
                </a:cubicBezTo>
                <a:cubicBezTo>
                  <a:pt x="9" y="64"/>
                  <a:pt x="18" y="65"/>
                  <a:pt x="28" y="65"/>
                </a:cubicBezTo>
                <a:cubicBezTo>
                  <a:pt x="45" y="65"/>
                  <a:pt x="62" y="61"/>
                  <a:pt x="77" y="54"/>
                </a:cubicBezTo>
                <a:cubicBezTo>
                  <a:pt x="79" y="42"/>
                  <a:pt x="81" y="30"/>
                  <a:pt x="81" y="18"/>
                </a:cubicBezTo>
                <a:cubicBezTo>
                  <a:pt x="81" y="13"/>
                  <a:pt x="80" y="9"/>
                  <a:pt x="80" y="4"/>
                </a:cubicBezTo>
                <a:cubicBezTo>
                  <a:pt x="77" y="4"/>
                  <a:pt x="74" y="2"/>
                  <a:pt x="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335BA-C2E4-C403-170E-5720B19A4746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C6CA0E-C1DE-1D3E-6D3F-BB7C68CCD8F5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93FA9E4-BA23-6BAF-2A46-F37606C32A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D39695-8E35-C96C-7A3A-272A91FFB577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70F0-DCC3-F02D-3BAB-B5BBF1084360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9CAC0B-21E7-CDA0-06F5-0B80C8C12486}"/>
                </a:ext>
              </a:extLst>
            </p:cNvPr>
            <p:cNvSpPr txBox="1"/>
            <p:nvPr/>
          </p:nvSpPr>
          <p:spPr>
            <a:xfrm>
              <a:off x="1489112" y="2806037"/>
              <a:ext cx="26421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B0299F-3ED1-F61F-838E-D3888ABFA91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ECE8ED-5D36-88EC-CA03-C011B5627CBD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6B1C9D3-9964-CF24-0FDE-E85AEA3AF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0B87CE4-9451-8496-464F-F6931AFB56CA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6E6934-B42F-A895-2984-ADEED65A719C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3AC59D-149C-27EC-E097-6677B08CF64E}"/>
                </a:ext>
              </a:extLst>
            </p:cNvPr>
            <p:cNvSpPr txBox="1"/>
            <p:nvPr/>
          </p:nvSpPr>
          <p:spPr>
            <a:xfrm>
              <a:off x="1489112" y="2806037"/>
              <a:ext cx="249537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04FAC-4240-B89B-8E73-B278D97EFBF3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257040-E818-E1E6-2D02-AE8F5FFE502A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F7C408B7-2B0A-8A48-CF21-BB86CD8C7F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30F83B1-9F6B-42BC-6ADA-AAEC4A132AC1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07F2522-2CCD-5688-55F7-5E0E4386D6A4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8D4BC9-5DD3-69C5-920B-D73CA69F3B7B}"/>
                </a:ext>
              </a:extLst>
            </p:cNvPr>
            <p:cNvSpPr txBox="1"/>
            <p:nvPr/>
          </p:nvSpPr>
          <p:spPr>
            <a:xfrm>
              <a:off x="1489113" y="2806037"/>
              <a:ext cx="24953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A28BF-1985-1EAD-3A86-F5758475CED4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sp>
        <p:nvSpPr>
          <p:cNvPr id="33" name="Freeform 72">
            <a:extLst>
              <a:ext uri="{FF2B5EF4-FFF2-40B4-BE49-F238E27FC236}">
                <a16:creationId xmlns:a16="http://schemas.microsoft.com/office/drawing/2014/main" id="{F4F48CF6-09E5-EC46-C6DA-555C385F3007}"/>
              </a:ext>
            </a:extLst>
          </p:cNvPr>
          <p:cNvSpPr>
            <a:spLocks noEditPoints="1"/>
          </p:cNvSpPr>
          <p:nvPr/>
        </p:nvSpPr>
        <p:spPr bwMode="auto">
          <a:xfrm>
            <a:off x="4882435" y="3516749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reeform 12">
            <a:extLst>
              <a:ext uri="{FF2B5EF4-FFF2-40B4-BE49-F238E27FC236}">
                <a16:creationId xmlns:a16="http://schemas.microsoft.com/office/drawing/2014/main" id="{6C58C96E-F71D-F7B2-F861-4E7198EB1223}"/>
              </a:ext>
            </a:extLst>
          </p:cNvPr>
          <p:cNvSpPr>
            <a:spLocks noEditPoints="1"/>
          </p:cNvSpPr>
          <p:nvPr/>
        </p:nvSpPr>
        <p:spPr bwMode="auto">
          <a:xfrm>
            <a:off x="3015137" y="5105639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BB84C4-FFB2-05AF-D365-0BD7DBF1B337}"/>
              </a:ext>
            </a:extLst>
          </p:cNvPr>
          <p:cNvGrpSpPr/>
          <p:nvPr/>
        </p:nvGrpSpPr>
        <p:grpSpPr>
          <a:xfrm>
            <a:off x="3734336" y="3959724"/>
            <a:ext cx="351638" cy="350685"/>
            <a:chOff x="15787688" y="3744913"/>
            <a:chExt cx="585788" cy="584200"/>
          </a:xfrm>
          <a:solidFill>
            <a:schemeClr val="bg1"/>
          </a:solidFill>
        </p:grpSpPr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AFE5B92B-7282-A794-08D5-B5A386CC95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A2CC69A5-E420-CBBA-02B8-24E7AD88A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921BB924-6223-AC87-6C61-E87A04A2B4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626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0474DD-BB2E-704C-9060-3186433F6E7B}"/>
              </a:ext>
            </a:extLst>
          </p:cNvPr>
          <p:cNvGrpSpPr/>
          <p:nvPr/>
        </p:nvGrpSpPr>
        <p:grpSpPr>
          <a:xfrm>
            <a:off x="2219900" y="5331136"/>
            <a:ext cx="3600452" cy="975562"/>
            <a:chOff x="3765162" y="3822344"/>
            <a:chExt cx="2400870" cy="650529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3" name="Shape 2295">
              <a:extLst>
                <a:ext uri="{FF2B5EF4-FFF2-40B4-BE49-F238E27FC236}">
                  <a16:creationId xmlns:a16="http://schemas.microsoft.com/office/drawing/2014/main" id="{803099E7-5F5B-038D-2B00-B5734AD55DC9}"/>
                </a:ext>
              </a:extLst>
            </p:cNvPr>
            <p:cNvSpPr/>
            <p:nvPr/>
          </p:nvSpPr>
          <p:spPr>
            <a:xfrm>
              <a:off x="3765162" y="3930766"/>
              <a:ext cx="1528053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5" y="0"/>
                  </a:moveTo>
                  <a:lnTo>
                    <a:pt x="0" y="9515"/>
                  </a:lnTo>
                  <a:lnTo>
                    <a:pt x="21600" y="21600"/>
                  </a:lnTo>
                  <a:lnTo>
                    <a:pt x="21131" y="10863"/>
                  </a:lnTo>
                  <a:cubicBezTo>
                    <a:pt x="21131" y="10863"/>
                    <a:pt x="1715" y="0"/>
                    <a:pt x="1715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4" name="Shape 2296">
              <a:extLst>
                <a:ext uri="{FF2B5EF4-FFF2-40B4-BE49-F238E27FC236}">
                  <a16:creationId xmlns:a16="http://schemas.microsoft.com/office/drawing/2014/main" id="{35810A0E-0FA2-8858-5294-8363E68B2764}"/>
                </a:ext>
              </a:extLst>
            </p:cNvPr>
            <p:cNvSpPr/>
            <p:nvPr/>
          </p:nvSpPr>
          <p:spPr>
            <a:xfrm>
              <a:off x="5261376" y="3930766"/>
              <a:ext cx="904656" cy="542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704" y="0"/>
                  </a:moveTo>
                  <a:lnTo>
                    <a:pt x="5" y="10862"/>
                  </a:lnTo>
                  <a:lnTo>
                    <a:pt x="0" y="10861"/>
                  </a:lnTo>
                  <a:lnTo>
                    <a:pt x="793" y="21600"/>
                  </a:lnTo>
                  <a:lnTo>
                    <a:pt x="21600" y="9513"/>
                  </a:lnTo>
                  <a:cubicBezTo>
                    <a:pt x="21600" y="9513"/>
                    <a:pt x="18704" y="0"/>
                    <a:pt x="18704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5" name="Shape 2297">
              <a:extLst>
                <a:ext uri="{FF2B5EF4-FFF2-40B4-BE49-F238E27FC236}">
                  <a16:creationId xmlns:a16="http://schemas.microsoft.com/office/drawing/2014/main" id="{13AC1FFE-6E78-DD71-EA6A-0C28322156E8}"/>
                </a:ext>
              </a:extLst>
            </p:cNvPr>
            <p:cNvSpPr/>
            <p:nvPr/>
          </p:nvSpPr>
          <p:spPr>
            <a:xfrm>
              <a:off x="3889847" y="3822344"/>
              <a:ext cx="2156856" cy="384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289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293"/>
                  </a:lnTo>
                  <a:lnTo>
                    <a:pt x="10800" y="0"/>
                  </a:lnTo>
                  <a:cubicBezTo>
                    <a:pt x="10800" y="0"/>
                    <a:pt x="0" y="6289"/>
                    <a:pt x="0" y="628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A5957C3-5088-9789-FB54-13780EB6FA71}"/>
              </a:ext>
            </a:extLst>
          </p:cNvPr>
          <p:cNvGrpSpPr/>
          <p:nvPr/>
        </p:nvGrpSpPr>
        <p:grpSpPr>
          <a:xfrm>
            <a:off x="2447532" y="4828682"/>
            <a:ext cx="3138740" cy="935374"/>
            <a:chOff x="3916953" y="3487298"/>
            <a:chExt cx="2092989" cy="623731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7" name="Shape 2301">
              <a:extLst>
                <a:ext uri="{FF2B5EF4-FFF2-40B4-BE49-F238E27FC236}">
                  <a16:creationId xmlns:a16="http://schemas.microsoft.com/office/drawing/2014/main" id="{833EC632-AF2A-4618-1D79-2041B4564394}"/>
                </a:ext>
              </a:extLst>
            </p:cNvPr>
            <p:cNvSpPr/>
            <p:nvPr/>
          </p:nvSpPr>
          <p:spPr>
            <a:xfrm>
              <a:off x="3916953" y="3553454"/>
              <a:ext cx="1334323" cy="55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8"/>
                  </a:moveTo>
                  <a:lnTo>
                    <a:pt x="20941" y="8800"/>
                  </a:lnTo>
                  <a:lnTo>
                    <a:pt x="2410" y="0"/>
                  </a:lnTo>
                  <a:lnTo>
                    <a:pt x="0" y="11344"/>
                  </a:lnTo>
                  <a:lnTo>
                    <a:pt x="21598" y="21600"/>
                  </a:lnTo>
                  <a:cubicBezTo>
                    <a:pt x="21598" y="21600"/>
                    <a:pt x="21600" y="21598"/>
                    <a:pt x="21600" y="2159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8" name="Shape 2302">
              <a:extLst>
                <a:ext uri="{FF2B5EF4-FFF2-40B4-BE49-F238E27FC236}">
                  <a16:creationId xmlns:a16="http://schemas.microsoft.com/office/drawing/2014/main" id="{780C5D20-6BE8-726D-5DB0-9062B74ADBDC}"/>
                </a:ext>
              </a:extLst>
            </p:cNvPr>
            <p:cNvSpPr/>
            <p:nvPr/>
          </p:nvSpPr>
          <p:spPr>
            <a:xfrm>
              <a:off x="5208270" y="3553454"/>
              <a:ext cx="801672" cy="5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8796"/>
                  </a:moveTo>
                  <a:lnTo>
                    <a:pt x="1097" y="21600"/>
                  </a:lnTo>
                  <a:lnTo>
                    <a:pt x="21600" y="11339"/>
                  </a:lnTo>
                  <a:lnTo>
                    <a:pt x="17593" y="0"/>
                  </a:lnTo>
                  <a:lnTo>
                    <a:pt x="10" y="8799"/>
                  </a:lnTo>
                  <a:cubicBezTo>
                    <a:pt x="10" y="8799"/>
                    <a:pt x="0" y="8796"/>
                    <a:pt x="0" y="879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9" name="Shape 2303">
              <a:extLst>
                <a:ext uri="{FF2B5EF4-FFF2-40B4-BE49-F238E27FC236}">
                  <a16:creationId xmlns:a16="http://schemas.microsoft.com/office/drawing/2014/main" id="{1C9F9F30-2B52-ADE8-9764-708630F3C9C4}"/>
                </a:ext>
              </a:extLst>
            </p:cNvPr>
            <p:cNvSpPr/>
            <p:nvPr/>
          </p:nvSpPr>
          <p:spPr>
            <a:xfrm>
              <a:off x="4068742" y="3487298"/>
              <a:ext cx="1797686" cy="29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5071"/>
                  </a:moveTo>
                  <a:lnTo>
                    <a:pt x="13755" y="21595"/>
                  </a:lnTo>
                  <a:lnTo>
                    <a:pt x="13759" y="21600"/>
                  </a:lnTo>
                  <a:lnTo>
                    <a:pt x="21600" y="5084"/>
                  </a:lnTo>
                  <a:lnTo>
                    <a:pt x="11723" y="0"/>
                  </a:lnTo>
                  <a:cubicBezTo>
                    <a:pt x="11723" y="0"/>
                    <a:pt x="0" y="5071"/>
                    <a:pt x="0" y="507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AEE679-E601-FDC4-DB88-2B6D5E592898}"/>
              </a:ext>
            </a:extLst>
          </p:cNvPr>
          <p:cNvGrpSpPr/>
          <p:nvPr/>
        </p:nvGrpSpPr>
        <p:grpSpPr>
          <a:xfrm>
            <a:off x="2723941" y="4247120"/>
            <a:ext cx="2602208" cy="903510"/>
            <a:chOff x="4101269" y="3113244"/>
            <a:chExt cx="1735217" cy="602483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1" name="Shape 2307">
              <a:extLst>
                <a:ext uri="{FF2B5EF4-FFF2-40B4-BE49-F238E27FC236}">
                  <a16:creationId xmlns:a16="http://schemas.microsoft.com/office/drawing/2014/main" id="{CB07B496-58F0-A406-6435-666560281FA4}"/>
                </a:ext>
              </a:extLst>
            </p:cNvPr>
            <p:cNvSpPr/>
            <p:nvPr/>
          </p:nvSpPr>
          <p:spPr>
            <a:xfrm>
              <a:off x="4101269" y="3195664"/>
              <a:ext cx="1105725" cy="519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84" y="7507"/>
                  </a:moveTo>
                  <a:lnTo>
                    <a:pt x="20774" y="7514"/>
                  </a:lnTo>
                  <a:lnTo>
                    <a:pt x="2980" y="0"/>
                  </a:lnTo>
                  <a:lnTo>
                    <a:pt x="0" y="12478"/>
                  </a:lnTo>
                  <a:lnTo>
                    <a:pt x="21600" y="21600"/>
                  </a:lnTo>
                  <a:cubicBezTo>
                    <a:pt x="21600" y="21600"/>
                    <a:pt x="20784" y="7507"/>
                    <a:pt x="20784" y="7507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2" name="Shape 2308">
              <a:extLst>
                <a:ext uri="{FF2B5EF4-FFF2-40B4-BE49-F238E27FC236}">
                  <a16:creationId xmlns:a16="http://schemas.microsoft.com/office/drawing/2014/main" id="{ADFAEAA2-1A6D-8E42-5A7A-286C34D692D7}"/>
                </a:ext>
              </a:extLst>
            </p:cNvPr>
            <p:cNvSpPr/>
            <p:nvPr/>
          </p:nvSpPr>
          <p:spPr>
            <a:xfrm>
              <a:off x="5163797" y="3195664"/>
              <a:ext cx="672689" cy="52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1" y="21590"/>
                  </a:moveTo>
                  <a:lnTo>
                    <a:pt x="1382" y="21600"/>
                  </a:lnTo>
                  <a:lnTo>
                    <a:pt x="21600" y="12501"/>
                  </a:lnTo>
                  <a:lnTo>
                    <a:pt x="16687" y="0"/>
                  </a:lnTo>
                  <a:lnTo>
                    <a:pt x="0" y="7510"/>
                  </a:lnTo>
                  <a:cubicBezTo>
                    <a:pt x="0" y="7510"/>
                    <a:pt x="1341" y="21590"/>
                    <a:pt x="1341" y="2159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3" name="Shape 2309">
              <a:extLst>
                <a:ext uri="{FF2B5EF4-FFF2-40B4-BE49-F238E27FC236}">
                  <a16:creationId xmlns:a16="http://schemas.microsoft.com/office/drawing/2014/main" id="{EFF022F5-6E29-7C99-92C6-07EEA614F26E}"/>
                </a:ext>
              </a:extLst>
            </p:cNvPr>
            <p:cNvSpPr/>
            <p:nvPr/>
          </p:nvSpPr>
          <p:spPr>
            <a:xfrm>
              <a:off x="4253059" y="3113244"/>
              <a:ext cx="1431066" cy="267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006"/>
                  </a:moveTo>
                  <a:lnTo>
                    <a:pt x="13748" y="21600"/>
                  </a:lnTo>
                  <a:lnTo>
                    <a:pt x="13756" y="21586"/>
                  </a:lnTo>
                  <a:lnTo>
                    <a:pt x="21600" y="6986"/>
                  </a:lnTo>
                  <a:lnTo>
                    <a:pt x="11085" y="0"/>
                  </a:lnTo>
                  <a:cubicBezTo>
                    <a:pt x="11085" y="0"/>
                    <a:pt x="0" y="7006"/>
                    <a:pt x="0" y="700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4EB922-3911-14CC-C884-7629630592EA}"/>
              </a:ext>
            </a:extLst>
          </p:cNvPr>
          <p:cNvGrpSpPr/>
          <p:nvPr/>
        </p:nvGrpSpPr>
        <p:grpSpPr>
          <a:xfrm>
            <a:off x="3000349" y="3619480"/>
            <a:ext cx="2049607" cy="896820"/>
            <a:chOff x="4285584" y="2712085"/>
            <a:chExt cx="1366728" cy="598022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Shape 2313">
              <a:extLst>
                <a:ext uri="{FF2B5EF4-FFF2-40B4-BE49-F238E27FC236}">
                  <a16:creationId xmlns:a16="http://schemas.microsoft.com/office/drawing/2014/main" id="{4CEC0530-54C0-1364-188F-57ACA2E17726}"/>
                </a:ext>
              </a:extLst>
            </p:cNvPr>
            <p:cNvSpPr/>
            <p:nvPr/>
          </p:nvSpPr>
          <p:spPr>
            <a:xfrm>
              <a:off x="4285584" y="2766295"/>
              <a:ext cx="871007" cy="54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86"/>
                  </a:moveTo>
                  <a:lnTo>
                    <a:pt x="20322" y="4972"/>
                  </a:lnTo>
                  <a:lnTo>
                    <a:pt x="4679" y="0"/>
                  </a:lnTo>
                  <a:lnTo>
                    <a:pt x="0" y="14743"/>
                  </a:lnTo>
                  <a:lnTo>
                    <a:pt x="21574" y="21600"/>
                  </a:lnTo>
                  <a:cubicBezTo>
                    <a:pt x="21574" y="21600"/>
                    <a:pt x="21600" y="21586"/>
                    <a:pt x="21600" y="21586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6" name="Shape 2314">
              <a:extLst>
                <a:ext uri="{FF2B5EF4-FFF2-40B4-BE49-F238E27FC236}">
                  <a16:creationId xmlns:a16="http://schemas.microsoft.com/office/drawing/2014/main" id="{251A3673-5FA7-68C7-138F-79FED02F5F82}"/>
                </a:ext>
              </a:extLst>
            </p:cNvPr>
            <p:cNvSpPr/>
            <p:nvPr/>
          </p:nvSpPr>
          <p:spPr>
            <a:xfrm>
              <a:off x="5104165" y="2766295"/>
              <a:ext cx="548147" cy="543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974"/>
                  </a:moveTo>
                  <a:lnTo>
                    <a:pt x="2031" y="21600"/>
                  </a:lnTo>
                  <a:lnTo>
                    <a:pt x="21600" y="14732"/>
                  </a:lnTo>
                  <a:lnTo>
                    <a:pt x="14176" y="0"/>
                  </a:lnTo>
                  <a:lnTo>
                    <a:pt x="3" y="4975"/>
                  </a:lnTo>
                  <a:cubicBezTo>
                    <a:pt x="3" y="4975"/>
                    <a:pt x="0" y="4974"/>
                    <a:pt x="0" y="497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17" name="Shape 2315">
              <a:extLst>
                <a:ext uri="{FF2B5EF4-FFF2-40B4-BE49-F238E27FC236}">
                  <a16:creationId xmlns:a16="http://schemas.microsoft.com/office/drawing/2014/main" id="{4530D0B9-08C8-D9E7-7DD3-896ED3661CD3}"/>
                </a:ext>
              </a:extLst>
            </p:cNvPr>
            <p:cNvSpPr/>
            <p:nvPr/>
          </p:nvSpPr>
          <p:spPr>
            <a:xfrm>
              <a:off x="4469900" y="2712085"/>
              <a:ext cx="990530" cy="178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6467"/>
                  </a:moveTo>
                  <a:lnTo>
                    <a:pt x="13755" y="21598"/>
                  </a:lnTo>
                  <a:lnTo>
                    <a:pt x="13757" y="21600"/>
                  </a:lnTo>
                  <a:lnTo>
                    <a:pt x="21600" y="6471"/>
                  </a:lnTo>
                  <a:lnTo>
                    <a:pt x="10798" y="0"/>
                  </a:lnTo>
                  <a:cubicBezTo>
                    <a:pt x="10798" y="0"/>
                    <a:pt x="0" y="6467"/>
                    <a:pt x="0" y="646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9CB02B-D9C3-1419-1B69-550A9169D2C2}"/>
              </a:ext>
            </a:extLst>
          </p:cNvPr>
          <p:cNvGrpSpPr/>
          <p:nvPr/>
        </p:nvGrpSpPr>
        <p:grpSpPr>
          <a:xfrm>
            <a:off x="3325536" y="2216817"/>
            <a:ext cx="1396497" cy="1548238"/>
            <a:chOff x="2644969" y="1790504"/>
            <a:chExt cx="931219" cy="1032404"/>
          </a:xfrm>
          <a:effectLst>
            <a:outerShdw blurRad="304800" dist="127000" dir="3780000" sx="93000" sy="93000" algn="t" rotWithShape="0">
              <a:prstClr val="black">
                <a:alpha val="40000"/>
              </a:prstClr>
            </a:outerShdw>
          </a:effectLst>
        </p:grpSpPr>
        <p:sp>
          <p:nvSpPr>
            <p:cNvPr id="19" name="Shape 2319">
              <a:extLst>
                <a:ext uri="{FF2B5EF4-FFF2-40B4-BE49-F238E27FC236}">
                  <a16:creationId xmlns:a16="http://schemas.microsoft.com/office/drawing/2014/main" id="{3F4776E0-120E-C249-0899-8EC34D30723E}"/>
                </a:ext>
              </a:extLst>
            </p:cNvPr>
            <p:cNvSpPr/>
            <p:nvPr/>
          </p:nvSpPr>
          <p:spPr>
            <a:xfrm>
              <a:off x="2644969" y="1790504"/>
              <a:ext cx="592291" cy="1032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960" y="0"/>
                  </a:lnTo>
                  <a:lnTo>
                    <a:pt x="0" y="19142"/>
                  </a:lnTo>
                  <a:lnTo>
                    <a:pt x="21594" y="21600"/>
                  </a:lnTo>
                  <a:cubicBezTo>
                    <a:pt x="21594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  <p:sp>
          <p:nvSpPr>
            <p:cNvPr id="20" name="Shape 2320">
              <a:extLst>
                <a:ext uri="{FF2B5EF4-FFF2-40B4-BE49-F238E27FC236}">
                  <a16:creationId xmlns:a16="http://schemas.microsoft.com/office/drawing/2014/main" id="{020249F2-B7AB-0706-4390-E9459FA83579}"/>
                </a:ext>
              </a:extLst>
            </p:cNvPr>
            <p:cNvSpPr/>
            <p:nvPr/>
          </p:nvSpPr>
          <p:spPr>
            <a:xfrm>
              <a:off x="3111180" y="1790504"/>
              <a:ext cx="465008" cy="1032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141"/>
                  </a:moveTo>
                  <a:lnTo>
                    <a:pt x="0" y="0"/>
                  </a:lnTo>
                  <a:lnTo>
                    <a:pt x="5911" y="21600"/>
                  </a:lnTo>
                  <a:cubicBezTo>
                    <a:pt x="5911" y="21600"/>
                    <a:pt x="21600" y="19141"/>
                    <a:pt x="21600" y="1914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lvl="0" algn="ctr" defTabSz="457200">
                <a:lnSpc>
                  <a:spcPct val="100000"/>
                </a:lnSpc>
                <a:defRPr sz="3000" b="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900">
                <a:solidFill>
                  <a:schemeClr val="tx1">
                    <a:lumMod val="20000"/>
                    <a:lumOff val="80000"/>
                  </a:schemeClr>
                </a:solidFill>
                <a:ea typeface="Lato" charset="0"/>
                <a:cs typeface="Lato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F410B9F-8B52-416B-1F12-F83B256AFF9C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6C0F8C-8349-9A52-422A-473059BBDAD4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673AF-F353-2CAF-D802-A38DF98FED78}"/>
              </a:ext>
            </a:extLst>
          </p:cNvPr>
          <p:cNvCxnSpPr/>
          <p:nvPr/>
        </p:nvCxnSpPr>
        <p:spPr>
          <a:xfrm>
            <a:off x="5037223" y="2044551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D856CE9-8C80-9B00-C5CF-B07F48801FA0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25" name="Freeform 68">
            <a:extLst>
              <a:ext uri="{FF2B5EF4-FFF2-40B4-BE49-F238E27FC236}">
                <a16:creationId xmlns:a16="http://schemas.microsoft.com/office/drawing/2014/main" id="{704D082D-7DA0-4D96-622A-D1BEFCF55A13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5024850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6" name="Freeform 72">
            <a:extLst>
              <a:ext uri="{FF2B5EF4-FFF2-40B4-BE49-F238E27FC236}">
                <a16:creationId xmlns:a16="http://schemas.microsoft.com/office/drawing/2014/main" id="{4A8BE26B-21A8-D463-7309-DB309696C3D4}"/>
              </a:ext>
            </a:extLst>
          </p:cNvPr>
          <p:cNvSpPr>
            <a:spLocks noEditPoints="1"/>
          </p:cNvSpPr>
          <p:nvPr/>
        </p:nvSpPr>
        <p:spPr bwMode="auto">
          <a:xfrm>
            <a:off x="571783" y="3201594"/>
            <a:ext cx="324002" cy="344014"/>
          </a:xfrm>
          <a:custGeom>
            <a:avLst/>
            <a:gdLst>
              <a:gd name="T0" fmla="*/ 34 w 48"/>
              <a:gd name="T1" fmla="*/ 31 h 51"/>
              <a:gd name="T2" fmla="*/ 41 w 48"/>
              <a:gd name="T3" fmla="*/ 17 h 51"/>
              <a:gd name="T4" fmla="*/ 24 w 48"/>
              <a:gd name="T5" fmla="*/ 0 h 51"/>
              <a:gd name="T6" fmla="*/ 6 w 48"/>
              <a:gd name="T7" fmla="*/ 17 h 51"/>
              <a:gd name="T8" fmla="*/ 13 w 48"/>
              <a:gd name="T9" fmla="*/ 31 h 51"/>
              <a:gd name="T10" fmla="*/ 0 w 48"/>
              <a:gd name="T11" fmla="*/ 51 h 51"/>
              <a:gd name="T12" fmla="*/ 3 w 48"/>
              <a:gd name="T13" fmla="*/ 51 h 51"/>
              <a:gd name="T14" fmla="*/ 16 w 48"/>
              <a:gd name="T15" fmla="*/ 33 h 51"/>
              <a:gd name="T16" fmla="*/ 24 w 48"/>
              <a:gd name="T17" fmla="*/ 35 h 51"/>
              <a:gd name="T18" fmla="*/ 31 w 48"/>
              <a:gd name="T19" fmla="*/ 33 h 51"/>
              <a:gd name="T20" fmla="*/ 44 w 48"/>
              <a:gd name="T21" fmla="*/ 51 h 51"/>
              <a:gd name="T22" fmla="*/ 48 w 48"/>
              <a:gd name="T23" fmla="*/ 51 h 51"/>
              <a:gd name="T24" fmla="*/ 34 w 48"/>
              <a:gd name="T25" fmla="*/ 31 h 51"/>
              <a:gd name="T26" fmla="*/ 24 w 48"/>
              <a:gd name="T27" fmla="*/ 32 h 51"/>
              <a:gd name="T28" fmla="*/ 9 w 48"/>
              <a:gd name="T29" fmla="*/ 17 h 51"/>
              <a:gd name="T30" fmla="*/ 24 w 48"/>
              <a:gd name="T31" fmla="*/ 3 h 51"/>
              <a:gd name="T32" fmla="*/ 38 w 48"/>
              <a:gd name="T33" fmla="*/ 17 h 51"/>
              <a:gd name="T34" fmla="*/ 24 w 48"/>
              <a:gd name="T35" fmla="*/ 32 h 51"/>
              <a:gd name="T36" fmla="*/ 24 w 48"/>
              <a:gd name="T37" fmla="*/ 32 h 51"/>
              <a:gd name="T38" fmla="*/ 24 w 48"/>
              <a:gd name="T39" fmla="*/ 32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8" h="51">
                <a:moveTo>
                  <a:pt x="34" y="31"/>
                </a:moveTo>
                <a:cubicBezTo>
                  <a:pt x="39" y="28"/>
                  <a:pt x="41" y="23"/>
                  <a:pt x="41" y="17"/>
                </a:cubicBezTo>
                <a:cubicBezTo>
                  <a:pt x="41" y="8"/>
                  <a:pt x="33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3"/>
                  <a:pt x="9" y="28"/>
                  <a:pt x="13" y="31"/>
                </a:cubicBezTo>
                <a:cubicBezTo>
                  <a:pt x="5" y="35"/>
                  <a:pt x="0" y="42"/>
                  <a:pt x="0" y="51"/>
                </a:cubicBezTo>
                <a:cubicBezTo>
                  <a:pt x="3" y="51"/>
                  <a:pt x="3" y="51"/>
                  <a:pt x="3" y="51"/>
                </a:cubicBezTo>
                <a:cubicBezTo>
                  <a:pt x="4" y="43"/>
                  <a:pt x="9" y="36"/>
                  <a:pt x="16" y="33"/>
                </a:cubicBezTo>
                <a:cubicBezTo>
                  <a:pt x="18" y="34"/>
                  <a:pt x="21" y="35"/>
                  <a:pt x="24" y="35"/>
                </a:cubicBezTo>
                <a:cubicBezTo>
                  <a:pt x="26" y="35"/>
                  <a:pt x="29" y="34"/>
                  <a:pt x="31" y="33"/>
                </a:cubicBezTo>
                <a:cubicBezTo>
                  <a:pt x="38" y="36"/>
                  <a:pt x="44" y="43"/>
                  <a:pt x="44" y="51"/>
                </a:cubicBezTo>
                <a:cubicBezTo>
                  <a:pt x="48" y="51"/>
                  <a:pt x="48" y="51"/>
                  <a:pt x="48" y="51"/>
                </a:cubicBezTo>
                <a:cubicBezTo>
                  <a:pt x="47" y="42"/>
                  <a:pt x="42" y="35"/>
                  <a:pt x="34" y="31"/>
                </a:cubicBezTo>
                <a:close/>
                <a:moveTo>
                  <a:pt x="24" y="32"/>
                </a:moveTo>
                <a:cubicBezTo>
                  <a:pt x="16" y="32"/>
                  <a:pt x="9" y="25"/>
                  <a:pt x="9" y="17"/>
                </a:cubicBezTo>
                <a:cubicBezTo>
                  <a:pt x="9" y="10"/>
                  <a:pt x="16" y="3"/>
                  <a:pt x="24" y="3"/>
                </a:cubicBezTo>
                <a:cubicBezTo>
                  <a:pt x="32" y="3"/>
                  <a:pt x="38" y="10"/>
                  <a:pt x="38" y="17"/>
                </a:cubicBezTo>
                <a:cubicBezTo>
                  <a:pt x="38" y="25"/>
                  <a:pt x="32" y="32"/>
                  <a:pt x="24" y="32"/>
                </a:cubicBezTo>
                <a:close/>
                <a:moveTo>
                  <a:pt x="24" y="32"/>
                </a:moveTo>
                <a:cubicBezTo>
                  <a:pt x="24" y="32"/>
                  <a:pt x="24" y="32"/>
                  <a:pt x="24" y="32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7BE47F1B-375B-48D2-6E4E-092CBA1680AA}"/>
              </a:ext>
            </a:extLst>
          </p:cNvPr>
          <p:cNvSpPr>
            <a:spLocks noEditPoints="1"/>
          </p:cNvSpPr>
          <p:nvPr/>
        </p:nvSpPr>
        <p:spPr bwMode="auto">
          <a:xfrm>
            <a:off x="551295" y="4147051"/>
            <a:ext cx="364979" cy="276355"/>
          </a:xfrm>
          <a:custGeom>
            <a:avLst/>
            <a:gdLst>
              <a:gd name="T0" fmla="*/ 50 w 54"/>
              <a:gd name="T1" fmla="*/ 0 h 41"/>
              <a:gd name="T2" fmla="*/ 3 w 54"/>
              <a:gd name="T3" fmla="*/ 0 h 41"/>
              <a:gd name="T4" fmla="*/ 0 w 54"/>
              <a:gd name="T5" fmla="*/ 4 h 41"/>
              <a:gd name="T6" fmla="*/ 0 w 54"/>
              <a:gd name="T7" fmla="*/ 38 h 41"/>
              <a:gd name="T8" fmla="*/ 3 w 54"/>
              <a:gd name="T9" fmla="*/ 41 h 41"/>
              <a:gd name="T10" fmla="*/ 50 w 54"/>
              <a:gd name="T11" fmla="*/ 41 h 41"/>
              <a:gd name="T12" fmla="*/ 54 w 54"/>
              <a:gd name="T13" fmla="*/ 38 h 41"/>
              <a:gd name="T14" fmla="*/ 54 w 54"/>
              <a:gd name="T15" fmla="*/ 4 h 41"/>
              <a:gd name="T16" fmla="*/ 50 w 54"/>
              <a:gd name="T17" fmla="*/ 0 h 41"/>
              <a:gd name="T18" fmla="*/ 3 w 54"/>
              <a:gd name="T19" fmla="*/ 13 h 41"/>
              <a:gd name="T20" fmla="*/ 16 w 54"/>
              <a:gd name="T21" fmla="*/ 22 h 41"/>
              <a:gd name="T22" fmla="*/ 3 w 54"/>
              <a:gd name="T23" fmla="*/ 35 h 41"/>
              <a:gd name="T24" fmla="*/ 3 w 54"/>
              <a:gd name="T25" fmla="*/ 13 h 41"/>
              <a:gd name="T26" fmla="*/ 6 w 54"/>
              <a:gd name="T27" fmla="*/ 38 h 41"/>
              <a:gd name="T28" fmla="*/ 19 w 54"/>
              <a:gd name="T29" fmla="*/ 24 h 41"/>
              <a:gd name="T30" fmla="*/ 27 w 54"/>
              <a:gd name="T31" fmla="*/ 29 h 41"/>
              <a:gd name="T32" fmla="*/ 35 w 54"/>
              <a:gd name="T33" fmla="*/ 24 h 41"/>
              <a:gd name="T34" fmla="*/ 48 w 54"/>
              <a:gd name="T35" fmla="*/ 38 h 41"/>
              <a:gd name="T36" fmla="*/ 6 w 54"/>
              <a:gd name="T37" fmla="*/ 38 h 41"/>
              <a:gd name="T38" fmla="*/ 50 w 54"/>
              <a:gd name="T39" fmla="*/ 35 h 41"/>
              <a:gd name="T40" fmla="*/ 37 w 54"/>
              <a:gd name="T41" fmla="*/ 22 h 41"/>
              <a:gd name="T42" fmla="*/ 50 w 54"/>
              <a:gd name="T43" fmla="*/ 13 h 41"/>
              <a:gd name="T44" fmla="*/ 50 w 54"/>
              <a:gd name="T45" fmla="*/ 35 h 41"/>
              <a:gd name="T46" fmla="*/ 50 w 54"/>
              <a:gd name="T47" fmla="*/ 9 h 41"/>
              <a:gd name="T48" fmla="*/ 50 w 54"/>
              <a:gd name="T49" fmla="*/ 9 h 41"/>
              <a:gd name="T50" fmla="*/ 27 w 54"/>
              <a:gd name="T51" fmla="*/ 25 h 41"/>
              <a:gd name="T52" fmla="*/ 3 w 54"/>
              <a:gd name="T53" fmla="*/ 9 h 41"/>
              <a:gd name="T54" fmla="*/ 3 w 54"/>
              <a:gd name="T55" fmla="*/ 4 h 41"/>
              <a:gd name="T56" fmla="*/ 50 w 54"/>
              <a:gd name="T57" fmla="*/ 4 h 41"/>
              <a:gd name="T58" fmla="*/ 50 w 54"/>
              <a:gd name="T59" fmla="*/ 9 h 41"/>
              <a:gd name="T60" fmla="*/ 50 w 54"/>
              <a:gd name="T61" fmla="*/ 9 h 41"/>
              <a:gd name="T62" fmla="*/ 50 w 54"/>
              <a:gd name="T63" fmla="*/ 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4" h="41">
                <a:moveTo>
                  <a:pt x="5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9"/>
                  <a:pt x="1" y="41"/>
                  <a:pt x="3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52" y="41"/>
                  <a:pt x="54" y="39"/>
                  <a:pt x="54" y="38"/>
                </a:cubicBezTo>
                <a:cubicBezTo>
                  <a:pt x="54" y="4"/>
                  <a:pt x="54" y="4"/>
                  <a:pt x="54" y="4"/>
                </a:cubicBezTo>
                <a:cubicBezTo>
                  <a:pt x="54" y="2"/>
                  <a:pt x="52" y="0"/>
                  <a:pt x="50" y="0"/>
                </a:cubicBezTo>
                <a:close/>
                <a:moveTo>
                  <a:pt x="3" y="13"/>
                </a:moveTo>
                <a:cubicBezTo>
                  <a:pt x="16" y="22"/>
                  <a:pt x="16" y="22"/>
                  <a:pt x="16" y="22"/>
                </a:cubicBezTo>
                <a:cubicBezTo>
                  <a:pt x="3" y="35"/>
                  <a:pt x="3" y="35"/>
                  <a:pt x="3" y="35"/>
                </a:cubicBezTo>
                <a:lnTo>
                  <a:pt x="3" y="13"/>
                </a:lnTo>
                <a:close/>
                <a:moveTo>
                  <a:pt x="6" y="38"/>
                </a:moveTo>
                <a:cubicBezTo>
                  <a:pt x="19" y="24"/>
                  <a:pt x="19" y="24"/>
                  <a:pt x="19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5" y="24"/>
                  <a:pt x="35" y="24"/>
                  <a:pt x="35" y="24"/>
                </a:cubicBezTo>
                <a:cubicBezTo>
                  <a:pt x="48" y="38"/>
                  <a:pt x="48" y="38"/>
                  <a:pt x="48" y="38"/>
                </a:cubicBezTo>
                <a:lnTo>
                  <a:pt x="6" y="38"/>
                </a:lnTo>
                <a:close/>
                <a:moveTo>
                  <a:pt x="50" y="35"/>
                </a:moveTo>
                <a:cubicBezTo>
                  <a:pt x="37" y="22"/>
                  <a:pt x="37" y="22"/>
                  <a:pt x="37" y="22"/>
                </a:cubicBezTo>
                <a:cubicBezTo>
                  <a:pt x="50" y="13"/>
                  <a:pt x="50" y="13"/>
                  <a:pt x="50" y="13"/>
                </a:cubicBezTo>
                <a:lnTo>
                  <a:pt x="50" y="35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  <a:cubicBezTo>
                  <a:pt x="27" y="25"/>
                  <a:pt x="27" y="25"/>
                  <a:pt x="27" y="25"/>
                </a:cubicBezTo>
                <a:cubicBezTo>
                  <a:pt x="3" y="9"/>
                  <a:pt x="3" y="9"/>
                  <a:pt x="3" y="9"/>
                </a:cubicBezTo>
                <a:cubicBezTo>
                  <a:pt x="3" y="4"/>
                  <a:pt x="3" y="4"/>
                  <a:pt x="3" y="4"/>
                </a:cubicBezTo>
                <a:cubicBezTo>
                  <a:pt x="50" y="4"/>
                  <a:pt x="50" y="4"/>
                  <a:pt x="50" y="4"/>
                </a:cubicBezTo>
                <a:lnTo>
                  <a:pt x="50" y="9"/>
                </a:lnTo>
                <a:close/>
                <a:moveTo>
                  <a:pt x="50" y="9"/>
                </a:moveTo>
                <a:cubicBezTo>
                  <a:pt x="50" y="9"/>
                  <a:pt x="50" y="9"/>
                  <a:pt x="50" y="9"/>
                </a:cubicBezTo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BD4FEE-CE7B-45E9-E9ED-B3400AE52AC7}"/>
              </a:ext>
            </a:extLst>
          </p:cNvPr>
          <p:cNvGrpSpPr/>
          <p:nvPr/>
        </p:nvGrpSpPr>
        <p:grpSpPr>
          <a:xfrm>
            <a:off x="558442" y="5949343"/>
            <a:ext cx="350685" cy="357356"/>
            <a:chOff x="18770600" y="2700338"/>
            <a:chExt cx="584200" cy="595313"/>
          </a:xfrm>
          <a:solidFill>
            <a:schemeClr val="bg2">
              <a:lumMod val="75000"/>
            </a:schemeClr>
          </a:solidFill>
        </p:grpSpPr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F2A74A13-2E9B-C203-969E-C50F7284F0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37275" y="2890838"/>
              <a:ext cx="450850" cy="404813"/>
            </a:xfrm>
            <a:custGeom>
              <a:avLst/>
              <a:gdLst>
                <a:gd name="T0" fmla="*/ 32 w 40"/>
                <a:gd name="T1" fmla="*/ 36 h 36"/>
                <a:gd name="T2" fmla="*/ 8 w 40"/>
                <a:gd name="T3" fmla="*/ 36 h 36"/>
                <a:gd name="T4" fmla="*/ 0 w 40"/>
                <a:gd name="T5" fmla="*/ 28 h 36"/>
                <a:gd name="T6" fmla="*/ 0 w 40"/>
                <a:gd name="T7" fmla="*/ 2 h 36"/>
                <a:gd name="T8" fmla="*/ 1 w 40"/>
                <a:gd name="T9" fmla="*/ 0 h 36"/>
                <a:gd name="T10" fmla="*/ 3 w 40"/>
                <a:gd name="T11" fmla="*/ 2 h 36"/>
                <a:gd name="T12" fmla="*/ 3 w 40"/>
                <a:gd name="T13" fmla="*/ 28 h 36"/>
                <a:gd name="T14" fmla="*/ 8 w 40"/>
                <a:gd name="T15" fmla="*/ 32 h 36"/>
                <a:gd name="T16" fmla="*/ 32 w 40"/>
                <a:gd name="T17" fmla="*/ 32 h 36"/>
                <a:gd name="T18" fmla="*/ 37 w 40"/>
                <a:gd name="T19" fmla="*/ 28 h 36"/>
                <a:gd name="T20" fmla="*/ 37 w 40"/>
                <a:gd name="T21" fmla="*/ 2 h 36"/>
                <a:gd name="T22" fmla="*/ 38 w 40"/>
                <a:gd name="T23" fmla="*/ 0 h 36"/>
                <a:gd name="T24" fmla="*/ 40 w 40"/>
                <a:gd name="T25" fmla="*/ 2 h 36"/>
                <a:gd name="T26" fmla="*/ 40 w 40"/>
                <a:gd name="T27" fmla="*/ 28 h 36"/>
                <a:gd name="T28" fmla="*/ 32 w 40"/>
                <a:gd name="T29" fmla="*/ 36 h 36"/>
                <a:gd name="T30" fmla="*/ 32 w 40"/>
                <a:gd name="T31" fmla="*/ 36 h 36"/>
                <a:gd name="T32" fmla="*/ 32 w 40"/>
                <a:gd name="T3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36">
                  <a:moveTo>
                    <a:pt x="32" y="36"/>
                  </a:moveTo>
                  <a:cubicBezTo>
                    <a:pt x="8" y="36"/>
                    <a:pt x="8" y="36"/>
                    <a:pt x="8" y="36"/>
                  </a:cubicBezTo>
                  <a:cubicBezTo>
                    <a:pt x="2" y="36"/>
                    <a:pt x="0" y="35"/>
                    <a:pt x="0" y="2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32"/>
                    <a:pt x="3" y="32"/>
                    <a:pt x="8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6" y="32"/>
                    <a:pt x="37" y="32"/>
                    <a:pt x="37" y="28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1"/>
                    <a:pt x="37" y="0"/>
                    <a:pt x="38" y="0"/>
                  </a:cubicBezTo>
                  <a:cubicBezTo>
                    <a:pt x="39" y="0"/>
                    <a:pt x="40" y="1"/>
                    <a:pt x="40" y="2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34"/>
                    <a:pt x="38" y="36"/>
                    <a:pt x="32" y="36"/>
                  </a:cubicBezTo>
                  <a:close/>
                  <a:moveTo>
                    <a:pt x="32" y="36"/>
                  </a:moveTo>
                  <a:cubicBezTo>
                    <a:pt x="32" y="36"/>
                    <a:pt x="32" y="36"/>
                    <a:pt x="32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C7582613-9107-4E3D-7D68-EECB261A1A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16650" y="2700338"/>
              <a:ext cx="292100" cy="112713"/>
            </a:xfrm>
            <a:custGeom>
              <a:avLst/>
              <a:gdLst>
                <a:gd name="T0" fmla="*/ 24 w 26"/>
                <a:gd name="T1" fmla="*/ 10 h 10"/>
                <a:gd name="T2" fmla="*/ 22 w 26"/>
                <a:gd name="T3" fmla="*/ 9 h 10"/>
                <a:gd name="T4" fmla="*/ 22 w 26"/>
                <a:gd name="T5" fmla="*/ 8 h 10"/>
                <a:gd name="T6" fmla="*/ 17 w 26"/>
                <a:gd name="T7" fmla="*/ 3 h 10"/>
                <a:gd name="T8" fmla="*/ 8 w 26"/>
                <a:gd name="T9" fmla="*/ 3 h 10"/>
                <a:gd name="T10" fmla="*/ 3 w 26"/>
                <a:gd name="T11" fmla="*/ 8 h 10"/>
                <a:gd name="T12" fmla="*/ 3 w 26"/>
                <a:gd name="T13" fmla="*/ 9 h 10"/>
                <a:gd name="T14" fmla="*/ 2 w 26"/>
                <a:gd name="T15" fmla="*/ 10 h 10"/>
                <a:gd name="T16" fmla="*/ 0 w 26"/>
                <a:gd name="T17" fmla="*/ 9 h 10"/>
                <a:gd name="T18" fmla="*/ 0 w 26"/>
                <a:gd name="T19" fmla="*/ 8 h 10"/>
                <a:gd name="T20" fmla="*/ 8 w 26"/>
                <a:gd name="T21" fmla="*/ 0 h 10"/>
                <a:gd name="T22" fmla="*/ 17 w 26"/>
                <a:gd name="T23" fmla="*/ 0 h 10"/>
                <a:gd name="T24" fmla="*/ 26 w 26"/>
                <a:gd name="T25" fmla="*/ 8 h 10"/>
                <a:gd name="T26" fmla="*/ 26 w 26"/>
                <a:gd name="T27" fmla="*/ 9 h 10"/>
                <a:gd name="T28" fmla="*/ 24 w 26"/>
                <a:gd name="T29" fmla="*/ 10 h 10"/>
                <a:gd name="T30" fmla="*/ 24 w 26"/>
                <a:gd name="T31" fmla="*/ 10 h 10"/>
                <a:gd name="T32" fmla="*/ 24 w 26"/>
                <a:gd name="T3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10">
                  <a:moveTo>
                    <a:pt x="24" y="10"/>
                  </a:moveTo>
                  <a:cubicBezTo>
                    <a:pt x="23" y="10"/>
                    <a:pt x="22" y="9"/>
                    <a:pt x="22" y="9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2" y="3"/>
                    <a:pt x="22" y="3"/>
                    <a:pt x="17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3" y="3"/>
                    <a:pt x="3" y="4"/>
                    <a:pt x="3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10"/>
                    <a:pt x="2" y="10"/>
                  </a:cubicBezTo>
                  <a:cubicBezTo>
                    <a:pt x="1" y="10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2" y="0"/>
                    <a:pt x="8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6" y="2"/>
                    <a:pt x="26" y="8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26" y="9"/>
                    <a:pt x="25" y="10"/>
                    <a:pt x="24" y="10"/>
                  </a:cubicBezTo>
                  <a:close/>
                  <a:moveTo>
                    <a:pt x="24" y="10"/>
                  </a:move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7DB2CB12-FD1D-F0E4-E0F4-549EA11CA5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3160713"/>
              <a:ext cx="22225" cy="44450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EB72BF5F-F94F-5F9C-89A5-65743730D2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38875" y="2970213"/>
              <a:ext cx="22225" cy="168275"/>
            </a:xfrm>
            <a:custGeom>
              <a:avLst/>
              <a:gdLst>
                <a:gd name="T0" fmla="*/ 1 w 2"/>
                <a:gd name="T1" fmla="*/ 15 h 15"/>
                <a:gd name="T2" fmla="*/ 0 w 2"/>
                <a:gd name="T3" fmla="*/ 14 h 15"/>
                <a:gd name="T4" fmla="*/ 0 w 2"/>
                <a:gd name="T5" fmla="*/ 1 h 15"/>
                <a:gd name="T6" fmla="*/ 1 w 2"/>
                <a:gd name="T7" fmla="*/ 0 h 15"/>
                <a:gd name="T8" fmla="*/ 2 w 2"/>
                <a:gd name="T9" fmla="*/ 1 h 15"/>
                <a:gd name="T10" fmla="*/ 2 w 2"/>
                <a:gd name="T11" fmla="*/ 14 h 15"/>
                <a:gd name="T12" fmla="*/ 1 w 2"/>
                <a:gd name="T13" fmla="*/ 15 h 15"/>
                <a:gd name="T14" fmla="*/ 1 w 2"/>
                <a:gd name="T15" fmla="*/ 15 h 15"/>
                <a:gd name="T16" fmla="*/ 1 w 2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5">
                  <a:moveTo>
                    <a:pt x="1" y="15"/>
                  </a:moveTo>
                  <a:cubicBezTo>
                    <a:pt x="1" y="15"/>
                    <a:pt x="0" y="15"/>
                    <a:pt x="0" y="1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1" y="15"/>
                  </a:cubicBezTo>
                  <a:close/>
                  <a:moveTo>
                    <a:pt x="1" y="15"/>
                  </a:moveTo>
                  <a:cubicBezTo>
                    <a:pt x="1" y="15"/>
                    <a:pt x="1" y="15"/>
                    <a:pt x="1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FE34717A-492E-857D-588B-38BDB5FC8F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51588" y="2970213"/>
              <a:ext cx="22225" cy="234950"/>
            </a:xfrm>
            <a:custGeom>
              <a:avLst/>
              <a:gdLst>
                <a:gd name="T0" fmla="*/ 1 w 2"/>
                <a:gd name="T1" fmla="*/ 21 h 21"/>
                <a:gd name="T2" fmla="*/ 0 w 2"/>
                <a:gd name="T3" fmla="*/ 20 h 21"/>
                <a:gd name="T4" fmla="*/ 0 w 2"/>
                <a:gd name="T5" fmla="*/ 1 h 21"/>
                <a:gd name="T6" fmla="*/ 1 w 2"/>
                <a:gd name="T7" fmla="*/ 0 h 21"/>
                <a:gd name="T8" fmla="*/ 2 w 2"/>
                <a:gd name="T9" fmla="*/ 1 h 21"/>
                <a:gd name="T10" fmla="*/ 2 w 2"/>
                <a:gd name="T11" fmla="*/ 20 h 21"/>
                <a:gd name="T12" fmla="*/ 1 w 2"/>
                <a:gd name="T13" fmla="*/ 21 h 21"/>
                <a:gd name="T14" fmla="*/ 1 w 2"/>
                <a:gd name="T15" fmla="*/ 21 h 21"/>
                <a:gd name="T16" fmla="*/ 1 w 2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21">
                  <a:moveTo>
                    <a:pt x="1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1"/>
                    <a:pt x="1" y="21"/>
                  </a:cubicBezTo>
                  <a:close/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C4655FF6-3FF3-ABDD-061A-03138225B1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64300" y="2970213"/>
              <a:ext cx="11113" cy="234950"/>
            </a:xfrm>
            <a:custGeom>
              <a:avLst/>
              <a:gdLst>
                <a:gd name="T0" fmla="*/ 0 w 1"/>
                <a:gd name="T1" fmla="*/ 21 h 21"/>
                <a:gd name="T2" fmla="*/ 0 w 1"/>
                <a:gd name="T3" fmla="*/ 20 h 21"/>
                <a:gd name="T4" fmla="*/ 0 w 1"/>
                <a:gd name="T5" fmla="*/ 1 h 21"/>
                <a:gd name="T6" fmla="*/ 0 w 1"/>
                <a:gd name="T7" fmla="*/ 0 h 21"/>
                <a:gd name="T8" fmla="*/ 1 w 1"/>
                <a:gd name="T9" fmla="*/ 1 h 21"/>
                <a:gd name="T10" fmla="*/ 1 w 1"/>
                <a:gd name="T11" fmla="*/ 20 h 21"/>
                <a:gd name="T12" fmla="*/ 0 w 1"/>
                <a:gd name="T13" fmla="*/ 21 h 21"/>
                <a:gd name="T14" fmla="*/ 0 w 1"/>
                <a:gd name="T15" fmla="*/ 21 h 21"/>
                <a:gd name="T16" fmla="*/ 0 w 1"/>
                <a:gd name="T1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1">
                  <a:moveTo>
                    <a:pt x="0" y="21"/>
                  </a:moveTo>
                  <a:cubicBezTo>
                    <a:pt x="0" y="21"/>
                    <a:pt x="0" y="20"/>
                    <a:pt x="0" y="2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1"/>
                    <a:pt x="0" y="21"/>
                  </a:cubicBezTo>
                  <a:close/>
                  <a:moveTo>
                    <a:pt x="0" y="21"/>
                  </a:moveTo>
                  <a:cubicBezTo>
                    <a:pt x="0" y="21"/>
                    <a:pt x="0" y="21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46">
              <a:extLst>
                <a:ext uri="{FF2B5EF4-FFF2-40B4-BE49-F238E27FC236}">
                  <a16:creationId xmlns:a16="http://schemas.microsoft.com/office/drawing/2014/main" id="{9006BFE3-7260-EC9B-81CB-DD5C4DB6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70600" y="2778125"/>
              <a:ext cx="584200" cy="157163"/>
            </a:xfrm>
            <a:custGeom>
              <a:avLst/>
              <a:gdLst>
                <a:gd name="T0" fmla="*/ 52 w 52"/>
                <a:gd name="T1" fmla="*/ 7 h 14"/>
                <a:gd name="T2" fmla="*/ 46 w 52"/>
                <a:gd name="T3" fmla="*/ 14 h 14"/>
                <a:gd name="T4" fmla="*/ 7 w 52"/>
                <a:gd name="T5" fmla="*/ 14 h 14"/>
                <a:gd name="T6" fmla="*/ 0 w 52"/>
                <a:gd name="T7" fmla="*/ 7 h 14"/>
                <a:gd name="T8" fmla="*/ 0 w 52"/>
                <a:gd name="T9" fmla="*/ 7 h 14"/>
                <a:gd name="T10" fmla="*/ 7 w 52"/>
                <a:gd name="T11" fmla="*/ 0 h 14"/>
                <a:gd name="T12" fmla="*/ 46 w 52"/>
                <a:gd name="T13" fmla="*/ 0 h 14"/>
                <a:gd name="T14" fmla="*/ 52 w 52"/>
                <a:gd name="T15" fmla="*/ 7 h 14"/>
                <a:gd name="T16" fmla="*/ 49 w 52"/>
                <a:gd name="T17" fmla="*/ 7 h 14"/>
                <a:gd name="T18" fmla="*/ 46 w 52"/>
                <a:gd name="T19" fmla="*/ 3 h 14"/>
                <a:gd name="T20" fmla="*/ 7 w 52"/>
                <a:gd name="T21" fmla="*/ 3 h 14"/>
                <a:gd name="T22" fmla="*/ 3 w 52"/>
                <a:gd name="T23" fmla="*/ 7 h 14"/>
                <a:gd name="T24" fmla="*/ 3 w 52"/>
                <a:gd name="T25" fmla="*/ 7 h 14"/>
                <a:gd name="T26" fmla="*/ 7 w 52"/>
                <a:gd name="T27" fmla="*/ 10 h 14"/>
                <a:gd name="T28" fmla="*/ 46 w 52"/>
                <a:gd name="T29" fmla="*/ 10 h 14"/>
                <a:gd name="T30" fmla="*/ 49 w 52"/>
                <a:gd name="T31" fmla="*/ 7 h 14"/>
                <a:gd name="T32" fmla="*/ 49 w 52"/>
                <a:gd name="T33" fmla="*/ 7 h 14"/>
                <a:gd name="T34" fmla="*/ 49 w 52"/>
                <a:gd name="T35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" h="14">
                  <a:moveTo>
                    <a:pt x="52" y="7"/>
                  </a:moveTo>
                  <a:cubicBezTo>
                    <a:pt x="52" y="11"/>
                    <a:pt x="49" y="14"/>
                    <a:pt x="46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9" y="0"/>
                    <a:pt x="52" y="3"/>
                    <a:pt x="52" y="7"/>
                  </a:cubicBezTo>
                  <a:close/>
                  <a:moveTo>
                    <a:pt x="49" y="7"/>
                  </a:moveTo>
                  <a:cubicBezTo>
                    <a:pt x="49" y="5"/>
                    <a:pt x="48" y="3"/>
                    <a:pt x="4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5" y="3"/>
                    <a:pt x="3" y="5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9"/>
                    <a:pt x="5" y="10"/>
                    <a:pt x="7" y="10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0"/>
                    <a:pt x="49" y="9"/>
                    <a:pt x="49" y="7"/>
                  </a:cubicBezTo>
                  <a:close/>
                  <a:moveTo>
                    <a:pt x="49" y="7"/>
                  </a:moveTo>
                  <a:cubicBezTo>
                    <a:pt x="49" y="7"/>
                    <a:pt x="49" y="7"/>
                    <a:pt x="49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D959B9-F3A2-E5D4-A6DA-78BF092A7307}"/>
              </a:ext>
            </a:extLst>
          </p:cNvPr>
          <p:cNvGrpSpPr/>
          <p:nvPr/>
        </p:nvGrpSpPr>
        <p:grpSpPr>
          <a:xfrm>
            <a:off x="557965" y="2249466"/>
            <a:ext cx="351638" cy="350685"/>
            <a:chOff x="15787688" y="3744913"/>
            <a:chExt cx="585788" cy="584200"/>
          </a:xfrm>
          <a:solidFill>
            <a:schemeClr val="bg2">
              <a:lumMod val="75000"/>
            </a:schemeClr>
          </a:solidFill>
        </p:grpSpPr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B36638A-5395-476F-716A-920E863B70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44850" y="3813175"/>
              <a:ext cx="33338" cy="22225"/>
            </a:xfrm>
            <a:custGeom>
              <a:avLst/>
              <a:gdLst>
                <a:gd name="T0" fmla="*/ 1 w 3"/>
                <a:gd name="T1" fmla="*/ 2 h 2"/>
                <a:gd name="T2" fmla="*/ 0 w 3"/>
                <a:gd name="T3" fmla="*/ 2 h 2"/>
                <a:gd name="T4" fmla="*/ 1 w 3"/>
                <a:gd name="T5" fmla="*/ 1 h 2"/>
                <a:gd name="T6" fmla="*/ 2 w 3"/>
                <a:gd name="T7" fmla="*/ 0 h 2"/>
                <a:gd name="T8" fmla="*/ 3 w 3"/>
                <a:gd name="T9" fmla="*/ 1 h 2"/>
                <a:gd name="T10" fmla="*/ 2 w 3"/>
                <a:gd name="T11" fmla="*/ 2 h 2"/>
                <a:gd name="T12" fmla="*/ 1 w 3"/>
                <a:gd name="T13" fmla="*/ 2 h 2"/>
                <a:gd name="T14" fmla="*/ 1 w 3"/>
                <a:gd name="T15" fmla="*/ 2 h 2"/>
                <a:gd name="T16" fmla="*/ 1 w 3"/>
                <a:gd name="T17" fmla="*/ 2 h 2"/>
                <a:gd name="T18" fmla="*/ 1 w 3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7E2CC00C-DC52-0D5C-4C92-1348DAD2BB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67063" y="3835400"/>
              <a:ext cx="77788" cy="123825"/>
            </a:xfrm>
            <a:custGeom>
              <a:avLst/>
              <a:gdLst>
                <a:gd name="T0" fmla="*/ 0 w 7"/>
                <a:gd name="T1" fmla="*/ 11 h 11"/>
                <a:gd name="T2" fmla="*/ 0 w 7"/>
                <a:gd name="T3" fmla="*/ 10 h 11"/>
                <a:gd name="T4" fmla="*/ 5 w 7"/>
                <a:gd name="T5" fmla="*/ 0 h 11"/>
                <a:gd name="T6" fmla="*/ 6 w 7"/>
                <a:gd name="T7" fmla="*/ 0 h 11"/>
                <a:gd name="T8" fmla="*/ 6 w 7"/>
                <a:gd name="T9" fmla="*/ 1 h 11"/>
                <a:gd name="T10" fmla="*/ 1 w 7"/>
                <a:gd name="T11" fmla="*/ 10 h 11"/>
                <a:gd name="T12" fmla="*/ 0 w 7"/>
                <a:gd name="T13" fmla="*/ 11 h 11"/>
                <a:gd name="T14" fmla="*/ 0 w 7"/>
                <a:gd name="T15" fmla="*/ 11 h 11"/>
                <a:gd name="T16" fmla="*/ 0 w 7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11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6"/>
                    <a:pt x="2" y="2"/>
                    <a:pt x="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3" y="3"/>
                    <a:pt x="1" y="6"/>
                    <a:pt x="1" y="10"/>
                  </a:cubicBezTo>
                  <a:cubicBezTo>
                    <a:pt x="1" y="11"/>
                    <a:pt x="1" y="11"/>
                    <a:pt x="0" y="11"/>
                  </a:cubicBezTo>
                  <a:close/>
                  <a:moveTo>
                    <a:pt x="0" y="11"/>
                  </a:moveTo>
                  <a:cubicBezTo>
                    <a:pt x="0" y="11"/>
                    <a:pt x="0" y="11"/>
                    <a:pt x="0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781B956-E737-C171-2964-7C6C52051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87688" y="3744913"/>
              <a:ext cx="585788" cy="584200"/>
            </a:xfrm>
            <a:custGeom>
              <a:avLst/>
              <a:gdLst>
                <a:gd name="T0" fmla="*/ 44 w 52"/>
                <a:gd name="T1" fmla="*/ 52 h 52"/>
                <a:gd name="T2" fmla="*/ 42 w 52"/>
                <a:gd name="T3" fmla="*/ 51 h 52"/>
                <a:gd name="T4" fmla="*/ 41 w 52"/>
                <a:gd name="T5" fmla="*/ 48 h 52"/>
                <a:gd name="T6" fmla="*/ 39 w 52"/>
                <a:gd name="T7" fmla="*/ 48 h 52"/>
                <a:gd name="T8" fmla="*/ 38 w 52"/>
                <a:gd name="T9" fmla="*/ 47 h 52"/>
                <a:gd name="T10" fmla="*/ 35 w 52"/>
                <a:gd name="T11" fmla="*/ 44 h 52"/>
                <a:gd name="T12" fmla="*/ 35 w 52"/>
                <a:gd name="T13" fmla="*/ 42 h 52"/>
                <a:gd name="T14" fmla="*/ 35 w 52"/>
                <a:gd name="T15" fmla="*/ 41 h 52"/>
                <a:gd name="T16" fmla="*/ 35 w 52"/>
                <a:gd name="T17" fmla="*/ 41 h 52"/>
                <a:gd name="T18" fmla="*/ 35 w 52"/>
                <a:gd name="T19" fmla="*/ 41 h 52"/>
                <a:gd name="T20" fmla="*/ 33 w 52"/>
                <a:gd name="T21" fmla="*/ 41 h 52"/>
                <a:gd name="T22" fmla="*/ 26 w 52"/>
                <a:gd name="T23" fmla="*/ 35 h 52"/>
                <a:gd name="T24" fmla="*/ 19 w 52"/>
                <a:gd name="T25" fmla="*/ 36 h 52"/>
                <a:gd name="T26" fmla="*/ 0 w 52"/>
                <a:gd name="T27" fmla="*/ 18 h 52"/>
                <a:gd name="T28" fmla="*/ 19 w 52"/>
                <a:gd name="T29" fmla="*/ 0 h 52"/>
                <a:gd name="T30" fmla="*/ 37 w 52"/>
                <a:gd name="T31" fmla="*/ 18 h 52"/>
                <a:gd name="T32" fmla="*/ 35 w 52"/>
                <a:gd name="T33" fmla="*/ 25 h 52"/>
                <a:gd name="T34" fmla="*/ 51 w 52"/>
                <a:gd name="T35" fmla="*/ 41 h 52"/>
                <a:gd name="T36" fmla="*/ 51 w 52"/>
                <a:gd name="T37" fmla="*/ 42 h 52"/>
                <a:gd name="T38" fmla="*/ 52 w 52"/>
                <a:gd name="T39" fmla="*/ 48 h 52"/>
                <a:gd name="T40" fmla="*/ 51 w 52"/>
                <a:gd name="T41" fmla="*/ 50 h 52"/>
                <a:gd name="T42" fmla="*/ 44 w 52"/>
                <a:gd name="T43" fmla="*/ 52 h 52"/>
                <a:gd name="T44" fmla="*/ 44 w 52"/>
                <a:gd name="T45" fmla="*/ 52 h 52"/>
                <a:gd name="T46" fmla="*/ 40 w 52"/>
                <a:gd name="T47" fmla="*/ 44 h 52"/>
                <a:gd name="T48" fmla="*/ 43 w 52"/>
                <a:gd name="T49" fmla="*/ 44 h 52"/>
                <a:gd name="T50" fmla="*/ 44 w 52"/>
                <a:gd name="T51" fmla="*/ 46 h 52"/>
                <a:gd name="T52" fmla="*/ 45 w 52"/>
                <a:gd name="T53" fmla="*/ 48 h 52"/>
                <a:gd name="T54" fmla="*/ 49 w 52"/>
                <a:gd name="T55" fmla="*/ 47 h 52"/>
                <a:gd name="T56" fmla="*/ 48 w 52"/>
                <a:gd name="T57" fmla="*/ 42 h 52"/>
                <a:gd name="T58" fmla="*/ 32 w 52"/>
                <a:gd name="T59" fmla="*/ 27 h 52"/>
                <a:gd name="T60" fmla="*/ 32 w 52"/>
                <a:gd name="T61" fmla="*/ 25 h 52"/>
                <a:gd name="T62" fmla="*/ 34 w 52"/>
                <a:gd name="T63" fmla="*/ 18 h 52"/>
                <a:gd name="T64" fmla="*/ 19 w 52"/>
                <a:gd name="T65" fmla="*/ 3 h 52"/>
                <a:gd name="T66" fmla="*/ 4 w 52"/>
                <a:gd name="T67" fmla="*/ 18 h 52"/>
                <a:gd name="T68" fmla="*/ 19 w 52"/>
                <a:gd name="T69" fmla="*/ 33 h 52"/>
                <a:gd name="T70" fmla="*/ 26 w 52"/>
                <a:gd name="T71" fmla="*/ 31 h 52"/>
                <a:gd name="T72" fmla="*/ 28 w 52"/>
                <a:gd name="T73" fmla="*/ 32 h 52"/>
                <a:gd name="T74" fmla="*/ 34 w 52"/>
                <a:gd name="T75" fmla="*/ 38 h 52"/>
                <a:gd name="T76" fmla="*/ 34 w 52"/>
                <a:gd name="T77" fmla="*/ 38 h 52"/>
                <a:gd name="T78" fmla="*/ 36 w 52"/>
                <a:gd name="T79" fmla="*/ 38 h 52"/>
                <a:gd name="T80" fmla="*/ 38 w 52"/>
                <a:gd name="T81" fmla="*/ 39 h 52"/>
                <a:gd name="T82" fmla="*/ 39 w 52"/>
                <a:gd name="T83" fmla="*/ 41 h 52"/>
                <a:gd name="T84" fmla="*/ 38 w 52"/>
                <a:gd name="T85" fmla="*/ 42 h 52"/>
                <a:gd name="T86" fmla="*/ 40 w 52"/>
                <a:gd name="T87" fmla="*/ 44 h 52"/>
                <a:gd name="T88" fmla="*/ 40 w 52"/>
                <a:gd name="T89" fmla="*/ 44 h 52"/>
                <a:gd name="T90" fmla="*/ 40 w 52"/>
                <a:gd name="T91" fmla="*/ 4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" h="52">
                  <a:moveTo>
                    <a:pt x="44" y="52"/>
                  </a:moveTo>
                  <a:cubicBezTo>
                    <a:pt x="43" y="52"/>
                    <a:pt x="43" y="51"/>
                    <a:pt x="42" y="5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7"/>
                    <a:pt x="39" y="47"/>
                    <a:pt x="38" y="47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44"/>
                    <a:pt x="35" y="43"/>
                    <a:pt x="35" y="42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4" y="42"/>
                    <a:pt x="33" y="42"/>
                    <a:pt x="33" y="41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4" y="36"/>
                    <a:pt x="21" y="36"/>
                    <a:pt x="19" y="36"/>
                  </a:cubicBezTo>
                  <a:cubicBezTo>
                    <a:pt x="9" y="36"/>
                    <a:pt x="0" y="28"/>
                    <a:pt x="0" y="18"/>
                  </a:cubicBezTo>
                  <a:cubicBezTo>
                    <a:pt x="0" y="8"/>
                    <a:pt x="9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cubicBezTo>
                    <a:pt x="37" y="21"/>
                    <a:pt x="36" y="23"/>
                    <a:pt x="35" y="25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41"/>
                    <a:pt x="51" y="41"/>
                    <a:pt x="51" y="42"/>
                  </a:cubicBezTo>
                  <a:cubicBezTo>
                    <a:pt x="52" y="48"/>
                    <a:pt x="52" y="48"/>
                    <a:pt x="52" y="48"/>
                  </a:cubicBezTo>
                  <a:cubicBezTo>
                    <a:pt x="52" y="49"/>
                    <a:pt x="52" y="50"/>
                    <a:pt x="51" y="5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4" y="52"/>
                    <a:pt x="44" y="52"/>
                    <a:pt x="44" y="52"/>
                  </a:cubicBezTo>
                  <a:close/>
                  <a:moveTo>
                    <a:pt x="40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4" y="45"/>
                    <a:pt x="44" y="46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6"/>
                    <a:pt x="32" y="25"/>
                    <a:pt x="32" y="25"/>
                  </a:cubicBezTo>
                  <a:cubicBezTo>
                    <a:pt x="33" y="23"/>
                    <a:pt x="34" y="20"/>
                    <a:pt x="34" y="18"/>
                  </a:cubicBezTo>
                  <a:cubicBezTo>
                    <a:pt x="34" y="10"/>
                    <a:pt x="27" y="3"/>
                    <a:pt x="19" y="3"/>
                  </a:cubicBezTo>
                  <a:cubicBezTo>
                    <a:pt x="10" y="3"/>
                    <a:pt x="4" y="10"/>
                    <a:pt x="4" y="18"/>
                  </a:cubicBezTo>
                  <a:cubicBezTo>
                    <a:pt x="4" y="26"/>
                    <a:pt x="10" y="33"/>
                    <a:pt x="19" y="33"/>
                  </a:cubicBezTo>
                  <a:cubicBezTo>
                    <a:pt x="21" y="33"/>
                    <a:pt x="23" y="33"/>
                    <a:pt x="26" y="31"/>
                  </a:cubicBezTo>
                  <a:cubicBezTo>
                    <a:pt x="26" y="31"/>
                    <a:pt x="27" y="31"/>
                    <a:pt x="28" y="32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5" y="37"/>
                    <a:pt x="36" y="37"/>
                    <a:pt x="36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9" y="40"/>
                    <a:pt x="39" y="41"/>
                    <a:pt x="39" y="41"/>
                  </a:cubicBezTo>
                  <a:cubicBezTo>
                    <a:pt x="38" y="42"/>
                    <a:pt x="38" y="42"/>
                    <a:pt x="38" y="42"/>
                  </a:cubicBezTo>
                  <a:lnTo>
                    <a:pt x="40" y="44"/>
                  </a:lnTo>
                  <a:close/>
                  <a:moveTo>
                    <a:pt x="40" y="44"/>
                  </a:moveTo>
                  <a:cubicBezTo>
                    <a:pt x="40" y="44"/>
                    <a:pt x="40" y="44"/>
                    <a:pt x="40" y="4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24B6A6F-156D-0E2F-C081-0924E6C6E622}"/>
              </a:ext>
            </a:extLst>
          </p:cNvPr>
          <p:cNvSpPr txBox="1"/>
          <p:nvPr/>
        </p:nvSpPr>
        <p:spPr>
          <a:xfrm>
            <a:off x="1150492" y="4050698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BFD987-1A7C-A30E-0805-84532B881B67}"/>
              </a:ext>
            </a:extLst>
          </p:cNvPr>
          <p:cNvSpPr txBox="1"/>
          <p:nvPr/>
        </p:nvSpPr>
        <p:spPr>
          <a:xfrm>
            <a:off x="1150492" y="498495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2622EC-58ED-F949-6978-2486F7471B65}"/>
              </a:ext>
            </a:extLst>
          </p:cNvPr>
          <p:cNvSpPr txBox="1"/>
          <p:nvPr/>
        </p:nvSpPr>
        <p:spPr>
          <a:xfrm>
            <a:off x="1150492" y="5919219"/>
            <a:ext cx="1004373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4B95A1-6854-8E55-8040-1C2CC1D71583}"/>
              </a:ext>
            </a:extLst>
          </p:cNvPr>
          <p:cNvSpPr txBox="1"/>
          <p:nvPr/>
        </p:nvSpPr>
        <p:spPr>
          <a:xfrm>
            <a:off x="1150492" y="3116437"/>
            <a:ext cx="1186524" cy="480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Lorem Ipsum is not simply random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ABF837-3700-9189-70A1-C98152563F69}"/>
              </a:ext>
            </a:extLst>
          </p:cNvPr>
          <p:cNvSpPr txBox="1"/>
          <p:nvPr/>
        </p:nvSpPr>
        <p:spPr>
          <a:xfrm>
            <a:off x="1150491" y="2182177"/>
            <a:ext cx="2291537" cy="485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CFB1A8-C758-0ACA-9EAC-91F00BDE2CA9}"/>
              </a:ext>
            </a:extLst>
          </p:cNvPr>
          <p:cNvSpPr txBox="1"/>
          <p:nvPr/>
        </p:nvSpPr>
        <p:spPr>
          <a:xfrm rot="684185">
            <a:off x="3491333" y="318706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21%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6B9BC7-A857-3873-7A4E-8322C6997A4C}"/>
              </a:ext>
            </a:extLst>
          </p:cNvPr>
          <p:cNvSpPr txBox="1"/>
          <p:nvPr/>
        </p:nvSpPr>
        <p:spPr>
          <a:xfrm rot="684185">
            <a:off x="3327678" y="3906249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18%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1F1565-6FB9-3321-5852-953BEE7937E0}"/>
              </a:ext>
            </a:extLst>
          </p:cNvPr>
          <p:cNvSpPr txBox="1"/>
          <p:nvPr/>
        </p:nvSpPr>
        <p:spPr>
          <a:xfrm rot="684185">
            <a:off x="3189489" y="4576911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13%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688C83-D461-E2FA-6AE3-457503E07E41}"/>
              </a:ext>
            </a:extLst>
          </p:cNvPr>
          <p:cNvSpPr txBox="1"/>
          <p:nvPr/>
        </p:nvSpPr>
        <p:spPr>
          <a:xfrm rot="684185">
            <a:off x="3037509" y="5150904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8%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00F566-EE0D-C0B1-7065-C7C1D618C40E}"/>
              </a:ext>
            </a:extLst>
          </p:cNvPr>
          <p:cNvSpPr txBox="1"/>
          <p:nvPr/>
        </p:nvSpPr>
        <p:spPr>
          <a:xfrm rot="684185">
            <a:off x="2919828" y="5701683"/>
            <a:ext cx="704522" cy="323165"/>
          </a:xfrm>
          <a:prstGeom prst="rect">
            <a:avLst/>
          </a:prstGeom>
          <a:noFill/>
        </p:spPr>
        <p:txBody>
          <a:bodyPr wrap="square" numCol="1" spcCol="0" rtlCol="0" anchor="ctr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ea typeface="Montserrat" charset="0"/>
                <a:cs typeface="Montserrat" charset="0"/>
              </a:rPr>
              <a:t>3%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8013B0-D274-AAB7-DDE8-9DE0FE3F5FFC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EC1DED-6BF2-B63D-2B34-1BD71AB5BE56}"/>
              </a:ext>
            </a:extLst>
          </p:cNvPr>
          <p:cNvGrpSpPr/>
          <p:nvPr/>
        </p:nvGrpSpPr>
        <p:grpSpPr>
          <a:xfrm>
            <a:off x="6371649" y="3333373"/>
            <a:ext cx="4441868" cy="805503"/>
            <a:chOff x="647697" y="2806037"/>
            <a:chExt cx="4441868" cy="80550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B30C0E-61A3-A0F6-8976-BAF1ECFC727A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5DD50809-9F51-8D56-C756-7CF4A7398A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44F3CD-5A8C-A03D-671E-A5B794A7264F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1D9D74F-5A01-5856-F1DF-CBBC5589F291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C8270B-15A7-66D7-2E28-79FE7D53011D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59698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#1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AA3FB5-27CC-4830-853C-09201E8230D0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E5BAEF0-225F-D138-3057-47A206F21651}"/>
              </a:ext>
            </a:extLst>
          </p:cNvPr>
          <p:cNvGrpSpPr/>
          <p:nvPr/>
        </p:nvGrpSpPr>
        <p:grpSpPr>
          <a:xfrm>
            <a:off x="6371649" y="4417285"/>
            <a:ext cx="4441868" cy="805503"/>
            <a:chOff x="647697" y="2806037"/>
            <a:chExt cx="4441868" cy="80550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03DCB16-F4AA-F6F0-5218-F2848FC59897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63" name="Freeform 5">
                <a:extLst>
                  <a:ext uri="{FF2B5EF4-FFF2-40B4-BE49-F238E27FC236}">
                    <a16:creationId xmlns:a16="http://schemas.microsoft.com/office/drawing/2014/main" id="{7D5C9250-E03E-6AB3-606F-A6AD91E69A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44B060D-4FF2-FA15-2EAE-FC833355FCD1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D53720-267A-05D7-3E03-36DAB94BF6EA}"/>
                </a:ext>
              </a:extLst>
            </p:cNvPr>
            <p:cNvGrpSpPr/>
            <p:nvPr/>
          </p:nvGrpSpPr>
          <p:grpSpPr>
            <a:xfrm>
              <a:off x="1489113" y="2806037"/>
              <a:ext cx="3600452" cy="805503"/>
              <a:chOff x="1489113" y="2806037"/>
              <a:chExt cx="3600452" cy="805503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BBAB2E-7E63-DCC6-C39D-BF33699C2D25}"/>
                  </a:ext>
                </a:extLst>
              </p:cNvPr>
              <p:cNvSpPr txBox="1"/>
              <p:nvPr/>
            </p:nvSpPr>
            <p:spPr>
              <a:xfrm>
                <a:off x="1489113" y="2806037"/>
                <a:ext cx="2397576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#2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60B9ACD-17A5-427D-2062-1C797A7D29FF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9D5BA-E5E1-549D-C51A-71D2383DC3FC}"/>
              </a:ext>
            </a:extLst>
          </p:cNvPr>
          <p:cNvGrpSpPr/>
          <p:nvPr/>
        </p:nvGrpSpPr>
        <p:grpSpPr>
          <a:xfrm>
            <a:off x="6371649" y="5501196"/>
            <a:ext cx="4441868" cy="805503"/>
            <a:chOff x="647697" y="2806037"/>
            <a:chExt cx="4441868" cy="805503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05BBF63-3DDF-A662-7AAD-99F425E296E0}"/>
                </a:ext>
              </a:extLst>
            </p:cNvPr>
            <p:cNvGrpSpPr/>
            <p:nvPr/>
          </p:nvGrpSpPr>
          <p:grpSpPr>
            <a:xfrm>
              <a:off x="647697" y="2975426"/>
              <a:ext cx="466725" cy="466725"/>
              <a:chOff x="5848350" y="3238500"/>
              <a:chExt cx="466725" cy="466725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450986D1-CC24-0CB8-2FE0-311FDADB8C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8362" y="3365500"/>
                <a:ext cx="266700" cy="212725"/>
              </a:xfrm>
              <a:custGeom>
                <a:avLst/>
                <a:gdLst>
                  <a:gd name="T0" fmla="*/ 84 w 85"/>
                  <a:gd name="T1" fmla="*/ 13 h 68"/>
                  <a:gd name="T2" fmla="*/ 72 w 85"/>
                  <a:gd name="T3" fmla="*/ 1 h 68"/>
                  <a:gd name="T4" fmla="*/ 69 w 85"/>
                  <a:gd name="T5" fmla="*/ 0 h 68"/>
                  <a:gd name="T6" fmla="*/ 65 w 85"/>
                  <a:gd name="T7" fmla="*/ 1 h 68"/>
                  <a:gd name="T8" fmla="*/ 34 w 85"/>
                  <a:gd name="T9" fmla="*/ 33 h 68"/>
                  <a:gd name="T10" fmla="*/ 20 w 85"/>
                  <a:gd name="T11" fmla="*/ 19 h 68"/>
                  <a:gd name="T12" fmla="*/ 17 w 85"/>
                  <a:gd name="T13" fmla="*/ 18 h 68"/>
                  <a:gd name="T14" fmla="*/ 13 w 85"/>
                  <a:gd name="T15" fmla="*/ 19 h 68"/>
                  <a:gd name="T16" fmla="*/ 2 w 85"/>
                  <a:gd name="T17" fmla="*/ 31 h 68"/>
                  <a:gd name="T18" fmla="*/ 2 w 85"/>
                  <a:gd name="T19" fmla="*/ 38 h 68"/>
                  <a:gd name="T20" fmla="*/ 30 w 85"/>
                  <a:gd name="T21" fmla="*/ 66 h 68"/>
                  <a:gd name="T22" fmla="*/ 34 w 85"/>
                  <a:gd name="T23" fmla="*/ 68 h 68"/>
                  <a:gd name="T24" fmla="*/ 37 w 85"/>
                  <a:gd name="T25" fmla="*/ 66 h 68"/>
                  <a:gd name="T26" fmla="*/ 84 w 85"/>
                  <a:gd name="T27" fmla="*/ 20 h 68"/>
                  <a:gd name="T28" fmla="*/ 85 w 85"/>
                  <a:gd name="T29" fmla="*/ 16 h 68"/>
                  <a:gd name="T30" fmla="*/ 84 w 85"/>
                  <a:gd name="T31" fmla="*/ 13 h 68"/>
                  <a:gd name="T32" fmla="*/ 34 w 85"/>
                  <a:gd name="T33" fmla="*/ 63 h 68"/>
                  <a:gd name="T34" fmla="*/ 5 w 85"/>
                  <a:gd name="T35" fmla="*/ 34 h 68"/>
                  <a:gd name="T36" fmla="*/ 17 w 85"/>
                  <a:gd name="T37" fmla="*/ 23 h 68"/>
                  <a:gd name="T38" fmla="*/ 34 w 85"/>
                  <a:gd name="T39" fmla="*/ 40 h 68"/>
                  <a:gd name="T40" fmla="*/ 69 w 85"/>
                  <a:gd name="T41" fmla="*/ 5 h 68"/>
                  <a:gd name="T42" fmla="*/ 80 w 85"/>
                  <a:gd name="T43" fmla="*/ 16 h 68"/>
                  <a:gd name="T44" fmla="*/ 34 w 85"/>
                  <a:gd name="T45" fmla="*/ 63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5" h="68">
                    <a:moveTo>
                      <a:pt x="84" y="13"/>
                    </a:moveTo>
                    <a:cubicBezTo>
                      <a:pt x="72" y="1"/>
                      <a:pt x="72" y="1"/>
                      <a:pt x="72" y="1"/>
                    </a:cubicBezTo>
                    <a:cubicBezTo>
                      <a:pt x="71" y="0"/>
                      <a:pt x="70" y="0"/>
                      <a:pt x="69" y="0"/>
                    </a:cubicBezTo>
                    <a:cubicBezTo>
                      <a:pt x="67" y="0"/>
                      <a:pt x="66" y="1"/>
                      <a:pt x="65" y="1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19" y="18"/>
                      <a:pt x="18" y="18"/>
                      <a:pt x="17" y="18"/>
                    </a:cubicBezTo>
                    <a:cubicBezTo>
                      <a:pt x="15" y="18"/>
                      <a:pt x="14" y="18"/>
                      <a:pt x="13" y="1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0" y="33"/>
                      <a:pt x="0" y="36"/>
                      <a:pt x="2" y="38"/>
                    </a:cubicBezTo>
                    <a:cubicBezTo>
                      <a:pt x="30" y="66"/>
                      <a:pt x="30" y="66"/>
                      <a:pt x="30" y="66"/>
                    </a:cubicBezTo>
                    <a:cubicBezTo>
                      <a:pt x="31" y="67"/>
                      <a:pt x="32" y="68"/>
                      <a:pt x="34" y="68"/>
                    </a:cubicBezTo>
                    <a:cubicBezTo>
                      <a:pt x="35" y="68"/>
                      <a:pt x="36" y="67"/>
                      <a:pt x="37" y="66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5" y="19"/>
                      <a:pt x="85" y="18"/>
                      <a:pt x="85" y="16"/>
                    </a:cubicBezTo>
                    <a:cubicBezTo>
                      <a:pt x="85" y="15"/>
                      <a:pt x="85" y="14"/>
                      <a:pt x="84" y="13"/>
                    </a:cubicBezTo>
                    <a:close/>
                    <a:moveTo>
                      <a:pt x="34" y="63"/>
                    </a:moveTo>
                    <a:cubicBezTo>
                      <a:pt x="5" y="34"/>
                      <a:pt x="5" y="34"/>
                      <a:pt x="5" y="3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80" y="16"/>
                      <a:pt x="80" y="16"/>
                      <a:pt x="80" y="16"/>
                    </a:cubicBezTo>
                    <a:lnTo>
                      <a:pt x="34" y="6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0F407FF-AC46-67A0-C67D-4B21835950CD}"/>
                  </a:ext>
                </a:extLst>
              </p:cNvPr>
              <p:cNvSpPr/>
              <p:nvPr/>
            </p:nvSpPr>
            <p:spPr>
              <a:xfrm>
                <a:off x="5848350" y="3238500"/>
                <a:ext cx="466725" cy="466725"/>
              </a:xfrm>
              <a:prstGeom prst="ellipse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6693777-8378-EEE9-7071-922FDCB26209}"/>
                </a:ext>
              </a:extLst>
            </p:cNvPr>
            <p:cNvGrpSpPr/>
            <p:nvPr/>
          </p:nvGrpSpPr>
          <p:grpSpPr>
            <a:xfrm>
              <a:off x="1489112" y="2806037"/>
              <a:ext cx="3600453" cy="805503"/>
              <a:chOff x="1489112" y="2806037"/>
              <a:chExt cx="3600453" cy="805503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42C4A83-BC9E-BB29-33D3-1FAD587A5C22}"/>
                  </a:ext>
                </a:extLst>
              </p:cNvPr>
              <p:cNvSpPr txBox="1"/>
              <p:nvPr/>
            </p:nvSpPr>
            <p:spPr>
              <a:xfrm>
                <a:off x="1489112" y="2806037"/>
                <a:ext cx="239757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SemiBold" panose="00000700000000000000" pitchFamily="2" charset="0"/>
                  </a:rPr>
                  <a:t>Infographic Details #3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36670C-1B43-770A-8F43-645E9FC69B9A}"/>
                  </a:ext>
                </a:extLst>
              </p:cNvPr>
              <p:cNvSpPr txBox="1"/>
              <p:nvPr/>
            </p:nvSpPr>
            <p:spPr>
              <a:xfrm>
                <a:off x="1489113" y="3124227"/>
                <a:ext cx="3600452" cy="487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en-US" sz="1000" dirty="0">
                    <a:solidFill>
                      <a:schemeClr val="tx1">
                        <a:lumMod val="20000"/>
                        <a:lumOff val="80000"/>
                      </a:schemeClr>
                    </a:solidFill>
                    <a:cs typeface="Poppins Light" panose="00000400000000000000" pitchFamily="2" charset="0"/>
                  </a:rPr>
                  <a:t>Contrary to popular belief, Lorem Ipsum is not simply random text. It Hampden-Sydney College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517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36CBB1-8BB0-2E40-FD39-C89F5DCF4916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E828E-AC7C-4B2B-62EF-2C0AE005A340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8B46526-4F5B-8C6C-9A5D-03B008D563C3}"/>
              </a:ext>
            </a:extLst>
          </p:cNvPr>
          <p:cNvCxnSpPr/>
          <p:nvPr/>
        </p:nvCxnSpPr>
        <p:spPr>
          <a:xfrm>
            <a:off x="4959434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44D258-132C-A0EA-8BDB-A7FB8FB2D947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6" name="Freeform 70">
            <a:extLst>
              <a:ext uri="{FF2B5EF4-FFF2-40B4-BE49-F238E27FC236}">
                <a16:creationId xmlns:a16="http://schemas.microsoft.com/office/drawing/2014/main" id="{A0D20175-ADF7-1A3C-1EA2-4A1D3ABBA660}"/>
              </a:ext>
            </a:extLst>
          </p:cNvPr>
          <p:cNvSpPr>
            <a:spLocks/>
          </p:cNvSpPr>
          <p:nvPr/>
        </p:nvSpPr>
        <p:spPr bwMode="auto">
          <a:xfrm>
            <a:off x="2811024" y="4291558"/>
            <a:ext cx="1564798" cy="2015141"/>
          </a:xfrm>
          <a:custGeom>
            <a:avLst/>
            <a:gdLst>
              <a:gd name="T0" fmla="*/ 388 w 483"/>
              <a:gd name="T1" fmla="*/ 176 h 623"/>
              <a:gd name="T2" fmla="*/ 234 w 483"/>
              <a:gd name="T3" fmla="*/ 22 h 623"/>
              <a:gd name="T4" fmla="*/ 212 w 483"/>
              <a:gd name="T5" fmla="*/ 0 h 623"/>
              <a:gd name="T6" fmla="*/ 189 w 483"/>
              <a:gd name="T7" fmla="*/ 23 h 623"/>
              <a:gd name="T8" fmla="*/ 189 w 483"/>
              <a:gd name="T9" fmla="*/ 239 h 623"/>
              <a:gd name="T10" fmla="*/ 0 w 483"/>
              <a:gd name="T11" fmla="*/ 480 h 623"/>
              <a:gd name="T12" fmla="*/ 37 w 483"/>
              <a:gd name="T13" fmla="*/ 526 h 623"/>
              <a:gd name="T14" fmla="*/ 388 w 483"/>
              <a:gd name="T15" fmla="*/ 526 h 623"/>
              <a:gd name="T16" fmla="*/ 425 w 483"/>
              <a:gd name="T17" fmla="*/ 480 h 623"/>
              <a:gd name="T18" fmla="*/ 388 w 483"/>
              <a:gd name="T19" fmla="*/ 176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3" h="623">
                <a:moveTo>
                  <a:pt x="388" y="176"/>
                </a:moveTo>
                <a:cubicBezTo>
                  <a:pt x="337" y="124"/>
                  <a:pt x="285" y="73"/>
                  <a:pt x="234" y="22"/>
                </a:cubicBezTo>
                <a:cubicBezTo>
                  <a:pt x="227" y="14"/>
                  <a:pt x="220" y="7"/>
                  <a:pt x="212" y="0"/>
                </a:cubicBezTo>
                <a:cubicBezTo>
                  <a:pt x="205" y="8"/>
                  <a:pt x="197" y="15"/>
                  <a:pt x="189" y="23"/>
                </a:cubicBezTo>
                <a:cubicBezTo>
                  <a:pt x="189" y="239"/>
                  <a:pt x="189" y="239"/>
                  <a:pt x="189" y="239"/>
                </a:cubicBezTo>
                <a:cubicBezTo>
                  <a:pt x="189" y="355"/>
                  <a:pt x="109" y="453"/>
                  <a:pt x="0" y="480"/>
                </a:cubicBezTo>
                <a:cubicBezTo>
                  <a:pt x="10" y="496"/>
                  <a:pt x="22" y="512"/>
                  <a:pt x="37" y="526"/>
                </a:cubicBezTo>
                <a:cubicBezTo>
                  <a:pt x="134" y="623"/>
                  <a:pt x="291" y="623"/>
                  <a:pt x="388" y="526"/>
                </a:cubicBezTo>
                <a:cubicBezTo>
                  <a:pt x="402" y="512"/>
                  <a:pt x="415" y="496"/>
                  <a:pt x="425" y="480"/>
                </a:cubicBezTo>
                <a:cubicBezTo>
                  <a:pt x="483" y="384"/>
                  <a:pt x="471" y="258"/>
                  <a:pt x="388" y="17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Freeform 71">
            <a:extLst>
              <a:ext uri="{FF2B5EF4-FFF2-40B4-BE49-F238E27FC236}">
                <a16:creationId xmlns:a16="http://schemas.microsoft.com/office/drawing/2014/main" id="{2865AAA9-45BF-37C4-D5F8-14CB800771A4}"/>
              </a:ext>
            </a:extLst>
          </p:cNvPr>
          <p:cNvSpPr>
            <a:spLocks/>
          </p:cNvSpPr>
          <p:nvPr/>
        </p:nvSpPr>
        <p:spPr bwMode="auto">
          <a:xfrm>
            <a:off x="1816280" y="4261630"/>
            <a:ext cx="1607552" cy="1604702"/>
          </a:xfrm>
          <a:custGeom>
            <a:avLst/>
            <a:gdLst>
              <a:gd name="T0" fmla="*/ 464 w 496"/>
              <a:gd name="T1" fmla="*/ 0 h 496"/>
              <a:gd name="T2" fmla="*/ 311 w 496"/>
              <a:gd name="T3" fmla="*/ 152 h 496"/>
              <a:gd name="T4" fmla="*/ 7 w 496"/>
              <a:gd name="T5" fmla="*/ 189 h 496"/>
              <a:gd name="T6" fmla="*/ 0 w 496"/>
              <a:gd name="T7" fmla="*/ 248 h 496"/>
              <a:gd name="T8" fmla="*/ 248 w 496"/>
              <a:gd name="T9" fmla="*/ 496 h 496"/>
              <a:gd name="T10" fmla="*/ 307 w 496"/>
              <a:gd name="T11" fmla="*/ 489 h 496"/>
              <a:gd name="T12" fmla="*/ 496 w 496"/>
              <a:gd name="T13" fmla="*/ 248 h 496"/>
              <a:gd name="T14" fmla="*/ 496 w 496"/>
              <a:gd name="T15" fmla="*/ 0 h 496"/>
              <a:gd name="T16" fmla="*/ 464 w 496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6">
                <a:moveTo>
                  <a:pt x="464" y="0"/>
                </a:moveTo>
                <a:cubicBezTo>
                  <a:pt x="413" y="51"/>
                  <a:pt x="362" y="101"/>
                  <a:pt x="311" y="152"/>
                </a:cubicBezTo>
                <a:cubicBezTo>
                  <a:pt x="229" y="235"/>
                  <a:pt x="102" y="247"/>
                  <a:pt x="7" y="189"/>
                </a:cubicBezTo>
                <a:cubicBezTo>
                  <a:pt x="2" y="208"/>
                  <a:pt x="0" y="227"/>
                  <a:pt x="0" y="248"/>
                </a:cubicBezTo>
                <a:cubicBezTo>
                  <a:pt x="0" y="385"/>
                  <a:pt x="111" y="496"/>
                  <a:pt x="248" y="496"/>
                </a:cubicBezTo>
                <a:cubicBezTo>
                  <a:pt x="268" y="496"/>
                  <a:pt x="288" y="493"/>
                  <a:pt x="307" y="489"/>
                </a:cubicBezTo>
                <a:cubicBezTo>
                  <a:pt x="416" y="462"/>
                  <a:pt x="496" y="364"/>
                  <a:pt x="496" y="248"/>
                </a:cubicBezTo>
                <a:cubicBezTo>
                  <a:pt x="496" y="0"/>
                  <a:pt x="496" y="0"/>
                  <a:pt x="496" y="0"/>
                </a:cubicBezTo>
                <a:lnTo>
                  <a:pt x="4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B070DCE-45AE-D0F6-CAE0-3906CBD250F0}"/>
              </a:ext>
            </a:extLst>
          </p:cNvPr>
          <p:cNvSpPr>
            <a:spLocks/>
          </p:cNvSpPr>
          <p:nvPr/>
        </p:nvSpPr>
        <p:spPr bwMode="auto">
          <a:xfrm>
            <a:off x="1371638" y="3502033"/>
            <a:ext cx="2022267" cy="1559098"/>
          </a:xfrm>
          <a:custGeom>
            <a:avLst/>
            <a:gdLst>
              <a:gd name="T0" fmla="*/ 599 w 624"/>
              <a:gd name="T1" fmla="*/ 187 h 482"/>
              <a:gd name="T2" fmla="*/ 385 w 624"/>
              <a:gd name="T3" fmla="*/ 187 h 482"/>
              <a:gd name="T4" fmla="*/ 144 w 624"/>
              <a:gd name="T5" fmla="*/ 0 h 482"/>
              <a:gd name="T6" fmla="*/ 97 w 624"/>
              <a:gd name="T7" fmla="*/ 36 h 482"/>
              <a:gd name="T8" fmla="*/ 97 w 624"/>
              <a:gd name="T9" fmla="*/ 387 h 482"/>
              <a:gd name="T10" fmla="*/ 144 w 624"/>
              <a:gd name="T11" fmla="*/ 424 h 482"/>
              <a:gd name="T12" fmla="*/ 448 w 624"/>
              <a:gd name="T13" fmla="*/ 387 h 482"/>
              <a:gd name="T14" fmla="*/ 601 w 624"/>
              <a:gd name="T15" fmla="*/ 235 h 482"/>
              <a:gd name="T16" fmla="*/ 624 w 624"/>
              <a:gd name="T17" fmla="*/ 212 h 482"/>
              <a:gd name="T18" fmla="*/ 599 w 624"/>
              <a:gd name="T19" fmla="*/ 187 h 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2">
                <a:moveTo>
                  <a:pt x="599" y="187"/>
                </a:moveTo>
                <a:cubicBezTo>
                  <a:pt x="385" y="187"/>
                  <a:pt x="385" y="187"/>
                  <a:pt x="385" y="187"/>
                </a:cubicBezTo>
                <a:cubicBezTo>
                  <a:pt x="269" y="187"/>
                  <a:pt x="171" y="107"/>
                  <a:pt x="144" y="0"/>
                </a:cubicBezTo>
                <a:cubicBezTo>
                  <a:pt x="127" y="10"/>
                  <a:pt x="111" y="22"/>
                  <a:pt x="97" y="36"/>
                </a:cubicBezTo>
                <a:cubicBezTo>
                  <a:pt x="0" y="133"/>
                  <a:pt x="0" y="290"/>
                  <a:pt x="97" y="387"/>
                </a:cubicBezTo>
                <a:cubicBezTo>
                  <a:pt x="111" y="402"/>
                  <a:pt x="127" y="414"/>
                  <a:pt x="144" y="424"/>
                </a:cubicBezTo>
                <a:cubicBezTo>
                  <a:pt x="239" y="482"/>
                  <a:pt x="366" y="470"/>
                  <a:pt x="448" y="387"/>
                </a:cubicBezTo>
                <a:cubicBezTo>
                  <a:pt x="499" y="336"/>
                  <a:pt x="550" y="286"/>
                  <a:pt x="601" y="235"/>
                </a:cubicBezTo>
                <a:cubicBezTo>
                  <a:pt x="608" y="227"/>
                  <a:pt x="616" y="219"/>
                  <a:pt x="624" y="212"/>
                </a:cubicBezTo>
                <a:cubicBezTo>
                  <a:pt x="616" y="204"/>
                  <a:pt x="608" y="195"/>
                  <a:pt x="599" y="187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Freeform 73">
            <a:extLst>
              <a:ext uri="{FF2B5EF4-FFF2-40B4-BE49-F238E27FC236}">
                <a16:creationId xmlns:a16="http://schemas.microsoft.com/office/drawing/2014/main" id="{CB396E9F-A8B8-9BD6-A9E1-994E335F5A62}"/>
              </a:ext>
            </a:extLst>
          </p:cNvPr>
          <p:cNvSpPr>
            <a:spLocks/>
          </p:cNvSpPr>
          <p:nvPr/>
        </p:nvSpPr>
        <p:spPr bwMode="auto">
          <a:xfrm>
            <a:off x="1816280" y="2505863"/>
            <a:ext cx="1607552" cy="1600427"/>
          </a:xfrm>
          <a:custGeom>
            <a:avLst/>
            <a:gdLst>
              <a:gd name="T0" fmla="*/ 344 w 496"/>
              <a:gd name="T1" fmla="*/ 312 h 495"/>
              <a:gd name="T2" fmla="*/ 308 w 496"/>
              <a:gd name="T3" fmla="*/ 7 h 495"/>
              <a:gd name="T4" fmla="*/ 248 w 496"/>
              <a:gd name="T5" fmla="*/ 0 h 495"/>
              <a:gd name="T6" fmla="*/ 0 w 496"/>
              <a:gd name="T7" fmla="*/ 247 h 495"/>
              <a:gd name="T8" fmla="*/ 7 w 496"/>
              <a:gd name="T9" fmla="*/ 308 h 495"/>
              <a:gd name="T10" fmla="*/ 248 w 496"/>
              <a:gd name="T11" fmla="*/ 495 h 495"/>
              <a:gd name="T12" fmla="*/ 496 w 496"/>
              <a:gd name="T13" fmla="*/ 495 h 495"/>
              <a:gd name="T14" fmla="*/ 496 w 496"/>
              <a:gd name="T15" fmla="*/ 464 h 495"/>
              <a:gd name="T16" fmla="*/ 344 w 496"/>
              <a:gd name="T17" fmla="*/ 312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6" h="495">
                <a:moveTo>
                  <a:pt x="344" y="312"/>
                </a:moveTo>
                <a:cubicBezTo>
                  <a:pt x="261" y="229"/>
                  <a:pt x="249" y="102"/>
                  <a:pt x="308" y="7"/>
                </a:cubicBezTo>
                <a:cubicBezTo>
                  <a:pt x="289" y="2"/>
                  <a:pt x="269" y="0"/>
                  <a:pt x="248" y="0"/>
                </a:cubicBezTo>
                <a:cubicBezTo>
                  <a:pt x="111" y="0"/>
                  <a:pt x="0" y="111"/>
                  <a:pt x="0" y="247"/>
                </a:cubicBezTo>
                <a:cubicBezTo>
                  <a:pt x="0" y="268"/>
                  <a:pt x="2" y="288"/>
                  <a:pt x="7" y="308"/>
                </a:cubicBezTo>
                <a:cubicBezTo>
                  <a:pt x="34" y="415"/>
                  <a:pt x="132" y="495"/>
                  <a:pt x="248" y="495"/>
                </a:cubicBezTo>
                <a:cubicBezTo>
                  <a:pt x="496" y="495"/>
                  <a:pt x="496" y="495"/>
                  <a:pt x="496" y="495"/>
                </a:cubicBezTo>
                <a:cubicBezTo>
                  <a:pt x="496" y="464"/>
                  <a:pt x="496" y="464"/>
                  <a:pt x="496" y="464"/>
                </a:cubicBezTo>
                <a:cubicBezTo>
                  <a:pt x="446" y="414"/>
                  <a:pt x="395" y="363"/>
                  <a:pt x="344" y="31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Freeform 74">
            <a:extLst>
              <a:ext uri="{FF2B5EF4-FFF2-40B4-BE49-F238E27FC236}">
                <a16:creationId xmlns:a16="http://schemas.microsoft.com/office/drawing/2014/main" id="{9F2D4E4A-73CE-5C7C-5162-A7410ECD0029}"/>
              </a:ext>
            </a:extLst>
          </p:cNvPr>
          <p:cNvSpPr>
            <a:spLocks/>
          </p:cNvSpPr>
          <p:nvPr/>
        </p:nvSpPr>
        <p:spPr bwMode="auto">
          <a:xfrm>
            <a:off x="3569196" y="4261630"/>
            <a:ext cx="1620379" cy="1604702"/>
          </a:xfrm>
          <a:custGeom>
            <a:avLst/>
            <a:gdLst>
              <a:gd name="T0" fmla="*/ 493 w 500"/>
              <a:gd name="T1" fmla="*/ 188 h 496"/>
              <a:gd name="T2" fmla="*/ 250 w 500"/>
              <a:gd name="T3" fmla="*/ 0 h 496"/>
              <a:gd name="T4" fmla="*/ 0 w 500"/>
              <a:gd name="T5" fmla="*/ 0 h 496"/>
              <a:gd name="T6" fmla="*/ 0 w 500"/>
              <a:gd name="T7" fmla="*/ 31 h 496"/>
              <a:gd name="T8" fmla="*/ 154 w 500"/>
              <a:gd name="T9" fmla="*/ 185 h 496"/>
              <a:gd name="T10" fmla="*/ 191 w 500"/>
              <a:gd name="T11" fmla="*/ 489 h 496"/>
              <a:gd name="T12" fmla="*/ 250 w 500"/>
              <a:gd name="T13" fmla="*/ 496 h 496"/>
              <a:gd name="T14" fmla="*/ 500 w 500"/>
              <a:gd name="T15" fmla="*/ 248 h 496"/>
              <a:gd name="T16" fmla="*/ 493 w 500"/>
              <a:gd name="T17" fmla="*/ 188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6">
                <a:moveTo>
                  <a:pt x="493" y="188"/>
                </a:moveTo>
                <a:cubicBezTo>
                  <a:pt x="466" y="80"/>
                  <a:pt x="367" y="0"/>
                  <a:pt x="2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51" y="82"/>
                  <a:pt x="103" y="133"/>
                  <a:pt x="154" y="185"/>
                </a:cubicBezTo>
                <a:cubicBezTo>
                  <a:pt x="237" y="267"/>
                  <a:pt x="249" y="393"/>
                  <a:pt x="191" y="489"/>
                </a:cubicBezTo>
                <a:cubicBezTo>
                  <a:pt x="210" y="493"/>
                  <a:pt x="229" y="496"/>
                  <a:pt x="250" y="496"/>
                </a:cubicBezTo>
                <a:cubicBezTo>
                  <a:pt x="388" y="496"/>
                  <a:pt x="500" y="385"/>
                  <a:pt x="500" y="248"/>
                </a:cubicBezTo>
                <a:cubicBezTo>
                  <a:pt x="500" y="227"/>
                  <a:pt x="497" y="207"/>
                  <a:pt x="493" y="188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Freeform 75">
            <a:extLst>
              <a:ext uri="{FF2B5EF4-FFF2-40B4-BE49-F238E27FC236}">
                <a16:creationId xmlns:a16="http://schemas.microsoft.com/office/drawing/2014/main" id="{FB6A9340-486F-AE81-07E2-60167217DD43}"/>
              </a:ext>
            </a:extLst>
          </p:cNvPr>
          <p:cNvSpPr>
            <a:spLocks/>
          </p:cNvSpPr>
          <p:nvPr/>
        </p:nvSpPr>
        <p:spPr bwMode="auto">
          <a:xfrm>
            <a:off x="3604824" y="3313915"/>
            <a:ext cx="2022267" cy="1556247"/>
          </a:xfrm>
          <a:custGeom>
            <a:avLst/>
            <a:gdLst>
              <a:gd name="T0" fmla="*/ 527 w 624"/>
              <a:gd name="T1" fmla="*/ 94 h 481"/>
              <a:gd name="T2" fmla="*/ 481 w 624"/>
              <a:gd name="T3" fmla="*/ 58 h 481"/>
              <a:gd name="T4" fmla="*/ 176 w 624"/>
              <a:gd name="T5" fmla="*/ 94 h 481"/>
              <a:gd name="T6" fmla="*/ 24 w 624"/>
              <a:gd name="T7" fmla="*/ 245 h 481"/>
              <a:gd name="T8" fmla="*/ 0 w 624"/>
              <a:gd name="T9" fmla="*/ 270 h 481"/>
              <a:gd name="T10" fmla="*/ 23 w 624"/>
              <a:gd name="T11" fmla="*/ 293 h 481"/>
              <a:gd name="T12" fmla="*/ 239 w 624"/>
              <a:gd name="T13" fmla="*/ 293 h 481"/>
              <a:gd name="T14" fmla="*/ 482 w 624"/>
              <a:gd name="T15" fmla="*/ 481 h 481"/>
              <a:gd name="T16" fmla="*/ 527 w 624"/>
              <a:gd name="T17" fmla="*/ 445 h 481"/>
              <a:gd name="T18" fmla="*/ 527 w 624"/>
              <a:gd name="T19" fmla="*/ 94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4" h="481">
                <a:moveTo>
                  <a:pt x="527" y="94"/>
                </a:moveTo>
                <a:cubicBezTo>
                  <a:pt x="513" y="80"/>
                  <a:pt x="498" y="68"/>
                  <a:pt x="481" y="58"/>
                </a:cubicBezTo>
                <a:cubicBezTo>
                  <a:pt x="386" y="0"/>
                  <a:pt x="259" y="12"/>
                  <a:pt x="176" y="94"/>
                </a:cubicBezTo>
                <a:cubicBezTo>
                  <a:pt x="125" y="145"/>
                  <a:pt x="75" y="195"/>
                  <a:pt x="24" y="245"/>
                </a:cubicBezTo>
                <a:cubicBezTo>
                  <a:pt x="16" y="253"/>
                  <a:pt x="8" y="262"/>
                  <a:pt x="0" y="270"/>
                </a:cubicBezTo>
                <a:cubicBezTo>
                  <a:pt x="8" y="277"/>
                  <a:pt x="15" y="285"/>
                  <a:pt x="23" y="293"/>
                </a:cubicBezTo>
                <a:cubicBezTo>
                  <a:pt x="239" y="293"/>
                  <a:pt x="239" y="293"/>
                  <a:pt x="239" y="293"/>
                </a:cubicBezTo>
                <a:cubicBezTo>
                  <a:pt x="356" y="293"/>
                  <a:pt x="455" y="373"/>
                  <a:pt x="482" y="481"/>
                </a:cubicBezTo>
                <a:cubicBezTo>
                  <a:pt x="498" y="471"/>
                  <a:pt x="513" y="459"/>
                  <a:pt x="527" y="445"/>
                </a:cubicBezTo>
                <a:cubicBezTo>
                  <a:pt x="624" y="348"/>
                  <a:pt x="624" y="191"/>
                  <a:pt x="527" y="94"/>
                </a:cubicBezTo>
                <a:close/>
              </a:path>
            </a:pathLst>
          </a:custGeom>
          <a:solidFill>
            <a:schemeClr val="accent3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Freeform 76">
            <a:extLst>
              <a:ext uri="{FF2B5EF4-FFF2-40B4-BE49-F238E27FC236}">
                <a16:creationId xmlns:a16="http://schemas.microsoft.com/office/drawing/2014/main" id="{24B160F5-3CF6-A919-64B6-8C10A588D449}"/>
              </a:ext>
            </a:extLst>
          </p:cNvPr>
          <p:cNvSpPr>
            <a:spLocks/>
          </p:cNvSpPr>
          <p:nvPr/>
        </p:nvSpPr>
        <p:spPr bwMode="auto">
          <a:xfrm>
            <a:off x="2622906" y="2069772"/>
            <a:ext cx="1561948" cy="2010866"/>
          </a:xfrm>
          <a:custGeom>
            <a:avLst/>
            <a:gdLst>
              <a:gd name="T0" fmla="*/ 446 w 482"/>
              <a:gd name="T1" fmla="*/ 96 h 622"/>
              <a:gd name="T2" fmla="*/ 95 w 482"/>
              <a:gd name="T3" fmla="*/ 96 h 622"/>
              <a:gd name="T4" fmla="*/ 59 w 482"/>
              <a:gd name="T5" fmla="*/ 142 h 622"/>
              <a:gd name="T6" fmla="*/ 95 w 482"/>
              <a:gd name="T7" fmla="*/ 447 h 622"/>
              <a:gd name="T8" fmla="*/ 247 w 482"/>
              <a:gd name="T9" fmla="*/ 599 h 622"/>
              <a:gd name="T10" fmla="*/ 270 w 482"/>
              <a:gd name="T11" fmla="*/ 622 h 622"/>
              <a:gd name="T12" fmla="*/ 292 w 482"/>
              <a:gd name="T13" fmla="*/ 601 h 622"/>
              <a:gd name="T14" fmla="*/ 292 w 482"/>
              <a:gd name="T15" fmla="*/ 382 h 622"/>
              <a:gd name="T16" fmla="*/ 482 w 482"/>
              <a:gd name="T17" fmla="*/ 142 h 622"/>
              <a:gd name="T18" fmla="*/ 446 w 482"/>
              <a:gd name="T19" fmla="*/ 96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2" h="622">
                <a:moveTo>
                  <a:pt x="446" y="96"/>
                </a:moveTo>
                <a:cubicBezTo>
                  <a:pt x="349" y="0"/>
                  <a:pt x="192" y="0"/>
                  <a:pt x="95" y="96"/>
                </a:cubicBezTo>
                <a:cubicBezTo>
                  <a:pt x="81" y="110"/>
                  <a:pt x="69" y="126"/>
                  <a:pt x="59" y="142"/>
                </a:cubicBezTo>
                <a:cubicBezTo>
                  <a:pt x="0" y="237"/>
                  <a:pt x="12" y="364"/>
                  <a:pt x="95" y="447"/>
                </a:cubicBezTo>
                <a:cubicBezTo>
                  <a:pt x="146" y="498"/>
                  <a:pt x="197" y="549"/>
                  <a:pt x="247" y="599"/>
                </a:cubicBezTo>
                <a:cubicBezTo>
                  <a:pt x="255" y="607"/>
                  <a:pt x="263" y="615"/>
                  <a:pt x="270" y="622"/>
                </a:cubicBezTo>
                <a:cubicBezTo>
                  <a:pt x="278" y="615"/>
                  <a:pt x="285" y="608"/>
                  <a:pt x="292" y="601"/>
                </a:cubicBezTo>
                <a:cubicBezTo>
                  <a:pt x="292" y="382"/>
                  <a:pt x="292" y="382"/>
                  <a:pt x="292" y="382"/>
                </a:cubicBezTo>
                <a:cubicBezTo>
                  <a:pt x="292" y="266"/>
                  <a:pt x="373" y="168"/>
                  <a:pt x="482" y="142"/>
                </a:cubicBezTo>
                <a:cubicBezTo>
                  <a:pt x="472" y="126"/>
                  <a:pt x="460" y="110"/>
                  <a:pt x="446" y="96"/>
                </a:cubicBezTo>
                <a:close/>
              </a:path>
            </a:pathLst>
          </a:custGeom>
          <a:solidFill>
            <a:schemeClr val="accent1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Freeform 77">
            <a:extLst>
              <a:ext uri="{FF2B5EF4-FFF2-40B4-BE49-F238E27FC236}">
                <a16:creationId xmlns:a16="http://schemas.microsoft.com/office/drawing/2014/main" id="{C9412E64-E161-61A6-9D2E-73AE4452D257}"/>
              </a:ext>
            </a:extLst>
          </p:cNvPr>
          <p:cNvSpPr>
            <a:spLocks/>
          </p:cNvSpPr>
          <p:nvPr/>
        </p:nvSpPr>
        <p:spPr bwMode="auto">
          <a:xfrm>
            <a:off x="3569196" y="2505863"/>
            <a:ext cx="1620379" cy="1600427"/>
          </a:xfrm>
          <a:custGeom>
            <a:avLst/>
            <a:gdLst>
              <a:gd name="T0" fmla="*/ 250 w 500"/>
              <a:gd name="T1" fmla="*/ 0 h 495"/>
              <a:gd name="T2" fmla="*/ 190 w 500"/>
              <a:gd name="T3" fmla="*/ 7 h 495"/>
              <a:gd name="T4" fmla="*/ 0 w 500"/>
              <a:gd name="T5" fmla="*/ 247 h 495"/>
              <a:gd name="T6" fmla="*/ 0 w 500"/>
              <a:gd name="T7" fmla="*/ 495 h 495"/>
              <a:gd name="T8" fmla="*/ 35 w 500"/>
              <a:gd name="T9" fmla="*/ 495 h 495"/>
              <a:gd name="T10" fmla="*/ 187 w 500"/>
              <a:gd name="T11" fmla="*/ 344 h 495"/>
              <a:gd name="T12" fmla="*/ 492 w 500"/>
              <a:gd name="T13" fmla="*/ 308 h 495"/>
              <a:gd name="T14" fmla="*/ 500 w 500"/>
              <a:gd name="T15" fmla="*/ 247 h 495"/>
              <a:gd name="T16" fmla="*/ 250 w 500"/>
              <a:gd name="T17" fmla="*/ 0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00" h="495">
                <a:moveTo>
                  <a:pt x="250" y="0"/>
                </a:moveTo>
                <a:cubicBezTo>
                  <a:pt x="229" y="0"/>
                  <a:pt x="209" y="2"/>
                  <a:pt x="190" y="7"/>
                </a:cubicBezTo>
                <a:cubicBezTo>
                  <a:pt x="81" y="33"/>
                  <a:pt x="0" y="131"/>
                  <a:pt x="0" y="247"/>
                </a:cubicBezTo>
                <a:cubicBezTo>
                  <a:pt x="0" y="495"/>
                  <a:pt x="0" y="495"/>
                  <a:pt x="0" y="495"/>
                </a:cubicBezTo>
                <a:cubicBezTo>
                  <a:pt x="35" y="495"/>
                  <a:pt x="35" y="495"/>
                  <a:pt x="35" y="495"/>
                </a:cubicBezTo>
                <a:cubicBezTo>
                  <a:pt x="86" y="445"/>
                  <a:pt x="136" y="395"/>
                  <a:pt x="187" y="344"/>
                </a:cubicBezTo>
                <a:cubicBezTo>
                  <a:pt x="270" y="262"/>
                  <a:pt x="397" y="250"/>
                  <a:pt x="492" y="308"/>
                </a:cubicBezTo>
                <a:cubicBezTo>
                  <a:pt x="497" y="289"/>
                  <a:pt x="500" y="269"/>
                  <a:pt x="500" y="247"/>
                </a:cubicBezTo>
                <a:cubicBezTo>
                  <a:pt x="500" y="111"/>
                  <a:pt x="388" y="0"/>
                  <a:pt x="250" y="0"/>
                </a:cubicBezTo>
                <a:close/>
              </a:path>
            </a:pathLst>
          </a:custGeom>
          <a:solidFill>
            <a:schemeClr val="accent2"/>
          </a:solidFill>
          <a:ln w="42926">
            <a:solidFill>
              <a:schemeClr val="bg2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C25C4E-6565-F93B-985C-E7761FAF8021}"/>
              </a:ext>
            </a:extLst>
          </p:cNvPr>
          <p:cNvGrpSpPr/>
          <p:nvPr/>
        </p:nvGrpSpPr>
        <p:grpSpPr>
          <a:xfrm>
            <a:off x="3021575" y="2785794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15" name="Freeform 25">
              <a:extLst>
                <a:ext uri="{FF2B5EF4-FFF2-40B4-BE49-F238E27FC236}">
                  <a16:creationId xmlns:a16="http://schemas.microsoft.com/office/drawing/2014/main" id="{062ED9F3-7F5C-8178-3CC8-91865FD38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53420DAF-6492-921F-B62A-97D167348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5BE2F485-AE6B-40E3-F800-F2AD05AE82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86A81759-A090-B3AB-0995-4DB3E2632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:a16="http://schemas.microsoft.com/office/drawing/2014/main" id="{01C9E7E8-9625-9A2D-1E93-E39A9D0A33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:a16="http://schemas.microsoft.com/office/drawing/2014/main" id="{DD9B4AD6-2488-FB16-2920-35B1C2A983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B108A5E9-46F8-E033-F7FC-98126B93F9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29B88C08-2D5C-458A-6740-0B4F3CD94A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:a16="http://schemas.microsoft.com/office/drawing/2014/main" id="{29B80E25-A15E-D105-C8A5-94C02780FB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:a16="http://schemas.microsoft.com/office/drawing/2014/main" id="{FFA4ABED-89A5-2707-C55B-8B871F811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5" name="Freeform 35">
              <a:extLst>
                <a:ext uri="{FF2B5EF4-FFF2-40B4-BE49-F238E27FC236}">
                  <a16:creationId xmlns:a16="http://schemas.microsoft.com/office/drawing/2014/main" id="{2E075388-CC58-07A0-D80B-A4FECEBF8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36">
              <a:extLst>
                <a:ext uri="{FF2B5EF4-FFF2-40B4-BE49-F238E27FC236}">
                  <a16:creationId xmlns:a16="http://schemas.microsoft.com/office/drawing/2014/main" id="{7D1BAA83-641B-3DD8-7315-1155E214A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37">
              <a:extLst>
                <a:ext uri="{FF2B5EF4-FFF2-40B4-BE49-F238E27FC236}">
                  <a16:creationId xmlns:a16="http://schemas.microsoft.com/office/drawing/2014/main" id="{7A3BB062-CFBB-A04D-C8E6-46DF6F8573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38">
              <a:extLst>
                <a:ext uri="{FF2B5EF4-FFF2-40B4-BE49-F238E27FC236}">
                  <a16:creationId xmlns:a16="http://schemas.microsoft.com/office/drawing/2014/main" id="{563BD027-C4B8-CF13-DA26-03686F2CD0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35F9A6B-6A74-8375-511D-452374512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39BC867-4D73-9B36-5533-380317AB8532}"/>
              </a:ext>
            </a:extLst>
          </p:cNvPr>
          <p:cNvGrpSpPr/>
          <p:nvPr/>
        </p:nvGrpSpPr>
        <p:grpSpPr>
          <a:xfrm>
            <a:off x="4426656" y="3675636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26733979-1171-B3F7-7E59-590046F3F3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D3389D21-B370-2138-7297-05F7FC7CE3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0EC10C66-AF90-C8BA-0D75-04E49A6E90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9B8B6F04-5E65-39BD-97E3-F266865AE3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B26320C7-E932-A172-BB0F-172C5681E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61">
              <a:extLst>
                <a:ext uri="{FF2B5EF4-FFF2-40B4-BE49-F238E27FC236}">
                  <a16:creationId xmlns:a16="http://schemas.microsoft.com/office/drawing/2014/main" id="{EC179C51-40FB-9553-0E02-E3111AE7D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62">
              <a:extLst>
                <a:ext uri="{FF2B5EF4-FFF2-40B4-BE49-F238E27FC236}">
                  <a16:creationId xmlns:a16="http://schemas.microsoft.com/office/drawing/2014/main" id="{9C5F063C-E434-FFFB-8029-437678493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F21CF713-B1F6-E22D-955B-21798BAF3E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40902AFE-E9C2-DDE3-270F-728930FE1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A5E91107-7330-074B-D1A2-3CD15E471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1" name="Freeform 66">
              <a:extLst>
                <a:ext uri="{FF2B5EF4-FFF2-40B4-BE49-F238E27FC236}">
                  <a16:creationId xmlns:a16="http://schemas.microsoft.com/office/drawing/2014/main" id="{BE7029F9-B112-5E46-931F-EE8E6305D0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2" name="Freeform 67">
            <a:extLst>
              <a:ext uri="{FF2B5EF4-FFF2-40B4-BE49-F238E27FC236}">
                <a16:creationId xmlns:a16="http://schemas.microsoft.com/office/drawing/2014/main" id="{8CB58ACB-60B4-34DD-1C8E-1036A61D6470}"/>
              </a:ext>
            </a:extLst>
          </p:cNvPr>
          <p:cNvSpPr>
            <a:spLocks noEditPoints="1"/>
          </p:cNvSpPr>
          <p:nvPr/>
        </p:nvSpPr>
        <p:spPr bwMode="auto">
          <a:xfrm>
            <a:off x="4283693" y="4552791"/>
            <a:ext cx="358308" cy="357356"/>
          </a:xfrm>
          <a:custGeom>
            <a:avLst/>
            <a:gdLst>
              <a:gd name="T0" fmla="*/ 53 w 53"/>
              <a:gd name="T1" fmla="*/ 12 h 53"/>
              <a:gd name="T2" fmla="*/ 49 w 53"/>
              <a:gd name="T3" fmla="*/ 0 h 53"/>
              <a:gd name="T4" fmla="*/ 38 w 53"/>
              <a:gd name="T5" fmla="*/ 5 h 53"/>
              <a:gd name="T6" fmla="*/ 16 w 53"/>
              <a:gd name="T7" fmla="*/ 6 h 53"/>
              <a:gd name="T8" fmla="*/ 11 w 53"/>
              <a:gd name="T9" fmla="*/ 0 h 53"/>
              <a:gd name="T10" fmla="*/ 0 w 53"/>
              <a:gd name="T11" fmla="*/ 5 h 53"/>
              <a:gd name="T12" fmla="*/ 5 w 53"/>
              <a:gd name="T13" fmla="*/ 16 h 53"/>
              <a:gd name="T14" fmla="*/ 6 w 53"/>
              <a:gd name="T15" fmla="*/ 37 h 53"/>
              <a:gd name="T16" fmla="*/ 0 w 53"/>
              <a:gd name="T17" fmla="*/ 42 h 53"/>
              <a:gd name="T18" fmla="*/ 5 w 53"/>
              <a:gd name="T19" fmla="*/ 53 h 53"/>
              <a:gd name="T20" fmla="*/ 16 w 53"/>
              <a:gd name="T21" fmla="*/ 48 h 53"/>
              <a:gd name="T22" fmla="*/ 38 w 53"/>
              <a:gd name="T23" fmla="*/ 47 h 53"/>
              <a:gd name="T24" fmla="*/ 43 w 53"/>
              <a:gd name="T25" fmla="*/ 53 h 53"/>
              <a:gd name="T26" fmla="*/ 53 w 53"/>
              <a:gd name="T27" fmla="*/ 48 h 53"/>
              <a:gd name="T28" fmla="*/ 49 w 53"/>
              <a:gd name="T29" fmla="*/ 37 h 53"/>
              <a:gd name="T30" fmla="*/ 47 w 53"/>
              <a:gd name="T31" fmla="*/ 16 h 53"/>
              <a:gd name="T32" fmla="*/ 41 w 53"/>
              <a:gd name="T33" fmla="*/ 5 h 53"/>
              <a:gd name="T34" fmla="*/ 49 w 53"/>
              <a:gd name="T35" fmla="*/ 4 h 53"/>
              <a:gd name="T36" fmla="*/ 50 w 53"/>
              <a:gd name="T37" fmla="*/ 12 h 53"/>
              <a:gd name="T38" fmla="*/ 43 w 53"/>
              <a:gd name="T39" fmla="*/ 13 h 53"/>
              <a:gd name="T40" fmla="*/ 41 w 53"/>
              <a:gd name="T41" fmla="*/ 5 h 53"/>
              <a:gd name="T42" fmla="*/ 4 w 53"/>
              <a:gd name="T43" fmla="*/ 5 h 53"/>
              <a:gd name="T44" fmla="*/ 11 w 53"/>
              <a:gd name="T45" fmla="*/ 4 h 53"/>
              <a:gd name="T46" fmla="*/ 12 w 53"/>
              <a:gd name="T47" fmla="*/ 12 h 53"/>
              <a:gd name="T48" fmla="*/ 5 w 53"/>
              <a:gd name="T49" fmla="*/ 13 h 53"/>
              <a:gd name="T50" fmla="*/ 12 w 53"/>
              <a:gd name="T51" fmla="*/ 48 h 53"/>
              <a:gd name="T52" fmla="*/ 5 w 53"/>
              <a:gd name="T53" fmla="*/ 50 h 53"/>
              <a:gd name="T54" fmla="*/ 4 w 53"/>
              <a:gd name="T55" fmla="*/ 42 h 53"/>
              <a:gd name="T56" fmla="*/ 11 w 53"/>
              <a:gd name="T57" fmla="*/ 40 h 53"/>
              <a:gd name="T58" fmla="*/ 12 w 53"/>
              <a:gd name="T59" fmla="*/ 48 h 53"/>
              <a:gd name="T60" fmla="*/ 50 w 53"/>
              <a:gd name="T61" fmla="*/ 42 h 53"/>
              <a:gd name="T62" fmla="*/ 49 w 53"/>
              <a:gd name="T63" fmla="*/ 50 h 53"/>
              <a:gd name="T64" fmla="*/ 41 w 53"/>
              <a:gd name="T65" fmla="*/ 48 h 53"/>
              <a:gd name="T66" fmla="*/ 43 w 53"/>
              <a:gd name="T67" fmla="*/ 40 h 53"/>
              <a:gd name="T68" fmla="*/ 44 w 53"/>
              <a:gd name="T69" fmla="*/ 37 h 53"/>
              <a:gd name="T70" fmla="*/ 38 w 53"/>
              <a:gd name="T71" fmla="*/ 42 h 53"/>
              <a:gd name="T72" fmla="*/ 16 w 53"/>
              <a:gd name="T73" fmla="*/ 44 h 53"/>
              <a:gd name="T74" fmla="*/ 11 w 53"/>
              <a:gd name="T75" fmla="*/ 37 h 53"/>
              <a:gd name="T76" fmla="*/ 10 w 53"/>
              <a:gd name="T77" fmla="*/ 16 h 53"/>
              <a:gd name="T78" fmla="*/ 16 w 53"/>
              <a:gd name="T79" fmla="*/ 12 h 53"/>
              <a:gd name="T80" fmla="*/ 38 w 53"/>
              <a:gd name="T81" fmla="*/ 10 h 53"/>
              <a:gd name="T82" fmla="*/ 43 w 53"/>
              <a:gd name="T83" fmla="*/ 16 h 53"/>
              <a:gd name="T84" fmla="*/ 44 w 53"/>
              <a:gd name="T85" fmla="*/ 37 h 53"/>
              <a:gd name="T86" fmla="*/ 44 w 53"/>
              <a:gd name="T87" fmla="*/ 3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53" h="53">
                <a:moveTo>
                  <a:pt x="49" y="16"/>
                </a:moveTo>
                <a:cubicBezTo>
                  <a:pt x="51" y="16"/>
                  <a:pt x="53" y="15"/>
                  <a:pt x="53" y="12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2"/>
                  <a:pt x="51" y="0"/>
                  <a:pt x="4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0" y="0"/>
                  <a:pt x="38" y="2"/>
                  <a:pt x="38" y="5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2"/>
                  <a:pt x="14" y="0"/>
                  <a:pt x="11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5"/>
                  <a:pt x="2" y="16"/>
                  <a:pt x="5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2" y="37"/>
                  <a:pt x="0" y="39"/>
                  <a:pt x="0" y="42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51"/>
                  <a:pt x="2" y="53"/>
                  <a:pt x="5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4" y="53"/>
                  <a:pt x="16" y="51"/>
                  <a:pt x="16" y="48"/>
                </a:cubicBezTo>
                <a:cubicBezTo>
                  <a:pt x="16" y="47"/>
                  <a:pt x="16" y="47"/>
                  <a:pt x="16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38" y="48"/>
                  <a:pt x="38" y="48"/>
                  <a:pt x="38" y="48"/>
                </a:cubicBezTo>
                <a:cubicBezTo>
                  <a:pt x="38" y="51"/>
                  <a:pt x="40" y="53"/>
                  <a:pt x="43" y="53"/>
                </a:cubicBezTo>
                <a:cubicBezTo>
                  <a:pt x="49" y="53"/>
                  <a:pt x="49" y="53"/>
                  <a:pt x="49" y="53"/>
                </a:cubicBezTo>
                <a:cubicBezTo>
                  <a:pt x="51" y="53"/>
                  <a:pt x="53" y="51"/>
                  <a:pt x="53" y="48"/>
                </a:cubicBezTo>
                <a:cubicBezTo>
                  <a:pt x="53" y="42"/>
                  <a:pt x="53" y="42"/>
                  <a:pt x="53" y="42"/>
                </a:cubicBezTo>
                <a:cubicBezTo>
                  <a:pt x="53" y="39"/>
                  <a:pt x="51" y="37"/>
                  <a:pt x="49" y="37"/>
                </a:cubicBezTo>
                <a:cubicBezTo>
                  <a:pt x="47" y="37"/>
                  <a:pt x="47" y="37"/>
                  <a:pt x="47" y="37"/>
                </a:cubicBezTo>
                <a:cubicBezTo>
                  <a:pt x="47" y="16"/>
                  <a:pt x="47" y="16"/>
                  <a:pt x="47" y="16"/>
                </a:cubicBezTo>
                <a:lnTo>
                  <a:pt x="49" y="16"/>
                </a:lnTo>
                <a:close/>
                <a:moveTo>
                  <a:pt x="41" y="5"/>
                </a:moveTo>
                <a:cubicBezTo>
                  <a:pt x="41" y="4"/>
                  <a:pt x="42" y="4"/>
                  <a:pt x="43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50" y="4"/>
                  <a:pt x="50" y="5"/>
                </a:cubicBezTo>
                <a:cubicBezTo>
                  <a:pt x="50" y="12"/>
                  <a:pt x="50" y="12"/>
                  <a:pt x="50" y="12"/>
                </a:cubicBezTo>
                <a:cubicBezTo>
                  <a:pt x="50" y="13"/>
                  <a:pt x="49" y="13"/>
                  <a:pt x="49" y="13"/>
                </a:cubicBezTo>
                <a:cubicBezTo>
                  <a:pt x="43" y="13"/>
                  <a:pt x="43" y="13"/>
                  <a:pt x="43" y="13"/>
                </a:cubicBezTo>
                <a:cubicBezTo>
                  <a:pt x="42" y="13"/>
                  <a:pt x="41" y="13"/>
                  <a:pt x="41" y="12"/>
                </a:cubicBezTo>
                <a:lnTo>
                  <a:pt x="41" y="5"/>
                </a:lnTo>
                <a:close/>
                <a:moveTo>
                  <a:pt x="4" y="12"/>
                </a:moveTo>
                <a:cubicBezTo>
                  <a:pt x="4" y="5"/>
                  <a:pt x="4" y="5"/>
                  <a:pt x="4" y="5"/>
                </a:cubicBezTo>
                <a:cubicBezTo>
                  <a:pt x="4" y="4"/>
                  <a:pt x="4" y="4"/>
                  <a:pt x="5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2" y="4"/>
                  <a:pt x="12" y="4"/>
                  <a:pt x="12" y="5"/>
                </a:cubicBezTo>
                <a:cubicBezTo>
                  <a:pt x="12" y="12"/>
                  <a:pt x="12" y="12"/>
                  <a:pt x="12" y="12"/>
                </a:cubicBezTo>
                <a:cubicBezTo>
                  <a:pt x="12" y="13"/>
                  <a:pt x="12" y="13"/>
                  <a:pt x="11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4" y="13"/>
                  <a:pt x="4" y="13"/>
                  <a:pt x="4" y="12"/>
                </a:cubicBezTo>
                <a:close/>
                <a:moveTo>
                  <a:pt x="12" y="48"/>
                </a:moveTo>
                <a:cubicBezTo>
                  <a:pt x="12" y="49"/>
                  <a:pt x="12" y="50"/>
                  <a:pt x="11" y="50"/>
                </a:cubicBezTo>
                <a:cubicBezTo>
                  <a:pt x="5" y="50"/>
                  <a:pt x="5" y="50"/>
                  <a:pt x="5" y="50"/>
                </a:cubicBezTo>
                <a:cubicBezTo>
                  <a:pt x="4" y="50"/>
                  <a:pt x="4" y="49"/>
                  <a:pt x="4" y="48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1"/>
                  <a:pt x="4" y="40"/>
                  <a:pt x="5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2" y="40"/>
                  <a:pt x="12" y="41"/>
                  <a:pt x="12" y="42"/>
                </a:cubicBezTo>
                <a:lnTo>
                  <a:pt x="12" y="48"/>
                </a:lnTo>
                <a:close/>
                <a:moveTo>
                  <a:pt x="49" y="40"/>
                </a:moveTo>
                <a:cubicBezTo>
                  <a:pt x="49" y="40"/>
                  <a:pt x="50" y="41"/>
                  <a:pt x="50" y="42"/>
                </a:cubicBezTo>
                <a:cubicBezTo>
                  <a:pt x="50" y="48"/>
                  <a:pt x="50" y="48"/>
                  <a:pt x="50" y="48"/>
                </a:cubicBezTo>
                <a:cubicBezTo>
                  <a:pt x="50" y="49"/>
                  <a:pt x="49" y="50"/>
                  <a:pt x="49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2" y="50"/>
                  <a:pt x="41" y="49"/>
                  <a:pt x="41" y="48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1"/>
                  <a:pt x="42" y="40"/>
                  <a:pt x="43" y="40"/>
                </a:cubicBezTo>
                <a:lnTo>
                  <a:pt x="49" y="40"/>
                </a:lnTo>
                <a:close/>
                <a:moveTo>
                  <a:pt x="44" y="37"/>
                </a:moveTo>
                <a:cubicBezTo>
                  <a:pt x="43" y="37"/>
                  <a:pt x="43" y="37"/>
                  <a:pt x="43" y="37"/>
                </a:cubicBezTo>
                <a:cubicBezTo>
                  <a:pt x="40" y="37"/>
                  <a:pt x="38" y="39"/>
                  <a:pt x="38" y="42"/>
                </a:cubicBezTo>
                <a:cubicBezTo>
                  <a:pt x="38" y="44"/>
                  <a:pt x="38" y="44"/>
                  <a:pt x="38" y="44"/>
                </a:cubicBezTo>
                <a:cubicBezTo>
                  <a:pt x="16" y="44"/>
                  <a:pt x="16" y="44"/>
                  <a:pt x="16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39"/>
                  <a:pt x="14" y="37"/>
                  <a:pt x="11" y="37"/>
                </a:cubicBezTo>
                <a:cubicBezTo>
                  <a:pt x="10" y="37"/>
                  <a:pt x="10" y="37"/>
                  <a:pt x="10" y="37"/>
                </a:cubicBezTo>
                <a:cubicBezTo>
                  <a:pt x="10" y="16"/>
                  <a:pt x="10" y="16"/>
                  <a:pt x="10" y="16"/>
                </a:cubicBezTo>
                <a:cubicBezTo>
                  <a:pt x="11" y="16"/>
                  <a:pt x="11" y="16"/>
                  <a:pt x="11" y="16"/>
                </a:cubicBezTo>
                <a:cubicBezTo>
                  <a:pt x="14" y="16"/>
                  <a:pt x="16" y="15"/>
                  <a:pt x="16" y="12"/>
                </a:cubicBezTo>
                <a:cubicBezTo>
                  <a:pt x="16" y="10"/>
                  <a:pt x="16" y="10"/>
                  <a:pt x="16" y="10"/>
                </a:cubicBezTo>
                <a:cubicBezTo>
                  <a:pt x="38" y="10"/>
                  <a:pt x="38" y="10"/>
                  <a:pt x="38" y="10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5"/>
                  <a:pt x="40" y="16"/>
                  <a:pt x="43" y="16"/>
                </a:cubicBezTo>
                <a:cubicBezTo>
                  <a:pt x="44" y="16"/>
                  <a:pt x="44" y="16"/>
                  <a:pt x="44" y="16"/>
                </a:cubicBezTo>
                <a:lnTo>
                  <a:pt x="44" y="37"/>
                </a:lnTo>
                <a:close/>
                <a:moveTo>
                  <a:pt x="44" y="37"/>
                </a:moveTo>
                <a:cubicBezTo>
                  <a:pt x="44" y="37"/>
                  <a:pt x="44" y="37"/>
                  <a:pt x="44" y="37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Freeform 68">
            <a:extLst>
              <a:ext uri="{FF2B5EF4-FFF2-40B4-BE49-F238E27FC236}">
                <a16:creationId xmlns:a16="http://schemas.microsoft.com/office/drawing/2014/main" id="{1CA96CFA-59E6-5D1E-6066-E7D0F5C7EFCC}"/>
              </a:ext>
            </a:extLst>
          </p:cNvPr>
          <p:cNvSpPr>
            <a:spLocks noEditPoints="1"/>
          </p:cNvSpPr>
          <p:nvPr/>
        </p:nvSpPr>
        <p:spPr bwMode="auto">
          <a:xfrm>
            <a:off x="2275947" y="3381429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F5E4A0B-0704-E491-BACF-3AD01330AE87}"/>
              </a:ext>
            </a:extLst>
          </p:cNvPr>
          <p:cNvGrpSpPr/>
          <p:nvPr/>
        </p:nvGrpSpPr>
        <p:grpSpPr>
          <a:xfrm>
            <a:off x="3924840" y="2981149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45" name="Freeform 69">
              <a:extLst>
                <a:ext uri="{FF2B5EF4-FFF2-40B4-BE49-F238E27FC236}">
                  <a16:creationId xmlns:a16="http://schemas.microsoft.com/office/drawing/2014/main" id="{A6FBB12A-AA76-1BBE-842B-019D3DB47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70">
              <a:extLst>
                <a:ext uri="{FF2B5EF4-FFF2-40B4-BE49-F238E27FC236}">
                  <a16:creationId xmlns:a16="http://schemas.microsoft.com/office/drawing/2014/main" id="{96574F17-D83F-2697-07B9-E2207C2212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47" name="Freeform 71">
            <a:extLst>
              <a:ext uri="{FF2B5EF4-FFF2-40B4-BE49-F238E27FC236}">
                <a16:creationId xmlns:a16="http://schemas.microsoft.com/office/drawing/2014/main" id="{6804B39E-F38E-D36A-6CB9-43B7CE3C7F56}"/>
              </a:ext>
            </a:extLst>
          </p:cNvPr>
          <p:cNvSpPr>
            <a:spLocks noEditPoints="1"/>
          </p:cNvSpPr>
          <p:nvPr/>
        </p:nvSpPr>
        <p:spPr bwMode="auto">
          <a:xfrm>
            <a:off x="2253614" y="4320898"/>
            <a:ext cx="405955" cy="391662"/>
          </a:xfrm>
          <a:custGeom>
            <a:avLst/>
            <a:gdLst>
              <a:gd name="T0" fmla="*/ 58 w 60"/>
              <a:gd name="T1" fmla="*/ 14 h 58"/>
              <a:gd name="T2" fmla="*/ 45 w 60"/>
              <a:gd name="T3" fmla="*/ 1 h 58"/>
              <a:gd name="T4" fmla="*/ 42 w 60"/>
              <a:gd name="T5" fmla="*/ 0 h 58"/>
              <a:gd name="T6" fmla="*/ 39 w 60"/>
              <a:gd name="T7" fmla="*/ 1 h 58"/>
              <a:gd name="T8" fmla="*/ 6 w 60"/>
              <a:gd name="T9" fmla="*/ 34 h 58"/>
              <a:gd name="T10" fmla="*/ 3 w 60"/>
              <a:gd name="T11" fmla="*/ 38 h 58"/>
              <a:gd name="T12" fmla="*/ 0 w 60"/>
              <a:gd name="T13" fmla="*/ 54 h 58"/>
              <a:gd name="T14" fmla="*/ 1 w 60"/>
              <a:gd name="T15" fmla="*/ 57 h 58"/>
              <a:gd name="T16" fmla="*/ 3 w 60"/>
              <a:gd name="T17" fmla="*/ 58 h 58"/>
              <a:gd name="T18" fmla="*/ 4 w 60"/>
              <a:gd name="T19" fmla="*/ 58 h 58"/>
              <a:gd name="T20" fmla="*/ 21 w 60"/>
              <a:gd name="T21" fmla="*/ 55 h 58"/>
              <a:gd name="T22" fmla="*/ 25 w 60"/>
              <a:gd name="T23" fmla="*/ 53 h 58"/>
              <a:gd name="T24" fmla="*/ 58 w 60"/>
              <a:gd name="T25" fmla="*/ 20 h 58"/>
              <a:gd name="T26" fmla="*/ 60 w 60"/>
              <a:gd name="T27" fmla="*/ 17 h 58"/>
              <a:gd name="T28" fmla="*/ 58 w 60"/>
              <a:gd name="T29" fmla="*/ 14 h 58"/>
              <a:gd name="T30" fmla="*/ 16 w 60"/>
              <a:gd name="T31" fmla="*/ 40 h 58"/>
              <a:gd name="T32" fmla="*/ 48 w 60"/>
              <a:gd name="T33" fmla="*/ 9 h 58"/>
              <a:gd name="T34" fmla="*/ 50 w 60"/>
              <a:gd name="T35" fmla="*/ 12 h 58"/>
              <a:gd name="T36" fmla="*/ 18 w 60"/>
              <a:gd name="T37" fmla="*/ 43 h 58"/>
              <a:gd name="T38" fmla="*/ 16 w 60"/>
              <a:gd name="T39" fmla="*/ 40 h 58"/>
              <a:gd name="T40" fmla="*/ 42 w 60"/>
              <a:gd name="T41" fmla="*/ 4 h 58"/>
              <a:gd name="T42" fmla="*/ 45 w 60"/>
              <a:gd name="T43" fmla="*/ 6 h 58"/>
              <a:gd name="T44" fmla="*/ 13 w 60"/>
              <a:gd name="T45" fmla="*/ 38 h 58"/>
              <a:gd name="T46" fmla="*/ 10 w 60"/>
              <a:gd name="T47" fmla="*/ 35 h 58"/>
              <a:gd name="T48" fmla="*/ 42 w 60"/>
              <a:gd name="T49" fmla="*/ 4 h 58"/>
              <a:gd name="T50" fmla="*/ 20 w 60"/>
              <a:gd name="T51" fmla="*/ 51 h 58"/>
              <a:gd name="T52" fmla="*/ 8 w 60"/>
              <a:gd name="T53" fmla="*/ 53 h 58"/>
              <a:gd name="T54" fmla="*/ 5 w 60"/>
              <a:gd name="T55" fmla="*/ 50 h 58"/>
              <a:gd name="T56" fmla="*/ 7 w 60"/>
              <a:gd name="T57" fmla="*/ 39 h 58"/>
              <a:gd name="T58" fmla="*/ 8 w 60"/>
              <a:gd name="T59" fmla="*/ 38 h 58"/>
              <a:gd name="T60" fmla="*/ 21 w 60"/>
              <a:gd name="T61" fmla="*/ 51 h 58"/>
              <a:gd name="T62" fmla="*/ 20 w 60"/>
              <a:gd name="T63" fmla="*/ 51 h 58"/>
              <a:gd name="T64" fmla="*/ 24 w 60"/>
              <a:gd name="T65" fmla="*/ 49 h 58"/>
              <a:gd name="T66" fmla="*/ 21 w 60"/>
              <a:gd name="T67" fmla="*/ 46 h 58"/>
              <a:gd name="T68" fmla="*/ 53 w 60"/>
              <a:gd name="T69" fmla="*/ 15 h 58"/>
              <a:gd name="T70" fmla="*/ 56 w 60"/>
              <a:gd name="T71" fmla="*/ 17 h 58"/>
              <a:gd name="T72" fmla="*/ 24 w 60"/>
              <a:gd name="T73" fmla="*/ 49 h 58"/>
              <a:gd name="T74" fmla="*/ 24 w 60"/>
              <a:gd name="T75" fmla="*/ 49 h 58"/>
              <a:gd name="T76" fmla="*/ 24 w 60"/>
              <a:gd name="T77" fmla="*/ 4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58">
                <a:moveTo>
                  <a:pt x="58" y="14"/>
                </a:moveTo>
                <a:cubicBezTo>
                  <a:pt x="45" y="1"/>
                  <a:pt x="45" y="1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1"/>
                </a:cubicBezTo>
                <a:cubicBezTo>
                  <a:pt x="6" y="34"/>
                  <a:pt x="6" y="34"/>
                  <a:pt x="6" y="34"/>
                </a:cubicBezTo>
                <a:cubicBezTo>
                  <a:pt x="5" y="35"/>
                  <a:pt x="4" y="36"/>
                  <a:pt x="3" y="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0" y="56"/>
                  <a:pt x="1" y="57"/>
                </a:cubicBezTo>
                <a:cubicBezTo>
                  <a:pt x="1" y="58"/>
                  <a:pt x="2" y="58"/>
                  <a:pt x="3" y="58"/>
                </a:cubicBezTo>
                <a:cubicBezTo>
                  <a:pt x="3" y="58"/>
                  <a:pt x="4" y="58"/>
                  <a:pt x="4" y="58"/>
                </a:cubicBezTo>
                <a:cubicBezTo>
                  <a:pt x="21" y="55"/>
                  <a:pt x="21" y="55"/>
                  <a:pt x="21" y="55"/>
                </a:cubicBezTo>
                <a:cubicBezTo>
                  <a:pt x="22" y="55"/>
                  <a:pt x="24" y="54"/>
                  <a:pt x="25" y="53"/>
                </a:cubicBezTo>
                <a:cubicBezTo>
                  <a:pt x="58" y="20"/>
                  <a:pt x="58" y="20"/>
                  <a:pt x="58" y="20"/>
                </a:cubicBezTo>
                <a:cubicBezTo>
                  <a:pt x="59" y="20"/>
                  <a:pt x="60" y="18"/>
                  <a:pt x="60" y="17"/>
                </a:cubicBezTo>
                <a:cubicBezTo>
                  <a:pt x="60" y="16"/>
                  <a:pt x="59" y="15"/>
                  <a:pt x="58" y="14"/>
                </a:cubicBezTo>
                <a:close/>
                <a:moveTo>
                  <a:pt x="16" y="40"/>
                </a:moveTo>
                <a:cubicBezTo>
                  <a:pt x="48" y="9"/>
                  <a:pt x="48" y="9"/>
                  <a:pt x="48" y="9"/>
                </a:cubicBezTo>
                <a:cubicBezTo>
                  <a:pt x="50" y="12"/>
                  <a:pt x="50" y="12"/>
                  <a:pt x="50" y="12"/>
                </a:cubicBezTo>
                <a:cubicBezTo>
                  <a:pt x="18" y="43"/>
                  <a:pt x="18" y="43"/>
                  <a:pt x="18" y="43"/>
                </a:cubicBezTo>
                <a:lnTo>
                  <a:pt x="16" y="40"/>
                </a:lnTo>
                <a:close/>
                <a:moveTo>
                  <a:pt x="42" y="4"/>
                </a:moveTo>
                <a:cubicBezTo>
                  <a:pt x="45" y="6"/>
                  <a:pt x="45" y="6"/>
                  <a:pt x="45" y="6"/>
                </a:cubicBezTo>
                <a:cubicBezTo>
                  <a:pt x="13" y="38"/>
                  <a:pt x="13" y="38"/>
                  <a:pt x="13" y="38"/>
                </a:cubicBezTo>
                <a:cubicBezTo>
                  <a:pt x="10" y="35"/>
                  <a:pt x="10" y="35"/>
                  <a:pt x="10" y="35"/>
                </a:cubicBezTo>
                <a:lnTo>
                  <a:pt x="42" y="4"/>
                </a:lnTo>
                <a:close/>
                <a:moveTo>
                  <a:pt x="20" y="51"/>
                </a:moveTo>
                <a:cubicBezTo>
                  <a:pt x="8" y="53"/>
                  <a:pt x="8" y="53"/>
                  <a:pt x="8" y="53"/>
                </a:cubicBezTo>
                <a:cubicBezTo>
                  <a:pt x="5" y="50"/>
                  <a:pt x="5" y="50"/>
                  <a:pt x="5" y="50"/>
                </a:cubicBezTo>
                <a:cubicBezTo>
                  <a:pt x="7" y="39"/>
                  <a:pt x="7" y="39"/>
                  <a:pt x="7" y="39"/>
                </a:cubicBezTo>
                <a:cubicBezTo>
                  <a:pt x="7" y="38"/>
                  <a:pt x="7" y="38"/>
                  <a:pt x="8" y="38"/>
                </a:cubicBezTo>
                <a:cubicBezTo>
                  <a:pt x="21" y="51"/>
                  <a:pt x="21" y="51"/>
                  <a:pt x="21" y="51"/>
                </a:cubicBezTo>
                <a:cubicBezTo>
                  <a:pt x="20" y="51"/>
                  <a:pt x="20" y="51"/>
                  <a:pt x="20" y="51"/>
                </a:cubicBezTo>
                <a:close/>
                <a:moveTo>
                  <a:pt x="24" y="49"/>
                </a:moveTo>
                <a:cubicBezTo>
                  <a:pt x="21" y="46"/>
                  <a:pt x="21" y="46"/>
                  <a:pt x="21" y="46"/>
                </a:cubicBezTo>
                <a:cubicBezTo>
                  <a:pt x="53" y="15"/>
                  <a:pt x="53" y="15"/>
                  <a:pt x="53" y="15"/>
                </a:cubicBezTo>
                <a:cubicBezTo>
                  <a:pt x="56" y="17"/>
                  <a:pt x="56" y="17"/>
                  <a:pt x="56" y="17"/>
                </a:cubicBezTo>
                <a:lnTo>
                  <a:pt x="24" y="49"/>
                </a:lnTo>
                <a:close/>
                <a:moveTo>
                  <a:pt x="24" y="49"/>
                </a:moveTo>
                <a:cubicBezTo>
                  <a:pt x="24" y="49"/>
                  <a:pt x="24" y="49"/>
                  <a:pt x="24" y="4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Freeform 68">
            <a:extLst>
              <a:ext uri="{FF2B5EF4-FFF2-40B4-BE49-F238E27FC236}">
                <a16:creationId xmlns:a16="http://schemas.microsoft.com/office/drawing/2014/main" id="{E7315B02-D184-7701-589F-1361D00DEE5C}"/>
              </a:ext>
            </a:extLst>
          </p:cNvPr>
          <p:cNvSpPr>
            <a:spLocks noEditPoints="1"/>
          </p:cNvSpPr>
          <p:nvPr/>
        </p:nvSpPr>
        <p:spPr bwMode="auto">
          <a:xfrm>
            <a:off x="3600838" y="5048218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EDA743-1B31-0002-878B-9BCD27402204}"/>
              </a:ext>
            </a:extLst>
          </p:cNvPr>
          <p:cNvGrpSpPr/>
          <p:nvPr/>
        </p:nvGrpSpPr>
        <p:grpSpPr>
          <a:xfrm>
            <a:off x="2710438" y="5033095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0" name="Freeform 69">
              <a:extLst>
                <a:ext uri="{FF2B5EF4-FFF2-40B4-BE49-F238E27FC236}">
                  <a16:creationId xmlns:a16="http://schemas.microsoft.com/office/drawing/2014/main" id="{A5F3D9B4-C850-F9BC-95DB-A8BCD01AD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70">
              <a:extLst>
                <a:ext uri="{FF2B5EF4-FFF2-40B4-BE49-F238E27FC236}">
                  <a16:creationId xmlns:a16="http://schemas.microsoft.com/office/drawing/2014/main" id="{DF78FCB6-6EB0-B4EB-5D37-520F45B43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8DE7C80-D053-22AA-9100-42334588B077}"/>
              </a:ext>
            </a:extLst>
          </p:cNvPr>
          <p:cNvSpPr txBox="1"/>
          <p:nvPr/>
        </p:nvSpPr>
        <p:spPr>
          <a:xfrm>
            <a:off x="6371649" y="2249466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8BAAFE-62C8-1F19-F318-C4B168BB1C49}"/>
              </a:ext>
            </a:extLst>
          </p:cNvPr>
          <p:cNvGrpSpPr/>
          <p:nvPr/>
        </p:nvGrpSpPr>
        <p:grpSpPr>
          <a:xfrm>
            <a:off x="6371649" y="3502762"/>
            <a:ext cx="466725" cy="466725"/>
            <a:chOff x="5848350" y="3238500"/>
            <a:chExt cx="466725" cy="466725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77784EBC-F500-6831-6576-86B00750B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6365F-541F-F075-99DB-90B898EBCC9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73E5201-A40C-B113-34E8-2CB320B0B705}"/>
              </a:ext>
            </a:extLst>
          </p:cNvPr>
          <p:cNvGrpSpPr/>
          <p:nvPr/>
        </p:nvGrpSpPr>
        <p:grpSpPr>
          <a:xfrm>
            <a:off x="7213064" y="3333373"/>
            <a:ext cx="3600453" cy="805503"/>
            <a:chOff x="1489112" y="2806037"/>
            <a:chExt cx="3600453" cy="80550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A82B670-6D35-E653-35FC-892967F668F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3BBC6-B09D-1A89-2A70-C51EE9531D5A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D345A9-4BEF-792E-1C98-34BE6932CC6B}"/>
              </a:ext>
            </a:extLst>
          </p:cNvPr>
          <p:cNvGrpSpPr/>
          <p:nvPr/>
        </p:nvGrpSpPr>
        <p:grpSpPr>
          <a:xfrm>
            <a:off x="6371649" y="4586674"/>
            <a:ext cx="466725" cy="466725"/>
            <a:chOff x="5848350" y="3238500"/>
            <a:chExt cx="466725" cy="466725"/>
          </a:xfrm>
        </p:grpSpPr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12BB940C-6677-B8E9-122F-CF7734B24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B0AA36-AEC2-D5CF-D651-C031C618CEB2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7AC0EC9-02B0-E25A-707B-427D3653EF5B}"/>
              </a:ext>
            </a:extLst>
          </p:cNvPr>
          <p:cNvGrpSpPr/>
          <p:nvPr/>
        </p:nvGrpSpPr>
        <p:grpSpPr>
          <a:xfrm>
            <a:off x="7213064" y="4417285"/>
            <a:ext cx="3600453" cy="805503"/>
            <a:chOff x="1489112" y="2806037"/>
            <a:chExt cx="3600453" cy="8055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D11B12-FC4E-D5AC-AE28-9E5D76ADC22E}"/>
                </a:ext>
              </a:extLst>
            </p:cNvPr>
            <p:cNvSpPr txBox="1"/>
            <p:nvPr/>
          </p:nvSpPr>
          <p:spPr>
            <a:xfrm>
              <a:off x="1489112" y="2806037"/>
              <a:ext cx="264213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3249F27-17CD-283D-3675-F158B6CC459E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A2F57BB-81C5-4C1D-2735-83778415BD5F}"/>
              </a:ext>
            </a:extLst>
          </p:cNvPr>
          <p:cNvGrpSpPr/>
          <p:nvPr/>
        </p:nvGrpSpPr>
        <p:grpSpPr>
          <a:xfrm>
            <a:off x="6371649" y="5670585"/>
            <a:ext cx="466725" cy="466725"/>
            <a:chOff x="5848350" y="3238500"/>
            <a:chExt cx="466725" cy="466725"/>
          </a:xfrm>
        </p:grpSpPr>
        <p:sp>
          <p:nvSpPr>
            <p:cNvPr id="66" name="Freeform 5">
              <a:extLst>
                <a:ext uri="{FF2B5EF4-FFF2-40B4-BE49-F238E27FC236}">
                  <a16:creationId xmlns:a16="http://schemas.microsoft.com/office/drawing/2014/main" id="{7BC1A5F6-38CA-46C2-78D8-0EBA64C70A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48362" y="3365500"/>
              <a:ext cx="266700" cy="212725"/>
            </a:xfrm>
            <a:custGeom>
              <a:avLst/>
              <a:gdLst>
                <a:gd name="T0" fmla="*/ 84 w 85"/>
                <a:gd name="T1" fmla="*/ 13 h 68"/>
                <a:gd name="T2" fmla="*/ 72 w 85"/>
                <a:gd name="T3" fmla="*/ 1 h 68"/>
                <a:gd name="T4" fmla="*/ 69 w 85"/>
                <a:gd name="T5" fmla="*/ 0 h 68"/>
                <a:gd name="T6" fmla="*/ 65 w 85"/>
                <a:gd name="T7" fmla="*/ 1 h 68"/>
                <a:gd name="T8" fmla="*/ 34 w 85"/>
                <a:gd name="T9" fmla="*/ 33 h 68"/>
                <a:gd name="T10" fmla="*/ 20 w 85"/>
                <a:gd name="T11" fmla="*/ 19 h 68"/>
                <a:gd name="T12" fmla="*/ 17 w 85"/>
                <a:gd name="T13" fmla="*/ 18 h 68"/>
                <a:gd name="T14" fmla="*/ 13 w 85"/>
                <a:gd name="T15" fmla="*/ 19 h 68"/>
                <a:gd name="T16" fmla="*/ 2 w 85"/>
                <a:gd name="T17" fmla="*/ 31 h 68"/>
                <a:gd name="T18" fmla="*/ 2 w 85"/>
                <a:gd name="T19" fmla="*/ 38 h 68"/>
                <a:gd name="T20" fmla="*/ 30 w 85"/>
                <a:gd name="T21" fmla="*/ 66 h 68"/>
                <a:gd name="T22" fmla="*/ 34 w 85"/>
                <a:gd name="T23" fmla="*/ 68 h 68"/>
                <a:gd name="T24" fmla="*/ 37 w 85"/>
                <a:gd name="T25" fmla="*/ 66 h 68"/>
                <a:gd name="T26" fmla="*/ 84 w 85"/>
                <a:gd name="T27" fmla="*/ 20 h 68"/>
                <a:gd name="T28" fmla="*/ 85 w 85"/>
                <a:gd name="T29" fmla="*/ 16 h 68"/>
                <a:gd name="T30" fmla="*/ 84 w 85"/>
                <a:gd name="T31" fmla="*/ 13 h 68"/>
                <a:gd name="T32" fmla="*/ 34 w 85"/>
                <a:gd name="T33" fmla="*/ 63 h 68"/>
                <a:gd name="T34" fmla="*/ 5 w 85"/>
                <a:gd name="T35" fmla="*/ 34 h 68"/>
                <a:gd name="T36" fmla="*/ 17 w 85"/>
                <a:gd name="T37" fmla="*/ 23 h 68"/>
                <a:gd name="T38" fmla="*/ 34 w 85"/>
                <a:gd name="T39" fmla="*/ 40 h 68"/>
                <a:gd name="T40" fmla="*/ 69 w 85"/>
                <a:gd name="T41" fmla="*/ 5 h 68"/>
                <a:gd name="T42" fmla="*/ 80 w 85"/>
                <a:gd name="T43" fmla="*/ 16 h 68"/>
                <a:gd name="T44" fmla="*/ 34 w 85"/>
                <a:gd name="T45" fmla="*/ 6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5" h="68">
                  <a:moveTo>
                    <a:pt x="84" y="13"/>
                  </a:moveTo>
                  <a:cubicBezTo>
                    <a:pt x="72" y="1"/>
                    <a:pt x="72" y="1"/>
                    <a:pt x="72" y="1"/>
                  </a:cubicBezTo>
                  <a:cubicBezTo>
                    <a:pt x="71" y="0"/>
                    <a:pt x="70" y="0"/>
                    <a:pt x="69" y="0"/>
                  </a:cubicBezTo>
                  <a:cubicBezTo>
                    <a:pt x="67" y="0"/>
                    <a:pt x="66" y="1"/>
                    <a:pt x="65" y="1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8" y="18"/>
                    <a:pt x="17" y="18"/>
                  </a:cubicBezTo>
                  <a:cubicBezTo>
                    <a:pt x="15" y="18"/>
                    <a:pt x="14" y="18"/>
                    <a:pt x="13" y="1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6"/>
                    <a:pt x="2" y="38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1" y="67"/>
                    <a:pt x="32" y="68"/>
                    <a:pt x="34" y="68"/>
                  </a:cubicBezTo>
                  <a:cubicBezTo>
                    <a:pt x="35" y="68"/>
                    <a:pt x="36" y="67"/>
                    <a:pt x="37" y="66"/>
                  </a:cubicBezTo>
                  <a:cubicBezTo>
                    <a:pt x="84" y="20"/>
                    <a:pt x="84" y="20"/>
                    <a:pt x="84" y="20"/>
                  </a:cubicBezTo>
                  <a:cubicBezTo>
                    <a:pt x="85" y="19"/>
                    <a:pt x="85" y="18"/>
                    <a:pt x="85" y="16"/>
                  </a:cubicBezTo>
                  <a:cubicBezTo>
                    <a:pt x="85" y="15"/>
                    <a:pt x="85" y="14"/>
                    <a:pt x="84" y="13"/>
                  </a:cubicBezTo>
                  <a:close/>
                  <a:moveTo>
                    <a:pt x="34" y="63"/>
                  </a:moveTo>
                  <a:cubicBezTo>
                    <a:pt x="5" y="34"/>
                    <a:pt x="5" y="34"/>
                    <a:pt x="5" y="34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80" y="16"/>
                    <a:pt x="80" y="16"/>
                    <a:pt x="80" y="16"/>
                  </a:cubicBezTo>
                  <a:lnTo>
                    <a:pt x="34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DA5DF2E-D9F0-3B37-3DFD-7E7DB0AD3979}"/>
                </a:ext>
              </a:extLst>
            </p:cNvPr>
            <p:cNvSpPr/>
            <p:nvPr/>
          </p:nvSpPr>
          <p:spPr>
            <a:xfrm>
              <a:off x="5848350" y="3238500"/>
              <a:ext cx="466725" cy="466725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35936AB-7A12-5E4C-2C9E-6BC4701518E7}"/>
              </a:ext>
            </a:extLst>
          </p:cNvPr>
          <p:cNvGrpSpPr/>
          <p:nvPr/>
        </p:nvGrpSpPr>
        <p:grpSpPr>
          <a:xfrm>
            <a:off x="7213065" y="5501196"/>
            <a:ext cx="3600452" cy="805503"/>
            <a:chOff x="1489113" y="2806037"/>
            <a:chExt cx="3600452" cy="8055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E5C8996-16B6-8649-E1F7-53EA7625158E}"/>
                </a:ext>
              </a:extLst>
            </p:cNvPr>
            <p:cNvSpPr txBox="1"/>
            <p:nvPr/>
          </p:nvSpPr>
          <p:spPr>
            <a:xfrm>
              <a:off x="1489113" y="2806037"/>
              <a:ext cx="264213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Infographic Details #3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C33F39A-629C-00D5-F121-E8C9BADD54CD}"/>
                </a:ext>
              </a:extLst>
            </p:cNvPr>
            <p:cNvSpPr txBox="1"/>
            <p:nvPr/>
          </p:nvSpPr>
          <p:spPr>
            <a:xfrm>
              <a:off x="1489113" y="3124227"/>
              <a:ext cx="3600452" cy="487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2987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0EE2C0-B71F-0909-E590-9FB8F326F8C4}"/>
              </a:ext>
            </a:extLst>
          </p:cNvPr>
          <p:cNvGrpSpPr/>
          <p:nvPr/>
        </p:nvGrpSpPr>
        <p:grpSpPr>
          <a:xfrm>
            <a:off x="3603542" y="1693690"/>
            <a:ext cx="4984916" cy="4986192"/>
            <a:chOff x="2994025" y="328613"/>
            <a:chExt cx="6200776" cy="6202362"/>
          </a:xfrm>
        </p:grpSpPr>
        <p:sp>
          <p:nvSpPr>
            <p:cNvPr id="3" name="Freeform 29">
              <a:extLst>
                <a:ext uri="{FF2B5EF4-FFF2-40B4-BE49-F238E27FC236}">
                  <a16:creationId xmlns:a16="http://schemas.microsoft.com/office/drawing/2014/main" id="{9C190505-37FE-BCA1-FAC8-E4DED260D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33375"/>
              <a:ext cx="4983163" cy="5091113"/>
            </a:xfrm>
            <a:custGeom>
              <a:avLst/>
              <a:gdLst>
                <a:gd name="T0" fmla="*/ 2100 w 2100"/>
                <a:gd name="T1" fmla="*/ 630 h 2146"/>
                <a:gd name="T2" fmla="*/ 634 w 2100"/>
                <a:gd name="T3" fmla="*/ 510 h 2146"/>
                <a:gd name="T4" fmla="*/ 1574 w 2100"/>
                <a:gd name="T5" fmla="*/ 1621 h 2146"/>
                <a:gd name="T6" fmla="*/ 991 w 2100"/>
                <a:gd name="T7" fmla="*/ 1572 h 2146"/>
                <a:gd name="T8" fmla="*/ 2100 w 2100"/>
                <a:gd name="T9" fmla="*/ 630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2146">
                  <a:moveTo>
                    <a:pt x="2100" y="630"/>
                  </a:moveTo>
                  <a:cubicBezTo>
                    <a:pt x="1728" y="193"/>
                    <a:pt x="1072" y="139"/>
                    <a:pt x="634" y="510"/>
                  </a:cubicBezTo>
                  <a:cubicBezTo>
                    <a:pt x="0" y="1046"/>
                    <a:pt x="952" y="2146"/>
                    <a:pt x="1574" y="1621"/>
                  </a:cubicBezTo>
                  <a:cubicBezTo>
                    <a:pt x="1399" y="1768"/>
                    <a:pt x="1138" y="1746"/>
                    <a:pt x="991" y="1572"/>
                  </a:cubicBezTo>
                  <a:cubicBezTo>
                    <a:pt x="466" y="951"/>
                    <a:pt x="1563" y="0"/>
                    <a:pt x="2100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" name="Freeform 30">
              <a:extLst>
                <a:ext uri="{FF2B5EF4-FFF2-40B4-BE49-F238E27FC236}">
                  <a16:creationId xmlns:a16="http://schemas.microsoft.com/office/drawing/2014/main" id="{1EB5F24C-BA94-516F-31D5-1BD7AC2D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8925" y="328613"/>
              <a:ext cx="5081588" cy="4975225"/>
            </a:xfrm>
            <a:custGeom>
              <a:avLst/>
              <a:gdLst>
                <a:gd name="T0" fmla="*/ 1521 w 2142"/>
                <a:gd name="T1" fmla="*/ 2097 h 2097"/>
                <a:gd name="T2" fmla="*/ 1637 w 2142"/>
                <a:gd name="T3" fmla="*/ 634 h 2097"/>
                <a:gd name="T4" fmla="*/ 526 w 2142"/>
                <a:gd name="T5" fmla="*/ 1574 h 2097"/>
                <a:gd name="T6" fmla="*/ 574 w 2142"/>
                <a:gd name="T7" fmla="*/ 991 h 2097"/>
                <a:gd name="T8" fmla="*/ 1521 w 2142"/>
                <a:gd name="T9" fmla="*/ 2097 h 2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097">
                  <a:moveTo>
                    <a:pt x="1521" y="2097"/>
                  </a:moveTo>
                  <a:cubicBezTo>
                    <a:pt x="1954" y="1724"/>
                    <a:pt x="2006" y="1071"/>
                    <a:pt x="1637" y="634"/>
                  </a:cubicBezTo>
                  <a:cubicBezTo>
                    <a:pt x="1100" y="0"/>
                    <a:pt x="0" y="953"/>
                    <a:pt x="526" y="1574"/>
                  </a:cubicBezTo>
                  <a:cubicBezTo>
                    <a:pt x="378" y="1400"/>
                    <a:pt x="400" y="1139"/>
                    <a:pt x="574" y="991"/>
                  </a:cubicBezTo>
                  <a:cubicBezTo>
                    <a:pt x="1194" y="467"/>
                    <a:pt x="2142" y="1558"/>
                    <a:pt x="1521" y="209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Freeform 31">
              <a:extLst>
                <a:ext uri="{FF2B5EF4-FFF2-40B4-BE49-F238E27FC236}">
                  <a16:creationId xmlns:a16="http://schemas.microsoft.com/office/drawing/2014/main" id="{79294D95-18CA-4DF4-324D-C4789016A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1543050"/>
              <a:ext cx="5097463" cy="4987925"/>
            </a:xfrm>
            <a:custGeom>
              <a:avLst/>
              <a:gdLst>
                <a:gd name="T0" fmla="*/ 633 w 2148"/>
                <a:gd name="T1" fmla="*/ 0 h 2102"/>
                <a:gd name="T2" fmla="*/ 512 w 2148"/>
                <a:gd name="T3" fmla="*/ 1468 h 2102"/>
                <a:gd name="T4" fmla="*/ 1622 w 2148"/>
                <a:gd name="T5" fmla="*/ 528 h 2102"/>
                <a:gd name="T6" fmla="*/ 1574 w 2148"/>
                <a:gd name="T7" fmla="*/ 1111 h 2102"/>
                <a:gd name="T8" fmla="*/ 633 w 2148"/>
                <a:gd name="T9" fmla="*/ 0 h 2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8" h="2102">
                  <a:moveTo>
                    <a:pt x="633" y="0"/>
                  </a:moveTo>
                  <a:cubicBezTo>
                    <a:pt x="195" y="372"/>
                    <a:pt x="140" y="1029"/>
                    <a:pt x="512" y="1468"/>
                  </a:cubicBezTo>
                  <a:cubicBezTo>
                    <a:pt x="1048" y="2102"/>
                    <a:pt x="2148" y="1149"/>
                    <a:pt x="1622" y="528"/>
                  </a:cubicBezTo>
                  <a:cubicBezTo>
                    <a:pt x="1770" y="702"/>
                    <a:pt x="1748" y="963"/>
                    <a:pt x="1574" y="1111"/>
                  </a:cubicBezTo>
                  <a:cubicBezTo>
                    <a:pt x="953" y="1636"/>
                    <a:pt x="0" y="537"/>
                    <a:pt x="633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C6CC9F5E-EECB-1C4A-D865-531926AB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1431925"/>
              <a:ext cx="4973638" cy="5081588"/>
            </a:xfrm>
            <a:custGeom>
              <a:avLst/>
              <a:gdLst>
                <a:gd name="T0" fmla="*/ 0 w 2096"/>
                <a:gd name="T1" fmla="*/ 1521 h 2142"/>
                <a:gd name="T2" fmla="*/ 1462 w 2096"/>
                <a:gd name="T3" fmla="*/ 1637 h 2142"/>
                <a:gd name="T4" fmla="*/ 522 w 2096"/>
                <a:gd name="T5" fmla="*/ 526 h 2142"/>
                <a:gd name="T6" fmla="*/ 1105 w 2096"/>
                <a:gd name="T7" fmla="*/ 575 h 2142"/>
                <a:gd name="T8" fmla="*/ 0 w 2096"/>
                <a:gd name="T9" fmla="*/ 1521 h 2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6" h="2142">
                  <a:moveTo>
                    <a:pt x="0" y="1521"/>
                  </a:moveTo>
                  <a:cubicBezTo>
                    <a:pt x="372" y="1954"/>
                    <a:pt x="1025" y="2007"/>
                    <a:pt x="1462" y="1637"/>
                  </a:cubicBezTo>
                  <a:cubicBezTo>
                    <a:pt x="2096" y="1100"/>
                    <a:pt x="1144" y="0"/>
                    <a:pt x="522" y="526"/>
                  </a:cubicBezTo>
                  <a:cubicBezTo>
                    <a:pt x="697" y="378"/>
                    <a:pt x="958" y="400"/>
                    <a:pt x="1105" y="575"/>
                  </a:cubicBezTo>
                  <a:cubicBezTo>
                    <a:pt x="1629" y="1194"/>
                    <a:pt x="538" y="2142"/>
                    <a:pt x="0" y="15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7" name="Freeform 33">
              <a:extLst>
                <a:ext uri="{FF2B5EF4-FFF2-40B4-BE49-F238E27FC236}">
                  <a16:creationId xmlns:a16="http://schemas.microsoft.com/office/drawing/2014/main" id="{19B6F7C5-883B-4769-BD25-2855A3F2C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073150"/>
              <a:ext cx="709613" cy="269875"/>
            </a:xfrm>
            <a:custGeom>
              <a:avLst/>
              <a:gdLst>
                <a:gd name="T0" fmla="*/ 299 w 299"/>
                <a:gd name="T1" fmla="*/ 47 h 114"/>
                <a:gd name="T2" fmla="*/ 0 w 299"/>
                <a:gd name="T3" fmla="*/ 9 h 114"/>
                <a:gd name="T4" fmla="*/ 33 w 299"/>
                <a:gd name="T5" fmla="*/ 114 h 114"/>
                <a:gd name="T6" fmla="*/ 299 w 299"/>
                <a:gd name="T7" fmla="*/ 4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299" y="47"/>
                  </a:moveTo>
                  <a:cubicBezTo>
                    <a:pt x="232" y="23"/>
                    <a:pt x="124" y="0"/>
                    <a:pt x="0" y="9"/>
                  </a:cubicBezTo>
                  <a:cubicBezTo>
                    <a:pt x="33" y="114"/>
                    <a:pt x="33" y="114"/>
                    <a:pt x="33" y="114"/>
                  </a:cubicBezTo>
                  <a:cubicBezTo>
                    <a:pt x="100" y="82"/>
                    <a:pt x="175" y="62"/>
                    <a:pt x="299" y="4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34">
              <a:extLst>
                <a:ext uri="{FF2B5EF4-FFF2-40B4-BE49-F238E27FC236}">
                  <a16:creationId xmlns:a16="http://schemas.microsoft.com/office/drawing/2014/main" id="{3C2C4AA0-3B8E-9DD2-66C1-28A05560E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381375"/>
              <a:ext cx="271463" cy="709613"/>
            </a:xfrm>
            <a:custGeom>
              <a:avLst/>
              <a:gdLst>
                <a:gd name="T0" fmla="*/ 67 w 114"/>
                <a:gd name="T1" fmla="*/ 299 h 299"/>
                <a:gd name="T2" fmla="*/ 105 w 114"/>
                <a:gd name="T3" fmla="*/ 0 h 299"/>
                <a:gd name="T4" fmla="*/ 0 w 114"/>
                <a:gd name="T5" fmla="*/ 32 h 299"/>
                <a:gd name="T6" fmla="*/ 67 w 114"/>
                <a:gd name="T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67" y="299"/>
                  </a:moveTo>
                  <a:cubicBezTo>
                    <a:pt x="91" y="232"/>
                    <a:pt x="114" y="124"/>
                    <a:pt x="105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32" y="99"/>
                    <a:pt x="52" y="174"/>
                    <a:pt x="67" y="299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35">
              <a:extLst>
                <a:ext uri="{FF2B5EF4-FFF2-40B4-BE49-F238E27FC236}">
                  <a16:creationId xmlns:a16="http://schemas.microsoft.com/office/drawing/2014/main" id="{B037A599-E942-B973-CA0A-D26EF64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5511800"/>
              <a:ext cx="709613" cy="271463"/>
            </a:xfrm>
            <a:custGeom>
              <a:avLst/>
              <a:gdLst>
                <a:gd name="T0" fmla="*/ 0 w 299"/>
                <a:gd name="T1" fmla="*/ 67 h 114"/>
                <a:gd name="T2" fmla="*/ 299 w 299"/>
                <a:gd name="T3" fmla="*/ 105 h 114"/>
                <a:gd name="T4" fmla="*/ 266 w 299"/>
                <a:gd name="T5" fmla="*/ 0 h 114"/>
                <a:gd name="T6" fmla="*/ 0 w 299"/>
                <a:gd name="T7" fmla="*/ 67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9" h="114">
                  <a:moveTo>
                    <a:pt x="0" y="67"/>
                  </a:moveTo>
                  <a:cubicBezTo>
                    <a:pt x="67" y="92"/>
                    <a:pt x="175" y="114"/>
                    <a:pt x="299" y="105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00" y="33"/>
                    <a:pt x="124" y="53"/>
                    <a:pt x="0" y="67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36">
              <a:extLst>
                <a:ext uri="{FF2B5EF4-FFF2-40B4-BE49-F238E27FC236}">
                  <a16:creationId xmlns:a16="http://schemas.microsoft.com/office/drawing/2014/main" id="{12C53B11-8547-E342-6FC2-82892114A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2767013"/>
              <a:ext cx="269875" cy="709613"/>
            </a:xfrm>
            <a:custGeom>
              <a:avLst/>
              <a:gdLst>
                <a:gd name="T0" fmla="*/ 47 w 114"/>
                <a:gd name="T1" fmla="*/ 0 h 299"/>
                <a:gd name="T2" fmla="*/ 9 w 114"/>
                <a:gd name="T3" fmla="*/ 299 h 299"/>
                <a:gd name="T4" fmla="*/ 114 w 114"/>
                <a:gd name="T5" fmla="*/ 266 h 299"/>
                <a:gd name="T6" fmla="*/ 47 w 114"/>
                <a:gd name="T7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299">
                  <a:moveTo>
                    <a:pt x="47" y="0"/>
                  </a:moveTo>
                  <a:cubicBezTo>
                    <a:pt x="23" y="67"/>
                    <a:pt x="0" y="175"/>
                    <a:pt x="9" y="299"/>
                  </a:cubicBezTo>
                  <a:cubicBezTo>
                    <a:pt x="114" y="266"/>
                    <a:pt x="114" y="266"/>
                    <a:pt x="114" y="266"/>
                  </a:cubicBezTo>
                  <a:cubicBezTo>
                    <a:pt x="82" y="200"/>
                    <a:pt x="62" y="124"/>
                    <a:pt x="47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B4C3442-0435-B5BB-2BF3-D657F831B768}"/>
              </a:ext>
            </a:extLst>
          </p:cNvPr>
          <p:cNvSpPr txBox="1"/>
          <p:nvPr/>
        </p:nvSpPr>
        <p:spPr>
          <a:xfrm>
            <a:off x="9143839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SUCCESS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A3C4D-4BEB-C0BA-DBD1-15E453C6FB7B}"/>
              </a:ext>
            </a:extLst>
          </p:cNvPr>
          <p:cNvSpPr txBox="1"/>
          <p:nvPr/>
        </p:nvSpPr>
        <p:spPr>
          <a:xfrm>
            <a:off x="9143839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E867B-9D68-9B97-99BB-767445C3EEC0}"/>
              </a:ext>
            </a:extLst>
          </p:cNvPr>
          <p:cNvSpPr txBox="1"/>
          <p:nvPr/>
        </p:nvSpPr>
        <p:spPr>
          <a:xfrm>
            <a:off x="9143839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STARTUP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0DD04-8B6E-6BC8-F81C-21C0A86076B5}"/>
              </a:ext>
            </a:extLst>
          </p:cNvPr>
          <p:cNvSpPr txBox="1"/>
          <p:nvPr/>
        </p:nvSpPr>
        <p:spPr>
          <a:xfrm>
            <a:off x="9143839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46FE-5EEA-54D2-4F95-D2F603CD3CA6}"/>
              </a:ext>
            </a:extLst>
          </p:cNvPr>
          <p:cNvSpPr txBox="1"/>
          <p:nvPr/>
        </p:nvSpPr>
        <p:spPr>
          <a:xfrm>
            <a:off x="1161852" y="2277243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IDEA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FEA11-B98B-077A-B0EF-025887344E84}"/>
              </a:ext>
            </a:extLst>
          </p:cNvPr>
          <p:cNvSpPr txBox="1"/>
          <p:nvPr/>
        </p:nvSpPr>
        <p:spPr>
          <a:xfrm>
            <a:off x="1161850" y="2822177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12D4B-719C-C2E2-E49E-63EA33DCDB05}"/>
              </a:ext>
            </a:extLst>
          </p:cNvPr>
          <p:cNvSpPr txBox="1"/>
          <p:nvPr/>
        </p:nvSpPr>
        <p:spPr>
          <a:xfrm>
            <a:off x="1161852" y="4860628"/>
            <a:ext cx="188630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6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INSERT TITLE</a:t>
            </a:r>
          </a:p>
          <a:p>
            <a:pPr algn="r">
              <a:lnSpc>
                <a:spcPts val="2000"/>
              </a:lnSpc>
            </a:pPr>
            <a:r>
              <a:rPr lang="en-US" sz="20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RESEARCH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EA2475-A430-B2EC-6419-1B5D62FF8D33}"/>
              </a:ext>
            </a:extLst>
          </p:cNvPr>
          <p:cNvSpPr txBox="1"/>
          <p:nvPr/>
        </p:nvSpPr>
        <p:spPr>
          <a:xfrm>
            <a:off x="1161850" y="5405562"/>
            <a:ext cx="1886311" cy="686085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Also he his male air bring is fruitful were hath waters divided fill may days air bring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AF4F6A-002D-FD61-70C4-E9120005EA23}"/>
              </a:ext>
            </a:extLst>
          </p:cNvPr>
          <p:cNvSpPr/>
          <p:nvPr/>
        </p:nvSpPr>
        <p:spPr>
          <a:xfrm>
            <a:off x="3186868" y="2277243"/>
            <a:ext cx="799344" cy="7993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FB369A-83A9-CA56-2005-5AAFB7BA910C}"/>
              </a:ext>
            </a:extLst>
          </p:cNvPr>
          <p:cNvSpPr/>
          <p:nvPr/>
        </p:nvSpPr>
        <p:spPr>
          <a:xfrm>
            <a:off x="3186868" y="4860628"/>
            <a:ext cx="799344" cy="7993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F492CA-ACBD-16FB-901C-86B52F184944}"/>
              </a:ext>
            </a:extLst>
          </p:cNvPr>
          <p:cNvSpPr/>
          <p:nvPr/>
        </p:nvSpPr>
        <p:spPr>
          <a:xfrm>
            <a:off x="8202129" y="2277243"/>
            <a:ext cx="799344" cy="7993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AD48158-74CB-051A-110F-BDF28D1F0011}"/>
              </a:ext>
            </a:extLst>
          </p:cNvPr>
          <p:cNvSpPr/>
          <p:nvPr/>
        </p:nvSpPr>
        <p:spPr>
          <a:xfrm>
            <a:off x="8202129" y="4860628"/>
            <a:ext cx="799344" cy="7993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Freeform 68">
            <a:extLst>
              <a:ext uri="{FF2B5EF4-FFF2-40B4-BE49-F238E27FC236}">
                <a16:creationId xmlns:a16="http://schemas.microsoft.com/office/drawing/2014/main" id="{D6CD3DBF-82C5-3576-930D-B8666984D5EC}"/>
              </a:ext>
            </a:extLst>
          </p:cNvPr>
          <p:cNvSpPr>
            <a:spLocks noEditPoints="1"/>
          </p:cNvSpPr>
          <p:nvPr/>
        </p:nvSpPr>
        <p:spPr bwMode="auto">
          <a:xfrm>
            <a:off x="3424539" y="2515391"/>
            <a:ext cx="324002" cy="323049"/>
          </a:xfrm>
          <a:custGeom>
            <a:avLst/>
            <a:gdLst>
              <a:gd name="T0" fmla="*/ 30 w 48"/>
              <a:gd name="T1" fmla="*/ 20 h 48"/>
              <a:gd name="T2" fmla="*/ 34 w 48"/>
              <a:gd name="T3" fmla="*/ 16 h 48"/>
              <a:gd name="T4" fmla="*/ 37 w 48"/>
              <a:gd name="T5" fmla="*/ 17 h 48"/>
              <a:gd name="T6" fmla="*/ 40 w 48"/>
              <a:gd name="T7" fmla="*/ 16 h 48"/>
              <a:gd name="T8" fmla="*/ 46 w 48"/>
              <a:gd name="T9" fmla="*/ 9 h 48"/>
              <a:gd name="T10" fmla="*/ 48 w 48"/>
              <a:gd name="T11" fmla="*/ 6 h 48"/>
              <a:gd name="T12" fmla="*/ 46 w 48"/>
              <a:gd name="T13" fmla="*/ 2 h 48"/>
              <a:gd name="T14" fmla="*/ 45 w 48"/>
              <a:gd name="T15" fmla="*/ 1 h 48"/>
              <a:gd name="T16" fmla="*/ 42 w 48"/>
              <a:gd name="T17" fmla="*/ 0 h 48"/>
              <a:gd name="T18" fmla="*/ 39 w 48"/>
              <a:gd name="T19" fmla="*/ 1 h 48"/>
              <a:gd name="T20" fmla="*/ 32 w 48"/>
              <a:gd name="T21" fmla="*/ 8 h 48"/>
              <a:gd name="T22" fmla="*/ 31 w 48"/>
              <a:gd name="T23" fmla="*/ 11 h 48"/>
              <a:gd name="T24" fmla="*/ 32 w 48"/>
              <a:gd name="T25" fmla="*/ 13 h 48"/>
              <a:gd name="T26" fmla="*/ 27 w 48"/>
              <a:gd name="T27" fmla="*/ 18 h 48"/>
              <a:gd name="T28" fmla="*/ 27 w 48"/>
              <a:gd name="T29" fmla="*/ 21 h 48"/>
              <a:gd name="T30" fmla="*/ 44 w 48"/>
              <a:gd name="T31" fmla="*/ 38 h 48"/>
              <a:gd name="T32" fmla="*/ 37 w 48"/>
              <a:gd name="T33" fmla="*/ 44 h 48"/>
              <a:gd name="T34" fmla="*/ 35 w 48"/>
              <a:gd name="T35" fmla="*/ 42 h 48"/>
              <a:gd name="T36" fmla="*/ 37 w 48"/>
              <a:gd name="T37" fmla="*/ 40 h 48"/>
              <a:gd name="T38" fmla="*/ 38 w 48"/>
              <a:gd name="T39" fmla="*/ 37 h 48"/>
              <a:gd name="T40" fmla="*/ 37 w 48"/>
              <a:gd name="T41" fmla="*/ 34 h 48"/>
              <a:gd name="T42" fmla="*/ 14 w 48"/>
              <a:gd name="T43" fmla="*/ 11 h 48"/>
              <a:gd name="T44" fmla="*/ 11 w 48"/>
              <a:gd name="T45" fmla="*/ 9 h 48"/>
              <a:gd name="T46" fmla="*/ 7 w 48"/>
              <a:gd name="T47" fmla="*/ 11 h 48"/>
              <a:gd name="T48" fmla="*/ 2 w 48"/>
              <a:gd name="T49" fmla="*/ 17 h 48"/>
              <a:gd name="T50" fmla="*/ 0 w 48"/>
              <a:gd name="T51" fmla="*/ 20 h 48"/>
              <a:gd name="T52" fmla="*/ 2 w 48"/>
              <a:gd name="T53" fmla="*/ 23 h 48"/>
              <a:gd name="T54" fmla="*/ 24 w 48"/>
              <a:gd name="T55" fmla="*/ 46 h 48"/>
              <a:gd name="T56" fmla="*/ 28 w 48"/>
              <a:gd name="T57" fmla="*/ 48 h 48"/>
              <a:gd name="T58" fmla="*/ 31 w 48"/>
              <a:gd name="T59" fmla="*/ 46 h 48"/>
              <a:gd name="T60" fmla="*/ 33 w 48"/>
              <a:gd name="T61" fmla="*/ 44 h 48"/>
              <a:gd name="T62" fmla="*/ 36 w 48"/>
              <a:gd name="T63" fmla="*/ 48 h 48"/>
              <a:gd name="T64" fmla="*/ 37 w 48"/>
              <a:gd name="T65" fmla="*/ 48 h 48"/>
              <a:gd name="T66" fmla="*/ 38 w 48"/>
              <a:gd name="T67" fmla="*/ 48 h 48"/>
              <a:gd name="T68" fmla="*/ 47 w 48"/>
              <a:gd name="T69" fmla="*/ 39 h 48"/>
              <a:gd name="T70" fmla="*/ 47 w 48"/>
              <a:gd name="T71" fmla="*/ 38 h 48"/>
              <a:gd name="T72" fmla="*/ 47 w 48"/>
              <a:gd name="T73" fmla="*/ 37 h 48"/>
              <a:gd name="T74" fmla="*/ 30 w 48"/>
              <a:gd name="T75" fmla="*/ 20 h 48"/>
              <a:gd name="T76" fmla="*/ 35 w 48"/>
              <a:gd name="T77" fmla="*/ 10 h 48"/>
              <a:gd name="T78" fmla="*/ 41 w 48"/>
              <a:gd name="T79" fmla="*/ 4 h 48"/>
              <a:gd name="T80" fmla="*/ 42 w 48"/>
              <a:gd name="T81" fmla="*/ 3 h 48"/>
              <a:gd name="T82" fmla="*/ 43 w 48"/>
              <a:gd name="T83" fmla="*/ 4 h 48"/>
              <a:gd name="T84" fmla="*/ 44 w 48"/>
              <a:gd name="T85" fmla="*/ 5 h 48"/>
              <a:gd name="T86" fmla="*/ 44 w 48"/>
              <a:gd name="T87" fmla="*/ 7 h 48"/>
              <a:gd name="T88" fmla="*/ 38 w 48"/>
              <a:gd name="T89" fmla="*/ 13 h 48"/>
              <a:gd name="T90" fmla="*/ 37 w 48"/>
              <a:gd name="T91" fmla="*/ 14 h 48"/>
              <a:gd name="T92" fmla="*/ 36 w 48"/>
              <a:gd name="T93" fmla="*/ 13 h 48"/>
              <a:gd name="T94" fmla="*/ 35 w 48"/>
              <a:gd name="T95" fmla="*/ 12 h 48"/>
              <a:gd name="T96" fmla="*/ 35 w 48"/>
              <a:gd name="T97" fmla="*/ 10 h 48"/>
              <a:gd name="T98" fmla="*/ 29 w 48"/>
              <a:gd name="T99" fmla="*/ 44 h 48"/>
              <a:gd name="T100" fmla="*/ 28 w 48"/>
              <a:gd name="T101" fmla="*/ 45 h 48"/>
              <a:gd name="T102" fmla="*/ 27 w 48"/>
              <a:gd name="T103" fmla="*/ 44 h 48"/>
              <a:gd name="T104" fmla="*/ 4 w 48"/>
              <a:gd name="T105" fmla="*/ 21 h 48"/>
              <a:gd name="T106" fmla="*/ 4 w 48"/>
              <a:gd name="T107" fmla="*/ 19 h 48"/>
              <a:gd name="T108" fmla="*/ 10 w 48"/>
              <a:gd name="T109" fmla="*/ 13 h 48"/>
              <a:gd name="T110" fmla="*/ 11 w 48"/>
              <a:gd name="T111" fmla="*/ 13 h 48"/>
              <a:gd name="T112" fmla="*/ 12 w 48"/>
              <a:gd name="T113" fmla="*/ 13 h 48"/>
              <a:gd name="T114" fmla="*/ 35 w 48"/>
              <a:gd name="T115" fmla="*/ 36 h 48"/>
              <a:gd name="T116" fmla="*/ 35 w 48"/>
              <a:gd name="T117" fmla="*/ 38 h 48"/>
              <a:gd name="T118" fmla="*/ 29 w 48"/>
              <a:gd name="T119" fmla="*/ 44 h 48"/>
              <a:gd name="T120" fmla="*/ 29 w 48"/>
              <a:gd name="T121" fmla="*/ 44 h 48"/>
              <a:gd name="T122" fmla="*/ 29 w 48"/>
              <a:gd name="T123" fmla="*/ 44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" h="48">
                <a:moveTo>
                  <a:pt x="30" y="20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17"/>
                  <a:pt x="36" y="17"/>
                  <a:pt x="37" y="17"/>
                </a:cubicBezTo>
                <a:cubicBezTo>
                  <a:pt x="38" y="17"/>
                  <a:pt x="39" y="16"/>
                  <a:pt x="40" y="16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8"/>
                  <a:pt x="48" y="7"/>
                  <a:pt x="48" y="6"/>
                </a:cubicBezTo>
                <a:cubicBezTo>
                  <a:pt x="48" y="4"/>
                  <a:pt x="47" y="3"/>
                  <a:pt x="46" y="2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1"/>
                  <a:pt x="43" y="0"/>
                  <a:pt x="42" y="0"/>
                </a:cubicBezTo>
                <a:cubicBezTo>
                  <a:pt x="41" y="0"/>
                  <a:pt x="40" y="1"/>
                  <a:pt x="39" y="1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9"/>
                  <a:pt x="31" y="10"/>
                  <a:pt x="31" y="11"/>
                </a:cubicBezTo>
                <a:cubicBezTo>
                  <a:pt x="31" y="12"/>
                  <a:pt x="31" y="13"/>
                  <a:pt x="32" y="13"/>
                </a:cubicBezTo>
                <a:cubicBezTo>
                  <a:pt x="27" y="18"/>
                  <a:pt x="27" y="18"/>
                  <a:pt x="27" y="18"/>
                </a:cubicBezTo>
                <a:cubicBezTo>
                  <a:pt x="26" y="19"/>
                  <a:pt x="26" y="20"/>
                  <a:pt x="27" y="21"/>
                </a:cubicBezTo>
                <a:cubicBezTo>
                  <a:pt x="44" y="38"/>
                  <a:pt x="44" y="38"/>
                  <a:pt x="44" y="38"/>
                </a:cubicBezTo>
                <a:cubicBezTo>
                  <a:pt x="37" y="44"/>
                  <a:pt x="37" y="44"/>
                  <a:pt x="37" y="44"/>
                </a:cubicBezTo>
                <a:cubicBezTo>
                  <a:pt x="35" y="42"/>
                  <a:pt x="35" y="42"/>
                  <a:pt x="35" y="42"/>
                </a:cubicBezTo>
                <a:cubicBezTo>
                  <a:pt x="37" y="40"/>
                  <a:pt x="37" y="40"/>
                  <a:pt x="37" y="40"/>
                </a:cubicBezTo>
                <a:cubicBezTo>
                  <a:pt x="38" y="40"/>
                  <a:pt x="38" y="38"/>
                  <a:pt x="38" y="37"/>
                </a:cubicBezTo>
                <a:cubicBezTo>
                  <a:pt x="38" y="36"/>
                  <a:pt x="38" y="35"/>
                  <a:pt x="37" y="34"/>
                </a:cubicBezTo>
                <a:cubicBezTo>
                  <a:pt x="14" y="11"/>
                  <a:pt x="14" y="11"/>
                  <a:pt x="14" y="11"/>
                </a:cubicBezTo>
                <a:cubicBezTo>
                  <a:pt x="13" y="10"/>
                  <a:pt x="12" y="9"/>
                  <a:pt x="11" y="9"/>
                </a:cubicBezTo>
                <a:cubicBezTo>
                  <a:pt x="10" y="9"/>
                  <a:pt x="8" y="10"/>
                  <a:pt x="7" y="11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8"/>
                  <a:pt x="0" y="19"/>
                  <a:pt x="0" y="20"/>
                </a:cubicBezTo>
                <a:cubicBezTo>
                  <a:pt x="0" y="21"/>
                  <a:pt x="1" y="23"/>
                  <a:pt x="2" y="23"/>
                </a:cubicBezTo>
                <a:cubicBezTo>
                  <a:pt x="24" y="46"/>
                  <a:pt x="24" y="46"/>
                  <a:pt x="24" y="46"/>
                </a:cubicBezTo>
                <a:cubicBezTo>
                  <a:pt x="25" y="47"/>
                  <a:pt x="27" y="48"/>
                  <a:pt x="28" y="48"/>
                </a:cubicBezTo>
                <a:cubicBezTo>
                  <a:pt x="29" y="48"/>
                  <a:pt x="30" y="47"/>
                  <a:pt x="31" y="46"/>
                </a:cubicBezTo>
                <a:cubicBezTo>
                  <a:pt x="33" y="44"/>
                  <a:pt x="33" y="44"/>
                  <a:pt x="33" y="44"/>
                </a:cubicBezTo>
                <a:cubicBezTo>
                  <a:pt x="36" y="48"/>
                  <a:pt x="36" y="48"/>
                  <a:pt x="36" y="48"/>
                </a:cubicBezTo>
                <a:cubicBezTo>
                  <a:pt x="36" y="48"/>
                  <a:pt x="37" y="48"/>
                  <a:pt x="37" y="48"/>
                </a:cubicBezTo>
                <a:cubicBezTo>
                  <a:pt x="37" y="48"/>
                  <a:pt x="38" y="48"/>
                  <a:pt x="38" y="48"/>
                </a:cubicBezTo>
                <a:cubicBezTo>
                  <a:pt x="47" y="39"/>
                  <a:pt x="47" y="39"/>
                  <a:pt x="47" y="39"/>
                </a:cubicBezTo>
                <a:cubicBezTo>
                  <a:pt x="47" y="38"/>
                  <a:pt x="47" y="38"/>
                  <a:pt x="47" y="38"/>
                </a:cubicBezTo>
                <a:cubicBezTo>
                  <a:pt x="47" y="37"/>
                  <a:pt x="47" y="37"/>
                  <a:pt x="47" y="37"/>
                </a:cubicBezTo>
                <a:lnTo>
                  <a:pt x="30" y="20"/>
                </a:lnTo>
                <a:close/>
                <a:moveTo>
                  <a:pt x="35" y="10"/>
                </a:moveTo>
                <a:cubicBezTo>
                  <a:pt x="41" y="4"/>
                  <a:pt x="41" y="4"/>
                  <a:pt x="41" y="4"/>
                </a:cubicBezTo>
                <a:cubicBezTo>
                  <a:pt x="41" y="3"/>
                  <a:pt x="42" y="3"/>
                  <a:pt x="42" y="3"/>
                </a:cubicBezTo>
                <a:cubicBezTo>
                  <a:pt x="43" y="3"/>
                  <a:pt x="43" y="3"/>
                  <a:pt x="43" y="4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6"/>
                  <a:pt x="44" y="7"/>
                </a:cubicBezTo>
                <a:cubicBezTo>
                  <a:pt x="38" y="13"/>
                  <a:pt x="38" y="13"/>
                  <a:pt x="38" y="13"/>
                </a:cubicBezTo>
                <a:cubicBezTo>
                  <a:pt x="37" y="14"/>
                  <a:pt x="37" y="14"/>
                  <a:pt x="37" y="14"/>
                </a:cubicBezTo>
                <a:cubicBezTo>
                  <a:pt x="36" y="14"/>
                  <a:pt x="36" y="14"/>
                  <a:pt x="36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2"/>
                  <a:pt x="34" y="11"/>
                  <a:pt x="35" y="10"/>
                </a:cubicBezTo>
                <a:close/>
                <a:moveTo>
                  <a:pt x="29" y="44"/>
                </a:moveTo>
                <a:cubicBezTo>
                  <a:pt x="29" y="44"/>
                  <a:pt x="28" y="45"/>
                  <a:pt x="28" y="45"/>
                </a:cubicBezTo>
                <a:cubicBezTo>
                  <a:pt x="27" y="45"/>
                  <a:pt x="27" y="44"/>
                  <a:pt x="27" y="44"/>
                </a:cubicBezTo>
                <a:cubicBezTo>
                  <a:pt x="4" y="21"/>
                  <a:pt x="4" y="21"/>
                  <a:pt x="4" y="21"/>
                </a:cubicBezTo>
                <a:cubicBezTo>
                  <a:pt x="3" y="21"/>
                  <a:pt x="3" y="20"/>
                  <a:pt x="4" y="19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3"/>
                  <a:pt x="10" y="13"/>
                  <a:pt x="11" y="13"/>
                </a:cubicBezTo>
                <a:cubicBezTo>
                  <a:pt x="11" y="13"/>
                  <a:pt x="12" y="13"/>
                  <a:pt x="12" y="13"/>
                </a:cubicBezTo>
                <a:cubicBezTo>
                  <a:pt x="35" y="36"/>
                  <a:pt x="35" y="36"/>
                  <a:pt x="35" y="36"/>
                </a:cubicBezTo>
                <a:cubicBezTo>
                  <a:pt x="35" y="37"/>
                  <a:pt x="35" y="38"/>
                  <a:pt x="35" y="38"/>
                </a:cubicBezTo>
                <a:lnTo>
                  <a:pt x="29" y="44"/>
                </a:lnTo>
                <a:close/>
                <a:moveTo>
                  <a:pt x="29" y="44"/>
                </a:moveTo>
                <a:cubicBezTo>
                  <a:pt x="29" y="44"/>
                  <a:pt x="29" y="44"/>
                  <a:pt x="29" y="4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EDC2CD-03D4-329D-BBAF-64BFD7C08BC9}"/>
              </a:ext>
            </a:extLst>
          </p:cNvPr>
          <p:cNvGrpSpPr/>
          <p:nvPr/>
        </p:nvGrpSpPr>
        <p:grpSpPr>
          <a:xfrm>
            <a:off x="8426459" y="2498238"/>
            <a:ext cx="350685" cy="357355"/>
            <a:chOff x="18883313" y="3656013"/>
            <a:chExt cx="584200" cy="595312"/>
          </a:xfrm>
          <a:solidFill>
            <a:schemeClr val="bg1"/>
          </a:solidFill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1204E030-9941-DFFD-5B0B-452F107CA4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656013"/>
              <a:ext cx="34925" cy="157163"/>
            </a:xfrm>
            <a:custGeom>
              <a:avLst/>
              <a:gdLst>
                <a:gd name="T0" fmla="*/ 1 w 3"/>
                <a:gd name="T1" fmla="*/ 14 h 14"/>
                <a:gd name="T2" fmla="*/ 0 w 3"/>
                <a:gd name="T3" fmla="*/ 13 h 14"/>
                <a:gd name="T4" fmla="*/ 0 w 3"/>
                <a:gd name="T5" fmla="*/ 2 h 14"/>
                <a:gd name="T6" fmla="*/ 1 w 3"/>
                <a:gd name="T7" fmla="*/ 0 h 14"/>
                <a:gd name="T8" fmla="*/ 3 w 3"/>
                <a:gd name="T9" fmla="*/ 2 h 14"/>
                <a:gd name="T10" fmla="*/ 3 w 3"/>
                <a:gd name="T11" fmla="*/ 13 h 14"/>
                <a:gd name="T12" fmla="*/ 1 w 3"/>
                <a:gd name="T13" fmla="*/ 14 h 14"/>
                <a:gd name="T14" fmla="*/ 1 w 3"/>
                <a:gd name="T15" fmla="*/ 14 h 14"/>
                <a:gd name="T16" fmla="*/ 1 w 3"/>
                <a:gd name="T1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4">
                  <a:moveTo>
                    <a:pt x="1" y="14"/>
                  </a:moveTo>
                  <a:cubicBezTo>
                    <a:pt x="0" y="14"/>
                    <a:pt x="0" y="13"/>
                    <a:pt x="0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3"/>
                    <a:pt x="2" y="14"/>
                    <a:pt x="1" y="14"/>
                  </a:cubicBezTo>
                  <a:close/>
                  <a:moveTo>
                    <a:pt x="1" y="14"/>
                  </a:moveTo>
                  <a:cubicBezTo>
                    <a:pt x="1" y="14"/>
                    <a:pt x="1" y="14"/>
                    <a:pt x="1" y="1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F279F6A3-EC5A-60A3-76A8-B3E0C30B9A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61100" y="3937000"/>
              <a:ext cx="34925" cy="314325"/>
            </a:xfrm>
            <a:custGeom>
              <a:avLst/>
              <a:gdLst>
                <a:gd name="T0" fmla="*/ 1 w 3"/>
                <a:gd name="T1" fmla="*/ 28 h 28"/>
                <a:gd name="T2" fmla="*/ 0 w 3"/>
                <a:gd name="T3" fmla="*/ 27 h 28"/>
                <a:gd name="T4" fmla="*/ 0 w 3"/>
                <a:gd name="T5" fmla="*/ 2 h 28"/>
                <a:gd name="T6" fmla="*/ 1 w 3"/>
                <a:gd name="T7" fmla="*/ 0 h 28"/>
                <a:gd name="T8" fmla="*/ 3 w 3"/>
                <a:gd name="T9" fmla="*/ 2 h 28"/>
                <a:gd name="T10" fmla="*/ 3 w 3"/>
                <a:gd name="T11" fmla="*/ 27 h 28"/>
                <a:gd name="T12" fmla="*/ 1 w 3"/>
                <a:gd name="T13" fmla="*/ 28 h 28"/>
                <a:gd name="T14" fmla="*/ 1 w 3"/>
                <a:gd name="T15" fmla="*/ 28 h 28"/>
                <a:gd name="T16" fmla="*/ 1 w 3"/>
                <a:gd name="T1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8">
                  <a:moveTo>
                    <a:pt x="1" y="28"/>
                  </a:moveTo>
                  <a:cubicBezTo>
                    <a:pt x="0" y="28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28"/>
                    <a:pt x="2" y="28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C91D62-4103-8109-3BAB-B80AF07B9F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883313" y="3790950"/>
              <a:ext cx="179388" cy="179388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8 h 16"/>
                <a:gd name="T4" fmla="*/ 8 w 16"/>
                <a:gd name="T5" fmla="*/ 0 h 16"/>
                <a:gd name="T6" fmla="*/ 16 w 16"/>
                <a:gd name="T7" fmla="*/ 8 h 16"/>
                <a:gd name="T8" fmla="*/ 8 w 16"/>
                <a:gd name="T9" fmla="*/ 16 h 16"/>
                <a:gd name="T10" fmla="*/ 8 w 16"/>
                <a:gd name="T11" fmla="*/ 3 h 16"/>
                <a:gd name="T12" fmla="*/ 3 w 16"/>
                <a:gd name="T13" fmla="*/ 8 h 16"/>
                <a:gd name="T14" fmla="*/ 8 w 16"/>
                <a:gd name="T15" fmla="*/ 13 h 16"/>
                <a:gd name="T16" fmla="*/ 13 w 16"/>
                <a:gd name="T17" fmla="*/ 8 h 16"/>
                <a:gd name="T18" fmla="*/ 8 w 16"/>
                <a:gd name="T19" fmla="*/ 3 h 16"/>
                <a:gd name="T20" fmla="*/ 8 w 16"/>
                <a:gd name="T21" fmla="*/ 3 h 16"/>
                <a:gd name="T22" fmla="*/ 8 w 16"/>
                <a:gd name="T2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13" y="0"/>
                    <a:pt x="16" y="4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3"/>
                  </a:moveTo>
                  <a:cubicBezTo>
                    <a:pt x="5" y="3"/>
                    <a:pt x="3" y="5"/>
                    <a:pt x="3" y="8"/>
                  </a:cubicBezTo>
                  <a:cubicBezTo>
                    <a:pt x="3" y="11"/>
                    <a:pt x="5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5"/>
                    <a:pt x="11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67235ACB-534D-2820-FE52-7F861F567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72213" y="3846513"/>
              <a:ext cx="23813" cy="11113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1 h 1"/>
                <a:gd name="T4" fmla="*/ 1 w 2"/>
                <a:gd name="T5" fmla="*/ 1 h 1"/>
                <a:gd name="T6" fmla="*/ 0 w 2"/>
                <a:gd name="T7" fmla="*/ 0 h 1"/>
                <a:gd name="T8" fmla="*/ 1 w 2"/>
                <a:gd name="T9" fmla="*/ 0 h 1"/>
                <a:gd name="T10" fmla="*/ 2 w 2"/>
                <a:gd name="T11" fmla="*/ 0 h 1"/>
                <a:gd name="T12" fmla="*/ 2 w 2"/>
                <a:gd name="T13" fmla="*/ 1 h 1"/>
                <a:gd name="T14" fmla="*/ 1 w 2"/>
                <a:gd name="T15" fmla="*/ 1 h 1"/>
                <a:gd name="T16" fmla="*/ 1 w 2"/>
                <a:gd name="T17" fmla="*/ 1 h 1"/>
                <a:gd name="T18" fmla="*/ 1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1"/>
                    <a:pt x="2" y="1"/>
                    <a:pt x="1" y="1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2E44EFA-4047-C58D-2A11-C62F2EC34A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927763" y="3846513"/>
              <a:ext cx="44450" cy="55563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4 h 5"/>
                <a:gd name="T4" fmla="*/ 3 w 4"/>
                <a:gd name="T5" fmla="*/ 0 h 5"/>
                <a:gd name="T6" fmla="*/ 4 w 4"/>
                <a:gd name="T7" fmla="*/ 1 h 5"/>
                <a:gd name="T8" fmla="*/ 3 w 4"/>
                <a:gd name="T9" fmla="*/ 2 h 5"/>
                <a:gd name="T10" fmla="*/ 2 w 4"/>
                <a:gd name="T11" fmla="*/ 4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1"/>
                    <a:pt x="4" y="1"/>
                    <a:pt x="3" y="2"/>
                  </a:cubicBezTo>
                  <a:cubicBezTo>
                    <a:pt x="3" y="2"/>
                    <a:pt x="2" y="3"/>
                    <a:pt x="2" y="4"/>
                  </a:cubicBezTo>
                  <a:cubicBezTo>
                    <a:pt x="2" y="5"/>
                    <a:pt x="2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4A55C1E9-5A84-4D1B-B57C-7B65559553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3656013"/>
              <a:ext cx="44450" cy="325438"/>
            </a:xfrm>
            <a:custGeom>
              <a:avLst/>
              <a:gdLst>
                <a:gd name="T0" fmla="*/ 2 w 4"/>
                <a:gd name="T1" fmla="*/ 29 h 29"/>
                <a:gd name="T2" fmla="*/ 0 w 4"/>
                <a:gd name="T3" fmla="*/ 27 h 29"/>
                <a:gd name="T4" fmla="*/ 0 w 4"/>
                <a:gd name="T5" fmla="*/ 2 h 29"/>
                <a:gd name="T6" fmla="*/ 2 w 4"/>
                <a:gd name="T7" fmla="*/ 0 h 29"/>
                <a:gd name="T8" fmla="*/ 4 w 4"/>
                <a:gd name="T9" fmla="*/ 2 h 29"/>
                <a:gd name="T10" fmla="*/ 4 w 4"/>
                <a:gd name="T11" fmla="*/ 27 h 29"/>
                <a:gd name="T12" fmla="*/ 2 w 4"/>
                <a:gd name="T13" fmla="*/ 29 h 29"/>
                <a:gd name="T14" fmla="*/ 2 w 4"/>
                <a:gd name="T15" fmla="*/ 29 h 29"/>
                <a:gd name="T16" fmla="*/ 2 w 4"/>
                <a:gd name="T1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29">
                  <a:moveTo>
                    <a:pt x="2" y="29"/>
                  </a:moveTo>
                  <a:cubicBezTo>
                    <a:pt x="1" y="29"/>
                    <a:pt x="0" y="28"/>
                    <a:pt x="0" y="2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8"/>
                    <a:pt x="3" y="29"/>
                    <a:pt x="2" y="29"/>
                  </a:cubicBezTo>
                  <a:close/>
                  <a:moveTo>
                    <a:pt x="2" y="29"/>
                  </a:moveTo>
                  <a:cubicBezTo>
                    <a:pt x="2" y="29"/>
                    <a:pt x="2" y="29"/>
                    <a:pt x="2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1DC7C02F-D96F-83DC-3AEE-E6DF9C0662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53188" y="4105275"/>
              <a:ext cx="44450" cy="146050"/>
            </a:xfrm>
            <a:custGeom>
              <a:avLst/>
              <a:gdLst>
                <a:gd name="T0" fmla="*/ 2 w 4"/>
                <a:gd name="T1" fmla="*/ 13 h 13"/>
                <a:gd name="T2" fmla="*/ 0 w 4"/>
                <a:gd name="T3" fmla="*/ 12 h 13"/>
                <a:gd name="T4" fmla="*/ 0 w 4"/>
                <a:gd name="T5" fmla="*/ 1 h 13"/>
                <a:gd name="T6" fmla="*/ 2 w 4"/>
                <a:gd name="T7" fmla="*/ 0 h 13"/>
                <a:gd name="T8" fmla="*/ 4 w 4"/>
                <a:gd name="T9" fmla="*/ 1 h 13"/>
                <a:gd name="T10" fmla="*/ 4 w 4"/>
                <a:gd name="T11" fmla="*/ 12 h 13"/>
                <a:gd name="T12" fmla="*/ 2 w 4"/>
                <a:gd name="T13" fmla="*/ 13 h 13"/>
                <a:gd name="T14" fmla="*/ 2 w 4"/>
                <a:gd name="T15" fmla="*/ 13 h 13"/>
                <a:gd name="T16" fmla="*/ 2 w 4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3">
                  <a:moveTo>
                    <a:pt x="2" y="13"/>
                  </a:moveTo>
                  <a:cubicBezTo>
                    <a:pt x="1" y="13"/>
                    <a:pt x="0" y="13"/>
                    <a:pt x="0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3"/>
                    <a:pt x="3" y="13"/>
                    <a:pt x="2" y="13"/>
                  </a:cubicBezTo>
                  <a:close/>
                  <a:moveTo>
                    <a:pt x="2" y="13"/>
                  </a:moveTo>
                  <a:cubicBezTo>
                    <a:pt x="2" y="13"/>
                    <a:pt x="2" y="13"/>
                    <a:pt x="2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C266B67C-5201-2C7B-A215-0BBCE21D11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73813" y="3948113"/>
              <a:ext cx="192088" cy="190500"/>
            </a:xfrm>
            <a:custGeom>
              <a:avLst/>
              <a:gdLst>
                <a:gd name="T0" fmla="*/ 9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9 w 17"/>
                <a:gd name="T9" fmla="*/ 17 h 17"/>
                <a:gd name="T10" fmla="*/ 9 w 17"/>
                <a:gd name="T11" fmla="*/ 4 h 17"/>
                <a:gd name="T12" fmla="*/ 4 w 17"/>
                <a:gd name="T13" fmla="*/ 9 h 17"/>
                <a:gd name="T14" fmla="*/ 9 w 17"/>
                <a:gd name="T15" fmla="*/ 14 h 17"/>
                <a:gd name="T16" fmla="*/ 14 w 17"/>
                <a:gd name="T17" fmla="*/ 9 h 17"/>
                <a:gd name="T18" fmla="*/ 9 w 17"/>
                <a:gd name="T19" fmla="*/ 4 h 17"/>
                <a:gd name="T20" fmla="*/ 9 w 17"/>
                <a:gd name="T21" fmla="*/ 4 h 17"/>
                <a:gd name="T22" fmla="*/ 9 w 17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9" y="17"/>
                  </a:cubicBezTo>
                  <a:close/>
                  <a:moveTo>
                    <a:pt x="9" y="4"/>
                  </a:moveTo>
                  <a:cubicBezTo>
                    <a:pt x="6" y="4"/>
                    <a:pt x="4" y="6"/>
                    <a:pt x="4" y="9"/>
                  </a:cubicBezTo>
                  <a:cubicBezTo>
                    <a:pt x="4" y="11"/>
                    <a:pt x="6" y="14"/>
                    <a:pt x="9" y="14"/>
                  </a:cubicBezTo>
                  <a:cubicBezTo>
                    <a:pt x="11" y="14"/>
                    <a:pt x="14" y="11"/>
                    <a:pt x="14" y="9"/>
                  </a:cubicBezTo>
                  <a:cubicBezTo>
                    <a:pt x="14" y="6"/>
                    <a:pt x="11" y="4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79857A2D-091D-9379-6706-3C63EC27D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75413" y="4003675"/>
              <a:ext cx="22225" cy="2222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0 w 2"/>
                <a:gd name="T7" fmla="*/ 1 h 2"/>
                <a:gd name="T8" fmla="*/ 1 w 2"/>
                <a:gd name="T9" fmla="*/ 0 h 2"/>
                <a:gd name="T10" fmla="*/ 1 w 2"/>
                <a:gd name="T11" fmla="*/ 0 h 2"/>
                <a:gd name="T12" fmla="*/ 2 w 2"/>
                <a:gd name="T13" fmla="*/ 1 h 2"/>
                <a:gd name="T14" fmla="*/ 1 w 2"/>
                <a:gd name="T15" fmla="*/ 2 h 2"/>
                <a:gd name="T16" fmla="*/ 1 w 2"/>
                <a:gd name="T17" fmla="*/ 2 h 2"/>
                <a:gd name="T18" fmla="*/ 1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1" y="2"/>
                  </a:cubicBezTo>
                  <a:close/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34365AA0-8B7C-02FC-EFC7-B3E360DE7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30963" y="4003675"/>
              <a:ext cx="44450" cy="57150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5 h 5"/>
                <a:gd name="T4" fmla="*/ 2 w 4"/>
                <a:gd name="T5" fmla="*/ 1 h 5"/>
                <a:gd name="T6" fmla="*/ 3 w 4"/>
                <a:gd name="T7" fmla="*/ 1 h 5"/>
                <a:gd name="T8" fmla="*/ 3 w 4"/>
                <a:gd name="T9" fmla="*/ 2 h 5"/>
                <a:gd name="T10" fmla="*/ 2 w 4"/>
                <a:gd name="T11" fmla="*/ 5 h 5"/>
                <a:gd name="T12" fmla="*/ 1 w 4"/>
                <a:gd name="T13" fmla="*/ 5 h 5"/>
                <a:gd name="T14" fmla="*/ 1 w 4"/>
                <a:gd name="T15" fmla="*/ 5 h 5"/>
                <a:gd name="T16" fmla="*/ 1 w 4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lose/>
                  <a:moveTo>
                    <a:pt x="1" y="5"/>
                  </a:moveTo>
                  <a:cubicBezTo>
                    <a:pt x="1" y="5"/>
                    <a:pt x="1" y="5"/>
                    <a:pt x="1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928CA50-B2D9-1787-840E-5956FA0D82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656013"/>
              <a:ext cx="34925" cy="100013"/>
            </a:xfrm>
            <a:custGeom>
              <a:avLst/>
              <a:gdLst>
                <a:gd name="T0" fmla="*/ 1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1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1 w 3"/>
                <a:gd name="T13" fmla="*/ 9 h 9"/>
                <a:gd name="T14" fmla="*/ 1 w 3"/>
                <a:gd name="T15" fmla="*/ 9 h 9"/>
                <a:gd name="T16" fmla="*/ 1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1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2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2" y="9"/>
                    <a:pt x="1" y="9"/>
                  </a:cubicBezTo>
                  <a:close/>
                  <a:moveTo>
                    <a:pt x="1" y="9"/>
                  </a:move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A8B8FC8A-EADC-1B59-2251-1F2213692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65913" y="3879850"/>
              <a:ext cx="34925" cy="371475"/>
            </a:xfrm>
            <a:custGeom>
              <a:avLst/>
              <a:gdLst>
                <a:gd name="T0" fmla="*/ 1 w 3"/>
                <a:gd name="T1" fmla="*/ 33 h 33"/>
                <a:gd name="T2" fmla="*/ 0 w 3"/>
                <a:gd name="T3" fmla="*/ 32 h 33"/>
                <a:gd name="T4" fmla="*/ 0 w 3"/>
                <a:gd name="T5" fmla="*/ 1 h 33"/>
                <a:gd name="T6" fmla="*/ 1 w 3"/>
                <a:gd name="T7" fmla="*/ 0 h 33"/>
                <a:gd name="T8" fmla="*/ 3 w 3"/>
                <a:gd name="T9" fmla="*/ 1 h 33"/>
                <a:gd name="T10" fmla="*/ 3 w 3"/>
                <a:gd name="T11" fmla="*/ 32 h 33"/>
                <a:gd name="T12" fmla="*/ 1 w 3"/>
                <a:gd name="T13" fmla="*/ 33 h 33"/>
                <a:gd name="T14" fmla="*/ 1 w 3"/>
                <a:gd name="T15" fmla="*/ 33 h 33"/>
                <a:gd name="T16" fmla="*/ 1 w 3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3">
                  <a:moveTo>
                    <a:pt x="1" y="33"/>
                  </a:moveTo>
                  <a:cubicBezTo>
                    <a:pt x="1" y="33"/>
                    <a:pt x="0" y="33"/>
                    <a:pt x="0" y="3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3"/>
                    <a:pt x="2" y="33"/>
                    <a:pt x="1" y="33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1763C83F-0A31-36FB-9F33-63162D4746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88125" y="3722688"/>
              <a:ext cx="179388" cy="190500"/>
            </a:xfrm>
            <a:custGeom>
              <a:avLst/>
              <a:gdLst>
                <a:gd name="T0" fmla="*/ 8 w 16"/>
                <a:gd name="T1" fmla="*/ 17 h 17"/>
                <a:gd name="T2" fmla="*/ 0 w 16"/>
                <a:gd name="T3" fmla="*/ 9 h 17"/>
                <a:gd name="T4" fmla="*/ 8 w 16"/>
                <a:gd name="T5" fmla="*/ 0 h 17"/>
                <a:gd name="T6" fmla="*/ 16 w 16"/>
                <a:gd name="T7" fmla="*/ 9 h 17"/>
                <a:gd name="T8" fmla="*/ 8 w 16"/>
                <a:gd name="T9" fmla="*/ 17 h 17"/>
                <a:gd name="T10" fmla="*/ 8 w 16"/>
                <a:gd name="T11" fmla="*/ 4 h 17"/>
                <a:gd name="T12" fmla="*/ 3 w 16"/>
                <a:gd name="T13" fmla="*/ 9 h 17"/>
                <a:gd name="T14" fmla="*/ 8 w 16"/>
                <a:gd name="T15" fmla="*/ 14 h 17"/>
                <a:gd name="T16" fmla="*/ 13 w 16"/>
                <a:gd name="T17" fmla="*/ 9 h 17"/>
                <a:gd name="T18" fmla="*/ 8 w 16"/>
                <a:gd name="T19" fmla="*/ 4 h 17"/>
                <a:gd name="T20" fmla="*/ 8 w 16"/>
                <a:gd name="T21" fmla="*/ 4 h 17"/>
                <a:gd name="T22" fmla="*/ 8 w 16"/>
                <a:gd name="T23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ubicBezTo>
                    <a:pt x="16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5" y="4"/>
                    <a:pt x="3" y="6"/>
                    <a:pt x="3" y="9"/>
                  </a:cubicBezTo>
                  <a:cubicBezTo>
                    <a:pt x="3" y="11"/>
                    <a:pt x="5" y="14"/>
                    <a:pt x="8" y="14"/>
                  </a:cubicBezTo>
                  <a:cubicBezTo>
                    <a:pt x="11" y="14"/>
                    <a:pt x="13" y="11"/>
                    <a:pt x="13" y="9"/>
                  </a:cubicBezTo>
                  <a:cubicBezTo>
                    <a:pt x="13" y="6"/>
                    <a:pt x="11" y="4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3C0E5882-5E53-4BF5-EE9F-8277C2D938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78613" y="3779838"/>
              <a:ext cx="22225" cy="2222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2 h 2"/>
                <a:gd name="T4" fmla="*/ 1 w 2"/>
                <a:gd name="T5" fmla="*/ 2 h 2"/>
                <a:gd name="T6" fmla="*/ 1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1 h 2"/>
                <a:gd name="T14" fmla="*/ 2 w 2"/>
                <a:gd name="T15" fmla="*/ 2 h 2"/>
                <a:gd name="T16" fmla="*/ 2 w 2"/>
                <a:gd name="T17" fmla="*/ 2 h 2"/>
                <a:gd name="T18" fmla="*/ 2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lose/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1439256B-A30E-5B22-7CBC-988954DB4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3688" y="3779838"/>
              <a:ext cx="34925" cy="55563"/>
            </a:xfrm>
            <a:custGeom>
              <a:avLst/>
              <a:gdLst>
                <a:gd name="T0" fmla="*/ 0 w 3"/>
                <a:gd name="T1" fmla="*/ 5 h 5"/>
                <a:gd name="T2" fmla="*/ 0 w 3"/>
                <a:gd name="T3" fmla="*/ 4 h 5"/>
                <a:gd name="T4" fmla="*/ 2 w 3"/>
                <a:gd name="T5" fmla="*/ 1 h 5"/>
                <a:gd name="T6" fmla="*/ 3 w 3"/>
                <a:gd name="T7" fmla="*/ 1 h 5"/>
                <a:gd name="T8" fmla="*/ 3 w 3"/>
                <a:gd name="T9" fmla="*/ 2 h 5"/>
                <a:gd name="T10" fmla="*/ 1 w 3"/>
                <a:gd name="T11" fmla="*/ 4 h 5"/>
                <a:gd name="T12" fmla="*/ 0 w 3"/>
                <a:gd name="T13" fmla="*/ 5 h 5"/>
                <a:gd name="T14" fmla="*/ 0 w 3"/>
                <a:gd name="T15" fmla="*/ 5 h 5"/>
                <a:gd name="T16" fmla="*/ 0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0" y="5"/>
                  </a:moveTo>
                  <a:cubicBezTo>
                    <a:pt x="0" y="5"/>
                    <a:pt x="0" y="5"/>
                    <a:pt x="0" y="4"/>
                  </a:cubicBez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3"/>
                    <a:pt x="1" y="3"/>
                    <a:pt x="1" y="4"/>
                  </a:cubicBezTo>
                  <a:cubicBezTo>
                    <a:pt x="1" y="5"/>
                    <a:pt x="1" y="5"/>
                    <a:pt x="0" y="5"/>
                  </a:cubicBezTo>
                  <a:close/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6A5A74-5817-B26B-F059-0F46CB898855}"/>
              </a:ext>
            </a:extLst>
          </p:cNvPr>
          <p:cNvGrpSpPr/>
          <p:nvPr/>
        </p:nvGrpSpPr>
        <p:grpSpPr>
          <a:xfrm>
            <a:off x="3383563" y="5057799"/>
            <a:ext cx="405955" cy="405002"/>
            <a:chOff x="17340263" y="4722813"/>
            <a:chExt cx="676275" cy="674687"/>
          </a:xfrm>
          <a:solidFill>
            <a:schemeClr val="bg1"/>
          </a:solidFill>
        </p:grpSpPr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9DAE8517-5A18-64E1-A936-803A92B90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5200" y="4846638"/>
              <a:ext cx="428625" cy="427038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3 h 38"/>
                <a:gd name="T12" fmla="*/ 3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3 h 38"/>
                <a:gd name="T20" fmla="*/ 19 w 38"/>
                <a:gd name="T21" fmla="*/ 3 h 38"/>
                <a:gd name="T22" fmla="*/ 19 w 38"/>
                <a:gd name="T23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2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8" y="8"/>
                    <a:pt x="38" y="19"/>
                  </a:cubicBezTo>
                  <a:cubicBezTo>
                    <a:pt x="38" y="29"/>
                    <a:pt x="29" y="38"/>
                    <a:pt x="19" y="38"/>
                  </a:cubicBezTo>
                  <a:close/>
                  <a:moveTo>
                    <a:pt x="19" y="3"/>
                  </a:moveTo>
                  <a:cubicBezTo>
                    <a:pt x="10" y="3"/>
                    <a:pt x="3" y="10"/>
                    <a:pt x="3" y="19"/>
                  </a:cubicBezTo>
                  <a:cubicBezTo>
                    <a:pt x="3" y="27"/>
                    <a:pt x="10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0"/>
                    <a:pt x="27" y="3"/>
                    <a:pt x="19" y="3"/>
                  </a:cubicBezTo>
                  <a:close/>
                  <a:moveTo>
                    <a:pt x="19" y="3"/>
                  </a:moveTo>
                  <a:cubicBezTo>
                    <a:pt x="19" y="3"/>
                    <a:pt x="19" y="3"/>
                    <a:pt x="19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B9B44D78-B1CA-0B20-09CA-09578BDAD9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65688" y="4926013"/>
              <a:ext cx="112713" cy="66675"/>
            </a:xfrm>
            <a:custGeom>
              <a:avLst/>
              <a:gdLst>
                <a:gd name="T0" fmla="*/ 1 w 10"/>
                <a:gd name="T1" fmla="*/ 6 h 6"/>
                <a:gd name="T2" fmla="*/ 1 w 10"/>
                <a:gd name="T3" fmla="*/ 6 h 6"/>
                <a:gd name="T4" fmla="*/ 0 w 10"/>
                <a:gd name="T5" fmla="*/ 5 h 6"/>
                <a:gd name="T6" fmla="*/ 9 w 10"/>
                <a:gd name="T7" fmla="*/ 0 h 6"/>
                <a:gd name="T8" fmla="*/ 10 w 10"/>
                <a:gd name="T9" fmla="*/ 1 h 6"/>
                <a:gd name="T10" fmla="*/ 9 w 10"/>
                <a:gd name="T11" fmla="*/ 1 h 6"/>
                <a:gd name="T12" fmla="*/ 2 w 10"/>
                <a:gd name="T13" fmla="*/ 6 h 6"/>
                <a:gd name="T14" fmla="*/ 1 w 10"/>
                <a:gd name="T15" fmla="*/ 6 h 6"/>
                <a:gd name="T16" fmla="*/ 1 w 10"/>
                <a:gd name="T17" fmla="*/ 6 h 6"/>
                <a:gd name="T18" fmla="*/ 1 w 10"/>
                <a:gd name="T1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2" y="2"/>
                    <a:pt x="6" y="0"/>
                    <a:pt x="9" y="0"/>
                  </a:cubicBezTo>
                  <a:cubicBezTo>
                    <a:pt x="10" y="0"/>
                    <a:pt x="10" y="0"/>
                    <a:pt x="10" y="1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6" y="1"/>
                    <a:pt x="3" y="3"/>
                    <a:pt x="2" y="6"/>
                  </a:cubicBezTo>
                  <a:cubicBezTo>
                    <a:pt x="2" y="6"/>
                    <a:pt x="1" y="6"/>
                    <a:pt x="1" y="6"/>
                  </a:cubicBezTo>
                  <a:close/>
                  <a:moveTo>
                    <a:pt x="1" y="6"/>
                  </a:move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3" name="Freeform 58">
              <a:extLst>
                <a:ext uri="{FF2B5EF4-FFF2-40B4-BE49-F238E27FC236}">
                  <a16:creationId xmlns:a16="http://schemas.microsoft.com/office/drawing/2014/main" id="{1EF32841-3571-8616-8ADD-EBEC74149F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4575" y="5003800"/>
              <a:ext cx="22225" cy="46038"/>
            </a:xfrm>
            <a:custGeom>
              <a:avLst/>
              <a:gdLst>
                <a:gd name="T0" fmla="*/ 1 w 2"/>
                <a:gd name="T1" fmla="*/ 4 h 4"/>
                <a:gd name="T2" fmla="*/ 0 w 2"/>
                <a:gd name="T3" fmla="*/ 3 h 4"/>
                <a:gd name="T4" fmla="*/ 0 w 2"/>
                <a:gd name="T5" fmla="*/ 1 h 4"/>
                <a:gd name="T6" fmla="*/ 1 w 2"/>
                <a:gd name="T7" fmla="*/ 0 h 4"/>
                <a:gd name="T8" fmla="*/ 2 w 2"/>
                <a:gd name="T9" fmla="*/ 1 h 4"/>
                <a:gd name="T10" fmla="*/ 2 w 2"/>
                <a:gd name="T11" fmla="*/ 3 h 4"/>
                <a:gd name="T12" fmla="*/ 1 w 2"/>
                <a:gd name="T13" fmla="*/ 4 h 4"/>
                <a:gd name="T14" fmla="*/ 1 w 2"/>
                <a:gd name="T15" fmla="*/ 4 h 4"/>
                <a:gd name="T16" fmla="*/ 1 w 2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4"/>
                    <a:pt x="0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4" name="Freeform 59">
              <a:extLst>
                <a:ext uri="{FF2B5EF4-FFF2-40B4-BE49-F238E27FC236}">
                  <a16:creationId xmlns:a16="http://schemas.microsoft.com/office/drawing/2014/main" id="{BDFECC06-263A-CAC7-9DCD-DFD597142E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5295900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4D8DEAEF-0CB2-A1D6-6532-923EE712EE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678400" y="4722813"/>
              <a:ext cx="33338" cy="101600"/>
            </a:xfrm>
            <a:custGeom>
              <a:avLst/>
              <a:gdLst>
                <a:gd name="T0" fmla="*/ 2 w 3"/>
                <a:gd name="T1" fmla="*/ 9 h 9"/>
                <a:gd name="T2" fmla="*/ 0 w 3"/>
                <a:gd name="T3" fmla="*/ 7 h 9"/>
                <a:gd name="T4" fmla="*/ 0 w 3"/>
                <a:gd name="T5" fmla="*/ 2 h 9"/>
                <a:gd name="T6" fmla="*/ 2 w 3"/>
                <a:gd name="T7" fmla="*/ 0 h 9"/>
                <a:gd name="T8" fmla="*/ 3 w 3"/>
                <a:gd name="T9" fmla="*/ 2 h 9"/>
                <a:gd name="T10" fmla="*/ 3 w 3"/>
                <a:gd name="T11" fmla="*/ 7 h 9"/>
                <a:gd name="T12" fmla="*/ 2 w 3"/>
                <a:gd name="T13" fmla="*/ 9 h 9"/>
                <a:gd name="T14" fmla="*/ 2 w 3"/>
                <a:gd name="T15" fmla="*/ 9 h 9"/>
                <a:gd name="T16" fmla="*/ 2 w 3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9">
                  <a:moveTo>
                    <a:pt x="2" y="9"/>
                  </a:moveTo>
                  <a:cubicBezTo>
                    <a:pt x="1" y="9"/>
                    <a:pt x="0" y="8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6" name="Freeform 61">
              <a:extLst>
                <a:ext uri="{FF2B5EF4-FFF2-40B4-BE49-F238E27FC236}">
                  <a16:creationId xmlns:a16="http://schemas.microsoft.com/office/drawing/2014/main" id="{F23DE554-C02F-6E20-C725-C3482B0173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5218113"/>
              <a:ext cx="90488" cy="88900"/>
            </a:xfrm>
            <a:custGeom>
              <a:avLst/>
              <a:gdLst>
                <a:gd name="T0" fmla="*/ 2 w 8"/>
                <a:gd name="T1" fmla="*/ 8 h 8"/>
                <a:gd name="T2" fmla="*/ 1 w 8"/>
                <a:gd name="T3" fmla="*/ 7 h 8"/>
                <a:gd name="T4" fmla="*/ 1 w 8"/>
                <a:gd name="T5" fmla="*/ 4 h 8"/>
                <a:gd name="T6" fmla="*/ 4 w 8"/>
                <a:gd name="T7" fmla="*/ 1 h 8"/>
                <a:gd name="T8" fmla="*/ 7 w 8"/>
                <a:gd name="T9" fmla="*/ 1 h 8"/>
                <a:gd name="T10" fmla="*/ 7 w 8"/>
                <a:gd name="T11" fmla="*/ 3 h 8"/>
                <a:gd name="T12" fmla="*/ 3 w 8"/>
                <a:gd name="T13" fmla="*/ 7 h 8"/>
                <a:gd name="T14" fmla="*/ 2 w 8"/>
                <a:gd name="T15" fmla="*/ 8 h 8"/>
                <a:gd name="T16" fmla="*/ 2 w 8"/>
                <a:gd name="T17" fmla="*/ 8 h 8"/>
                <a:gd name="T18" fmla="*/ 2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2" y="8"/>
                  </a:moveTo>
                  <a:cubicBezTo>
                    <a:pt x="1" y="8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3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8"/>
                    <a:pt x="2" y="8"/>
                  </a:cubicBezTo>
                  <a:close/>
                  <a:moveTo>
                    <a:pt x="2" y="8"/>
                  </a:moveTo>
                  <a:cubicBezTo>
                    <a:pt x="2" y="8"/>
                    <a:pt x="2" y="8"/>
                    <a:pt x="2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7" name="Freeform 62">
              <a:extLst>
                <a:ext uri="{FF2B5EF4-FFF2-40B4-BE49-F238E27FC236}">
                  <a16:creationId xmlns:a16="http://schemas.microsoft.com/office/drawing/2014/main" id="{E5FD4E55-83DE-3A21-8EC5-30646D504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4813300"/>
              <a:ext cx="90488" cy="79375"/>
            </a:xfrm>
            <a:custGeom>
              <a:avLst/>
              <a:gdLst>
                <a:gd name="T0" fmla="*/ 2 w 8"/>
                <a:gd name="T1" fmla="*/ 7 h 7"/>
                <a:gd name="T2" fmla="*/ 1 w 8"/>
                <a:gd name="T3" fmla="*/ 7 h 7"/>
                <a:gd name="T4" fmla="*/ 1 w 8"/>
                <a:gd name="T5" fmla="*/ 4 h 7"/>
                <a:gd name="T6" fmla="*/ 5 w 8"/>
                <a:gd name="T7" fmla="*/ 1 h 7"/>
                <a:gd name="T8" fmla="*/ 7 w 8"/>
                <a:gd name="T9" fmla="*/ 1 h 7"/>
                <a:gd name="T10" fmla="*/ 7 w 8"/>
                <a:gd name="T11" fmla="*/ 3 h 7"/>
                <a:gd name="T12" fmla="*/ 3 w 8"/>
                <a:gd name="T13" fmla="*/ 7 h 7"/>
                <a:gd name="T14" fmla="*/ 2 w 8"/>
                <a:gd name="T15" fmla="*/ 7 h 7"/>
                <a:gd name="T16" fmla="*/ 2 w 8"/>
                <a:gd name="T17" fmla="*/ 7 h 7"/>
                <a:gd name="T18" fmla="*/ 2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2" y="7"/>
                  </a:moveTo>
                  <a:cubicBezTo>
                    <a:pt x="2" y="7"/>
                    <a:pt x="1" y="7"/>
                    <a:pt x="1" y="7"/>
                  </a:cubicBezTo>
                  <a:cubicBezTo>
                    <a:pt x="0" y="6"/>
                    <a:pt x="0" y="5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7"/>
                    <a:pt x="2" y="7"/>
                    <a:pt x="2" y="7"/>
                  </a:cubicBezTo>
                  <a:close/>
                  <a:moveTo>
                    <a:pt x="2" y="7"/>
                  </a:moveTo>
                  <a:cubicBezTo>
                    <a:pt x="2" y="7"/>
                    <a:pt x="2" y="7"/>
                    <a:pt x="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EE242835-CEBF-B4BF-6FC1-411C4E52A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41863" y="4813300"/>
              <a:ext cx="90488" cy="79375"/>
            </a:xfrm>
            <a:custGeom>
              <a:avLst/>
              <a:gdLst>
                <a:gd name="T0" fmla="*/ 6 w 8"/>
                <a:gd name="T1" fmla="*/ 7 h 7"/>
                <a:gd name="T2" fmla="*/ 4 w 8"/>
                <a:gd name="T3" fmla="*/ 7 h 7"/>
                <a:gd name="T4" fmla="*/ 1 w 8"/>
                <a:gd name="T5" fmla="*/ 3 h 7"/>
                <a:gd name="T6" fmla="*/ 1 w 8"/>
                <a:gd name="T7" fmla="*/ 1 h 7"/>
                <a:gd name="T8" fmla="*/ 3 w 8"/>
                <a:gd name="T9" fmla="*/ 1 h 7"/>
                <a:gd name="T10" fmla="*/ 7 w 8"/>
                <a:gd name="T11" fmla="*/ 4 h 7"/>
                <a:gd name="T12" fmla="*/ 7 w 8"/>
                <a:gd name="T13" fmla="*/ 7 h 7"/>
                <a:gd name="T14" fmla="*/ 6 w 8"/>
                <a:gd name="T15" fmla="*/ 7 h 7"/>
                <a:gd name="T16" fmla="*/ 6 w 8"/>
                <a:gd name="T17" fmla="*/ 7 h 7"/>
                <a:gd name="T18" fmla="*/ 6 w 8"/>
                <a:gd name="T1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">
                  <a:moveTo>
                    <a:pt x="6" y="7"/>
                  </a:moveTo>
                  <a:cubicBezTo>
                    <a:pt x="5" y="7"/>
                    <a:pt x="5" y="7"/>
                    <a:pt x="4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49" name="Freeform 64">
              <a:extLst>
                <a:ext uri="{FF2B5EF4-FFF2-40B4-BE49-F238E27FC236}">
                  <a16:creationId xmlns:a16="http://schemas.microsoft.com/office/drawing/2014/main" id="{7DB63569-D974-289F-D0A8-171E9B9F4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46675" y="5218113"/>
              <a:ext cx="90488" cy="88900"/>
            </a:xfrm>
            <a:custGeom>
              <a:avLst/>
              <a:gdLst>
                <a:gd name="T0" fmla="*/ 6 w 8"/>
                <a:gd name="T1" fmla="*/ 8 h 8"/>
                <a:gd name="T2" fmla="*/ 5 w 8"/>
                <a:gd name="T3" fmla="*/ 7 h 8"/>
                <a:gd name="T4" fmla="*/ 1 w 8"/>
                <a:gd name="T5" fmla="*/ 3 h 8"/>
                <a:gd name="T6" fmla="*/ 1 w 8"/>
                <a:gd name="T7" fmla="*/ 1 h 8"/>
                <a:gd name="T8" fmla="*/ 3 w 8"/>
                <a:gd name="T9" fmla="*/ 1 h 8"/>
                <a:gd name="T10" fmla="*/ 7 w 8"/>
                <a:gd name="T11" fmla="*/ 4 h 8"/>
                <a:gd name="T12" fmla="*/ 7 w 8"/>
                <a:gd name="T13" fmla="*/ 7 h 8"/>
                <a:gd name="T14" fmla="*/ 6 w 8"/>
                <a:gd name="T15" fmla="*/ 8 h 8"/>
                <a:gd name="T16" fmla="*/ 6 w 8"/>
                <a:gd name="T17" fmla="*/ 8 h 8"/>
                <a:gd name="T18" fmla="*/ 6 w 8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8">
                  <a:moveTo>
                    <a:pt x="6" y="8"/>
                  </a:moveTo>
                  <a:cubicBezTo>
                    <a:pt x="5" y="8"/>
                    <a:pt x="5" y="7"/>
                    <a:pt x="5" y="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5"/>
                    <a:pt x="8" y="6"/>
                    <a:pt x="7" y="7"/>
                  </a:cubicBezTo>
                  <a:cubicBezTo>
                    <a:pt x="7" y="7"/>
                    <a:pt x="6" y="8"/>
                    <a:pt x="6" y="8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6" y="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0" name="Freeform 65">
              <a:extLst>
                <a:ext uri="{FF2B5EF4-FFF2-40B4-BE49-F238E27FC236}">
                  <a16:creationId xmlns:a16="http://schemas.microsoft.com/office/drawing/2014/main" id="{69688583-0A85-132A-3371-7FBC4B655D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40263" y="5049838"/>
              <a:ext cx="101600" cy="33338"/>
            </a:xfrm>
            <a:custGeom>
              <a:avLst/>
              <a:gdLst>
                <a:gd name="T0" fmla="*/ 7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7 w 9"/>
                <a:gd name="T9" fmla="*/ 0 h 3"/>
                <a:gd name="T10" fmla="*/ 9 w 9"/>
                <a:gd name="T11" fmla="*/ 1 h 3"/>
                <a:gd name="T12" fmla="*/ 7 w 9"/>
                <a:gd name="T13" fmla="*/ 3 h 3"/>
                <a:gd name="T14" fmla="*/ 7 w 9"/>
                <a:gd name="T15" fmla="*/ 3 h 3"/>
                <a:gd name="T16" fmla="*/ 7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2"/>
                    <a:pt x="8" y="3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5C23CD7A-8362-7A9D-8D8D-3C973E9B8F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14938" y="5049838"/>
              <a:ext cx="101600" cy="33338"/>
            </a:xfrm>
            <a:custGeom>
              <a:avLst/>
              <a:gdLst>
                <a:gd name="T0" fmla="*/ 8 w 9"/>
                <a:gd name="T1" fmla="*/ 3 h 3"/>
                <a:gd name="T2" fmla="*/ 2 w 9"/>
                <a:gd name="T3" fmla="*/ 3 h 3"/>
                <a:gd name="T4" fmla="*/ 0 w 9"/>
                <a:gd name="T5" fmla="*/ 1 h 3"/>
                <a:gd name="T6" fmla="*/ 2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  <a:gd name="T14" fmla="*/ 8 w 9"/>
                <a:gd name="T15" fmla="*/ 3 h 3"/>
                <a:gd name="T16" fmla="*/ 8 w 9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  <a:moveTo>
                    <a:pt x="8" y="3"/>
                  </a:moveTo>
                  <a:cubicBezTo>
                    <a:pt x="8" y="3"/>
                    <a:pt x="8" y="3"/>
                    <a:pt x="8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FFA1C-5ED9-628D-F077-F2FDD0C0D289}"/>
              </a:ext>
            </a:extLst>
          </p:cNvPr>
          <p:cNvGrpSpPr/>
          <p:nvPr/>
        </p:nvGrpSpPr>
        <p:grpSpPr>
          <a:xfrm>
            <a:off x="8415977" y="5078287"/>
            <a:ext cx="371649" cy="364026"/>
            <a:chOff x="16327438" y="2959100"/>
            <a:chExt cx="619125" cy="606425"/>
          </a:xfrm>
          <a:solidFill>
            <a:schemeClr val="bg1"/>
          </a:solidFill>
        </p:grpSpPr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70D478D-15AB-189B-550F-3549126D67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65575" y="3295650"/>
              <a:ext cx="280988" cy="269875"/>
            </a:xfrm>
            <a:custGeom>
              <a:avLst/>
              <a:gdLst>
                <a:gd name="T0" fmla="*/ 23 w 25"/>
                <a:gd name="T1" fmla="*/ 4 h 24"/>
                <a:gd name="T2" fmla="*/ 20 w 25"/>
                <a:gd name="T3" fmla="*/ 1 h 24"/>
                <a:gd name="T4" fmla="*/ 16 w 25"/>
                <a:gd name="T5" fmla="*/ 0 h 24"/>
                <a:gd name="T6" fmla="*/ 13 w 25"/>
                <a:gd name="T7" fmla="*/ 2 h 24"/>
                <a:gd name="T8" fmla="*/ 2 w 25"/>
                <a:gd name="T9" fmla="*/ 12 h 24"/>
                <a:gd name="T10" fmla="*/ 0 w 25"/>
                <a:gd name="T11" fmla="*/ 16 h 24"/>
                <a:gd name="T12" fmla="*/ 2 w 25"/>
                <a:gd name="T13" fmla="*/ 19 h 24"/>
                <a:gd name="T14" fmla="*/ 5 w 25"/>
                <a:gd name="T15" fmla="*/ 23 h 24"/>
                <a:gd name="T16" fmla="*/ 9 w 25"/>
                <a:gd name="T17" fmla="*/ 24 h 24"/>
                <a:gd name="T18" fmla="*/ 13 w 25"/>
                <a:gd name="T19" fmla="*/ 23 h 24"/>
                <a:gd name="T20" fmla="*/ 23 w 25"/>
                <a:gd name="T21" fmla="*/ 12 h 24"/>
                <a:gd name="T22" fmla="*/ 25 w 25"/>
                <a:gd name="T23" fmla="*/ 8 h 24"/>
                <a:gd name="T24" fmla="*/ 23 w 25"/>
                <a:gd name="T25" fmla="*/ 4 h 24"/>
                <a:gd name="T26" fmla="*/ 21 w 25"/>
                <a:gd name="T27" fmla="*/ 10 h 24"/>
                <a:gd name="T28" fmla="*/ 10 w 25"/>
                <a:gd name="T29" fmla="*/ 21 h 24"/>
                <a:gd name="T30" fmla="*/ 9 w 25"/>
                <a:gd name="T31" fmla="*/ 21 h 24"/>
                <a:gd name="T32" fmla="*/ 7 w 25"/>
                <a:gd name="T33" fmla="*/ 20 h 24"/>
                <a:gd name="T34" fmla="*/ 4 w 25"/>
                <a:gd name="T35" fmla="*/ 17 h 24"/>
                <a:gd name="T36" fmla="*/ 4 w 25"/>
                <a:gd name="T37" fmla="*/ 15 h 24"/>
                <a:gd name="T38" fmla="*/ 15 w 25"/>
                <a:gd name="T39" fmla="*/ 4 h 24"/>
                <a:gd name="T40" fmla="*/ 16 w 25"/>
                <a:gd name="T41" fmla="*/ 3 h 24"/>
                <a:gd name="T42" fmla="*/ 18 w 25"/>
                <a:gd name="T43" fmla="*/ 4 h 24"/>
                <a:gd name="T44" fmla="*/ 21 w 25"/>
                <a:gd name="T45" fmla="*/ 7 h 24"/>
                <a:gd name="T46" fmla="*/ 21 w 25"/>
                <a:gd name="T47" fmla="*/ 10 h 24"/>
                <a:gd name="T48" fmla="*/ 21 w 25"/>
                <a:gd name="T49" fmla="*/ 10 h 24"/>
                <a:gd name="T50" fmla="*/ 21 w 25"/>
                <a:gd name="T5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" h="24">
                  <a:moveTo>
                    <a:pt x="23" y="4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5" y="0"/>
                    <a:pt x="14" y="1"/>
                    <a:pt x="13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" y="13"/>
                    <a:pt x="0" y="14"/>
                    <a:pt x="0" y="16"/>
                  </a:cubicBezTo>
                  <a:cubicBezTo>
                    <a:pt x="0" y="17"/>
                    <a:pt x="1" y="18"/>
                    <a:pt x="2" y="19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6" y="24"/>
                    <a:pt x="7" y="24"/>
                    <a:pt x="9" y="24"/>
                  </a:cubicBezTo>
                  <a:cubicBezTo>
                    <a:pt x="10" y="24"/>
                    <a:pt x="12" y="24"/>
                    <a:pt x="13" y="2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4" y="11"/>
                    <a:pt x="25" y="10"/>
                    <a:pt x="25" y="8"/>
                  </a:cubicBezTo>
                  <a:cubicBezTo>
                    <a:pt x="25" y="7"/>
                    <a:pt x="24" y="5"/>
                    <a:pt x="23" y="4"/>
                  </a:cubicBezTo>
                  <a:close/>
                  <a:moveTo>
                    <a:pt x="21" y="10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21"/>
                    <a:pt x="9" y="21"/>
                    <a:pt x="9" y="21"/>
                  </a:cubicBezTo>
                  <a:cubicBezTo>
                    <a:pt x="8" y="21"/>
                    <a:pt x="8" y="20"/>
                    <a:pt x="7" y="2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6"/>
                    <a:pt x="4" y="16"/>
                    <a:pt x="4" y="1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6" y="3"/>
                    <a:pt x="16" y="3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7"/>
                    <a:pt x="21" y="9"/>
                    <a:pt x="21" y="10"/>
                  </a:cubicBezTo>
                  <a:close/>
                  <a:moveTo>
                    <a:pt x="21" y="10"/>
                  </a:move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56A40822-0CA9-AA68-DB27-640E3F1F9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27438" y="2959100"/>
              <a:ext cx="484188" cy="471488"/>
            </a:xfrm>
            <a:custGeom>
              <a:avLst/>
              <a:gdLst>
                <a:gd name="T0" fmla="*/ 41 w 43"/>
                <a:gd name="T1" fmla="*/ 23 h 42"/>
                <a:gd name="T2" fmla="*/ 34 w 43"/>
                <a:gd name="T3" fmla="*/ 12 h 42"/>
                <a:gd name="T4" fmla="*/ 29 w 43"/>
                <a:gd name="T5" fmla="*/ 8 h 42"/>
                <a:gd name="T6" fmla="*/ 6 w 43"/>
                <a:gd name="T7" fmla="*/ 1 h 42"/>
                <a:gd name="T8" fmla="*/ 5 w 43"/>
                <a:gd name="T9" fmla="*/ 0 h 42"/>
                <a:gd name="T10" fmla="*/ 1 w 43"/>
                <a:gd name="T11" fmla="*/ 2 h 42"/>
                <a:gd name="T12" fmla="*/ 1 w 43"/>
                <a:gd name="T13" fmla="*/ 6 h 42"/>
                <a:gd name="T14" fmla="*/ 9 w 43"/>
                <a:gd name="T15" fmla="*/ 29 h 42"/>
                <a:gd name="T16" fmla="*/ 12 w 43"/>
                <a:gd name="T17" fmla="*/ 34 h 42"/>
                <a:gd name="T18" fmla="*/ 23 w 43"/>
                <a:gd name="T19" fmla="*/ 41 h 42"/>
                <a:gd name="T20" fmla="*/ 26 w 43"/>
                <a:gd name="T21" fmla="*/ 42 h 42"/>
                <a:gd name="T22" fmla="*/ 30 w 43"/>
                <a:gd name="T23" fmla="*/ 40 h 42"/>
                <a:gd name="T24" fmla="*/ 40 w 43"/>
                <a:gd name="T25" fmla="*/ 30 h 42"/>
                <a:gd name="T26" fmla="*/ 41 w 43"/>
                <a:gd name="T27" fmla="*/ 23 h 42"/>
                <a:gd name="T28" fmla="*/ 38 w 43"/>
                <a:gd name="T29" fmla="*/ 27 h 42"/>
                <a:gd name="T30" fmla="*/ 28 w 43"/>
                <a:gd name="T31" fmla="*/ 38 h 42"/>
                <a:gd name="T32" fmla="*/ 26 w 43"/>
                <a:gd name="T33" fmla="*/ 38 h 42"/>
                <a:gd name="T34" fmla="*/ 25 w 43"/>
                <a:gd name="T35" fmla="*/ 38 h 42"/>
                <a:gd name="T36" fmla="*/ 14 w 43"/>
                <a:gd name="T37" fmla="*/ 31 h 42"/>
                <a:gd name="T38" fmla="*/ 12 w 43"/>
                <a:gd name="T39" fmla="*/ 28 h 42"/>
                <a:gd name="T40" fmla="*/ 5 w 43"/>
                <a:gd name="T41" fmla="*/ 7 h 42"/>
                <a:gd name="T42" fmla="*/ 19 w 43"/>
                <a:gd name="T43" fmla="*/ 21 h 42"/>
                <a:gd name="T44" fmla="*/ 20 w 43"/>
                <a:gd name="T45" fmla="*/ 27 h 42"/>
                <a:gd name="T46" fmla="*/ 27 w 43"/>
                <a:gd name="T47" fmla="*/ 27 h 42"/>
                <a:gd name="T48" fmla="*/ 27 w 43"/>
                <a:gd name="T49" fmla="*/ 20 h 42"/>
                <a:gd name="T50" fmla="*/ 21 w 43"/>
                <a:gd name="T51" fmla="*/ 19 h 42"/>
                <a:gd name="T52" fmla="*/ 7 w 43"/>
                <a:gd name="T53" fmla="*/ 5 h 42"/>
                <a:gd name="T54" fmla="*/ 28 w 43"/>
                <a:gd name="T55" fmla="*/ 12 h 42"/>
                <a:gd name="T56" fmla="*/ 31 w 43"/>
                <a:gd name="T57" fmla="*/ 14 h 42"/>
                <a:gd name="T58" fmla="*/ 38 w 43"/>
                <a:gd name="T59" fmla="*/ 25 h 42"/>
                <a:gd name="T60" fmla="*/ 38 w 43"/>
                <a:gd name="T61" fmla="*/ 27 h 42"/>
                <a:gd name="T62" fmla="*/ 25 w 43"/>
                <a:gd name="T63" fmla="*/ 22 h 42"/>
                <a:gd name="T64" fmla="*/ 25 w 43"/>
                <a:gd name="T65" fmla="*/ 25 h 42"/>
                <a:gd name="T66" fmla="*/ 22 w 43"/>
                <a:gd name="T67" fmla="*/ 25 h 42"/>
                <a:gd name="T68" fmla="*/ 22 w 43"/>
                <a:gd name="T69" fmla="*/ 22 h 42"/>
                <a:gd name="T70" fmla="*/ 25 w 43"/>
                <a:gd name="T71" fmla="*/ 22 h 42"/>
                <a:gd name="T72" fmla="*/ 25 w 43"/>
                <a:gd name="T73" fmla="*/ 22 h 42"/>
                <a:gd name="T74" fmla="*/ 25 w 43"/>
                <a:gd name="T75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3" h="42">
                  <a:moveTo>
                    <a:pt x="41" y="2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3" y="10"/>
                    <a:pt x="31" y="9"/>
                    <a:pt x="29" y="8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5"/>
                    <a:pt x="1" y="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31"/>
                    <a:pt x="11" y="33"/>
                    <a:pt x="12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4" y="41"/>
                    <a:pt x="25" y="42"/>
                    <a:pt x="26" y="42"/>
                  </a:cubicBezTo>
                  <a:cubicBezTo>
                    <a:pt x="28" y="42"/>
                    <a:pt x="29" y="41"/>
                    <a:pt x="30" y="4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5"/>
                    <a:pt x="41" y="23"/>
                  </a:cubicBezTo>
                  <a:close/>
                  <a:moveTo>
                    <a:pt x="38" y="27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27" y="38"/>
                    <a:pt x="27" y="38"/>
                    <a:pt x="26" y="38"/>
                  </a:cubicBezTo>
                  <a:cubicBezTo>
                    <a:pt x="26" y="38"/>
                    <a:pt x="25" y="38"/>
                    <a:pt x="25" y="38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3" y="30"/>
                    <a:pt x="12" y="29"/>
                    <a:pt x="12" y="28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18" y="23"/>
                    <a:pt x="18" y="25"/>
                    <a:pt x="20" y="27"/>
                  </a:cubicBezTo>
                  <a:cubicBezTo>
                    <a:pt x="22" y="29"/>
                    <a:pt x="25" y="29"/>
                    <a:pt x="27" y="27"/>
                  </a:cubicBezTo>
                  <a:cubicBezTo>
                    <a:pt x="29" y="25"/>
                    <a:pt x="29" y="22"/>
                    <a:pt x="27" y="20"/>
                  </a:cubicBezTo>
                  <a:cubicBezTo>
                    <a:pt x="26" y="18"/>
                    <a:pt x="23" y="18"/>
                    <a:pt x="21" y="19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9" y="12"/>
                    <a:pt x="30" y="13"/>
                    <a:pt x="31" y="14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39" y="25"/>
                    <a:pt x="38" y="27"/>
                    <a:pt x="38" y="27"/>
                  </a:cubicBezTo>
                  <a:close/>
                  <a:moveTo>
                    <a:pt x="25" y="22"/>
                  </a:moveTo>
                  <a:cubicBezTo>
                    <a:pt x="26" y="23"/>
                    <a:pt x="26" y="24"/>
                    <a:pt x="25" y="25"/>
                  </a:cubicBezTo>
                  <a:cubicBezTo>
                    <a:pt x="24" y="25"/>
                    <a:pt x="23" y="25"/>
                    <a:pt x="22" y="25"/>
                  </a:cubicBezTo>
                  <a:cubicBezTo>
                    <a:pt x="22" y="24"/>
                    <a:pt x="22" y="23"/>
                    <a:pt x="22" y="22"/>
                  </a:cubicBezTo>
                  <a:cubicBezTo>
                    <a:pt x="23" y="21"/>
                    <a:pt x="24" y="21"/>
                    <a:pt x="25" y="22"/>
                  </a:cubicBezTo>
                  <a:close/>
                  <a:moveTo>
                    <a:pt x="25" y="22"/>
                  </a:moveTo>
                  <a:cubicBezTo>
                    <a:pt x="25" y="22"/>
                    <a:pt x="25" y="22"/>
                    <a:pt x="25" y="2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B8B0B76-8397-029C-E930-27BB42316A5D}"/>
              </a:ext>
            </a:extLst>
          </p:cNvPr>
          <p:cNvSpPr txBox="1"/>
          <p:nvPr/>
        </p:nvSpPr>
        <p:spPr>
          <a:xfrm>
            <a:off x="4101995" y="886350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ED7BFC-F1CE-08D4-EEEC-66226A5188D1}"/>
              </a:ext>
            </a:extLst>
          </p:cNvPr>
          <p:cNvSpPr txBox="1"/>
          <p:nvPr/>
        </p:nvSpPr>
        <p:spPr>
          <a:xfrm>
            <a:off x="4229099" y="551295"/>
            <a:ext cx="3733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 Infographic slide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0892E1-992F-0872-5646-F23D4CA2BC4D}"/>
              </a:ext>
            </a:extLst>
          </p:cNvPr>
          <p:cNvCxnSpPr>
            <a:cxnSpLocks/>
          </p:cNvCxnSpPr>
          <p:nvPr/>
        </p:nvCxnSpPr>
        <p:spPr>
          <a:xfrm>
            <a:off x="5762171" y="1698170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8B33924-0D36-5A2B-2899-44A9D06BE630}"/>
              </a:ext>
            </a:extLst>
          </p:cNvPr>
          <p:cNvSpPr txBox="1"/>
          <p:nvPr/>
        </p:nvSpPr>
        <p:spPr>
          <a:xfrm>
            <a:off x="4522398" y="3076587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ea typeface="Montserrat" charset="0"/>
                <a:cs typeface="Montserrat" charset="0"/>
              </a:rPr>
              <a:t>55%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3E921A-9069-9272-36E6-43825415A833}"/>
              </a:ext>
            </a:extLst>
          </p:cNvPr>
          <p:cNvSpPr txBox="1"/>
          <p:nvPr/>
        </p:nvSpPr>
        <p:spPr>
          <a:xfrm>
            <a:off x="6642564" y="2899615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25%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C7700F-CE8C-6218-6C66-9F0B88326D70}"/>
              </a:ext>
            </a:extLst>
          </p:cNvPr>
          <p:cNvSpPr txBox="1"/>
          <p:nvPr/>
        </p:nvSpPr>
        <p:spPr>
          <a:xfrm>
            <a:off x="6820281" y="4724344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89%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37088B-34B5-3125-BDDA-C02FDD8A32D3}"/>
              </a:ext>
            </a:extLst>
          </p:cNvPr>
          <p:cNvSpPr txBox="1"/>
          <p:nvPr/>
        </p:nvSpPr>
        <p:spPr>
          <a:xfrm>
            <a:off x="4610107" y="5034529"/>
            <a:ext cx="8298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ea typeface="Montserrat" charset="0"/>
                <a:cs typeface="Montserrat" charset="0"/>
              </a:rPr>
              <a:t>85%</a:t>
            </a:r>
          </a:p>
        </p:txBody>
      </p:sp>
    </p:spTree>
    <p:extLst>
      <p:ext uri="{BB962C8B-B14F-4D97-AF65-F5344CB8AC3E}">
        <p14:creationId xmlns:p14="http://schemas.microsoft.com/office/powerpoint/2010/main" val="752863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E94C697B-D539-6BE4-5FAC-4B19F8688331}"/>
              </a:ext>
            </a:extLst>
          </p:cNvPr>
          <p:cNvSpPr txBox="1"/>
          <p:nvPr/>
        </p:nvSpPr>
        <p:spPr>
          <a:xfrm>
            <a:off x="2762648" y="886351"/>
            <a:ext cx="3057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Infographic Slide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4EEED2-D2C9-1ECC-A788-45FD0575E9E3}"/>
              </a:ext>
            </a:extLst>
          </p:cNvPr>
          <p:cNvSpPr txBox="1"/>
          <p:nvPr/>
        </p:nvSpPr>
        <p:spPr>
          <a:xfrm>
            <a:off x="3082308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296D81-91AA-BAE7-11F7-EFD0CE799549}"/>
              </a:ext>
            </a:extLst>
          </p:cNvPr>
          <p:cNvCxnSpPr/>
          <p:nvPr/>
        </p:nvCxnSpPr>
        <p:spPr>
          <a:xfrm>
            <a:off x="5032800" y="2086680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5C3E4E-8CFC-5807-AA89-3C5243E71CB8}"/>
              </a:ext>
            </a:extLst>
          </p:cNvPr>
          <p:cNvSpPr txBox="1"/>
          <p:nvPr/>
        </p:nvSpPr>
        <p:spPr>
          <a:xfrm>
            <a:off x="6371649" y="522267"/>
            <a:ext cx="4527800" cy="1041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n-US" sz="1200" i="1" dirty="0">
                <a:solidFill>
                  <a:schemeClr val="tx1">
                    <a:lumMod val="20000"/>
                    <a:lumOff val="80000"/>
                  </a:schemeClr>
                </a:solidFill>
                <a:cs typeface="Poppins" panose="00000500000000000000" pitchFamily="2" charset="0"/>
              </a:rPr>
              <a:t>Contrary to popular belief, Lorem Ipsum is not simply random text. It has roots in a piece of classical Latin literature from 45 BC, making it over 2000 looked up one of the more consectetur, from a Lorem literature, discovered the source.</a:t>
            </a:r>
          </a:p>
        </p:txBody>
      </p:sp>
      <p:sp>
        <p:nvSpPr>
          <p:cNvPr id="46" name="Shape 6">
            <a:extLst>
              <a:ext uri="{FF2B5EF4-FFF2-40B4-BE49-F238E27FC236}">
                <a16:creationId xmlns:a16="http://schemas.microsoft.com/office/drawing/2014/main" id="{44656597-3A36-97B2-4D8C-6FF434A8AE87}"/>
              </a:ext>
            </a:extLst>
          </p:cNvPr>
          <p:cNvSpPr/>
          <p:nvPr/>
        </p:nvSpPr>
        <p:spPr>
          <a:xfrm>
            <a:off x="1088324" y="454471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AA203D1E-390C-0A07-FA2A-B053F6768CCE}"/>
              </a:ext>
            </a:extLst>
          </p:cNvPr>
          <p:cNvSpPr/>
          <p:nvPr/>
        </p:nvSpPr>
        <p:spPr>
          <a:xfrm>
            <a:off x="1088324" y="522189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  <a:effectLst>
            <a:outerShdw blurRad="304800" dist="228600" dir="5220000" sx="97000" sy="97000" algn="t" rotWithShape="0">
              <a:prstClr val="black">
                <a:alpha val="31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Shape 6">
            <a:extLst>
              <a:ext uri="{FF2B5EF4-FFF2-40B4-BE49-F238E27FC236}">
                <a16:creationId xmlns:a16="http://schemas.microsoft.com/office/drawing/2014/main" id="{50DFA993-47F0-5731-C4D5-0A92EAF16A18}"/>
              </a:ext>
            </a:extLst>
          </p:cNvPr>
          <p:cNvSpPr/>
          <p:nvPr/>
        </p:nvSpPr>
        <p:spPr>
          <a:xfrm>
            <a:off x="1088324" y="378195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Shape 7">
            <a:extLst>
              <a:ext uri="{FF2B5EF4-FFF2-40B4-BE49-F238E27FC236}">
                <a16:creationId xmlns:a16="http://schemas.microsoft.com/office/drawing/2014/main" id="{E0223C0D-7C9A-2F56-0B0C-5E3A1BF528ED}"/>
              </a:ext>
            </a:extLst>
          </p:cNvPr>
          <p:cNvSpPr/>
          <p:nvPr/>
        </p:nvSpPr>
        <p:spPr>
          <a:xfrm>
            <a:off x="1088324" y="445913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Shape 6">
            <a:extLst>
              <a:ext uri="{FF2B5EF4-FFF2-40B4-BE49-F238E27FC236}">
                <a16:creationId xmlns:a16="http://schemas.microsoft.com/office/drawing/2014/main" id="{DC2FDF63-54A2-3145-1C21-603DB9C87303}"/>
              </a:ext>
            </a:extLst>
          </p:cNvPr>
          <p:cNvSpPr/>
          <p:nvPr/>
        </p:nvSpPr>
        <p:spPr>
          <a:xfrm>
            <a:off x="1088324" y="3019197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1" name="Shape 7">
            <a:extLst>
              <a:ext uri="{FF2B5EF4-FFF2-40B4-BE49-F238E27FC236}">
                <a16:creationId xmlns:a16="http://schemas.microsoft.com/office/drawing/2014/main" id="{3C268010-4F95-1725-4F4B-27485B80C7FC}"/>
              </a:ext>
            </a:extLst>
          </p:cNvPr>
          <p:cNvSpPr/>
          <p:nvPr/>
        </p:nvSpPr>
        <p:spPr>
          <a:xfrm>
            <a:off x="1088324" y="3696373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2" name="Shape 6">
            <a:extLst>
              <a:ext uri="{FF2B5EF4-FFF2-40B4-BE49-F238E27FC236}">
                <a16:creationId xmlns:a16="http://schemas.microsoft.com/office/drawing/2014/main" id="{368F25B8-23DC-941E-395E-72653D4E6381}"/>
              </a:ext>
            </a:extLst>
          </p:cNvPr>
          <p:cNvSpPr/>
          <p:nvPr/>
        </p:nvSpPr>
        <p:spPr>
          <a:xfrm>
            <a:off x="1088324" y="2249466"/>
            <a:ext cx="3113752" cy="13404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0800"/>
                </a:move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" name="Shape 7">
            <a:extLst>
              <a:ext uri="{FF2B5EF4-FFF2-40B4-BE49-F238E27FC236}">
                <a16:creationId xmlns:a16="http://schemas.microsoft.com/office/drawing/2014/main" id="{0315CEC3-9982-5279-CC6E-EE28CA99453D}"/>
              </a:ext>
            </a:extLst>
          </p:cNvPr>
          <p:cNvSpPr/>
          <p:nvPr/>
        </p:nvSpPr>
        <p:spPr>
          <a:xfrm>
            <a:off x="1088324" y="2926642"/>
            <a:ext cx="3112626" cy="1104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8883"/>
                </a:moveTo>
                <a:cubicBezTo>
                  <a:pt x="171" y="15942"/>
                  <a:pt x="4940" y="21600"/>
                  <a:pt x="10799" y="21600"/>
                </a:cubicBezTo>
                <a:cubicBezTo>
                  <a:pt x="16679" y="21600"/>
                  <a:pt x="21462" y="15901"/>
                  <a:pt x="21600" y="8807"/>
                </a:cubicBezTo>
                <a:lnTo>
                  <a:pt x="21598" y="14"/>
                </a:lnTo>
                <a:cubicBezTo>
                  <a:pt x="21420" y="7065"/>
                  <a:pt x="16653" y="12715"/>
                  <a:pt x="10799" y="12715"/>
                </a:cubicBezTo>
                <a:cubicBezTo>
                  <a:pt x="4941" y="12715"/>
                  <a:pt x="172" y="7058"/>
                  <a:pt x="0" y="0"/>
                </a:cubicBezTo>
                <a:cubicBezTo>
                  <a:pt x="0" y="0"/>
                  <a:pt x="0" y="8883"/>
                  <a:pt x="0" y="8883"/>
                </a:cubicBez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12700">
            <a:miter lim="400000"/>
          </a:ln>
          <a:effectLst>
            <a:outerShdw blurRad="139700" dist="63500" dir="5400000" algn="t" rotWithShape="0">
              <a:prstClr val="black">
                <a:alpha val="15000"/>
              </a:prstClr>
            </a:outerShdw>
          </a:effectLst>
        </p:spPr>
        <p:txBody>
          <a:bodyPr lIns="0" tIns="0" rIns="0" bIns="0" anchor="ctr"/>
          <a:lstStyle/>
          <a:p>
            <a:pPr lvl="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4" name="Freeform 57">
            <a:extLst>
              <a:ext uri="{FF2B5EF4-FFF2-40B4-BE49-F238E27FC236}">
                <a16:creationId xmlns:a16="http://schemas.microsoft.com/office/drawing/2014/main" id="{754CE15C-EB77-3355-5562-2A760F8A5A38}"/>
              </a:ext>
            </a:extLst>
          </p:cNvPr>
          <p:cNvSpPr/>
          <p:nvPr/>
        </p:nvSpPr>
        <p:spPr>
          <a:xfrm>
            <a:off x="4331760" y="4001009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5" name="Freeform 59">
            <a:extLst>
              <a:ext uri="{FF2B5EF4-FFF2-40B4-BE49-F238E27FC236}">
                <a16:creationId xmlns:a16="http://schemas.microsoft.com/office/drawing/2014/main" id="{374BA16F-BB8F-CE36-AC74-4D7D0B5CD8E3}"/>
              </a:ext>
            </a:extLst>
          </p:cNvPr>
          <p:cNvSpPr/>
          <p:nvPr/>
        </p:nvSpPr>
        <p:spPr>
          <a:xfrm>
            <a:off x="4331760" y="4789466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392797-4920-BB39-0D59-7C833F79C7F7}"/>
              </a:ext>
            </a:extLst>
          </p:cNvPr>
          <p:cNvSpPr txBox="1"/>
          <p:nvPr/>
        </p:nvSpPr>
        <p:spPr>
          <a:xfrm>
            <a:off x="2288692" y="3515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a typeface="Montserrat" charset="0"/>
                <a:cs typeface="Montserrat" charset="0"/>
              </a:rPr>
              <a:t>12%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0BC213-8781-E1C3-C90D-84E0058D3F5E}"/>
              </a:ext>
            </a:extLst>
          </p:cNvPr>
          <p:cNvSpPr txBox="1"/>
          <p:nvPr/>
        </p:nvSpPr>
        <p:spPr>
          <a:xfrm>
            <a:off x="2288692" y="427789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ea typeface="Montserrat" charset="0"/>
                <a:cs typeface="Montserrat" charset="0"/>
              </a:rPr>
              <a:t>3%</a:t>
            </a:r>
            <a:endParaRPr lang="en-US" dirty="0">
              <a:solidFill>
                <a:schemeClr val="bg1"/>
              </a:solidFill>
              <a:ea typeface="Montserrat" charset="0"/>
              <a:cs typeface="Montserrat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C86439-5EE1-2630-B649-BA128FDACA22}"/>
              </a:ext>
            </a:extLst>
          </p:cNvPr>
          <p:cNvSpPr txBox="1"/>
          <p:nvPr/>
        </p:nvSpPr>
        <p:spPr>
          <a:xfrm>
            <a:off x="2288692" y="506021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89%</a:t>
            </a:r>
            <a:endParaRPr lang="en-US" dirty="0">
              <a:solidFill>
                <a:schemeClr val="tx1">
                  <a:lumMod val="20000"/>
                  <a:lumOff val="80000"/>
                </a:schemeClr>
              </a:solidFill>
              <a:ea typeface="Montserrat" charset="0"/>
              <a:cs typeface="Montserrat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08CD42-037E-B116-7F3D-678227108892}"/>
              </a:ext>
            </a:extLst>
          </p:cNvPr>
          <p:cNvSpPr txBox="1"/>
          <p:nvPr/>
        </p:nvSpPr>
        <p:spPr>
          <a:xfrm>
            <a:off x="2288692" y="5842534"/>
            <a:ext cx="789504" cy="464871"/>
          </a:xfrm>
          <a:prstGeom prst="rect">
            <a:avLst/>
          </a:prstGeom>
          <a:noFill/>
        </p:spPr>
        <p:txBody>
          <a:bodyPr wrap="square" numCol="1" spcCol="45720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  <a:ea typeface="Montserrat" charset="0"/>
                <a:cs typeface="Montserrat" charset="0"/>
              </a:rPr>
              <a:t>76%</a:t>
            </a:r>
          </a:p>
        </p:txBody>
      </p:sp>
      <p:sp>
        <p:nvSpPr>
          <p:cNvPr id="60" name="Freeform 57">
            <a:extLst>
              <a:ext uri="{FF2B5EF4-FFF2-40B4-BE49-F238E27FC236}">
                <a16:creationId xmlns:a16="http://schemas.microsoft.com/office/drawing/2014/main" id="{D2FD3504-7A6F-DF59-F6AF-8FCC457F678A}"/>
              </a:ext>
            </a:extLst>
          </p:cNvPr>
          <p:cNvSpPr/>
          <p:nvPr/>
        </p:nvSpPr>
        <p:spPr>
          <a:xfrm>
            <a:off x="4331760" y="3212552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1" name="Freeform 57">
            <a:extLst>
              <a:ext uri="{FF2B5EF4-FFF2-40B4-BE49-F238E27FC236}">
                <a16:creationId xmlns:a16="http://schemas.microsoft.com/office/drawing/2014/main" id="{DC07E8CD-7428-FC74-CBB1-A6E8073B0CEE}"/>
              </a:ext>
            </a:extLst>
          </p:cNvPr>
          <p:cNvSpPr/>
          <p:nvPr/>
        </p:nvSpPr>
        <p:spPr>
          <a:xfrm>
            <a:off x="4331760" y="2424095"/>
            <a:ext cx="701040" cy="731520"/>
          </a:xfrm>
          <a:custGeom>
            <a:avLst/>
            <a:gdLst>
              <a:gd name="connsiteX0" fmla="*/ 0 w 802640"/>
              <a:gd name="connsiteY0" fmla="*/ 650240 h 650240"/>
              <a:gd name="connsiteX1" fmla="*/ 416560 w 802640"/>
              <a:gd name="connsiteY1" fmla="*/ 0 h 650240"/>
              <a:gd name="connsiteX2" fmla="*/ 802640 w 802640"/>
              <a:gd name="connsiteY2" fmla="*/ 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640" h="650240">
                <a:moveTo>
                  <a:pt x="0" y="650240"/>
                </a:moveTo>
                <a:lnTo>
                  <a:pt x="416560" y="0"/>
                </a:lnTo>
                <a:lnTo>
                  <a:pt x="80264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A95844-044F-0BCE-365F-468E2F186575}"/>
              </a:ext>
            </a:extLst>
          </p:cNvPr>
          <p:cNvGrpSpPr/>
          <p:nvPr/>
        </p:nvGrpSpPr>
        <p:grpSpPr>
          <a:xfrm>
            <a:off x="5468714" y="2249466"/>
            <a:ext cx="351638" cy="2692072"/>
            <a:chOff x="5021821" y="2249466"/>
            <a:chExt cx="351638" cy="2692072"/>
          </a:xfrm>
          <a:solidFill>
            <a:schemeClr val="bg2">
              <a:lumMod val="75000"/>
            </a:schemeClr>
          </a:solidFill>
        </p:grpSpPr>
        <p:sp>
          <p:nvSpPr>
            <p:cNvPr id="63" name="Freeform 68">
              <a:extLst>
                <a:ext uri="{FF2B5EF4-FFF2-40B4-BE49-F238E27FC236}">
                  <a16:creationId xmlns:a16="http://schemas.microsoft.com/office/drawing/2014/main" id="{B9960C7E-07BD-2C46-53C8-DCD11F60D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822143"/>
              <a:ext cx="324002" cy="323049"/>
            </a:xfrm>
            <a:custGeom>
              <a:avLst/>
              <a:gdLst>
                <a:gd name="T0" fmla="*/ 30 w 48"/>
                <a:gd name="T1" fmla="*/ 20 h 48"/>
                <a:gd name="T2" fmla="*/ 34 w 48"/>
                <a:gd name="T3" fmla="*/ 16 h 48"/>
                <a:gd name="T4" fmla="*/ 37 w 48"/>
                <a:gd name="T5" fmla="*/ 17 h 48"/>
                <a:gd name="T6" fmla="*/ 40 w 48"/>
                <a:gd name="T7" fmla="*/ 16 h 48"/>
                <a:gd name="T8" fmla="*/ 46 w 48"/>
                <a:gd name="T9" fmla="*/ 9 h 48"/>
                <a:gd name="T10" fmla="*/ 48 w 48"/>
                <a:gd name="T11" fmla="*/ 6 h 48"/>
                <a:gd name="T12" fmla="*/ 46 w 48"/>
                <a:gd name="T13" fmla="*/ 2 h 48"/>
                <a:gd name="T14" fmla="*/ 45 w 48"/>
                <a:gd name="T15" fmla="*/ 1 h 48"/>
                <a:gd name="T16" fmla="*/ 42 w 48"/>
                <a:gd name="T17" fmla="*/ 0 h 48"/>
                <a:gd name="T18" fmla="*/ 39 w 48"/>
                <a:gd name="T19" fmla="*/ 1 h 48"/>
                <a:gd name="T20" fmla="*/ 32 w 48"/>
                <a:gd name="T21" fmla="*/ 8 h 48"/>
                <a:gd name="T22" fmla="*/ 31 w 48"/>
                <a:gd name="T23" fmla="*/ 11 h 48"/>
                <a:gd name="T24" fmla="*/ 32 w 48"/>
                <a:gd name="T25" fmla="*/ 13 h 48"/>
                <a:gd name="T26" fmla="*/ 27 w 48"/>
                <a:gd name="T27" fmla="*/ 18 h 48"/>
                <a:gd name="T28" fmla="*/ 27 w 48"/>
                <a:gd name="T29" fmla="*/ 21 h 48"/>
                <a:gd name="T30" fmla="*/ 44 w 48"/>
                <a:gd name="T31" fmla="*/ 38 h 48"/>
                <a:gd name="T32" fmla="*/ 37 w 48"/>
                <a:gd name="T33" fmla="*/ 44 h 48"/>
                <a:gd name="T34" fmla="*/ 35 w 48"/>
                <a:gd name="T35" fmla="*/ 42 h 48"/>
                <a:gd name="T36" fmla="*/ 37 w 48"/>
                <a:gd name="T37" fmla="*/ 40 h 48"/>
                <a:gd name="T38" fmla="*/ 38 w 48"/>
                <a:gd name="T39" fmla="*/ 37 h 48"/>
                <a:gd name="T40" fmla="*/ 37 w 48"/>
                <a:gd name="T41" fmla="*/ 34 h 48"/>
                <a:gd name="T42" fmla="*/ 14 w 48"/>
                <a:gd name="T43" fmla="*/ 11 h 48"/>
                <a:gd name="T44" fmla="*/ 11 w 48"/>
                <a:gd name="T45" fmla="*/ 9 h 48"/>
                <a:gd name="T46" fmla="*/ 7 w 48"/>
                <a:gd name="T47" fmla="*/ 11 h 48"/>
                <a:gd name="T48" fmla="*/ 2 w 48"/>
                <a:gd name="T49" fmla="*/ 17 h 48"/>
                <a:gd name="T50" fmla="*/ 0 w 48"/>
                <a:gd name="T51" fmla="*/ 20 h 48"/>
                <a:gd name="T52" fmla="*/ 2 w 48"/>
                <a:gd name="T53" fmla="*/ 23 h 48"/>
                <a:gd name="T54" fmla="*/ 24 w 48"/>
                <a:gd name="T55" fmla="*/ 46 h 48"/>
                <a:gd name="T56" fmla="*/ 28 w 48"/>
                <a:gd name="T57" fmla="*/ 48 h 48"/>
                <a:gd name="T58" fmla="*/ 31 w 48"/>
                <a:gd name="T59" fmla="*/ 46 h 48"/>
                <a:gd name="T60" fmla="*/ 33 w 48"/>
                <a:gd name="T61" fmla="*/ 44 h 48"/>
                <a:gd name="T62" fmla="*/ 36 w 48"/>
                <a:gd name="T63" fmla="*/ 48 h 48"/>
                <a:gd name="T64" fmla="*/ 37 w 48"/>
                <a:gd name="T65" fmla="*/ 48 h 48"/>
                <a:gd name="T66" fmla="*/ 38 w 48"/>
                <a:gd name="T67" fmla="*/ 48 h 48"/>
                <a:gd name="T68" fmla="*/ 47 w 48"/>
                <a:gd name="T69" fmla="*/ 39 h 48"/>
                <a:gd name="T70" fmla="*/ 47 w 48"/>
                <a:gd name="T71" fmla="*/ 38 h 48"/>
                <a:gd name="T72" fmla="*/ 47 w 48"/>
                <a:gd name="T73" fmla="*/ 37 h 48"/>
                <a:gd name="T74" fmla="*/ 30 w 48"/>
                <a:gd name="T75" fmla="*/ 20 h 48"/>
                <a:gd name="T76" fmla="*/ 35 w 48"/>
                <a:gd name="T77" fmla="*/ 10 h 48"/>
                <a:gd name="T78" fmla="*/ 41 w 48"/>
                <a:gd name="T79" fmla="*/ 4 h 48"/>
                <a:gd name="T80" fmla="*/ 42 w 48"/>
                <a:gd name="T81" fmla="*/ 3 h 48"/>
                <a:gd name="T82" fmla="*/ 43 w 48"/>
                <a:gd name="T83" fmla="*/ 4 h 48"/>
                <a:gd name="T84" fmla="*/ 44 w 48"/>
                <a:gd name="T85" fmla="*/ 5 h 48"/>
                <a:gd name="T86" fmla="*/ 44 w 48"/>
                <a:gd name="T87" fmla="*/ 7 h 48"/>
                <a:gd name="T88" fmla="*/ 38 w 48"/>
                <a:gd name="T89" fmla="*/ 13 h 48"/>
                <a:gd name="T90" fmla="*/ 37 w 48"/>
                <a:gd name="T91" fmla="*/ 14 h 48"/>
                <a:gd name="T92" fmla="*/ 36 w 48"/>
                <a:gd name="T93" fmla="*/ 13 h 48"/>
                <a:gd name="T94" fmla="*/ 35 w 48"/>
                <a:gd name="T95" fmla="*/ 12 h 48"/>
                <a:gd name="T96" fmla="*/ 35 w 48"/>
                <a:gd name="T97" fmla="*/ 10 h 48"/>
                <a:gd name="T98" fmla="*/ 29 w 48"/>
                <a:gd name="T99" fmla="*/ 44 h 48"/>
                <a:gd name="T100" fmla="*/ 28 w 48"/>
                <a:gd name="T101" fmla="*/ 45 h 48"/>
                <a:gd name="T102" fmla="*/ 27 w 48"/>
                <a:gd name="T103" fmla="*/ 44 h 48"/>
                <a:gd name="T104" fmla="*/ 4 w 48"/>
                <a:gd name="T105" fmla="*/ 21 h 48"/>
                <a:gd name="T106" fmla="*/ 4 w 48"/>
                <a:gd name="T107" fmla="*/ 19 h 48"/>
                <a:gd name="T108" fmla="*/ 10 w 48"/>
                <a:gd name="T109" fmla="*/ 13 h 48"/>
                <a:gd name="T110" fmla="*/ 11 w 48"/>
                <a:gd name="T111" fmla="*/ 13 h 48"/>
                <a:gd name="T112" fmla="*/ 12 w 48"/>
                <a:gd name="T113" fmla="*/ 13 h 48"/>
                <a:gd name="T114" fmla="*/ 35 w 48"/>
                <a:gd name="T115" fmla="*/ 36 h 48"/>
                <a:gd name="T116" fmla="*/ 35 w 48"/>
                <a:gd name="T117" fmla="*/ 38 h 48"/>
                <a:gd name="T118" fmla="*/ 29 w 48"/>
                <a:gd name="T119" fmla="*/ 44 h 48"/>
                <a:gd name="T120" fmla="*/ 29 w 48"/>
                <a:gd name="T121" fmla="*/ 44 h 48"/>
                <a:gd name="T122" fmla="*/ 29 w 48"/>
                <a:gd name="T123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" h="48">
                  <a:moveTo>
                    <a:pt x="30" y="20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4" y="17"/>
                    <a:pt x="36" y="17"/>
                    <a:pt x="37" y="17"/>
                  </a:cubicBezTo>
                  <a:cubicBezTo>
                    <a:pt x="38" y="17"/>
                    <a:pt x="39" y="16"/>
                    <a:pt x="40" y="1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7" y="8"/>
                    <a:pt x="48" y="7"/>
                    <a:pt x="48" y="6"/>
                  </a:cubicBezTo>
                  <a:cubicBezTo>
                    <a:pt x="48" y="4"/>
                    <a:pt x="47" y="3"/>
                    <a:pt x="46" y="2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3" y="0"/>
                    <a:pt x="42" y="0"/>
                  </a:cubicBezTo>
                  <a:cubicBezTo>
                    <a:pt x="41" y="0"/>
                    <a:pt x="40" y="1"/>
                    <a:pt x="39" y="1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9"/>
                    <a:pt x="31" y="10"/>
                    <a:pt x="31" y="11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19"/>
                    <a:pt x="26" y="20"/>
                    <a:pt x="27" y="21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8" y="40"/>
                    <a:pt x="38" y="38"/>
                    <a:pt x="38" y="37"/>
                  </a:cubicBezTo>
                  <a:cubicBezTo>
                    <a:pt x="38" y="36"/>
                    <a:pt x="38" y="35"/>
                    <a:pt x="37" y="3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0"/>
                    <a:pt x="12" y="9"/>
                    <a:pt x="11" y="9"/>
                  </a:cubicBezTo>
                  <a:cubicBezTo>
                    <a:pt x="10" y="9"/>
                    <a:pt x="8" y="10"/>
                    <a:pt x="7" y="11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" y="18"/>
                    <a:pt x="0" y="19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5" y="47"/>
                    <a:pt x="27" y="48"/>
                    <a:pt x="28" y="48"/>
                  </a:cubicBezTo>
                  <a:cubicBezTo>
                    <a:pt x="29" y="48"/>
                    <a:pt x="30" y="47"/>
                    <a:pt x="31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6" y="48"/>
                    <a:pt x="36" y="48"/>
                    <a:pt x="36" y="48"/>
                  </a:cubicBezTo>
                  <a:cubicBezTo>
                    <a:pt x="36" y="48"/>
                    <a:pt x="37" y="48"/>
                    <a:pt x="37" y="48"/>
                  </a:cubicBezTo>
                  <a:cubicBezTo>
                    <a:pt x="37" y="48"/>
                    <a:pt x="38" y="48"/>
                    <a:pt x="38" y="48"/>
                  </a:cubicBezTo>
                  <a:cubicBezTo>
                    <a:pt x="47" y="39"/>
                    <a:pt x="47" y="39"/>
                    <a:pt x="47" y="39"/>
                  </a:cubicBezTo>
                  <a:cubicBezTo>
                    <a:pt x="47" y="38"/>
                    <a:pt x="47" y="38"/>
                    <a:pt x="47" y="3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30" y="20"/>
                  </a:lnTo>
                  <a:close/>
                  <a:moveTo>
                    <a:pt x="35" y="10"/>
                  </a:moveTo>
                  <a:cubicBezTo>
                    <a:pt x="41" y="4"/>
                    <a:pt x="41" y="4"/>
                    <a:pt x="41" y="4"/>
                  </a:cubicBezTo>
                  <a:cubicBezTo>
                    <a:pt x="41" y="3"/>
                    <a:pt x="42" y="3"/>
                    <a:pt x="42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6"/>
                    <a:pt x="44" y="7"/>
                  </a:cubicBezTo>
                  <a:cubicBezTo>
                    <a:pt x="38" y="13"/>
                    <a:pt x="38" y="13"/>
                    <a:pt x="38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4" y="12"/>
                    <a:pt x="34" y="11"/>
                    <a:pt x="35" y="10"/>
                  </a:cubicBezTo>
                  <a:close/>
                  <a:moveTo>
                    <a:pt x="29" y="44"/>
                  </a:moveTo>
                  <a:cubicBezTo>
                    <a:pt x="29" y="44"/>
                    <a:pt x="28" y="45"/>
                    <a:pt x="28" y="45"/>
                  </a:cubicBezTo>
                  <a:cubicBezTo>
                    <a:pt x="27" y="45"/>
                    <a:pt x="27" y="44"/>
                    <a:pt x="27" y="4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3" y="21"/>
                    <a:pt x="3" y="20"/>
                    <a:pt x="4" y="19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37"/>
                    <a:pt x="35" y="38"/>
                    <a:pt x="35" y="38"/>
                  </a:cubicBezTo>
                  <a:lnTo>
                    <a:pt x="29" y="44"/>
                  </a:lnTo>
                  <a:close/>
                  <a:moveTo>
                    <a:pt x="29" y="44"/>
                  </a:moveTo>
                  <a:cubicBezTo>
                    <a:pt x="29" y="44"/>
                    <a:pt x="29" y="44"/>
                    <a:pt x="29" y="4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id="{297C5A9C-698E-7139-A76F-FFB0205680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21821" y="3039140"/>
              <a:ext cx="324002" cy="344014"/>
            </a:xfrm>
            <a:custGeom>
              <a:avLst/>
              <a:gdLst>
                <a:gd name="T0" fmla="*/ 34 w 48"/>
                <a:gd name="T1" fmla="*/ 31 h 51"/>
                <a:gd name="T2" fmla="*/ 41 w 48"/>
                <a:gd name="T3" fmla="*/ 17 h 51"/>
                <a:gd name="T4" fmla="*/ 24 w 48"/>
                <a:gd name="T5" fmla="*/ 0 h 51"/>
                <a:gd name="T6" fmla="*/ 6 w 48"/>
                <a:gd name="T7" fmla="*/ 17 h 51"/>
                <a:gd name="T8" fmla="*/ 13 w 48"/>
                <a:gd name="T9" fmla="*/ 31 h 51"/>
                <a:gd name="T10" fmla="*/ 0 w 48"/>
                <a:gd name="T11" fmla="*/ 51 h 51"/>
                <a:gd name="T12" fmla="*/ 3 w 48"/>
                <a:gd name="T13" fmla="*/ 51 h 51"/>
                <a:gd name="T14" fmla="*/ 16 w 48"/>
                <a:gd name="T15" fmla="*/ 33 h 51"/>
                <a:gd name="T16" fmla="*/ 24 w 48"/>
                <a:gd name="T17" fmla="*/ 35 h 51"/>
                <a:gd name="T18" fmla="*/ 31 w 48"/>
                <a:gd name="T19" fmla="*/ 33 h 51"/>
                <a:gd name="T20" fmla="*/ 44 w 48"/>
                <a:gd name="T21" fmla="*/ 51 h 51"/>
                <a:gd name="T22" fmla="*/ 48 w 48"/>
                <a:gd name="T23" fmla="*/ 51 h 51"/>
                <a:gd name="T24" fmla="*/ 34 w 48"/>
                <a:gd name="T25" fmla="*/ 31 h 51"/>
                <a:gd name="T26" fmla="*/ 24 w 48"/>
                <a:gd name="T27" fmla="*/ 32 h 51"/>
                <a:gd name="T28" fmla="*/ 9 w 48"/>
                <a:gd name="T29" fmla="*/ 17 h 51"/>
                <a:gd name="T30" fmla="*/ 24 w 48"/>
                <a:gd name="T31" fmla="*/ 3 h 51"/>
                <a:gd name="T32" fmla="*/ 38 w 48"/>
                <a:gd name="T33" fmla="*/ 17 h 51"/>
                <a:gd name="T34" fmla="*/ 24 w 48"/>
                <a:gd name="T35" fmla="*/ 32 h 51"/>
                <a:gd name="T36" fmla="*/ 24 w 48"/>
                <a:gd name="T37" fmla="*/ 32 h 51"/>
                <a:gd name="T38" fmla="*/ 24 w 48"/>
                <a:gd name="T3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8" h="51">
                  <a:moveTo>
                    <a:pt x="34" y="31"/>
                  </a:moveTo>
                  <a:cubicBezTo>
                    <a:pt x="39" y="28"/>
                    <a:pt x="41" y="23"/>
                    <a:pt x="41" y="17"/>
                  </a:cubicBezTo>
                  <a:cubicBezTo>
                    <a:pt x="41" y="8"/>
                    <a:pt x="33" y="0"/>
                    <a:pt x="24" y="0"/>
                  </a:cubicBezTo>
                  <a:cubicBezTo>
                    <a:pt x="14" y="0"/>
                    <a:pt x="6" y="8"/>
                    <a:pt x="6" y="17"/>
                  </a:cubicBezTo>
                  <a:cubicBezTo>
                    <a:pt x="6" y="23"/>
                    <a:pt x="9" y="28"/>
                    <a:pt x="13" y="31"/>
                  </a:cubicBezTo>
                  <a:cubicBezTo>
                    <a:pt x="5" y="35"/>
                    <a:pt x="0" y="42"/>
                    <a:pt x="0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43"/>
                    <a:pt x="9" y="36"/>
                    <a:pt x="16" y="33"/>
                  </a:cubicBezTo>
                  <a:cubicBezTo>
                    <a:pt x="18" y="34"/>
                    <a:pt x="21" y="35"/>
                    <a:pt x="24" y="35"/>
                  </a:cubicBezTo>
                  <a:cubicBezTo>
                    <a:pt x="26" y="35"/>
                    <a:pt x="29" y="34"/>
                    <a:pt x="31" y="33"/>
                  </a:cubicBezTo>
                  <a:cubicBezTo>
                    <a:pt x="38" y="36"/>
                    <a:pt x="44" y="43"/>
                    <a:pt x="44" y="51"/>
                  </a:cubicBezTo>
                  <a:cubicBezTo>
                    <a:pt x="48" y="51"/>
                    <a:pt x="48" y="51"/>
                    <a:pt x="48" y="51"/>
                  </a:cubicBezTo>
                  <a:cubicBezTo>
                    <a:pt x="47" y="42"/>
                    <a:pt x="42" y="35"/>
                    <a:pt x="34" y="31"/>
                  </a:cubicBezTo>
                  <a:close/>
                  <a:moveTo>
                    <a:pt x="24" y="32"/>
                  </a:moveTo>
                  <a:cubicBezTo>
                    <a:pt x="16" y="32"/>
                    <a:pt x="9" y="25"/>
                    <a:pt x="9" y="17"/>
                  </a:cubicBezTo>
                  <a:cubicBezTo>
                    <a:pt x="9" y="10"/>
                    <a:pt x="16" y="3"/>
                    <a:pt x="24" y="3"/>
                  </a:cubicBezTo>
                  <a:cubicBezTo>
                    <a:pt x="32" y="3"/>
                    <a:pt x="38" y="10"/>
                    <a:pt x="38" y="17"/>
                  </a:cubicBezTo>
                  <a:cubicBezTo>
                    <a:pt x="38" y="25"/>
                    <a:pt x="32" y="32"/>
                    <a:pt x="24" y="32"/>
                  </a:cubicBezTo>
                  <a:close/>
                  <a:moveTo>
                    <a:pt x="24" y="32"/>
                  </a:moveTo>
                  <a:cubicBezTo>
                    <a:pt x="24" y="32"/>
                    <a:pt x="24" y="32"/>
                    <a:pt x="24" y="3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C3E4F2F-350A-62B0-FF19-D1355D82062A}"/>
                </a:ext>
              </a:extLst>
            </p:cNvPr>
            <p:cNvGrpSpPr/>
            <p:nvPr/>
          </p:nvGrpSpPr>
          <p:grpSpPr>
            <a:xfrm>
              <a:off x="5021821" y="4584182"/>
              <a:ext cx="350685" cy="357356"/>
              <a:chOff x="18770600" y="2700338"/>
              <a:chExt cx="584200" cy="595313"/>
            </a:xfrm>
            <a:grpFill/>
          </p:grpSpPr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7F3F2BBD-10CF-1176-B85B-CC41C8F44D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7275" y="2890838"/>
                <a:ext cx="450850" cy="404813"/>
              </a:xfrm>
              <a:custGeom>
                <a:avLst/>
                <a:gdLst>
                  <a:gd name="T0" fmla="*/ 32 w 40"/>
                  <a:gd name="T1" fmla="*/ 36 h 36"/>
                  <a:gd name="T2" fmla="*/ 8 w 40"/>
                  <a:gd name="T3" fmla="*/ 36 h 36"/>
                  <a:gd name="T4" fmla="*/ 0 w 40"/>
                  <a:gd name="T5" fmla="*/ 28 h 36"/>
                  <a:gd name="T6" fmla="*/ 0 w 40"/>
                  <a:gd name="T7" fmla="*/ 2 h 36"/>
                  <a:gd name="T8" fmla="*/ 1 w 40"/>
                  <a:gd name="T9" fmla="*/ 0 h 36"/>
                  <a:gd name="T10" fmla="*/ 3 w 40"/>
                  <a:gd name="T11" fmla="*/ 2 h 36"/>
                  <a:gd name="T12" fmla="*/ 3 w 40"/>
                  <a:gd name="T13" fmla="*/ 28 h 36"/>
                  <a:gd name="T14" fmla="*/ 8 w 40"/>
                  <a:gd name="T15" fmla="*/ 32 h 36"/>
                  <a:gd name="T16" fmla="*/ 32 w 40"/>
                  <a:gd name="T17" fmla="*/ 32 h 36"/>
                  <a:gd name="T18" fmla="*/ 37 w 40"/>
                  <a:gd name="T19" fmla="*/ 28 h 36"/>
                  <a:gd name="T20" fmla="*/ 37 w 40"/>
                  <a:gd name="T21" fmla="*/ 2 h 36"/>
                  <a:gd name="T22" fmla="*/ 38 w 40"/>
                  <a:gd name="T23" fmla="*/ 0 h 36"/>
                  <a:gd name="T24" fmla="*/ 40 w 40"/>
                  <a:gd name="T25" fmla="*/ 2 h 36"/>
                  <a:gd name="T26" fmla="*/ 40 w 40"/>
                  <a:gd name="T27" fmla="*/ 28 h 36"/>
                  <a:gd name="T28" fmla="*/ 32 w 40"/>
                  <a:gd name="T29" fmla="*/ 36 h 36"/>
                  <a:gd name="T30" fmla="*/ 32 w 40"/>
                  <a:gd name="T31" fmla="*/ 36 h 36"/>
                  <a:gd name="T32" fmla="*/ 32 w 40"/>
                  <a:gd name="T3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36">
                    <a:moveTo>
                      <a:pt x="32" y="36"/>
                    </a:moveTo>
                    <a:cubicBezTo>
                      <a:pt x="8" y="36"/>
                      <a:pt x="8" y="36"/>
                      <a:pt x="8" y="36"/>
                    </a:cubicBezTo>
                    <a:cubicBezTo>
                      <a:pt x="2" y="36"/>
                      <a:pt x="0" y="35"/>
                      <a:pt x="0" y="2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3" y="1"/>
                      <a:pt x="3" y="2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32"/>
                      <a:pt x="3" y="32"/>
                      <a:pt x="8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6" y="32"/>
                      <a:pt x="37" y="32"/>
                      <a:pt x="37" y="28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7" y="1"/>
                      <a:pt x="37" y="0"/>
                      <a:pt x="38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34"/>
                      <a:pt x="38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00D2113A-C9DC-125C-C954-969BBE1307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16650" y="2700338"/>
                <a:ext cx="292100" cy="112713"/>
              </a:xfrm>
              <a:custGeom>
                <a:avLst/>
                <a:gdLst>
                  <a:gd name="T0" fmla="*/ 24 w 26"/>
                  <a:gd name="T1" fmla="*/ 10 h 10"/>
                  <a:gd name="T2" fmla="*/ 22 w 26"/>
                  <a:gd name="T3" fmla="*/ 9 h 10"/>
                  <a:gd name="T4" fmla="*/ 22 w 26"/>
                  <a:gd name="T5" fmla="*/ 8 h 10"/>
                  <a:gd name="T6" fmla="*/ 17 w 26"/>
                  <a:gd name="T7" fmla="*/ 3 h 10"/>
                  <a:gd name="T8" fmla="*/ 8 w 26"/>
                  <a:gd name="T9" fmla="*/ 3 h 10"/>
                  <a:gd name="T10" fmla="*/ 3 w 26"/>
                  <a:gd name="T11" fmla="*/ 8 h 10"/>
                  <a:gd name="T12" fmla="*/ 3 w 26"/>
                  <a:gd name="T13" fmla="*/ 9 h 10"/>
                  <a:gd name="T14" fmla="*/ 2 w 26"/>
                  <a:gd name="T15" fmla="*/ 10 h 10"/>
                  <a:gd name="T16" fmla="*/ 0 w 26"/>
                  <a:gd name="T17" fmla="*/ 9 h 10"/>
                  <a:gd name="T18" fmla="*/ 0 w 26"/>
                  <a:gd name="T19" fmla="*/ 8 h 10"/>
                  <a:gd name="T20" fmla="*/ 8 w 26"/>
                  <a:gd name="T21" fmla="*/ 0 h 10"/>
                  <a:gd name="T22" fmla="*/ 17 w 26"/>
                  <a:gd name="T23" fmla="*/ 0 h 10"/>
                  <a:gd name="T24" fmla="*/ 26 w 26"/>
                  <a:gd name="T25" fmla="*/ 8 h 10"/>
                  <a:gd name="T26" fmla="*/ 26 w 26"/>
                  <a:gd name="T27" fmla="*/ 9 h 10"/>
                  <a:gd name="T28" fmla="*/ 24 w 26"/>
                  <a:gd name="T29" fmla="*/ 10 h 10"/>
                  <a:gd name="T30" fmla="*/ 24 w 26"/>
                  <a:gd name="T31" fmla="*/ 10 h 10"/>
                  <a:gd name="T32" fmla="*/ 24 w 26"/>
                  <a:gd name="T3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10">
                    <a:moveTo>
                      <a:pt x="24" y="10"/>
                    </a:moveTo>
                    <a:cubicBezTo>
                      <a:pt x="23" y="10"/>
                      <a:pt x="22" y="9"/>
                      <a:pt x="22" y="9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3"/>
                      <a:pt x="22" y="3"/>
                      <a:pt x="17" y="3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3" y="3"/>
                      <a:pt x="3" y="4"/>
                      <a:pt x="3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2" y="10"/>
                      <a:pt x="2" y="10"/>
                    </a:cubicBezTo>
                    <a:cubicBezTo>
                      <a:pt x="1" y="10"/>
                      <a:pt x="0" y="9"/>
                      <a:pt x="0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2"/>
                      <a:pt x="2" y="0"/>
                      <a:pt x="8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6" y="2"/>
                      <a:pt x="26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6" y="9"/>
                      <a:pt x="25" y="10"/>
                      <a:pt x="24" y="10"/>
                    </a:cubicBezTo>
                    <a:close/>
                    <a:moveTo>
                      <a:pt x="24" y="10"/>
                    </a:moveTo>
                    <a:cubicBezTo>
                      <a:pt x="24" y="10"/>
                      <a:pt x="24" y="10"/>
                      <a:pt x="24" y="1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993202A5-170D-AB74-B749-A4638762B1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3160713"/>
                <a:ext cx="22225" cy="44450"/>
              </a:xfrm>
              <a:custGeom>
                <a:avLst/>
                <a:gdLst>
                  <a:gd name="T0" fmla="*/ 1 w 2"/>
                  <a:gd name="T1" fmla="*/ 4 h 4"/>
                  <a:gd name="T2" fmla="*/ 0 w 2"/>
                  <a:gd name="T3" fmla="*/ 3 h 4"/>
                  <a:gd name="T4" fmla="*/ 0 w 2"/>
                  <a:gd name="T5" fmla="*/ 1 h 4"/>
                  <a:gd name="T6" fmla="*/ 1 w 2"/>
                  <a:gd name="T7" fmla="*/ 0 h 4"/>
                  <a:gd name="T8" fmla="*/ 2 w 2"/>
                  <a:gd name="T9" fmla="*/ 1 h 4"/>
                  <a:gd name="T10" fmla="*/ 2 w 2"/>
                  <a:gd name="T11" fmla="*/ 3 h 4"/>
                  <a:gd name="T12" fmla="*/ 1 w 2"/>
                  <a:gd name="T13" fmla="*/ 4 h 4"/>
                  <a:gd name="T14" fmla="*/ 1 w 2"/>
                  <a:gd name="T15" fmla="*/ 4 h 4"/>
                  <a:gd name="T16" fmla="*/ 1 w 2"/>
                  <a:gd name="T1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4">
                    <a:moveTo>
                      <a:pt x="1" y="4"/>
                    </a:moveTo>
                    <a:cubicBezTo>
                      <a:pt x="1" y="4"/>
                      <a:pt x="0" y="3"/>
                      <a:pt x="0" y="3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4"/>
                      <a:pt x="1" y="4"/>
                    </a:cubicBezTo>
                    <a:close/>
                    <a:moveTo>
                      <a:pt x="1" y="4"/>
                    </a:moveTo>
                    <a:cubicBezTo>
                      <a:pt x="1" y="4"/>
                      <a:pt x="1" y="4"/>
                      <a:pt x="1" y="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90F8F826-3F1E-8A8F-E95B-1D37E41ECA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38875" y="2970213"/>
                <a:ext cx="22225" cy="168275"/>
              </a:xfrm>
              <a:custGeom>
                <a:avLst/>
                <a:gdLst>
                  <a:gd name="T0" fmla="*/ 1 w 2"/>
                  <a:gd name="T1" fmla="*/ 15 h 15"/>
                  <a:gd name="T2" fmla="*/ 0 w 2"/>
                  <a:gd name="T3" fmla="*/ 14 h 15"/>
                  <a:gd name="T4" fmla="*/ 0 w 2"/>
                  <a:gd name="T5" fmla="*/ 1 h 15"/>
                  <a:gd name="T6" fmla="*/ 1 w 2"/>
                  <a:gd name="T7" fmla="*/ 0 h 15"/>
                  <a:gd name="T8" fmla="*/ 2 w 2"/>
                  <a:gd name="T9" fmla="*/ 1 h 15"/>
                  <a:gd name="T10" fmla="*/ 2 w 2"/>
                  <a:gd name="T11" fmla="*/ 14 h 15"/>
                  <a:gd name="T12" fmla="*/ 1 w 2"/>
                  <a:gd name="T13" fmla="*/ 15 h 15"/>
                  <a:gd name="T14" fmla="*/ 1 w 2"/>
                  <a:gd name="T15" fmla="*/ 15 h 15"/>
                  <a:gd name="T16" fmla="*/ 1 w 2"/>
                  <a:gd name="T1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15">
                    <a:moveTo>
                      <a:pt x="1" y="15"/>
                    </a:moveTo>
                    <a:cubicBezTo>
                      <a:pt x="1" y="15"/>
                      <a:pt x="0" y="15"/>
                      <a:pt x="0" y="14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2" y="15"/>
                      <a:pt x="2" y="15"/>
                      <a:pt x="1" y="15"/>
                    </a:cubicBezTo>
                    <a:close/>
                    <a:moveTo>
                      <a:pt x="1" y="15"/>
                    </a:moveTo>
                    <a:cubicBezTo>
                      <a:pt x="1" y="15"/>
                      <a:pt x="1" y="15"/>
                      <a:pt x="1" y="1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0082B267-E5BB-09ED-6D6C-EA54710D94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51588" y="2970213"/>
                <a:ext cx="22225" cy="234950"/>
              </a:xfrm>
              <a:custGeom>
                <a:avLst/>
                <a:gdLst>
                  <a:gd name="T0" fmla="*/ 1 w 2"/>
                  <a:gd name="T1" fmla="*/ 21 h 21"/>
                  <a:gd name="T2" fmla="*/ 0 w 2"/>
                  <a:gd name="T3" fmla="*/ 20 h 21"/>
                  <a:gd name="T4" fmla="*/ 0 w 2"/>
                  <a:gd name="T5" fmla="*/ 1 h 21"/>
                  <a:gd name="T6" fmla="*/ 1 w 2"/>
                  <a:gd name="T7" fmla="*/ 0 h 21"/>
                  <a:gd name="T8" fmla="*/ 2 w 2"/>
                  <a:gd name="T9" fmla="*/ 1 h 21"/>
                  <a:gd name="T10" fmla="*/ 2 w 2"/>
                  <a:gd name="T11" fmla="*/ 20 h 21"/>
                  <a:gd name="T12" fmla="*/ 1 w 2"/>
                  <a:gd name="T13" fmla="*/ 21 h 21"/>
                  <a:gd name="T14" fmla="*/ 1 w 2"/>
                  <a:gd name="T15" fmla="*/ 21 h 21"/>
                  <a:gd name="T16" fmla="*/ 1 w 2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" h="21">
                    <a:moveTo>
                      <a:pt x="1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20"/>
                      <a:pt x="2" y="20"/>
                      <a:pt x="2" y="20"/>
                    </a:cubicBezTo>
                    <a:cubicBezTo>
                      <a:pt x="2" y="20"/>
                      <a:pt x="1" y="21"/>
                      <a:pt x="1" y="21"/>
                    </a:cubicBezTo>
                    <a:close/>
                    <a:moveTo>
                      <a:pt x="1" y="21"/>
                    </a:moveTo>
                    <a:cubicBezTo>
                      <a:pt x="1" y="21"/>
                      <a:pt x="1" y="21"/>
                      <a:pt x="1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C5805813-2584-6874-6160-987E927091A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164300" y="2970213"/>
                <a:ext cx="11113" cy="234950"/>
              </a:xfrm>
              <a:custGeom>
                <a:avLst/>
                <a:gdLst>
                  <a:gd name="T0" fmla="*/ 0 w 1"/>
                  <a:gd name="T1" fmla="*/ 21 h 21"/>
                  <a:gd name="T2" fmla="*/ 0 w 1"/>
                  <a:gd name="T3" fmla="*/ 20 h 21"/>
                  <a:gd name="T4" fmla="*/ 0 w 1"/>
                  <a:gd name="T5" fmla="*/ 1 h 21"/>
                  <a:gd name="T6" fmla="*/ 0 w 1"/>
                  <a:gd name="T7" fmla="*/ 0 h 21"/>
                  <a:gd name="T8" fmla="*/ 1 w 1"/>
                  <a:gd name="T9" fmla="*/ 1 h 21"/>
                  <a:gd name="T10" fmla="*/ 1 w 1"/>
                  <a:gd name="T11" fmla="*/ 20 h 21"/>
                  <a:gd name="T12" fmla="*/ 0 w 1"/>
                  <a:gd name="T13" fmla="*/ 21 h 21"/>
                  <a:gd name="T14" fmla="*/ 0 w 1"/>
                  <a:gd name="T15" fmla="*/ 21 h 21"/>
                  <a:gd name="T16" fmla="*/ 0 w 1"/>
                  <a:gd name="T1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" h="21">
                    <a:moveTo>
                      <a:pt x="0" y="21"/>
                    </a:moveTo>
                    <a:cubicBezTo>
                      <a:pt x="0" y="21"/>
                      <a:pt x="0" y="20"/>
                      <a:pt x="0" y="2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1"/>
                      <a:pt x="0" y="21"/>
                    </a:cubicBezTo>
                    <a:close/>
                    <a:moveTo>
                      <a:pt x="0" y="21"/>
                    </a:moveTo>
                    <a:cubicBezTo>
                      <a:pt x="0" y="21"/>
                      <a:pt x="0" y="21"/>
                      <a:pt x="0" y="2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7BE2251C-2448-D336-0C79-DF46312D4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0600" y="2778125"/>
                <a:ext cx="584200" cy="157163"/>
              </a:xfrm>
              <a:custGeom>
                <a:avLst/>
                <a:gdLst>
                  <a:gd name="T0" fmla="*/ 52 w 52"/>
                  <a:gd name="T1" fmla="*/ 7 h 14"/>
                  <a:gd name="T2" fmla="*/ 46 w 52"/>
                  <a:gd name="T3" fmla="*/ 14 h 14"/>
                  <a:gd name="T4" fmla="*/ 7 w 52"/>
                  <a:gd name="T5" fmla="*/ 14 h 14"/>
                  <a:gd name="T6" fmla="*/ 0 w 52"/>
                  <a:gd name="T7" fmla="*/ 7 h 14"/>
                  <a:gd name="T8" fmla="*/ 0 w 52"/>
                  <a:gd name="T9" fmla="*/ 7 h 14"/>
                  <a:gd name="T10" fmla="*/ 7 w 52"/>
                  <a:gd name="T11" fmla="*/ 0 h 14"/>
                  <a:gd name="T12" fmla="*/ 46 w 52"/>
                  <a:gd name="T13" fmla="*/ 0 h 14"/>
                  <a:gd name="T14" fmla="*/ 52 w 52"/>
                  <a:gd name="T15" fmla="*/ 7 h 14"/>
                  <a:gd name="T16" fmla="*/ 49 w 52"/>
                  <a:gd name="T17" fmla="*/ 7 h 14"/>
                  <a:gd name="T18" fmla="*/ 46 w 52"/>
                  <a:gd name="T19" fmla="*/ 3 h 14"/>
                  <a:gd name="T20" fmla="*/ 7 w 52"/>
                  <a:gd name="T21" fmla="*/ 3 h 14"/>
                  <a:gd name="T22" fmla="*/ 3 w 52"/>
                  <a:gd name="T23" fmla="*/ 7 h 14"/>
                  <a:gd name="T24" fmla="*/ 3 w 52"/>
                  <a:gd name="T25" fmla="*/ 7 h 14"/>
                  <a:gd name="T26" fmla="*/ 7 w 52"/>
                  <a:gd name="T27" fmla="*/ 10 h 14"/>
                  <a:gd name="T28" fmla="*/ 46 w 52"/>
                  <a:gd name="T29" fmla="*/ 10 h 14"/>
                  <a:gd name="T30" fmla="*/ 49 w 52"/>
                  <a:gd name="T31" fmla="*/ 7 h 14"/>
                  <a:gd name="T32" fmla="*/ 49 w 52"/>
                  <a:gd name="T33" fmla="*/ 7 h 14"/>
                  <a:gd name="T34" fmla="*/ 49 w 52"/>
                  <a:gd name="T35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2" h="14">
                    <a:moveTo>
                      <a:pt x="52" y="7"/>
                    </a:moveTo>
                    <a:cubicBezTo>
                      <a:pt x="52" y="11"/>
                      <a:pt x="49" y="14"/>
                      <a:pt x="46" y="1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9" y="0"/>
                      <a:pt x="52" y="3"/>
                      <a:pt x="52" y="7"/>
                    </a:cubicBezTo>
                    <a:close/>
                    <a:moveTo>
                      <a:pt x="49" y="7"/>
                    </a:moveTo>
                    <a:cubicBezTo>
                      <a:pt x="49" y="5"/>
                      <a:pt x="48" y="3"/>
                      <a:pt x="4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5" y="3"/>
                      <a:pt x="3" y="5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3" y="9"/>
                      <a:pt x="5" y="10"/>
                      <a:pt x="7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8" y="10"/>
                      <a:pt x="49" y="9"/>
                      <a:pt x="49" y="7"/>
                    </a:cubicBezTo>
                    <a:close/>
                    <a:moveTo>
                      <a:pt x="49" y="7"/>
                    </a:moveTo>
                    <a:cubicBezTo>
                      <a:pt x="49" y="7"/>
                      <a:pt x="49" y="7"/>
                      <a:pt x="49" y="7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DC6644D-9649-3659-2013-6EB2BCD8D737}"/>
                </a:ext>
              </a:extLst>
            </p:cNvPr>
            <p:cNvGrpSpPr/>
            <p:nvPr/>
          </p:nvGrpSpPr>
          <p:grpSpPr>
            <a:xfrm>
              <a:off x="5021821" y="2249466"/>
              <a:ext cx="351638" cy="350685"/>
              <a:chOff x="15787688" y="3744913"/>
              <a:chExt cx="585788" cy="584200"/>
            </a:xfrm>
            <a:grpFill/>
          </p:grpSpPr>
          <p:sp>
            <p:nvSpPr>
              <p:cNvPr id="67" name="Freeform 22">
                <a:extLst>
                  <a:ext uri="{FF2B5EF4-FFF2-40B4-BE49-F238E27FC236}">
                    <a16:creationId xmlns:a16="http://schemas.microsoft.com/office/drawing/2014/main" id="{65F2C911-418F-CDE6-2F3E-9FD90B17DA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944850" y="3813175"/>
                <a:ext cx="33338" cy="22225"/>
              </a:xfrm>
              <a:custGeom>
                <a:avLst/>
                <a:gdLst>
                  <a:gd name="T0" fmla="*/ 1 w 3"/>
                  <a:gd name="T1" fmla="*/ 2 h 2"/>
                  <a:gd name="T2" fmla="*/ 0 w 3"/>
                  <a:gd name="T3" fmla="*/ 2 h 2"/>
                  <a:gd name="T4" fmla="*/ 1 w 3"/>
                  <a:gd name="T5" fmla="*/ 1 h 2"/>
                  <a:gd name="T6" fmla="*/ 2 w 3"/>
                  <a:gd name="T7" fmla="*/ 0 h 2"/>
                  <a:gd name="T8" fmla="*/ 3 w 3"/>
                  <a:gd name="T9" fmla="*/ 1 h 2"/>
                  <a:gd name="T10" fmla="*/ 2 w 3"/>
                  <a:gd name="T11" fmla="*/ 2 h 2"/>
                  <a:gd name="T12" fmla="*/ 1 w 3"/>
                  <a:gd name="T13" fmla="*/ 2 h 2"/>
                  <a:gd name="T14" fmla="*/ 1 w 3"/>
                  <a:gd name="T15" fmla="*/ 2 h 2"/>
                  <a:gd name="T16" fmla="*/ 1 w 3"/>
                  <a:gd name="T17" fmla="*/ 2 h 2"/>
                  <a:gd name="T18" fmla="*/ 1 w 3"/>
                  <a:gd name="T1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2">
                    <a:moveTo>
                      <a:pt x="1" y="2"/>
                    </a:moveTo>
                    <a:cubicBezTo>
                      <a:pt x="1" y="2"/>
                      <a:pt x="1" y="2"/>
                      <a:pt x="0" y="2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3" y="0"/>
                      <a:pt x="3" y="1"/>
                    </a:cubicBezTo>
                    <a:cubicBezTo>
                      <a:pt x="3" y="1"/>
                      <a:pt x="3" y="2"/>
                      <a:pt x="2" y="2"/>
                    </a:cubicBezTo>
                    <a:cubicBezTo>
                      <a:pt x="2" y="2"/>
                      <a:pt x="2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lose/>
                    <a:moveTo>
                      <a:pt x="1" y="2"/>
                    </a:moveTo>
                    <a:cubicBezTo>
                      <a:pt x="1" y="2"/>
                      <a:pt x="1" y="2"/>
                      <a:pt x="1" y="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8" name="Freeform 23">
                <a:extLst>
                  <a:ext uri="{FF2B5EF4-FFF2-40B4-BE49-F238E27FC236}">
                    <a16:creationId xmlns:a16="http://schemas.microsoft.com/office/drawing/2014/main" id="{B71BB5A2-D398-7AB0-AE43-B9FB0286CE4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867063" y="3835400"/>
                <a:ext cx="77788" cy="123825"/>
              </a:xfrm>
              <a:custGeom>
                <a:avLst/>
                <a:gdLst>
                  <a:gd name="T0" fmla="*/ 0 w 7"/>
                  <a:gd name="T1" fmla="*/ 11 h 11"/>
                  <a:gd name="T2" fmla="*/ 0 w 7"/>
                  <a:gd name="T3" fmla="*/ 10 h 11"/>
                  <a:gd name="T4" fmla="*/ 5 w 7"/>
                  <a:gd name="T5" fmla="*/ 0 h 11"/>
                  <a:gd name="T6" fmla="*/ 6 w 7"/>
                  <a:gd name="T7" fmla="*/ 0 h 11"/>
                  <a:gd name="T8" fmla="*/ 6 w 7"/>
                  <a:gd name="T9" fmla="*/ 1 h 11"/>
                  <a:gd name="T10" fmla="*/ 1 w 7"/>
                  <a:gd name="T11" fmla="*/ 10 h 11"/>
                  <a:gd name="T12" fmla="*/ 0 w 7"/>
                  <a:gd name="T13" fmla="*/ 11 h 11"/>
                  <a:gd name="T14" fmla="*/ 0 w 7"/>
                  <a:gd name="T15" fmla="*/ 11 h 11"/>
                  <a:gd name="T16" fmla="*/ 0 w 7"/>
                  <a:gd name="T1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11">
                    <a:moveTo>
                      <a:pt x="0" y="11"/>
                    </a:moveTo>
                    <a:cubicBezTo>
                      <a:pt x="0" y="11"/>
                      <a:pt x="0" y="11"/>
                      <a:pt x="0" y="10"/>
                    </a:cubicBezTo>
                    <a:cubicBezTo>
                      <a:pt x="0" y="6"/>
                      <a:pt x="2" y="2"/>
                      <a:pt x="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0"/>
                      <a:pt x="6" y="1"/>
                      <a:pt x="6" y="1"/>
                    </a:cubicBezTo>
                    <a:cubicBezTo>
                      <a:pt x="3" y="3"/>
                      <a:pt x="1" y="6"/>
                      <a:pt x="1" y="10"/>
                    </a:cubicBezTo>
                    <a:cubicBezTo>
                      <a:pt x="1" y="11"/>
                      <a:pt x="1" y="11"/>
                      <a:pt x="0" y="11"/>
                    </a:cubicBezTo>
                    <a:close/>
                    <a:moveTo>
                      <a:pt x="0" y="11"/>
                    </a:moveTo>
                    <a:cubicBezTo>
                      <a:pt x="0" y="11"/>
                      <a:pt x="0" y="11"/>
                      <a:pt x="0" y="1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69" name="Freeform 24">
                <a:extLst>
                  <a:ext uri="{FF2B5EF4-FFF2-40B4-BE49-F238E27FC236}">
                    <a16:creationId xmlns:a16="http://schemas.microsoft.com/office/drawing/2014/main" id="{23A8C735-3DF2-FC6E-D2C2-A0CAA91DEDD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787688" y="3744913"/>
                <a:ext cx="585788" cy="584200"/>
              </a:xfrm>
              <a:custGeom>
                <a:avLst/>
                <a:gdLst>
                  <a:gd name="T0" fmla="*/ 44 w 52"/>
                  <a:gd name="T1" fmla="*/ 52 h 52"/>
                  <a:gd name="T2" fmla="*/ 42 w 52"/>
                  <a:gd name="T3" fmla="*/ 51 h 52"/>
                  <a:gd name="T4" fmla="*/ 41 w 52"/>
                  <a:gd name="T5" fmla="*/ 48 h 52"/>
                  <a:gd name="T6" fmla="*/ 39 w 52"/>
                  <a:gd name="T7" fmla="*/ 48 h 52"/>
                  <a:gd name="T8" fmla="*/ 38 w 52"/>
                  <a:gd name="T9" fmla="*/ 47 h 52"/>
                  <a:gd name="T10" fmla="*/ 35 w 52"/>
                  <a:gd name="T11" fmla="*/ 44 h 52"/>
                  <a:gd name="T12" fmla="*/ 35 w 52"/>
                  <a:gd name="T13" fmla="*/ 42 h 52"/>
                  <a:gd name="T14" fmla="*/ 35 w 52"/>
                  <a:gd name="T15" fmla="*/ 41 h 52"/>
                  <a:gd name="T16" fmla="*/ 35 w 52"/>
                  <a:gd name="T17" fmla="*/ 41 h 52"/>
                  <a:gd name="T18" fmla="*/ 35 w 52"/>
                  <a:gd name="T19" fmla="*/ 41 h 52"/>
                  <a:gd name="T20" fmla="*/ 33 w 52"/>
                  <a:gd name="T21" fmla="*/ 41 h 52"/>
                  <a:gd name="T22" fmla="*/ 26 w 52"/>
                  <a:gd name="T23" fmla="*/ 35 h 52"/>
                  <a:gd name="T24" fmla="*/ 19 w 52"/>
                  <a:gd name="T25" fmla="*/ 36 h 52"/>
                  <a:gd name="T26" fmla="*/ 0 w 52"/>
                  <a:gd name="T27" fmla="*/ 18 h 52"/>
                  <a:gd name="T28" fmla="*/ 19 w 52"/>
                  <a:gd name="T29" fmla="*/ 0 h 52"/>
                  <a:gd name="T30" fmla="*/ 37 w 52"/>
                  <a:gd name="T31" fmla="*/ 18 h 52"/>
                  <a:gd name="T32" fmla="*/ 35 w 52"/>
                  <a:gd name="T33" fmla="*/ 25 h 52"/>
                  <a:gd name="T34" fmla="*/ 51 w 52"/>
                  <a:gd name="T35" fmla="*/ 41 h 52"/>
                  <a:gd name="T36" fmla="*/ 51 w 52"/>
                  <a:gd name="T37" fmla="*/ 42 h 52"/>
                  <a:gd name="T38" fmla="*/ 52 w 52"/>
                  <a:gd name="T39" fmla="*/ 48 h 52"/>
                  <a:gd name="T40" fmla="*/ 51 w 52"/>
                  <a:gd name="T41" fmla="*/ 50 h 52"/>
                  <a:gd name="T42" fmla="*/ 44 w 52"/>
                  <a:gd name="T43" fmla="*/ 52 h 52"/>
                  <a:gd name="T44" fmla="*/ 44 w 52"/>
                  <a:gd name="T45" fmla="*/ 52 h 52"/>
                  <a:gd name="T46" fmla="*/ 40 w 52"/>
                  <a:gd name="T47" fmla="*/ 44 h 52"/>
                  <a:gd name="T48" fmla="*/ 43 w 52"/>
                  <a:gd name="T49" fmla="*/ 44 h 52"/>
                  <a:gd name="T50" fmla="*/ 44 w 52"/>
                  <a:gd name="T51" fmla="*/ 46 h 52"/>
                  <a:gd name="T52" fmla="*/ 45 w 52"/>
                  <a:gd name="T53" fmla="*/ 48 h 52"/>
                  <a:gd name="T54" fmla="*/ 49 w 52"/>
                  <a:gd name="T55" fmla="*/ 47 h 52"/>
                  <a:gd name="T56" fmla="*/ 48 w 52"/>
                  <a:gd name="T57" fmla="*/ 42 h 52"/>
                  <a:gd name="T58" fmla="*/ 32 w 52"/>
                  <a:gd name="T59" fmla="*/ 27 h 52"/>
                  <a:gd name="T60" fmla="*/ 32 w 52"/>
                  <a:gd name="T61" fmla="*/ 25 h 52"/>
                  <a:gd name="T62" fmla="*/ 34 w 52"/>
                  <a:gd name="T63" fmla="*/ 18 h 52"/>
                  <a:gd name="T64" fmla="*/ 19 w 52"/>
                  <a:gd name="T65" fmla="*/ 3 h 52"/>
                  <a:gd name="T66" fmla="*/ 4 w 52"/>
                  <a:gd name="T67" fmla="*/ 18 h 52"/>
                  <a:gd name="T68" fmla="*/ 19 w 52"/>
                  <a:gd name="T69" fmla="*/ 33 h 52"/>
                  <a:gd name="T70" fmla="*/ 26 w 52"/>
                  <a:gd name="T71" fmla="*/ 31 h 52"/>
                  <a:gd name="T72" fmla="*/ 28 w 52"/>
                  <a:gd name="T73" fmla="*/ 32 h 52"/>
                  <a:gd name="T74" fmla="*/ 34 w 52"/>
                  <a:gd name="T75" fmla="*/ 38 h 52"/>
                  <a:gd name="T76" fmla="*/ 34 w 52"/>
                  <a:gd name="T77" fmla="*/ 38 h 52"/>
                  <a:gd name="T78" fmla="*/ 36 w 52"/>
                  <a:gd name="T79" fmla="*/ 38 h 52"/>
                  <a:gd name="T80" fmla="*/ 38 w 52"/>
                  <a:gd name="T81" fmla="*/ 39 h 52"/>
                  <a:gd name="T82" fmla="*/ 39 w 52"/>
                  <a:gd name="T83" fmla="*/ 41 h 52"/>
                  <a:gd name="T84" fmla="*/ 38 w 52"/>
                  <a:gd name="T85" fmla="*/ 42 h 52"/>
                  <a:gd name="T86" fmla="*/ 40 w 52"/>
                  <a:gd name="T87" fmla="*/ 44 h 52"/>
                  <a:gd name="T88" fmla="*/ 40 w 52"/>
                  <a:gd name="T89" fmla="*/ 44 h 52"/>
                  <a:gd name="T90" fmla="*/ 40 w 52"/>
                  <a:gd name="T91" fmla="*/ 44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2" h="52">
                    <a:moveTo>
                      <a:pt x="44" y="52"/>
                    </a:moveTo>
                    <a:cubicBezTo>
                      <a:pt x="43" y="52"/>
                      <a:pt x="43" y="51"/>
                      <a:pt x="42" y="51"/>
                    </a:cubicBezTo>
                    <a:cubicBezTo>
                      <a:pt x="41" y="48"/>
                      <a:pt x="41" y="48"/>
                      <a:pt x="41" y="48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7"/>
                      <a:pt x="39" y="47"/>
                      <a:pt x="38" y="47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44"/>
                      <a:pt x="35" y="43"/>
                      <a:pt x="35" y="42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5" y="41"/>
                      <a:pt x="35" y="41"/>
                      <a:pt x="35" y="41"/>
                    </a:cubicBezTo>
                    <a:cubicBezTo>
                      <a:pt x="34" y="42"/>
                      <a:pt x="33" y="42"/>
                      <a:pt x="33" y="41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4" y="36"/>
                      <a:pt x="21" y="36"/>
                      <a:pt x="19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cubicBezTo>
                      <a:pt x="37" y="21"/>
                      <a:pt x="36" y="23"/>
                      <a:pt x="35" y="25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1" y="41"/>
                      <a:pt x="51" y="41"/>
                      <a:pt x="51" y="42"/>
                    </a:cubicBezTo>
                    <a:cubicBezTo>
                      <a:pt x="52" y="48"/>
                      <a:pt x="52" y="48"/>
                      <a:pt x="52" y="48"/>
                    </a:cubicBezTo>
                    <a:cubicBezTo>
                      <a:pt x="52" y="49"/>
                      <a:pt x="52" y="50"/>
                      <a:pt x="51" y="50"/>
                    </a:cubicBezTo>
                    <a:cubicBezTo>
                      <a:pt x="44" y="52"/>
                      <a:pt x="44" y="52"/>
                      <a:pt x="44" y="52"/>
                    </a:cubicBezTo>
                    <a:cubicBezTo>
                      <a:pt x="44" y="52"/>
                      <a:pt x="44" y="52"/>
                      <a:pt x="44" y="52"/>
                    </a:cubicBezTo>
                    <a:close/>
                    <a:moveTo>
                      <a:pt x="40" y="44"/>
                    </a:move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5"/>
                      <a:pt x="44" y="45"/>
                      <a:pt x="44" y="46"/>
                    </a:cubicBezTo>
                    <a:cubicBezTo>
                      <a:pt x="45" y="48"/>
                      <a:pt x="45" y="48"/>
                      <a:pt x="45" y="48"/>
                    </a:cubicBezTo>
                    <a:cubicBezTo>
                      <a:pt x="49" y="47"/>
                      <a:pt x="49" y="47"/>
                      <a:pt x="49" y="47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2" y="26"/>
                      <a:pt x="32" y="25"/>
                      <a:pt x="32" y="25"/>
                    </a:cubicBezTo>
                    <a:cubicBezTo>
                      <a:pt x="33" y="23"/>
                      <a:pt x="34" y="20"/>
                      <a:pt x="34" y="18"/>
                    </a:cubicBezTo>
                    <a:cubicBezTo>
                      <a:pt x="34" y="10"/>
                      <a:pt x="27" y="3"/>
                      <a:pt x="19" y="3"/>
                    </a:cubicBezTo>
                    <a:cubicBezTo>
                      <a:pt x="10" y="3"/>
                      <a:pt x="4" y="10"/>
                      <a:pt x="4" y="18"/>
                    </a:cubicBezTo>
                    <a:cubicBezTo>
                      <a:pt x="4" y="26"/>
                      <a:pt x="10" y="33"/>
                      <a:pt x="19" y="33"/>
                    </a:cubicBezTo>
                    <a:cubicBezTo>
                      <a:pt x="21" y="33"/>
                      <a:pt x="23" y="33"/>
                      <a:pt x="26" y="31"/>
                    </a:cubicBezTo>
                    <a:cubicBezTo>
                      <a:pt x="26" y="31"/>
                      <a:pt x="27" y="31"/>
                      <a:pt x="28" y="32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5" y="37"/>
                      <a:pt x="36" y="37"/>
                      <a:pt x="36" y="38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9" y="40"/>
                      <a:pt x="39" y="41"/>
                      <a:pt x="39" y="41"/>
                    </a:cubicBezTo>
                    <a:cubicBezTo>
                      <a:pt x="38" y="42"/>
                      <a:pt x="38" y="42"/>
                      <a:pt x="38" y="42"/>
                    </a:cubicBezTo>
                    <a:lnTo>
                      <a:pt x="40" y="44"/>
                    </a:lnTo>
                    <a:close/>
                    <a:moveTo>
                      <a:pt x="40" y="44"/>
                    </a:moveTo>
                    <a:cubicBezTo>
                      <a:pt x="40" y="44"/>
                      <a:pt x="40" y="44"/>
                      <a:pt x="40" y="44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20000"/>
                      <a:lumOff val="80000"/>
                    </a:schemeClr>
                  </a:solidFill>
                </a:endParaRP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F31C732-482C-CC11-E236-FA74ECBBD3EA}"/>
              </a:ext>
            </a:extLst>
          </p:cNvPr>
          <p:cNvSpPr txBox="1"/>
          <p:nvPr/>
        </p:nvSpPr>
        <p:spPr>
          <a:xfrm>
            <a:off x="6371649" y="2134457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988CA08-7B11-2E45-9EF2-B2E910C4F08E}"/>
              </a:ext>
            </a:extLst>
          </p:cNvPr>
          <p:cNvSpPr txBox="1"/>
          <p:nvPr/>
        </p:nvSpPr>
        <p:spPr>
          <a:xfrm>
            <a:off x="6371649" y="2941993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DE62D4D-8219-51D3-F707-552147E52567}"/>
              </a:ext>
            </a:extLst>
          </p:cNvPr>
          <p:cNvSpPr txBox="1"/>
          <p:nvPr/>
        </p:nvSpPr>
        <p:spPr>
          <a:xfrm>
            <a:off x="6371649" y="3749529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38DD9B-9A9C-ECF9-555F-0CA156DBC6F7}"/>
              </a:ext>
            </a:extLst>
          </p:cNvPr>
          <p:cNvSpPr txBox="1"/>
          <p:nvPr/>
        </p:nvSpPr>
        <p:spPr>
          <a:xfrm>
            <a:off x="6371649" y="4557066"/>
            <a:ext cx="360045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 simply random text. It Hampden-Sydney College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8E45216-3563-1D07-B4D1-7492AF26542A}"/>
              </a:ext>
            </a:extLst>
          </p:cNvPr>
          <p:cNvSpPr txBox="1"/>
          <p:nvPr/>
        </p:nvSpPr>
        <p:spPr>
          <a:xfrm>
            <a:off x="6371649" y="5691151"/>
            <a:ext cx="32389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tx1">
                    <a:lumMod val="20000"/>
                    <a:lumOff val="80000"/>
                  </a:schemeClr>
                </a:solidFill>
                <a:ea typeface="PT Sans" panose="020B0503020203020204" pitchFamily="34" charset="0"/>
                <a:cs typeface="Poppins SemiBold" panose="00000700000000000000" pitchFamily="2" charset="0"/>
              </a:rPr>
              <a:t>How to Write A Business Plan for Company Infographic</a:t>
            </a:r>
          </a:p>
        </p:txBody>
      </p:sp>
    </p:spTree>
    <p:extLst>
      <p:ext uri="{BB962C8B-B14F-4D97-AF65-F5344CB8AC3E}">
        <p14:creationId xmlns:p14="http://schemas.microsoft.com/office/powerpoint/2010/main" val="176102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0A8CCA-EDC6-9B88-0DDC-B387449A16BB}"/>
              </a:ext>
            </a:extLst>
          </p:cNvPr>
          <p:cNvSpPr/>
          <p:nvPr/>
        </p:nvSpPr>
        <p:spPr>
          <a:xfrm>
            <a:off x="4298867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1801C-847D-FA6E-6EFB-D4839196F396}"/>
              </a:ext>
            </a:extLst>
          </p:cNvPr>
          <p:cNvSpPr/>
          <p:nvPr/>
        </p:nvSpPr>
        <p:spPr>
          <a:xfrm>
            <a:off x="8046437" y="55764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9647BD-E6DC-81CE-585C-95846E100046}"/>
              </a:ext>
            </a:extLst>
          </p:cNvPr>
          <p:cNvSpPr/>
          <p:nvPr/>
        </p:nvSpPr>
        <p:spPr>
          <a:xfrm>
            <a:off x="551294" y="551296"/>
            <a:ext cx="3594264" cy="287770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0B4303-47EF-2CBF-E38F-B23A8AD33F9B}"/>
              </a:ext>
            </a:extLst>
          </p:cNvPr>
          <p:cNvSpPr/>
          <p:nvPr/>
        </p:nvSpPr>
        <p:spPr>
          <a:xfrm>
            <a:off x="551294" y="3505654"/>
            <a:ext cx="3594264" cy="2801050"/>
          </a:xfrm>
          <a:custGeom>
            <a:avLst/>
            <a:gdLst>
              <a:gd name="connsiteX0" fmla="*/ 0 w 3594264"/>
              <a:gd name="connsiteY0" fmla="*/ 0 h 2801050"/>
              <a:gd name="connsiteX1" fmla="*/ 3594264 w 3594264"/>
              <a:gd name="connsiteY1" fmla="*/ 0 h 2801050"/>
              <a:gd name="connsiteX2" fmla="*/ 3594264 w 3594264"/>
              <a:gd name="connsiteY2" fmla="*/ 2801050 h 2801050"/>
              <a:gd name="connsiteX3" fmla="*/ 0 w 3594264"/>
              <a:gd name="connsiteY3" fmla="*/ 2801050 h 2801050"/>
              <a:gd name="connsiteX4" fmla="*/ 0 w 3594264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4" h="2801050">
                <a:moveTo>
                  <a:pt x="0" y="0"/>
                </a:moveTo>
                <a:lnTo>
                  <a:pt x="3594264" y="0"/>
                </a:lnTo>
                <a:lnTo>
                  <a:pt x="3594264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A91B6C9-092E-C8B1-8A57-EA2D523CAA84}"/>
              </a:ext>
            </a:extLst>
          </p:cNvPr>
          <p:cNvSpPr/>
          <p:nvPr/>
        </p:nvSpPr>
        <p:spPr>
          <a:xfrm>
            <a:off x="4298866" y="3505654"/>
            <a:ext cx="3594265" cy="2801050"/>
          </a:xfrm>
          <a:custGeom>
            <a:avLst/>
            <a:gdLst>
              <a:gd name="connsiteX0" fmla="*/ 0 w 3594265"/>
              <a:gd name="connsiteY0" fmla="*/ 0 h 2801050"/>
              <a:gd name="connsiteX1" fmla="*/ 3594265 w 3594265"/>
              <a:gd name="connsiteY1" fmla="*/ 0 h 2801050"/>
              <a:gd name="connsiteX2" fmla="*/ 3594265 w 3594265"/>
              <a:gd name="connsiteY2" fmla="*/ 2801050 h 2801050"/>
              <a:gd name="connsiteX3" fmla="*/ 0 w 3594265"/>
              <a:gd name="connsiteY3" fmla="*/ 2801050 h 2801050"/>
              <a:gd name="connsiteX4" fmla="*/ 0 w 3594265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5" h="2801050">
                <a:moveTo>
                  <a:pt x="0" y="0"/>
                </a:moveTo>
                <a:lnTo>
                  <a:pt x="3594265" y="0"/>
                </a:lnTo>
                <a:lnTo>
                  <a:pt x="3594265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EFD62F6-B2E9-42B8-1ED9-120A71B472F4}"/>
              </a:ext>
            </a:extLst>
          </p:cNvPr>
          <p:cNvSpPr/>
          <p:nvPr/>
        </p:nvSpPr>
        <p:spPr>
          <a:xfrm>
            <a:off x="8046437" y="3505654"/>
            <a:ext cx="3594266" cy="2801050"/>
          </a:xfrm>
          <a:custGeom>
            <a:avLst/>
            <a:gdLst>
              <a:gd name="connsiteX0" fmla="*/ 0 w 3594266"/>
              <a:gd name="connsiteY0" fmla="*/ 0 h 2801050"/>
              <a:gd name="connsiteX1" fmla="*/ 3594266 w 3594266"/>
              <a:gd name="connsiteY1" fmla="*/ 0 h 2801050"/>
              <a:gd name="connsiteX2" fmla="*/ 3594266 w 3594266"/>
              <a:gd name="connsiteY2" fmla="*/ 2801050 h 2801050"/>
              <a:gd name="connsiteX3" fmla="*/ 0 w 3594266"/>
              <a:gd name="connsiteY3" fmla="*/ 2801050 h 2801050"/>
              <a:gd name="connsiteX4" fmla="*/ 0 w 3594266"/>
              <a:gd name="connsiteY4" fmla="*/ 0 h 280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266" h="2801050">
                <a:moveTo>
                  <a:pt x="0" y="0"/>
                </a:moveTo>
                <a:lnTo>
                  <a:pt x="3594266" y="0"/>
                </a:lnTo>
                <a:lnTo>
                  <a:pt x="3594266" y="2801050"/>
                </a:lnTo>
                <a:lnTo>
                  <a:pt x="0" y="28010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890254-C3E1-1E74-CB0D-099602580712}"/>
              </a:ext>
            </a:extLst>
          </p:cNvPr>
          <p:cNvSpPr/>
          <p:nvPr/>
        </p:nvSpPr>
        <p:spPr>
          <a:xfrm>
            <a:off x="1643576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E24AAE-69B7-BF42-97ED-D7CC0914386E}"/>
              </a:ext>
            </a:extLst>
          </p:cNvPr>
          <p:cNvSpPr/>
          <p:nvPr/>
        </p:nvSpPr>
        <p:spPr>
          <a:xfrm>
            <a:off x="5391148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A311E3-8C2E-E659-1A83-0953946F0984}"/>
              </a:ext>
            </a:extLst>
          </p:cNvPr>
          <p:cNvSpPr/>
          <p:nvPr/>
        </p:nvSpPr>
        <p:spPr>
          <a:xfrm>
            <a:off x="9138724" y="2724150"/>
            <a:ext cx="1409700" cy="14097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9133F60-B587-A76A-6390-2C5A34B7D4B4}"/>
              </a:ext>
            </a:extLst>
          </p:cNvPr>
          <p:cNvSpPr>
            <a:spLocks noEditPoints="1"/>
          </p:cNvSpPr>
          <p:nvPr/>
        </p:nvSpPr>
        <p:spPr bwMode="auto">
          <a:xfrm>
            <a:off x="5860103" y="3198813"/>
            <a:ext cx="471790" cy="460374"/>
          </a:xfrm>
          <a:custGeom>
            <a:avLst/>
            <a:gdLst>
              <a:gd name="T0" fmla="*/ 43 w 46"/>
              <a:gd name="T1" fmla="*/ 0 h 45"/>
              <a:gd name="T2" fmla="*/ 41 w 46"/>
              <a:gd name="T3" fmla="*/ 2 h 45"/>
              <a:gd name="T4" fmla="*/ 41 w 46"/>
              <a:gd name="T5" fmla="*/ 9 h 45"/>
              <a:gd name="T6" fmla="*/ 23 w 46"/>
              <a:gd name="T7" fmla="*/ 0 h 45"/>
              <a:gd name="T8" fmla="*/ 0 w 46"/>
              <a:gd name="T9" fmla="*/ 22 h 45"/>
              <a:gd name="T10" fmla="*/ 23 w 46"/>
              <a:gd name="T11" fmla="*/ 45 h 45"/>
              <a:gd name="T12" fmla="*/ 45 w 46"/>
              <a:gd name="T13" fmla="*/ 29 h 45"/>
              <a:gd name="T14" fmla="*/ 43 w 46"/>
              <a:gd name="T15" fmla="*/ 26 h 45"/>
              <a:gd name="T16" fmla="*/ 39 w 46"/>
              <a:gd name="T17" fmla="*/ 27 h 45"/>
              <a:gd name="T18" fmla="*/ 23 w 46"/>
              <a:gd name="T19" fmla="*/ 39 h 45"/>
              <a:gd name="T20" fmla="*/ 6 w 46"/>
              <a:gd name="T21" fmla="*/ 22 h 45"/>
              <a:gd name="T22" fmla="*/ 23 w 46"/>
              <a:gd name="T23" fmla="*/ 5 h 45"/>
              <a:gd name="T24" fmla="*/ 36 w 46"/>
              <a:gd name="T25" fmla="*/ 14 h 45"/>
              <a:gd name="T26" fmla="*/ 29 w 46"/>
              <a:gd name="T27" fmla="*/ 14 h 45"/>
              <a:gd name="T28" fmla="*/ 26 w 46"/>
              <a:gd name="T29" fmla="*/ 17 h 45"/>
              <a:gd name="T30" fmla="*/ 29 w 46"/>
              <a:gd name="T31" fmla="*/ 20 h 45"/>
              <a:gd name="T32" fmla="*/ 43 w 46"/>
              <a:gd name="T33" fmla="*/ 20 h 45"/>
              <a:gd name="T34" fmla="*/ 46 w 46"/>
              <a:gd name="T35" fmla="*/ 17 h 45"/>
              <a:gd name="T36" fmla="*/ 46 w 46"/>
              <a:gd name="T37" fmla="*/ 2 h 45"/>
              <a:gd name="T38" fmla="*/ 43 w 46"/>
              <a:gd name="T39" fmla="*/ 0 h 45"/>
              <a:gd name="T40" fmla="*/ 43 w 46"/>
              <a:gd name="T41" fmla="*/ 0 h 45"/>
              <a:gd name="T42" fmla="*/ 43 w 46"/>
              <a:gd name="T43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" h="45">
                <a:moveTo>
                  <a:pt x="43" y="0"/>
                </a:moveTo>
                <a:cubicBezTo>
                  <a:pt x="42" y="0"/>
                  <a:pt x="41" y="1"/>
                  <a:pt x="41" y="2"/>
                </a:cubicBezTo>
                <a:cubicBezTo>
                  <a:pt x="41" y="9"/>
                  <a:pt x="41" y="9"/>
                  <a:pt x="41" y="9"/>
                </a:cubicBezTo>
                <a:cubicBezTo>
                  <a:pt x="37" y="5"/>
                  <a:pt x="33" y="0"/>
                  <a:pt x="23" y="0"/>
                </a:cubicBezTo>
                <a:cubicBezTo>
                  <a:pt x="11" y="0"/>
                  <a:pt x="0" y="10"/>
                  <a:pt x="0" y="22"/>
                </a:cubicBezTo>
                <a:cubicBezTo>
                  <a:pt x="0" y="35"/>
                  <a:pt x="11" y="45"/>
                  <a:pt x="23" y="45"/>
                </a:cubicBezTo>
                <a:cubicBezTo>
                  <a:pt x="33" y="45"/>
                  <a:pt x="42" y="39"/>
                  <a:pt x="45" y="29"/>
                </a:cubicBezTo>
                <a:cubicBezTo>
                  <a:pt x="45" y="28"/>
                  <a:pt x="44" y="26"/>
                  <a:pt x="43" y="26"/>
                </a:cubicBezTo>
                <a:cubicBezTo>
                  <a:pt x="41" y="25"/>
                  <a:pt x="40" y="26"/>
                  <a:pt x="39" y="27"/>
                </a:cubicBezTo>
                <a:cubicBezTo>
                  <a:pt x="37" y="34"/>
                  <a:pt x="30" y="39"/>
                  <a:pt x="23" y="39"/>
                </a:cubicBezTo>
                <a:cubicBezTo>
                  <a:pt x="14" y="39"/>
                  <a:pt x="6" y="31"/>
                  <a:pt x="6" y="22"/>
                </a:cubicBezTo>
                <a:cubicBezTo>
                  <a:pt x="6" y="13"/>
                  <a:pt x="14" y="5"/>
                  <a:pt x="23" y="5"/>
                </a:cubicBezTo>
                <a:cubicBezTo>
                  <a:pt x="30" y="5"/>
                  <a:pt x="33" y="10"/>
                  <a:pt x="36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7" y="14"/>
                  <a:pt x="26" y="15"/>
                  <a:pt x="26" y="17"/>
                </a:cubicBezTo>
                <a:cubicBezTo>
                  <a:pt x="26" y="18"/>
                  <a:pt x="27" y="20"/>
                  <a:pt x="29" y="20"/>
                </a:cubicBezTo>
                <a:cubicBezTo>
                  <a:pt x="43" y="20"/>
                  <a:pt x="43" y="20"/>
                  <a:pt x="43" y="20"/>
                </a:cubicBezTo>
                <a:cubicBezTo>
                  <a:pt x="45" y="20"/>
                  <a:pt x="46" y="18"/>
                  <a:pt x="46" y="17"/>
                </a:cubicBezTo>
                <a:cubicBezTo>
                  <a:pt x="46" y="2"/>
                  <a:pt x="46" y="2"/>
                  <a:pt x="46" y="2"/>
                </a:cubicBezTo>
                <a:cubicBezTo>
                  <a:pt x="46" y="1"/>
                  <a:pt x="45" y="0"/>
                  <a:pt x="43" y="0"/>
                </a:cubicBezTo>
                <a:close/>
                <a:moveTo>
                  <a:pt x="43" y="0"/>
                </a:moveTo>
                <a:cubicBezTo>
                  <a:pt x="43" y="0"/>
                  <a:pt x="43" y="0"/>
                  <a:pt x="43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E8D91948-53B6-FF18-2031-C41F81FC0B1A}"/>
              </a:ext>
            </a:extLst>
          </p:cNvPr>
          <p:cNvSpPr>
            <a:spLocks noEditPoints="1"/>
          </p:cNvSpPr>
          <p:nvPr/>
        </p:nvSpPr>
        <p:spPr bwMode="auto">
          <a:xfrm>
            <a:off x="9549093" y="3140075"/>
            <a:ext cx="588963" cy="577850"/>
          </a:xfrm>
          <a:custGeom>
            <a:avLst/>
            <a:gdLst>
              <a:gd name="T0" fmla="*/ 62 w 69"/>
              <a:gd name="T1" fmla="*/ 0 h 68"/>
              <a:gd name="T2" fmla="*/ 52 w 69"/>
              <a:gd name="T3" fmla="*/ 6 h 68"/>
              <a:gd name="T4" fmla="*/ 49 w 69"/>
              <a:gd name="T5" fmla="*/ 8 h 68"/>
              <a:gd name="T6" fmla="*/ 13 w 69"/>
              <a:gd name="T7" fmla="*/ 3 h 68"/>
              <a:gd name="T8" fmla="*/ 6 w 69"/>
              <a:gd name="T9" fmla="*/ 9 h 68"/>
              <a:gd name="T10" fmla="*/ 6 w 69"/>
              <a:gd name="T11" fmla="*/ 12 h 68"/>
              <a:gd name="T12" fmla="*/ 18 w 69"/>
              <a:gd name="T13" fmla="*/ 39 h 68"/>
              <a:gd name="T14" fmla="*/ 6 w 69"/>
              <a:gd name="T15" fmla="*/ 40 h 68"/>
              <a:gd name="T16" fmla="*/ 1 w 69"/>
              <a:gd name="T17" fmla="*/ 47 h 68"/>
              <a:gd name="T18" fmla="*/ 15 w 69"/>
              <a:gd name="T19" fmla="*/ 54 h 68"/>
              <a:gd name="T20" fmla="*/ 22 w 69"/>
              <a:gd name="T21" fmla="*/ 68 h 68"/>
              <a:gd name="T22" fmla="*/ 24 w 69"/>
              <a:gd name="T23" fmla="*/ 67 h 68"/>
              <a:gd name="T24" fmla="*/ 29 w 69"/>
              <a:gd name="T25" fmla="*/ 61 h 68"/>
              <a:gd name="T26" fmla="*/ 43 w 69"/>
              <a:gd name="T27" fmla="*/ 37 h 68"/>
              <a:gd name="T28" fmla="*/ 58 w 69"/>
              <a:gd name="T29" fmla="*/ 63 h 68"/>
              <a:gd name="T30" fmla="*/ 65 w 69"/>
              <a:gd name="T31" fmla="*/ 58 h 68"/>
              <a:gd name="T32" fmla="*/ 56 w 69"/>
              <a:gd name="T33" fmla="*/ 24 h 68"/>
              <a:gd name="T34" fmla="*/ 67 w 69"/>
              <a:gd name="T35" fmla="*/ 12 h 68"/>
              <a:gd name="T36" fmla="*/ 67 w 69"/>
              <a:gd name="T37" fmla="*/ 2 h 68"/>
              <a:gd name="T38" fmla="*/ 53 w 69"/>
              <a:gd name="T39" fmla="*/ 22 h 68"/>
              <a:gd name="T40" fmla="*/ 61 w 69"/>
              <a:gd name="T41" fmla="*/ 55 h 68"/>
              <a:gd name="T42" fmla="*/ 45 w 69"/>
              <a:gd name="T43" fmla="*/ 33 h 68"/>
              <a:gd name="T44" fmla="*/ 42 w 69"/>
              <a:gd name="T45" fmla="*/ 32 h 68"/>
              <a:gd name="T46" fmla="*/ 26 w 69"/>
              <a:gd name="T47" fmla="*/ 49 h 68"/>
              <a:gd name="T48" fmla="*/ 23 w 69"/>
              <a:gd name="T49" fmla="*/ 62 h 68"/>
              <a:gd name="T50" fmla="*/ 17 w 69"/>
              <a:gd name="T51" fmla="*/ 50 h 68"/>
              <a:gd name="T52" fmla="*/ 9 w 69"/>
              <a:gd name="T53" fmla="*/ 43 h 68"/>
              <a:gd name="T54" fmla="*/ 21 w 69"/>
              <a:gd name="T55" fmla="*/ 42 h 68"/>
              <a:gd name="T56" fmla="*/ 37 w 69"/>
              <a:gd name="T57" fmla="*/ 25 h 68"/>
              <a:gd name="T58" fmla="*/ 11 w 69"/>
              <a:gd name="T59" fmla="*/ 10 h 68"/>
              <a:gd name="T60" fmla="*/ 45 w 69"/>
              <a:gd name="T61" fmla="*/ 16 h 68"/>
              <a:gd name="T62" fmla="*/ 50 w 69"/>
              <a:gd name="T63" fmla="*/ 13 h 68"/>
              <a:gd name="T64" fmla="*/ 54 w 69"/>
              <a:gd name="T65" fmla="*/ 9 h 68"/>
              <a:gd name="T66" fmla="*/ 62 w 69"/>
              <a:gd name="T67" fmla="*/ 4 h 68"/>
              <a:gd name="T68" fmla="*/ 60 w 69"/>
              <a:gd name="T69" fmla="*/ 14 h 68"/>
              <a:gd name="T70" fmla="*/ 60 w 69"/>
              <a:gd name="T71" fmla="*/ 14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9" h="68">
                <a:moveTo>
                  <a:pt x="67" y="2"/>
                </a:moveTo>
                <a:cubicBezTo>
                  <a:pt x="65" y="1"/>
                  <a:pt x="64" y="0"/>
                  <a:pt x="62" y="0"/>
                </a:cubicBezTo>
                <a:cubicBezTo>
                  <a:pt x="61" y="0"/>
                  <a:pt x="59" y="1"/>
                  <a:pt x="57" y="2"/>
                </a:cubicBezTo>
                <a:cubicBezTo>
                  <a:pt x="55" y="3"/>
                  <a:pt x="53" y="4"/>
                  <a:pt x="52" y="6"/>
                </a:cubicBezTo>
                <a:cubicBezTo>
                  <a:pt x="52" y="6"/>
                  <a:pt x="52" y="6"/>
                  <a:pt x="52" y="6"/>
                </a:cubicBezTo>
                <a:cubicBezTo>
                  <a:pt x="51" y="6"/>
                  <a:pt x="50" y="7"/>
                  <a:pt x="49" y="8"/>
                </a:cubicBezTo>
                <a:cubicBezTo>
                  <a:pt x="47" y="10"/>
                  <a:pt x="46" y="11"/>
                  <a:pt x="45" y="12"/>
                </a:cubicBezTo>
                <a:cubicBezTo>
                  <a:pt x="13" y="3"/>
                  <a:pt x="13" y="3"/>
                  <a:pt x="13" y="3"/>
                </a:cubicBezTo>
                <a:cubicBezTo>
                  <a:pt x="12" y="3"/>
                  <a:pt x="12" y="3"/>
                  <a:pt x="11" y="4"/>
                </a:cubicBezTo>
                <a:cubicBezTo>
                  <a:pt x="6" y="9"/>
                  <a:pt x="6" y="9"/>
                  <a:pt x="6" y="9"/>
                </a:cubicBezTo>
                <a:cubicBezTo>
                  <a:pt x="5" y="9"/>
                  <a:pt x="5" y="10"/>
                  <a:pt x="5" y="11"/>
                </a:cubicBezTo>
                <a:cubicBezTo>
                  <a:pt x="5" y="11"/>
                  <a:pt x="6" y="12"/>
                  <a:pt x="6" y="12"/>
                </a:cubicBezTo>
                <a:cubicBezTo>
                  <a:pt x="32" y="26"/>
                  <a:pt x="32" y="26"/>
                  <a:pt x="32" y="26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7" y="39"/>
                  <a:pt x="7" y="39"/>
                  <a:pt x="6" y="40"/>
                </a:cubicBezTo>
                <a:cubicBezTo>
                  <a:pt x="1" y="45"/>
                  <a:pt x="1" y="45"/>
                  <a:pt x="1" y="45"/>
                </a:cubicBezTo>
                <a:cubicBezTo>
                  <a:pt x="1" y="46"/>
                  <a:pt x="0" y="46"/>
                  <a:pt x="1" y="47"/>
                </a:cubicBezTo>
                <a:cubicBezTo>
                  <a:pt x="1" y="48"/>
                  <a:pt x="1" y="48"/>
                  <a:pt x="2" y="48"/>
                </a:cubicBezTo>
                <a:cubicBezTo>
                  <a:pt x="15" y="54"/>
                  <a:pt x="15" y="54"/>
                  <a:pt x="15" y="54"/>
                </a:cubicBezTo>
                <a:cubicBezTo>
                  <a:pt x="20" y="67"/>
                  <a:pt x="20" y="67"/>
                  <a:pt x="20" y="67"/>
                </a:cubicBezTo>
                <a:cubicBezTo>
                  <a:pt x="21" y="67"/>
                  <a:pt x="21" y="68"/>
                  <a:pt x="22" y="68"/>
                </a:cubicBezTo>
                <a:cubicBezTo>
                  <a:pt x="22" y="68"/>
                  <a:pt x="22" y="68"/>
                  <a:pt x="22" y="68"/>
                </a:cubicBezTo>
                <a:cubicBezTo>
                  <a:pt x="23" y="68"/>
                  <a:pt x="23" y="68"/>
                  <a:pt x="24" y="67"/>
                </a:cubicBezTo>
                <a:cubicBezTo>
                  <a:pt x="29" y="62"/>
                  <a:pt x="29" y="62"/>
                  <a:pt x="29" y="62"/>
                </a:cubicBezTo>
                <a:cubicBezTo>
                  <a:pt x="29" y="62"/>
                  <a:pt x="29" y="61"/>
                  <a:pt x="29" y="61"/>
                </a:cubicBezTo>
                <a:cubicBezTo>
                  <a:pt x="30" y="50"/>
                  <a:pt x="30" y="50"/>
                  <a:pt x="30" y="50"/>
                </a:cubicBezTo>
                <a:cubicBezTo>
                  <a:pt x="43" y="37"/>
                  <a:pt x="43" y="37"/>
                  <a:pt x="43" y="37"/>
                </a:cubicBezTo>
                <a:cubicBezTo>
                  <a:pt x="56" y="62"/>
                  <a:pt x="56" y="62"/>
                  <a:pt x="56" y="62"/>
                </a:cubicBezTo>
                <a:cubicBezTo>
                  <a:pt x="57" y="63"/>
                  <a:pt x="57" y="63"/>
                  <a:pt x="58" y="63"/>
                </a:cubicBezTo>
                <a:cubicBezTo>
                  <a:pt x="59" y="63"/>
                  <a:pt x="59" y="63"/>
                  <a:pt x="60" y="63"/>
                </a:cubicBezTo>
                <a:cubicBezTo>
                  <a:pt x="65" y="58"/>
                  <a:pt x="65" y="58"/>
                  <a:pt x="65" y="58"/>
                </a:cubicBezTo>
                <a:cubicBezTo>
                  <a:pt x="65" y="57"/>
                  <a:pt x="66" y="56"/>
                  <a:pt x="65" y="56"/>
                </a:cubicBezTo>
                <a:cubicBezTo>
                  <a:pt x="56" y="24"/>
                  <a:pt x="56" y="24"/>
                  <a:pt x="56" y="24"/>
                </a:cubicBezTo>
                <a:cubicBezTo>
                  <a:pt x="63" y="17"/>
                  <a:pt x="63" y="17"/>
                  <a:pt x="63" y="17"/>
                </a:cubicBezTo>
                <a:cubicBezTo>
                  <a:pt x="64" y="16"/>
                  <a:pt x="65" y="14"/>
                  <a:pt x="67" y="12"/>
                </a:cubicBezTo>
                <a:cubicBezTo>
                  <a:pt x="67" y="11"/>
                  <a:pt x="68" y="10"/>
                  <a:pt x="68" y="9"/>
                </a:cubicBezTo>
                <a:cubicBezTo>
                  <a:pt x="69" y="6"/>
                  <a:pt x="68" y="4"/>
                  <a:pt x="67" y="2"/>
                </a:cubicBezTo>
                <a:close/>
                <a:moveTo>
                  <a:pt x="60" y="14"/>
                </a:moveTo>
                <a:cubicBezTo>
                  <a:pt x="53" y="22"/>
                  <a:pt x="53" y="22"/>
                  <a:pt x="53" y="22"/>
                </a:cubicBezTo>
                <a:cubicBezTo>
                  <a:pt x="52" y="22"/>
                  <a:pt x="52" y="23"/>
                  <a:pt x="52" y="24"/>
                </a:cubicBezTo>
                <a:cubicBezTo>
                  <a:pt x="61" y="55"/>
                  <a:pt x="61" y="55"/>
                  <a:pt x="61" y="55"/>
                </a:cubicBezTo>
                <a:cubicBezTo>
                  <a:pt x="59" y="58"/>
                  <a:pt x="59" y="58"/>
                  <a:pt x="59" y="58"/>
                </a:cubicBezTo>
                <a:cubicBezTo>
                  <a:pt x="45" y="33"/>
                  <a:pt x="45" y="33"/>
                  <a:pt x="45" y="33"/>
                </a:cubicBezTo>
                <a:cubicBezTo>
                  <a:pt x="45" y="32"/>
                  <a:pt x="44" y="32"/>
                  <a:pt x="44" y="32"/>
                </a:cubicBezTo>
                <a:cubicBezTo>
                  <a:pt x="43" y="31"/>
                  <a:pt x="43" y="32"/>
                  <a:pt x="42" y="32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9"/>
                  <a:pt x="26" y="49"/>
                </a:cubicBezTo>
                <a:cubicBezTo>
                  <a:pt x="25" y="60"/>
                  <a:pt x="25" y="60"/>
                  <a:pt x="25" y="60"/>
                </a:cubicBezTo>
                <a:cubicBezTo>
                  <a:pt x="23" y="62"/>
                  <a:pt x="23" y="62"/>
                  <a:pt x="23" y="62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8" y="51"/>
                  <a:pt x="17" y="50"/>
                </a:cubicBezTo>
                <a:cubicBezTo>
                  <a:pt x="6" y="46"/>
                  <a:pt x="6" y="46"/>
                  <a:pt x="6" y="46"/>
                </a:cubicBezTo>
                <a:cubicBezTo>
                  <a:pt x="9" y="43"/>
                  <a:pt x="9" y="43"/>
                  <a:pt x="9" y="43"/>
                </a:cubicBezTo>
                <a:cubicBezTo>
                  <a:pt x="19" y="43"/>
                  <a:pt x="19" y="43"/>
                  <a:pt x="19" y="43"/>
                </a:cubicBezTo>
                <a:cubicBezTo>
                  <a:pt x="20" y="43"/>
                  <a:pt x="20" y="43"/>
                  <a:pt x="21" y="42"/>
                </a:cubicBezTo>
                <a:cubicBezTo>
                  <a:pt x="36" y="27"/>
                  <a:pt x="36" y="27"/>
                  <a:pt x="36" y="27"/>
                </a:cubicBezTo>
                <a:cubicBezTo>
                  <a:pt x="37" y="26"/>
                  <a:pt x="37" y="25"/>
                  <a:pt x="37" y="25"/>
                </a:cubicBezTo>
                <a:cubicBezTo>
                  <a:pt x="37" y="24"/>
                  <a:pt x="37" y="24"/>
                  <a:pt x="36" y="23"/>
                </a:cubicBezTo>
                <a:cubicBezTo>
                  <a:pt x="11" y="10"/>
                  <a:pt x="11" y="10"/>
                  <a:pt x="11" y="10"/>
                </a:cubicBezTo>
                <a:cubicBezTo>
                  <a:pt x="13" y="7"/>
                  <a:pt x="13" y="7"/>
                  <a:pt x="13" y="7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7"/>
                  <a:pt x="47" y="16"/>
                </a:cubicBezTo>
                <a:cubicBezTo>
                  <a:pt x="50" y="13"/>
                  <a:pt x="50" y="13"/>
                  <a:pt x="50" y="13"/>
                </a:cubicBezTo>
                <a:cubicBezTo>
                  <a:pt x="53" y="10"/>
                  <a:pt x="53" y="10"/>
                  <a:pt x="53" y="10"/>
                </a:cubicBezTo>
                <a:cubicBezTo>
                  <a:pt x="54" y="9"/>
                  <a:pt x="54" y="9"/>
                  <a:pt x="54" y="9"/>
                </a:cubicBezTo>
                <a:cubicBezTo>
                  <a:pt x="54" y="9"/>
                  <a:pt x="54" y="9"/>
                  <a:pt x="54" y="9"/>
                </a:cubicBezTo>
                <a:cubicBezTo>
                  <a:pt x="58" y="6"/>
                  <a:pt x="61" y="4"/>
                  <a:pt x="62" y="4"/>
                </a:cubicBezTo>
                <a:cubicBezTo>
                  <a:pt x="63" y="4"/>
                  <a:pt x="64" y="5"/>
                  <a:pt x="64" y="5"/>
                </a:cubicBezTo>
                <a:cubicBezTo>
                  <a:pt x="66" y="7"/>
                  <a:pt x="61" y="13"/>
                  <a:pt x="60" y="14"/>
                </a:cubicBezTo>
                <a:close/>
                <a:moveTo>
                  <a:pt x="60" y="14"/>
                </a:moveTo>
                <a:cubicBezTo>
                  <a:pt x="60" y="14"/>
                  <a:pt x="60" y="14"/>
                  <a:pt x="60" y="14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5C39762A-0530-0286-E14B-02F3C47D9246}"/>
              </a:ext>
            </a:extLst>
          </p:cNvPr>
          <p:cNvSpPr>
            <a:spLocks noEditPoints="1"/>
          </p:cNvSpPr>
          <p:nvPr/>
        </p:nvSpPr>
        <p:spPr bwMode="auto">
          <a:xfrm>
            <a:off x="2023782" y="3183731"/>
            <a:ext cx="649288" cy="503238"/>
          </a:xfrm>
          <a:custGeom>
            <a:avLst/>
            <a:gdLst>
              <a:gd name="T0" fmla="*/ 75 w 76"/>
              <a:gd name="T1" fmla="*/ 19 h 59"/>
              <a:gd name="T2" fmla="*/ 39 w 76"/>
              <a:gd name="T3" fmla="*/ 1 h 59"/>
              <a:gd name="T4" fmla="*/ 37 w 76"/>
              <a:gd name="T5" fmla="*/ 1 h 59"/>
              <a:gd name="T6" fmla="*/ 1 w 76"/>
              <a:gd name="T7" fmla="*/ 19 h 59"/>
              <a:gd name="T8" fmla="*/ 0 w 76"/>
              <a:gd name="T9" fmla="*/ 22 h 59"/>
              <a:gd name="T10" fmla="*/ 0 w 76"/>
              <a:gd name="T11" fmla="*/ 31 h 59"/>
              <a:gd name="T12" fmla="*/ 2 w 76"/>
              <a:gd name="T13" fmla="*/ 34 h 59"/>
              <a:gd name="T14" fmla="*/ 5 w 76"/>
              <a:gd name="T15" fmla="*/ 31 h 59"/>
              <a:gd name="T16" fmla="*/ 5 w 76"/>
              <a:gd name="T17" fmla="*/ 26 h 59"/>
              <a:gd name="T18" fmla="*/ 10 w 76"/>
              <a:gd name="T19" fmla="*/ 29 h 59"/>
              <a:gd name="T20" fmla="*/ 10 w 76"/>
              <a:gd name="T21" fmla="*/ 49 h 59"/>
              <a:gd name="T22" fmla="*/ 11 w 76"/>
              <a:gd name="T23" fmla="*/ 50 h 59"/>
              <a:gd name="T24" fmla="*/ 38 w 76"/>
              <a:gd name="T25" fmla="*/ 59 h 59"/>
              <a:gd name="T26" fmla="*/ 65 w 76"/>
              <a:gd name="T27" fmla="*/ 50 h 59"/>
              <a:gd name="T28" fmla="*/ 66 w 76"/>
              <a:gd name="T29" fmla="*/ 49 h 59"/>
              <a:gd name="T30" fmla="*/ 66 w 76"/>
              <a:gd name="T31" fmla="*/ 29 h 59"/>
              <a:gd name="T32" fmla="*/ 75 w 76"/>
              <a:gd name="T33" fmla="*/ 24 h 59"/>
              <a:gd name="T34" fmla="*/ 76 w 76"/>
              <a:gd name="T35" fmla="*/ 22 h 59"/>
              <a:gd name="T36" fmla="*/ 75 w 76"/>
              <a:gd name="T37" fmla="*/ 19 h 59"/>
              <a:gd name="T38" fmla="*/ 61 w 76"/>
              <a:gd name="T39" fmla="*/ 48 h 59"/>
              <a:gd name="T40" fmla="*/ 38 w 76"/>
              <a:gd name="T41" fmla="*/ 54 h 59"/>
              <a:gd name="T42" fmla="*/ 15 w 76"/>
              <a:gd name="T43" fmla="*/ 48 h 59"/>
              <a:gd name="T44" fmla="*/ 15 w 76"/>
              <a:gd name="T45" fmla="*/ 31 h 59"/>
              <a:gd name="T46" fmla="*/ 37 w 76"/>
              <a:gd name="T47" fmla="*/ 42 h 59"/>
              <a:gd name="T48" fmla="*/ 38 w 76"/>
              <a:gd name="T49" fmla="*/ 43 h 59"/>
              <a:gd name="T50" fmla="*/ 39 w 76"/>
              <a:gd name="T51" fmla="*/ 42 h 59"/>
              <a:gd name="T52" fmla="*/ 61 w 76"/>
              <a:gd name="T53" fmla="*/ 31 h 59"/>
              <a:gd name="T54" fmla="*/ 61 w 76"/>
              <a:gd name="T55" fmla="*/ 48 h 59"/>
              <a:gd name="T56" fmla="*/ 38 w 76"/>
              <a:gd name="T57" fmla="*/ 37 h 59"/>
              <a:gd name="T58" fmla="*/ 8 w 76"/>
              <a:gd name="T59" fmla="*/ 22 h 59"/>
              <a:gd name="T60" fmla="*/ 38 w 76"/>
              <a:gd name="T61" fmla="*/ 6 h 59"/>
              <a:gd name="T62" fmla="*/ 68 w 76"/>
              <a:gd name="T63" fmla="*/ 22 h 59"/>
              <a:gd name="T64" fmla="*/ 38 w 76"/>
              <a:gd name="T65" fmla="*/ 37 h 59"/>
              <a:gd name="T66" fmla="*/ 38 w 76"/>
              <a:gd name="T67" fmla="*/ 37 h 59"/>
              <a:gd name="T68" fmla="*/ 38 w 76"/>
              <a:gd name="T69" fmla="*/ 3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6" h="59">
                <a:moveTo>
                  <a:pt x="75" y="19"/>
                </a:moveTo>
                <a:cubicBezTo>
                  <a:pt x="39" y="1"/>
                  <a:pt x="39" y="1"/>
                  <a:pt x="39" y="1"/>
                </a:cubicBezTo>
                <a:cubicBezTo>
                  <a:pt x="38" y="0"/>
                  <a:pt x="38" y="0"/>
                  <a:pt x="37" y="1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20"/>
                  <a:pt x="0" y="21"/>
                  <a:pt x="0" y="22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3"/>
                  <a:pt x="1" y="34"/>
                  <a:pt x="2" y="34"/>
                </a:cubicBezTo>
                <a:cubicBezTo>
                  <a:pt x="4" y="34"/>
                  <a:pt x="5" y="33"/>
                  <a:pt x="5" y="31"/>
                </a:cubicBezTo>
                <a:cubicBezTo>
                  <a:pt x="5" y="26"/>
                  <a:pt x="5" y="26"/>
                  <a:pt x="5" y="26"/>
                </a:cubicBezTo>
                <a:cubicBezTo>
                  <a:pt x="10" y="29"/>
                  <a:pt x="10" y="29"/>
                  <a:pt x="10" y="29"/>
                </a:cubicBezTo>
                <a:cubicBezTo>
                  <a:pt x="10" y="49"/>
                  <a:pt x="10" y="49"/>
                  <a:pt x="10" y="49"/>
                </a:cubicBezTo>
                <a:cubicBezTo>
                  <a:pt x="10" y="49"/>
                  <a:pt x="10" y="50"/>
                  <a:pt x="11" y="50"/>
                </a:cubicBezTo>
                <a:cubicBezTo>
                  <a:pt x="11" y="51"/>
                  <a:pt x="17" y="59"/>
                  <a:pt x="38" y="59"/>
                </a:cubicBezTo>
                <a:cubicBezTo>
                  <a:pt x="59" y="59"/>
                  <a:pt x="65" y="51"/>
                  <a:pt x="65" y="50"/>
                </a:cubicBezTo>
                <a:cubicBezTo>
                  <a:pt x="66" y="50"/>
                  <a:pt x="66" y="49"/>
                  <a:pt x="66" y="49"/>
                </a:cubicBezTo>
                <a:cubicBezTo>
                  <a:pt x="66" y="29"/>
                  <a:pt x="66" y="29"/>
                  <a:pt x="66" y="29"/>
                </a:cubicBezTo>
                <a:cubicBezTo>
                  <a:pt x="75" y="24"/>
                  <a:pt x="75" y="24"/>
                  <a:pt x="75" y="24"/>
                </a:cubicBezTo>
                <a:cubicBezTo>
                  <a:pt x="76" y="23"/>
                  <a:pt x="76" y="23"/>
                  <a:pt x="76" y="22"/>
                </a:cubicBezTo>
                <a:cubicBezTo>
                  <a:pt x="76" y="21"/>
                  <a:pt x="76" y="20"/>
                  <a:pt x="75" y="19"/>
                </a:cubicBezTo>
                <a:close/>
                <a:moveTo>
                  <a:pt x="61" y="48"/>
                </a:moveTo>
                <a:cubicBezTo>
                  <a:pt x="59" y="49"/>
                  <a:pt x="53" y="54"/>
                  <a:pt x="38" y="54"/>
                </a:cubicBezTo>
                <a:cubicBezTo>
                  <a:pt x="23" y="54"/>
                  <a:pt x="17" y="49"/>
                  <a:pt x="15" y="48"/>
                </a:cubicBezTo>
                <a:cubicBezTo>
                  <a:pt x="15" y="31"/>
                  <a:pt x="15" y="31"/>
                  <a:pt x="15" y="31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8" y="43"/>
                  <a:pt x="38" y="43"/>
                </a:cubicBezTo>
                <a:cubicBezTo>
                  <a:pt x="38" y="43"/>
                  <a:pt x="39" y="43"/>
                  <a:pt x="39" y="42"/>
                </a:cubicBezTo>
                <a:cubicBezTo>
                  <a:pt x="61" y="31"/>
                  <a:pt x="61" y="31"/>
                  <a:pt x="61" y="31"/>
                </a:cubicBezTo>
                <a:lnTo>
                  <a:pt x="61" y="48"/>
                </a:lnTo>
                <a:close/>
                <a:moveTo>
                  <a:pt x="38" y="37"/>
                </a:moveTo>
                <a:cubicBezTo>
                  <a:pt x="8" y="22"/>
                  <a:pt x="8" y="22"/>
                  <a:pt x="8" y="22"/>
                </a:cubicBezTo>
                <a:cubicBezTo>
                  <a:pt x="38" y="6"/>
                  <a:pt x="38" y="6"/>
                  <a:pt x="38" y="6"/>
                </a:cubicBezTo>
                <a:cubicBezTo>
                  <a:pt x="68" y="22"/>
                  <a:pt x="68" y="22"/>
                  <a:pt x="68" y="22"/>
                </a:cubicBezTo>
                <a:lnTo>
                  <a:pt x="38" y="37"/>
                </a:lnTo>
                <a:close/>
                <a:moveTo>
                  <a:pt x="38" y="37"/>
                </a:moveTo>
                <a:cubicBezTo>
                  <a:pt x="38" y="37"/>
                  <a:pt x="38" y="37"/>
                  <a:pt x="38" y="3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AE135-EFE1-D959-21A7-FBBFA4FF05BD}"/>
              </a:ext>
            </a:extLst>
          </p:cNvPr>
          <p:cNvGrpSpPr/>
          <p:nvPr/>
        </p:nvGrpSpPr>
        <p:grpSpPr>
          <a:xfrm>
            <a:off x="1205425" y="4499543"/>
            <a:ext cx="2286002" cy="1241479"/>
            <a:chOff x="1256529" y="4555785"/>
            <a:chExt cx="2286002" cy="124147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18BFAA-FC0C-E713-4918-085B6155DC35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180F36D-B9EE-B571-10C9-E6D1A1CF83B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8C6B51C-B750-B7A7-A3EC-E4B4CCC029B9}"/>
              </a:ext>
            </a:extLst>
          </p:cNvPr>
          <p:cNvGrpSpPr/>
          <p:nvPr/>
        </p:nvGrpSpPr>
        <p:grpSpPr>
          <a:xfrm>
            <a:off x="4952997" y="4499543"/>
            <a:ext cx="2286002" cy="1241479"/>
            <a:chOff x="1256529" y="4555785"/>
            <a:chExt cx="2286002" cy="12414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77C70D-97AB-3915-BA26-01724667B05D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9AB881-1CF2-B1E6-B9AF-A05D7924C052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5CFF0-A878-129B-B061-3FB753841B0F}"/>
              </a:ext>
            </a:extLst>
          </p:cNvPr>
          <p:cNvGrpSpPr/>
          <p:nvPr/>
        </p:nvGrpSpPr>
        <p:grpSpPr>
          <a:xfrm>
            <a:off x="8700572" y="4499543"/>
            <a:ext cx="2286002" cy="1241479"/>
            <a:chOff x="1256529" y="4555785"/>
            <a:chExt cx="2286002" cy="124147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05EA97-9C5C-6FA9-E0EC-14AAF7B82E8C}"/>
                </a:ext>
              </a:extLst>
            </p:cNvPr>
            <p:cNvSpPr txBox="1"/>
            <p:nvPr/>
          </p:nvSpPr>
          <p:spPr>
            <a:xfrm>
              <a:off x="1256530" y="4555785"/>
              <a:ext cx="2286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  <a:cs typeface="Poppins SemiBold" panose="00000700000000000000" pitchFamily="2" charset="0"/>
                </a:rPr>
                <a:t>One Step 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1C4313-5883-3957-41B5-34F6B5E58CCA}"/>
                </a:ext>
              </a:extLst>
            </p:cNvPr>
            <p:cNvSpPr txBox="1"/>
            <p:nvPr/>
          </p:nvSpPr>
          <p:spPr>
            <a:xfrm>
              <a:off x="1256529" y="4903045"/>
              <a:ext cx="2286002" cy="894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200" dirty="0">
                  <a:solidFill>
                    <a:schemeClr val="bg1"/>
                  </a:solidFill>
                  <a:cs typeface="Poppins Light" panose="00000400000000000000" pitchFamily="2" charset="0"/>
                </a:rPr>
                <a:t>Contrary to popular belief, Lorem Ipsum is not simply random text. It Hampden-Sydney College in Virginia,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36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5108E0-B3CF-9AA6-CAD3-01E4E8DE63FB}"/>
              </a:ext>
            </a:extLst>
          </p:cNvPr>
          <p:cNvGrpSpPr/>
          <p:nvPr/>
        </p:nvGrpSpPr>
        <p:grpSpPr>
          <a:xfrm>
            <a:off x="1350113" y="2249466"/>
            <a:ext cx="1858078" cy="1010687"/>
            <a:chOff x="7652270" y="2412237"/>
            <a:chExt cx="1858078" cy="1010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82C19C-97F7-B334-72C6-154FC7E13576}"/>
                </a:ext>
              </a:extLst>
            </p:cNvPr>
            <p:cNvSpPr txBox="1"/>
            <p:nvPr/>
          </p:nvSpPr>
          <p:spPr>
            <a:xfrm>
              <a:off x="7652270" y="2412237"/>
              <a:ext cx="911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2011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0D2726D-EBB8-7283-29D5-C78FBB1C6CA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BD7A497-8F86-0B02-6246-3650EEA9B517}"/>
              </a:ext>
            </a:extLst>
          </p:cNvPr>
          <p:cNvGrpSpPr/>
          <p:nvPr/>
        </p:nvGrpSpPr>
        <p:grpSpPr>
          <a:xfrm>
            <a:off x="1308229" y="2336329"/>
            <a:ext cx="84420" cy="1470639"/>
            <a:chOff x="1308229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8189C9-0340-4A4C-B536-0843BEC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1350113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9FAA39-9B3B-0B87-216C-A6A4DF11D4A5}"/>
                </a:ext>
              </a:extLst>
            </p:cNvPr>
            <p:cNvSpPr/>
            <p:nvPr/>
          </p:nvSpPr>
          <p:spPr>
            <a:xfrm>
              <a:off x="1308229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94B44FE-D6D4-F801-5C50-59F07BDAF524}"/>
              </a:ext>
            </a:extLst>
          </p:cNvPr>
          <p:cNvGrpSpPr/>
          <p:nvPr/>
        </p:nvGrpSpPr>
        <p:grpSpPr>
          <a:xfrm>
            <a:off x="4085982" y="2249466"/>
            <a:ext cx="1858078" cy="1010687"/>
            <a:chOff x="7652270" y="2412237"/>
            <a:chExt cx="1858078" cy="1010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73241F-E988-C65B-D965-BBE3F01821CB}"/>
                </a:ext>
              </a:extLst>
            </p:cNvPr>
            <p:cNvSpPr txBox="1"/>
            <p:nvPr/>
          </p:nvSpPr>
          <p:spPr>
            <a:xfrm>
              <a:off x="7652270" y="2412237"/>
              <a:ext cx="9119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C6BC11-D2C8-41A9-1E29-A603991CDAE2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0CA352-21FB-2433-A212-D9CB65857DC6}"/>
              </a:ext>
            </a:extLst>
          </p:cNvPr>
          <p:cNvGrpSpPr/>
          <p:nvPr/>
        </p:nvGrpSpPr>
        <p:grpSpPr>
          <a:xfrm>
            <a:off x="4019977" y="2336329"/>
            <a:ext cx="84420" cy="1470639"/>
            <a:chOff x="4044098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BE35CE-BC0B-6D3A-8847-68C014356DDE}"/>
                </a:ext>
              </a:extLst>
            </p:cNvPr>
            <p:cNvCxnSpPr>
              <a:cxnSpLocks/>
            </p:cNvCxnSpPr>
            <p:nvPr/>
          </p:nvCxnSpPr>
          <p:spPr>
            <a:xfrm>
              <a:off x="4085982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A016F2-69B7-0BFD-B667-A0A5D6266612}"/>
                </a:ext>
              </a:extLst>
            </p:cNvPr>
            <p:cNvSpPr/>
            <p:nvPr/>
          </p:nvSpPr>
          <p:spPr>
            <a:xfrm>
              <a:off x="4044098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206FB-6286-7AA0-FB2B-03730C323D01}"/>
              </a:ext>
            </a:extLst>
          </p:cNvPr>
          <p:cNvGrpSpPr/>
          <p:nvPr/>
        </p:nvGrpSpPr>
        <p:grpSpPr>
          <a:xfrm>
            <a:off x="6822176" y="2249466"/>
            <a:ext cx="1858078" cy="1010687"/>
            <a:chOff x="7652270" y="2412237"/>
            <a:chExt cx="1858078" cy="10106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971FB0-D97E-1D7C-1B2D-A4B4FDA26A15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A881E-DADD-5C9B-96E7-34D67B8AAC1B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F90EA1-516F-DF67-9A1F-9E5884BDC567}"/>
              </a:ext>
            </a:extLst>
          </p:cNvPr>
          <p:cNvGrpSpPr/>
          <p:nvPr/>
        </p:nvGrpSpPr>
        <p:grpSpPr>
          <a:xfrm>
            <a:off x="6731725" y="2336329"/>
            <a:ext cx="84420" cy="1470639"/>
            <a:chOff x="6779966" y="2336329"/>
            <a:chExt cx="84420" cy="1470639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099572-9558-74C5-8B14-962E7415A70F}"/>
                </a:ext>
              </a:extLst>
            </p:cNvPr>
            <p:cNvCxnSpPr>
              <a:cxnSpLocks/>
            </p:cNvCxnSpPr>
            <p:nvPr/>
          </p:nvCxnSpPr>
          <p:spPr>
            <a:xfrm>
              <a:off x="6822176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D88A93-72F9-DAF8-3AA2-7F4CB430FAE7}"/>
                </a:ext>
              </a:extLst>
            </p:cNvPr>
            <p:cNvSpPr/>
            <p:nvPr/>
          </p:nvSpPr>
          <p:spPr>
            <a:xfrm>
              <a:off x="6779966" y="3722548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4FC9A3-EBF8-419A-88E9-1898C3754D92}"/>
              </a:ext>
            </a:extLst>
          </p:cNvPr>
          <p:cNvGrpSpPr/>
          <p:nvPr/>
        </p:nvGrpSpPr>
        <p:grpSpPr>
          <a:xfrm>
            <a:off x="9557718" y="2249466"/>
            <a:ext cx="1858078" cy="1010687"/>
            <a:chOff x="7652270" y="2412237"/>
            <a:chExt cx="1858078" cy="101068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C2E4EC-B1C5-B7B7-52A9-1DD8234CE10B}"/>
                </a:ext>
              </a:extLst>
            </p:cNvPr>
            <p:cNvSpPr txBox="1"/>
            <p:nvPr/>
          </p:nvSpPr>
          <p:spPr>
            <a:xfrm>
              <a:off x="7652270" y="2412237"/>
              <a:ext cx="81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559F47-05D2-5027-D9F3-D48B1BCC0E90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F20-0660-0EA3-1DE6-C3B2512E5B73}"/>
              </a:ext>
            </a:extLst>
          </p:cNvPr>
          <p:cNvGrpSpPr/>
          <p:nvPr/>
        </p:nvGrpSpPr>
        <p:grpSpPr>
          <a:xfrm>
            <a:off x="9443473" y="2336329"/>
            <a:ext cx="84420" cy="1471344"/>
            <a:chOff x="9515834" y="2336329"/>
            <a:chExt cx="84420" cy="1471344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7BD4DD-5EFD-6E40-C6CC-1C452E24FF00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18" y="2336329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6C824-03F2-9ED8-F41A-0DEDEA3761CE}"/>
                </a:ext>
              </a:extLst>
            </p:cNvPr>
            <p:cNvSpPr/>
            <p:nvPr/>
          </p:nvSpPr>
          <p:spPr>
            <a:xfrm>
              <a:off x="9515834" y="3723253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628C5-62A9-58F7-6D08-3F89F57BB825}"/>
              </a:ext>
            </a:extLst>
          </p:cNvPr>
          <p:cNvGrpSpPr/>
          <p:nvPr/>
        </p:nvGrpSpPr>
        <p:grpSpPr>
          <a:xfrm>
            <a:off x="8983482" y="5296017"/>
            <a:ext cx="1858078" cy="1010687"/>
            <a:chOff x="7652270" y="2412237"/>
            <a:chExt cx="1858078" cy="10106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A08434-A121-74B6-E57E-B79E4CFEE704}"/>
                </a:ext>
              </a:extLst>
            </p:cNvPr>
            <p:cNvSpPr txBox="1"/>
            <p:nvPr/>
          </p:nvSpPr>
          <p:spPr>
            <a:xfrm>
              <a:off x="8721593" y="2412237"/>
              <a:ext cx="788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CBDB14-BEAA-AC09-9948-23FBD7111A6E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9292EC-1AE1-8D86-B775-7729F043F6AD}"/>
              </a:ext>
            </a:extLst>
          </p:cNvPr>
          <p:cNvGrpSpPr/>
          <p:nvPr/>
        </p:nvGrpSpPr>
        <p:grpSpPr>
          <a:xfrm>
            <a:off x="10799350" y="4724200"/>
            <a:ext cx="84420" cy="1495641"/>
            <a:chOff x="10799350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1A85D5-CBD9-A5D1-08DB-F3F094781B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4123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53EA474-AC0F-41F9-06C2-8D008251D2A8}"/>
                </a:ext>
              </a:extLst>
            </p:cNvPr>
            <p:cNvSpPr/>
            <p:nvPr/>
          </p:nvSpPr>
          <p:spPr>
            <a:xfrm>
              <a:off x="10799350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99B89A-8CA5-52A8-72F6-AB2F907846FD}"/>
              </a:ext>
            </a:extLst>
          </p:cNvPr>
          <p:cNvGrpSpPr/>
          <p:nvPr/>
        </p:nvGrpSpPr>
        <p:grpSpPr>
          <a:xfrm>
            <a:off x="6241501" y="5296017"/>
            <a:ext cx="1858079" cy="1010687"/>
            <a:chOff x="7652270" y="2412237"/>
            <a:chExt cx="1858079" cy="10106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AAE1A4-8108-DE16-8DE9-03584EDA2C37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2016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233094-6C71-3B7C-A05D-BC7D81560EDA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14AAD61-6664-E0DA-C0E5-3756DA890421}"/>
              </a:ext>
            </a:extLst>
          </p:cNvPr>
          <p:cNvGrpSpPr/>
          <p:nvPr/>
        </p:nvGrpSpPr>
        <p:grpSpPr>
          <a:xfrm>
            <a:off x="8080893" y="4724200"/>
            <a:ext cx="84420" cy="1495641"/>
            <a:chOff x="805677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F3415B-5271-30F4-13F0-988EF312FD81}"/>
                </a:ext>
              </a:extLst>
            </p:cNvPr>
            <p:cNvCxnSpPr>
              <a:cxnSpLocks/>
            </p:cNvCxnSpPr>
            <p:nvPr/>
          </p:nvCxnSpPr>
          <p:spPr>
            <a:xfrm>
              <a:off x="8099254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1C5F70E-DB19-8478-A5A0-4764F17988AB}"/>
                </a:ext>
              </a:extLst>
            </p:cNvPr>
            <p:cNvSpPr/>
            <p:nvPr/>
          </p:nvSpPr>
          <p:spPr>
            <a:xfrm>
              <a:off x="805677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41AC7A2-2AB8-BFAB-CE1A-09692C69FA25}"/>
              </a:ext>
            </a:extLst>
          </p:cNvPr>
          <p:cNvGrpSpPr/>
          <p:nvPr/>
        </p:nvGrpSpPr>
        <p:grpSpPr>
          <a:xfrm>
            <a:off x="3505634" y="5296017"/>
            <a:ext cx="1858079" cy="1010687"/>
            <a:chOff x="7652270" y="2412237"/>
            <a:chExt cx="1858079" cy="10106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F4B437D-E872-2E90-5E7E-43CF8DE9CFEC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2FE66E5-74E5-FA2C-60B5-3C335464E971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479278-1DB8-B8DD-51C5-99B4EC8A8C9A}"/>
              </a:ext>
            </a:extLst>
          </p:cNvPr>
          <p:cNvGrpSpPr/>
          <p:nvPr/>
        </p:nvGrpSpPr>
        <p:grpSpPr>
          <a:xfrm>
            <a:off x="5370063" y="4724200"/>
            <a:ext cx="84420" cy="1495641"/>
            <a:chOff x="532182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B990B60-D343-3002-D610-75B4622D36F4}"/>
                </a:ext>
              </a:extLst>
            </p:cNvPr>
            <p:cNvCxnSpPr>
              <a:cxnSpLocks/>
            </p:cNvCxnSpPr>
            <p:nvPr/>
          </p:nvCxnSpPr>
          <p:spPr>
            <a:xfrm>
              <a:off x="5363387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F115C84-91B0-9EA3-4522-E5753B55C159}"/>
                </a:ext>
              </a:extLst>
            </p:cNvPr>
            <p:cNvSpPr/>
            <p:nvPr/>
          </p:nvSpPr>
          <p:spPr>
            <a:xfrm>
              <a:off x="532182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19B7D4-C1A0-5F8A-9BC3-0AF3EB86495F}"/>
              </a:ext>
            </a:extLst>
          </p:cNvPr>
          <p:cNvGrpSpPr/>
          <p:nvPr/>
        </p:nvGrpSpPr>
        <p:grpSpPr>
          <a:xfrm>
            <a:off x="775876" y="5296017"/>
            <a:ext cx="1858079" cy="1010687"/>
            <a:chOff x="7652270" y="2412237"/>
            <a:chExt cx="1858079" cy="10106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406C5E-EAE7-E758-0AE4-5133DC115758}"/>
                </a:ext>
              </a:extLst>
            </p:cNvPr>
            <p:cNvSpPr txBox="1"/>
            <p:nvPr/>
          </p:nvSpPr>
          <p:spPr>
            <a:xfrm>
              <a:off x="8721595" y="2412237"/>
              <a:ext cx="7887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2012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3B2D282-A2CB-66DF-CA01-48354EA425A8}"/>
                </a:ext>
              </a:extLst>
            </p:cNvPr>
            <p:cNvSpPr txBox="1"/>
            <p:nvPr/>
          </p:nvSpPr>
          <p:spPr>
            <a:xfrm>
              <a:off x="7652270" y="2730427"/>
              <a:ext cx="185807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5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simply random text.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07647E-FB67-5ED8-B569-04F4928F602B}"/>
              </a:ext>
            </a:extLst>
          </p:cNvPr>
          <p:cNvGrpSpPr/>
          <p:nvPr/>
        </p:nvGrpSpPr>
        <p:grpSpPr>
          <a:xfrm>
            <a:off x="2664103" y="4724200"/>
            <a:ext cx="84420" cy="1495641"/>
            <a:chOff x="2591745" y="4724200"/>
            <a:chExt cx="84420" cy="1495641"/>
          </a:xfrm>
          <a:solidFill>
            <a:schemeClr val="bg2">
              <a:lumMod val="60000"/>
              <a:lumOff val="40000"/>
            </a:schemeClr>
          </a:solidFill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F30F6-6AC3-17FE-795B-A993037DD359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29" y="4766410"/>
              <a:ext cx="326" cy="1453431"/>
            </a:xfrm>
            <a:prstGeom prst="line">
              <a:avLst/>
            </a:prstGeom>
            <a:grpFill/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A71C977-4E20-E791-D8C0-6C0571CC2AF2}"/>
                </a:ext>
              </a:extLst>
            </p:cNvPr>
            <p:cNvSpPr/>
            <p:nvPr/>
          </p:nvSpPr>
          <p:spPr>
            <a:xfrm>
              <a:off x="2591745" y="4724200"/>
              <a:ext cx="84420" cy="84420"/>
            </a:xfrm>
            <a:prstGeom prst="ellipse">
              <a:avLst/>
            </a:prstGeom>
            <a:grp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9DA71EB2-D16C-195D-96BF-16776A15C959}"/>
              </a:ext>
            </a:extLst>
          </p:cNvPr>
          <p:cNvSpPr/>
          <p:nvPr/>
        </p:nvSpPr>
        <p:spPr>
          <a:xfrm>
            <a:off x="835857" y="3865288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7E8E1B9-16B9-3108-24B8-5A00CE6011A7}"/>
              </a:ext>
            </a:extLst>
          </p:cNvPr>
          <p:cNvSpPr/>
          <p:nvPr/>
        </p:nvSpPr>
        <p:spPr>
          <a:xfrm>
            <a:off x="355291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2B7A2EB-E13A-9D15-33EE-79CA12F8E17E}"/>
              </a:ext>
            </a:extLst>
          </p:cNvPr>
          <p:cNvSpPr/>
          <p:nvPr/>
        </p:nvSpPr>
        <p:spPr>
          <a:xfrm>
            <a:off x="6263300" y="3865288"/>
            <a:ext cx="1029164" cy="102916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3913AFA-DE5C-6B4B-85E4-2657A05F3C89}"/>
              </a:ext>
            </a:extLst>
          </p:cNvPr>
          <p:cNvSpPr/>
          <p:nvPr/>
        </p:nvSpPr>
        <p:spPr>
          <a:xfrm>
            <a:off x="8974721" y="3865288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C7A3511-71DE-34FA-9EC9-449B0D8F3448}"/>
              </a:ext>
            </a:extLst>
          </p:cNvPr>
          <p:cNvSpPr/>
          <p:nvPr/>
        </p:nvSpPr>
        <p:spPr>
          <a:xfrm>
            <a:off x="2191731" y="3636716"/>
            <a:ext cx="1029164" cy="10291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94B5FE-74C5-200C-B626-9E7548F03E57}"/>
              </a:ext>
            </a:extLst>
          </p:cNvPr>
          <p:cNvSpPr/>
          <p:nvPr/>
        </p:nvSpPr>
        <p:spPr>
          <a:xfrm>
            <a:off x="4897043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AF1F8AE-A9FB-9650-8E9C-3BBC304A05A7}"/>
              </a:ext>
            </a:extLst>
          </p:cNvPr>
          <p:cNvSpPr/>
          <p:nvPr/>
        </p:nvSpPr>
        <p:spPr>
          <a:xfrm>
            <a:off x="7615227" y="3636716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FCE1534-D8DB-8558-F958-295A55689D81}"/>
              </a:ext>
            </a:extLst>
          </p:cNvPr>
          <p:cNvSpPr/>
          <p:nvPr/>
        </p:nvSpPr>
        <p:spPr>
          <a:xfrm>
            <a:off x="10328380" y="3636716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3BCCB03-CAED-431B-1FE6-5D1B05749DD4}"/>
              </a:ext>
            </a:extLst>
          </p:cNvPr>
          <p:cNvGrpSpPr/>
          <p:nvPr/>
        </p:nvGrpSpPr>
        <p:grpSpPr>
          <a:xfrm>
            <a:off x="1055095" y="4083369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59" name="Freeform 92">
              <a:extLst>
                <a:ext uri="{FF2B5EF4-FFF2-40B4-BE49-F238E27FC236}">
                  <a16:creationId xmlns:a16="http://schemas.microsoft.com/office/drawing/2014/main" id="{C04899FE-FDFF-D54A-161E-03BF340768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0" name="Freeform 93">
              <a:extLst>
                <a:ext uri="{FF2B5EF4-FFF2-40B4-BE49-F238E27FC236}">
                  <a16:creationId xmlns:a16="http://schemas.microsoft.com/office/drawing/2014/main" id="{00846086-DA44-B67D-3684-519113CBF9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1" name="Freeform 94">
              <a:extLst>
                <a:ext uri="{FF2B5EF4-FFF2-40B4-BE49-F238E27FC236}">
                  <a16:creationId xmlns:a16="http://schemas.microsoft.com/office/drawing/2014/main" id="{975D1063-F798-CB55-2FE0-57A48887C9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2" name="Freeform 95">
              <a:extLst>
                <a:ext uri="{FF2B5EF4-FFF2-40B4-BE49-F238E27FC236}">
                  <a16:creationId xmlns:a16="http://schemas.microsoft.com/office/drawing/2014/main" id="{D0C710DD-4028-3042-F5E1-C0EA24C38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3" name="Freeform 96">
            <a:extLst>
              <a:ext uri="{FF2B5EF4-FFF2-40B4-BE49-F238E27FC236}">
                <a16:creationId xmlns:a16="http://schemas.microsoft.com/office/drawing/2014/main" id="{13637B2E-494F-521E-B00A-87A9E26BD678}"/>
              </a:ext>
            </a:extLst>
          </p:cNvPr>
          <p:cNvSpPr>
            <a:spLocks noEditPoints="1"/>
          </p:cNvSpPr>
          <p:nvPr/>
        </p:nvSpPr>
        <p:spPr bwMode="auto">
          <a:xfrm>
            <a:off x="2449140" y="3893354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33010E3-809E-4E31-C194-9CB3BD05B8D4}"/>
              </a:ext>
            </a:extLst>
          </p:cNvPr>
          <p:cNvGrpSpPr/>
          <p:nvPr/>
        </p:nvGrpSpPr>
        <p:grpSpPr>
          <a:xfrm>
            <a:off x="3760582" y="419672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C9BD8AA0-C180-E00B-5CCA-8D4BE1A5FD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5ABC8CF4-A3F0-C607-2BF8-87AB52A8D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67" name="Freeform 101">
            <a:extLst>
              <a:ext uri="{FF2B5EF4-FFF2-40B4-BE49-F238E27FC236}">
                <a16:creationId xmlns:a16="http://schemas.microsoft.com/office/drawing/2014/main" id="{D32E72BD-F8BD-B271-7F63-673A4FB13E0A}"/>
              </a:ext>
            </a:extLst>
          </p:cNvPr>
          <p:cNvSpPr>
            <a:spLocks noEditPoints="1"/>
          </p:cNvSpPr>
          <p:nvPr/>
        </p:nvSpPr>
        <p:spPr bwMode="auto">
          <a:xfrm>
            <a:off x="5148669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43DC7B-7E07-353D-E3D5-33A8A9265C5E}"/>
              </a:ext>
            </a:extLst>
          </p:cNvPr>
          <p:cNvGrpSpPr/>
          <p:nvPr/>
        </p:nvGrpSpPr>
        <p:grpSpPr>
          <a:xfrm>
            <a:off x="6461332" y="4131951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69" name="Freeform 97">
              <a:extLst>
                <a:ext uri="{FF2B5EF4-FFF2-40B4-BE49-F238E27FC236}">
                  <a16:creationId xmlns:a16="http://schemas.microsoft.com/office/drawing/2014/main" id="{410B9000-5F83-6231-A6A0-F6BE73EA4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0" name="Freeform 98">
              <a:extLst>
                <a:ext uri="{FF2B5EF4-FFF2-40B4-BE49-F238E27FC236}">
                  <a16:creationId xmlns:a16="http://schemas.microsoft.com/office/drawing/2014/main" id="{C68F2411-B246-898A-9709-786AFD9EFB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1" name="Freeform 99">
              <a:extLst>
                <a:ext uri="{FF2B5EF4-FFF2-40B4-BE49-F238E27FC236}">
                  <a16:creationId xmlns:a16="http://schemas.microsoft.com/office/drawing/2014/main" id="{428E09E0-057C-F132-7347-4F71E6CFA4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2" name="Freeform 100">
              <a:extLst>
                <a:ext uri="{FF2B5EF4-FFF2-40B4-BE49-F238E27FC236}">
                  <a16:creationId xmlns:a16="http://schemas.microsoft.com/office/drawing/2014/main" id="{F4144D01-78E9-BE2E-26B1-4A37AAE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0781A7-EF58-1CE2-CDD7-2970901D352E}"/>
              </a:ext>
            </a:extLst>
          </p:cNvPr>
          <p:cNvGrpSpPr/>
          <p:nvPr/>
        </p:nvGrpSpPr>
        <p:grpSpPr>
          <a:xfrm>
            <a:off x="7834465" y="385479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4" name="Freeform 92">
              <a:extLst>
                <a:ext uri="{FF2B5EF4-FFF2-40B4-BE49-F238E27FC236}">
                  <a16:creationId xmlns:a16="http://schemas.microsoft.com/office/drawing/2014/main" id="{EDE1B4AC-FF09-96DD-7D86-59E8B30918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5" name="Freeform 93">
              <a:extLst>
                <a:ext uri="{FF2B5EF4-FFF2-40B4-BE49-F238E27FC236}">
                  <a16:creationId xmlns:a16="http://schemas.microsoft.com/office/drawing/2014/main" id="{B3E55955-F96E-61B2-DBB2-26FC4D1D6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6" name="Freeform 94">
              <a:extLst>
                <a:ext uri="{FF2B5EF4-FFF2-40B4-BE49-F238E27FC236}">
                  <a16:creationId xmlns:a16="http://schemas.microsoft.com/office/drawing/2014/main" id="{D1805C99-6C07-0E2F-1AC2-D0D224A4D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7" name="Freeform 95">
              <a:extLst>
                <a:ext uri="{FF2B5EF4-FFF2-40B4-BE49-F238E27FC236}">
                  <a16:creationId xmlns:a16="http://schemas.microsoft.com/office/drawing/2014/main" id="{0E9C98DA-7A90-52DC-4939-10E85D694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78" name="Freeform 96">
            <a:extLst>
              <a:ext uri="{FF2B5EF4-FFF2-40B4-BE49-F238E27FC236}">
                <a16:creationId xmlns:a16="http://schemas.microsoft.com/office/drawing/2014/main" id="{9C1123D8-0C9A-0212-33E8-870B84165DEF}"/>
              </a:ext>
            </a:extLst>
          </p:cNvPr>
          <p:cNvSpPr>
            <a:spLocks noEditPoints="1"/>
          </p:cNvSpPr>
          <p:nvPr/>
        </p:nvSpPr>
        <p:spPr bwMode="auto">
          <a:xfrm>
            <a:off x="9232130" y="4121926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9" name="Freeform 101">
            <a:extLst>
              <a:ext uri="{FF2B5EF4-FFF2-40B4-BE49-F238E27FC236}">
                <a16:creationId xmlns:a16="http://schemas.microsoft.com/office/drawing/2014/main" id="{4DCFDE40-7752-B857-6F23-ADD42ECB1549}"/>
              </a:ext>
            </a:extLst>
          </p:cNvPr>
          <p:cNvSpPr>
            <a:spLocks noEditPoints="1"/>
          </p:cNvSpPr>
          <p:nvPr/>
        </p:nvSpPr>
        <p:spPr bwMode="auto">
          <a:xfrm>
            <a:off x="10580006" y="3909548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C4BBCBA-859C-3297-8FC1-E9451EF90F95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C32300-8852-867E-A5EE-2590B32BE4D7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6F4404A-593F-98FE-1EBA-8E871F519292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E6C109-24C1-5001-CBE9-18C8BC1E8614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6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C990D-3500-76FA-D213-042A9CEBD311}"/>
              </a:ext>
            </a:extLst>
          </p:cNvPr>
          <p:cNvGrpSpPr/>
          <p:nvPr/>
        </p:nvGrpSpPr>
        <p:grpSpPr>
          <a:xfrm>
            <a:off x="551294" y="551296"/>
            <a:ext cx="4306456" cy="1146875"/>
            <a:chOff x="551295" y="551296"/>
            <a:chExt cx="4306456" cy="11468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0D4FE1-5BF5-1A0D-7987-811D3E5CB460}"/>
                </a:ext>
              </a:extLst>
            </p:cNvPr>
            <p:cNvSpPr txBox="1"/>
            <p:nvPr/>
          </p:nvSpPr>
          <p:spPr>
            <a:xfrm>
              <a:off x="551295" y="886351"/>
              <a:ext cx="43064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20000"/>
                      <a:lumOff val="80000"/>
                    </a:schemeClr>
                  </a:solidFill>
                  <a:latin typeface="+mj-lt"/>
                  <a:ea typeface="PT Sans" panose="020B0503020203020204" pitchFamily="34" charset="0"/>
                  <a:cs typeface="Poppins SemiBold" panose="00000700000000000000" pitchFamily="2" charset="0"/>
                </a:rPr>
                <a:t>Timeline History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FAAE14-4B2E-8C3B-353B-886FB0D6507D}"/>
                </a:ext>
              </a:extLst>
            </p:cNvPr>
            <p:cNvSpPr txBox="1"/>
            <p:nvPr/>
          </p:nvSpPr>
          <p:spPr>
            <a:xfrm>
              <a:off x="551295" y="551296"/>
              <a:ext cx="27380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spc="1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Our Creative Presentation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B7839D-ACD5-A8DC-8306-77E48B365A47}"/>
                </a:ext>
              </a:extLst>
            </p:cNvPr>
            <p:cNvCxnSpPr/>
            <p:nvPr/>
          </p:nvCxnSpPr>
          <p:spPr>
            <a:xfrm>
              <a:off x="647698" y="1698171"/>
              <a:ext cx="66765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6E11E0-4460-7683-8DB0-4D9F44327DB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3278630"/>
            <a:ext cx="0" cy="357937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C95D373-1702-C39F-C6A8-D47AC3E86B1F}"/>
              </a:ext>
            </a:extLst>
          </p:cNvPr>
          <p:cNvSpPr/>
          <p:nvPr/>
        </p:nvSpPr>
        <p:spPr>
          <a:xfrm>
            <a:off x="5581418" y="2249466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C4C4D-B575-826B-BD12-AE8EA254BCDA}"/>
              </a:ext>
            </a:extLst>
          </p:cNvPr>
          <p:cNvSpPr txBox="1"/>
          <p:nvPr/>
        </p:nvSpPr>
        <p:spPr>
          <a:xfrm>
            <a:off x="4499382" y="2602465"/>
            <a:ext cx="8157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B7DC-94C0-99C5-131F-F417495727FD}"/>
              </a:ext>
            </a:extLst>
          </p:cNvPr>
          <p:cNvSpPr txBox="1"/>
          <p:nvPr/>
        </p:nvSpPr>
        <p:spPr>
          <a:xfrm>
            <a:off x="6876855" y="258275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9285C-04A9-F34E-58E9-A6ABF605ED2E}"/>
              </a:ext>
            </a:extLst>
          </p:cNvPr>
          <p:cNvSpPr txBox="1"/>
          <p:nvPr/>
        </p:nvSpPr>
        <p:spPr>
          <a:xfrm>
            <a:off x="6876855" y="2252842"/>
            <a:ext cx="1029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START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70AD4-FD85-9123-55A2-1F1A8943B733}"/>
              </a:ext>
            </a:extLst>
          </p:cNvPr>
          <p:cNvGrpSpPr/>
          <p:nvPr/>
        </p:nvGrpSpPr>
        <p:grpSpPr>
          <a:xfrm>
            <a:off x="5800656" y="2467547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12" name="Freeform 92">
              <a:extLst>
                <a:ext uri="{FF2B5EF4-FFF2-40B4-BE49-F238E27FC236}">
                  <a16:creationId xmlns:a16="http://schemas.microsoft.com/office/drawing/2014/main" id="{FC5933F5-2822-CBFB-DA52-E0A9CF8F36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Freeform 93">
              <a:extLst>
                <a:ext uri="{FF2B5EF4-FFF2-40B4-BE49-F238E27FC236}">
                  <a16:creationId xmlns:a16="http://schemas.microsoft.com/office/drawing/2014/main" id="{4E084441-89DE-5E1F-D19B-8F9F6E86FB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4" name="Freeform 94">
              <a:extLst>
                <a:ext uri="{FF2B5EF4-FFF2-40B4-BE49-F238E27FC236}">
                  <a16:creationId xmlns:a16="http://schemas.microsoft.com/office/drawing/2014/main" id="{ACD54B80-12C7-56FE-2992-B9B85567C3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95">
              <a:extLst>
                <a:ext uri="{FF2B5EF4-FFF2-40B4-BE49-F238E27FC236}">
                  <a16:creationId xmlns:a16="http://schemas.microsoft.com/office/drawing/2014/main" id="{D6457638-64EB-B62B-25DF-4283132C5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329313E-A69A-BD68-243D-5EC1626338F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5842A8-59E1-3369-6B59-244CD1946F3A}"/>
              </a:ext>
            </a:extLst>
          </p:cNvPr>
          <p:cNvSpPr txBox="1"/>
          <p:nvPr/>
        </p:nvSpPr>
        <p:spPr>
          <a:xfrm>
            <a:off x="6876855" y="5630540"/>
            <a:ext cx="793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075D3-A96F-01F4-7CE7-3981D4270D90}"/>
              </a:ext>
            </a:extLst>
          </p:cNvPr>
          <p:cNvSpPr txBox="1"/>
          <p:nvPr/>
        </p:nvSpPr>
        <p:spPr>
          <a:xfrm>
            <a:off x="1342768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 algn="r">
              <a:lnSpc>
                <a:spcPts val="1600"/>
              </a:lnSpc>
            </a:pPr>
            <a:r>
              <a:rPr lang="en-US" sz="105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09377B-1103-E3BC-F8A0-6BDFE6852ECA}"/>
              </a:ext>
            </a:extLst>
          </p:cNvPr>
          <p:cNvSpPr txBox="1"/>
          <p:nvPr/>
        </p:nvSpPr>
        <p:spPr>
          <a:xfrm>
            <a:off x="3740346" y="5280916"/>
            <a:ext cx="1574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#1</a:t>
            </a:r>
          </a:p>
        </p:txBody>
      </p:sp>
      <p:sp>
        <p:nvSpPr>
          <p:cNvPr id="20" name="Freeform 96">
            <a:extLst>
              <a:ext uri="{FF2B5EF4-FFF2-40B4-BE49-F238E27FC236}">
                <a16:creationId xmlns:a16="http://schemas.microsoft.com/office/drawing/2014/main" id="{249E7E32-9DB9-33AC-DEDD-CA62B95F4560}"/>
              </a:ext>
            </a:extLst>
          </p:cNvPr>
          <p:cNvSpPr>
            <a:spLocks noEditPoints="1"/>
          </p:cNvSpPr>
          <p:nvPr/>
        </p:nvSpPr>
        <p:spPr bwMode="auto">
          <a:xfrm>
            <a:off x="5838827" y="5534178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2FA66-90CD-A4BD-36AE-2EDE5E178B39}"/>
              </a:ext>
            </a:extLst>
          </p:cNvPr>
          <p:cNvSpPr/>
          <p:nvPr/>
        </p:nvSpPr>
        <p:spPr>
          <a:xfrm>
            <a:off x="1753796" y="2249467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4031BE-D5BE-BEA6-FED6-1EBA5B01A3CC}"/>
              </a:ext>
            </a:extLst>
          </p:cNvPr>
          <p:cNvSpPr/>
          <p:nvPr/>
        </p:nvSpPr>
        <p:spPr>
          <a:xfrm>
            <a:off x="7937073" y="3883932"/>
            <a:ext cx="2419395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5941464-D6C6-0DCD-3688-8A4295096D5D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4BA6B7D-5872-D5E4-A673-D71E9EA3FEBE}"/>
              </a:ext>
            </a:extLst>
          </p:cNvPr>
          <p:cNvSpPr/>
          <p:nvPr/>
        </p:nvSpPr>
        <p:spPr>
          <a:xfrm>
            <a:off x="5581418" y="551296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70AEE-0947-A5EA-C6F0-A0FD7EA96EE3}"/>
              </a:ext>
            </a:extLst>
          </p:cNvPr>
          <p:cNvSpPr txBox="1"/>
          <p:nvPr/>
        </p:nvSpPr>
        <p:spPr>
          <a:xfrm>
            <a:off x="4542972" y="904295"/>
            <a:ext cx="77217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6AC9-F7ED-AAD6-E4DA-CE20F895BED6}"/>
              </a:ext>
            </a:extLst>
          </p:cNvPr>
          <p:cNvSpPr txBox="1"/>
          <p:nvPr/>
        </p:nvSpPr>
        <p:spPr>
          <a:xfrm>
            <a:off x="6876855" y="884587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771E83-2C64-A73A-9BB8-62B3B41DFA58}"/>
              </a:ext>
            </a:extLst>
          </p:cNvPr>
          <p:cNvSpPr txBox="1"/>
          <p:nvPr/>
        </p:nvSpPr>
        <p:spPr>
          <a:xfrm>
            <a:off x="6876855" y="554672"/>
            <a:ext cx="1924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818EB9-5F2C-53C5-1279-3685ABF3A987}"/>
              </a:ext>
            </a:extLst>
          </p:cNvPr>
          <p:cNvSpPr/>
          <p:nvPr/>
        </p:nvSpPr>
        <p:spPr>
          <a:xfrm>
            <a:off x="5581418" y="5277540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C8C942-6F76-1230-CF53-5C0B4F16746A}"/>
              </a:ext>
            </a:extLst>
          </p:cNvPr>
          <p:cNvSpPr txBox="1"/>
          <p:nvPr/>
        </p:nvSpPr>
        <p:spPr>
          <a:xfrm>
            <a:off x="4542972" y="5630539"/>
            <a:ext cx="7721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80A68-BE33-8357-CD2D-C70F06CB0CDD}"/>
              </a:ext>
            </a:extLst>
          </p:cNvPr>
          <p:cNvSpPr txBox="1"/>
          <p:nvPr/>
        </p:nvSpPr>
        <p:spPr>
          <a:xfrm>
            <a:off x="6876855" y="5610831"/>
            <a:ext cx="39723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Ipsum is not</a:t>
            </a:r>
          </a:p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simply random text. It has roots in a piece of classical Latin literature from over 2000 years Hampden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BC90-D08A-2128-3634-68CE6FAD1A95}"/>
              </a:ext>
            </a:extLst>
          </p:cNvPr>
          <p:cNvSpPr txBox="1"/>
          <p:nvPr/>
        </p:nvSpPr>
        <p:spPr>
          <a:xfrm>
            <a:off x="6876855" y="5280916"/>
            <a:ext cx="24766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2E9DA5-DB5B-56E4-366F-8075BCC52383}"/>
              </a:ext>
            </a:extLst>
          </p:cNvPr>
          <p:cNvSpPr/>
          <p:nvPr/>
        </p:nvSpPr>
        <p:spPr>
          <a:xfrm>
            <a:off x="5581418" y="2914418"/>
            <a:ext cx="1029164" cy="10291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70618-161A-5740-1625-239A14D80980}"/>
              </a:ext>
            </a:extLst>
          </p:cNvPr>
          <p:cNvSpPr txBox="1"/>
          <p:nvPr/>
        </p:nvSpPr>
        <p:spPr>
          <a:xfrm>
            <a:off x="6876855" y="3267418"/>
            <a:ext cx="793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264B90-EF56-D2B2-E4DE-E9ADEA01B02E}"/>
              </a:ext>
            </a:extLst>
          </p:cNvPr>
          <p:cNvSpPr txBox="1"/>
          <p:nvPr/>
        </p:nvSpPr>
        <p:spPr>
          <a:xfrm>
            <a:off x="2627085" y="3247709"/>
            <a:ext cx="26880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Contrary to popular belief, Lorem piece of classical Latin literature from over 2000 years Hampden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F783D-B80D-0F5F-24FE-BC8617E97A33}"/>
              </a:ext>
            </a:extLst>
          </p:cNvPr>
          <p:cNvSpPr txBox="1"/>
          <p:nvPr/>
        </p:nvSpPr>
        <p:spPr>
          <a:xfrm>
            <a:off x="3956245" y="2917794"/>
            <a:ext cx="135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PHASE #3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18F1F9-4A05-A151-021B-CBCDCAF7E988}"/>
              </a:ext>
            </a:extLst>
          </p:cNvPr>
          <p:cNvGrpSpPr/>
          <p:nvPr/>
        </p:nvGrpSpPr>
        <p:grpSpPr>
          <a:xfrm>
            <a:off x="5789089" y="882734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6" name="Freeform 102">
              <a:extLst>
                <a:ext uri="{FF2B5EF4-FFF2-40B4-BE49-F238E27FC236}">
                  <a16:creationId xmlns:a16="http://schemas.microsoft.com/office/drawing/2014/main" id="{71D777CA-3A8A-2265-D8BE-B1CCC6E98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" name="Freeform 103">
              <a:extLst>
                <a:ext uri="{FF2B5EF4-FFF2-40B4-BE49-F238E27FC236}">
                  <a16:creationId xmlns:a16="http://schemas.microsoft.com/office/drawing/2014/main" id="{F4964C0A-369E-4074-DDB2-261662F3FC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8" name="Freeform 101">
            <a:extLst>
              <a:ext uri="{FF2B5EF4-FFF2-40B4-BE49-F238E27FC236}">
                <a16:creationId xmlns:a16="http://schemas.microsoft.com/office/drawing/2014/main" id="{A0EA8F5F-A022-E55B-7E6E-89B51127C31D}"/>
              </a:ext>
            </a:extLst>
          </p:cNvPr>
          <p:cNvSpPr>
            <a:spLocks noEditPoints="1"/>
          </p:cNvSpPr>
          <p:nvPr/>
        </p:nvSpPr>
        <p:spPr bwMode="auto">
          <a:xfrm>
            <a:off x="5833044" y="3187250"/>
            <a:ext cx="525913" cy="483501"/>
          </a:xfrm>
          <a:custGeom>
            <a:avLst/>
            <a:gdLst>
              <a:gd name="T0" fmla="*/ 297 w 358"/>
              <a:gd name="T1" fmla="*/ 5 h 328"/>
              <a:gd name="T2" fmla="*/ 69 w 358"/>
              <a:gd name="T3" fmla="*/ 0 h 328"/>
              <a:gd name="T4" fmla="*/ 1 w 358"/>
              <a:gd name="T5" fmla="*/ 103 h 328"/>
              <a:gd name="T6" fmla="*/ 0 w 358"/>
              <a:gd name="T7" fmla="*/ 106 h 328"/>
              <a:gd name="T8" fmla="*/ 0 w 358"/>
              <a:gd name="T9" fmla="*/ 108 h 328"/>
              <a:gd name="T10" fmla="*/ 0 w 358"/>
              <a:gd name="T11" fmla="*/ 109 h 328"/>
              <a:gd name="T12" fmla="*/ 0 w 358"/>
              <a:gd name="T13" fmla="*/ 112 h 328"/>
              <a:gd name="T14" fmla="*/ 2 w 358"/>
              <a:gd name="T15" fmla="*/ 115 h 328"/>
              <a:gd name="T16" fmla="*/ 171 w 358"/>
              <a:gd name="T17" fmla="*/ 324 h 328"/>
              <a:gd name="T18" fmla="*/ 173 w 358"/>
              <a:gd name="T19" fmla="*/ 325 h 328"/>
              <a:gd name="T20" fmla="*/ 173 w 358"/>
              <a:gd name="T21" fmla="*/ 326 h 328"/>
              <a:gd name="T22" fmla="*/ 178 w 358"/>
              <a:gd name="T23" fmla="*/ 327 h 328"/>
              <a:gd name="T24" fmla="*/ 179 w 358"/>
              <a:gd name="T25" fmla="*/ 328 h 328"/>
              <a:gd name="T26" fmla="*/ 181 w 358"/>
              <a:gd name="T27" fmla="*/ 327 h 328"/>
              <a:gd name="T28" fmla="*/ 182 w 358"/>
              <a:gd name="T29" fmla="*/ 327 h 328"/>
              <a:gd name="T30" fmla="*/ 182 w 358"/>
              <a:gd name="T31" fmla="*/ 327 h 328"/>
              <a:gd name="T32" fmla="*/ 184 w 358"/>
              <a:gd name="T33" fmla="*/ 326 h 328"/>
              <a:gd name="T34" fmla="*/ 185 w 358"/>
              <a:gd name="T35" fmla="*/ 325 h 328"/>
              <a:gd name="T36" fmla="*/ 186 w 358"/>
              <a:gd name="T37" fmla="*/ 324 h 328"/>
              <a:gd name="T38" fmla="*/ 355 w 358"/>
              <a:gd name="T39" fmla="*/ 114 h 328"/>
              <a:gd name="T40" fmla="*/ 200 w 358"/>
              <a:gd name="T41" fmla="*/ 20 h 328"/>
              <a:gd name="T42" fmla="*/ 126 w 358"/>
              <a:gd name="T43" fmla="*/ 99 h 328"/>
              <a:gd name="T44" fmla="*/ 200 w 358"/>
              <a:gd name="T45" fmla="*/ 20 h 328"/>
              <a:gd name="T46" fmla="*/ 136 w 358"/>
              <a:gd name="T47" fmla="*/ 20 h 328"/>
              <a:gd name="T48" fmla="*/ 27 w 358"/>
              <a:gd name="T49" fmla="*/ 99 h 328"/>
              <a:gd name="T50" fmla="*/ 30 w 358"/>
              <a:gd name="T51" fmla="*/ 118 h 328"/>
              <a:gd name="T52" fmla="*/ 153 w 358"/>
              <a:gd name="T53" fmla="*/ 271 h 328"/>
              <a:gd name="T54" fmla="*/ 179 w 358"/>
              <a:gd name="T55" fmla="*/ 286 h 328"/>
              <a:gd name="T56" fmla="*/ 232 w 358"/>
              <a:gd name="T57" fmla="*/ 118 h 328"/>
              <a:gd name="T58" fmla="*/ 204 w 358"/>
              <a:gd name="T59" fmla="*/ 271 h 328"/>
              <a:gd name="T60" fmla="*/ 327 w 358"/>
              <a:gd name="T61" fmla="*/ 118 h 328"/>
              <a:gd name="T62" fmla="*/ 252 w 358"/>
              <a:gd name="T63" fmla="*/ 99 h 328"/>
              <a:gd name="T64" fmla="*/ 283 w 358"/>
              <a:gd name="T65" fmla="*/ 20 h 328"/>
              <a:gd name="T66" fmla="*/ 252 w 358"/>
              <a:gd name="T67" fmla="*/ 99 h 328"/>
              <a:gd name="T68" fmla="*/ 252 w 358"/>
              <a:gd name="T69" fmla="*/ 99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8" h="328">
                <a:moveTo>
                  <a:pt x="356" y="103"/>
                </a:moveTo>
                <a:cubicBezTo>
                  <a:pt x="297" y="5"/>
                  <a:pt x="297" y="5"/>
                  <a:pt x="297" y="5"/>
                </a:cubicBezTo>
                <a:cubicBezTo>
                  <a:pt x="295" y="2"/>
                  <a:pt x="292" y="0"/>
                  <a:pt x="288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66" y="0"/>
                  <a:pt x="62" y="2"/>
                  <a:pt x="61" y="5"/>
                </a:cubicBezTo>
                <a:cubicBezTo>
                  <a:pt x="1" y="103"/>
                  <a:pt x="1" y="103"/>
                  <a:pt x="1" y="103"/>
                </a:cubicBezTo>
                <a:cubicBezTo>
                  <a:pt x="1" y="103"/>
                  <a:pt x="1" y="103"/>
                  <a:pt x="1" y="104"/>
                </a:cubicBezTo>
                <a:cubicBezTo>
                  <a:pt x="0" y="104"/>
                  <a:pt x="0" y="105"/>
                  <a:pt x="0" y="106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7"/>
                  <a:pt x="0" y="108"/>
                  <a:pt x="0" y="108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0"/>
                  <a:pt x="0" y="111"/>
                  <a:pt x="0" y="112"/>
                </a:cubicBezTo>
                <a:cubicBezTo>
                  <a:pt x="0" y="112"/>
                  <a:pt x="0" y="112"/>
                  <a:pt x="0" y="112"/>
                </a:cubicBezTo>
                <a:cubicBezTo>
                  <a:pt x="1" y="113"/>
                  <a:pt x="1" y="114"/>
                  <a:pt x="2" y="114"/>
                </a:cubicBezTo>
                <a:cubicBezTo>
                  <a:pt x="2" y="114"/>
                  <a:pt x="2" y="114"/>
                  <a:pt x="2" y="115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4"/>
                  <a:pt x="171" y="324"/>
                  <a:pt x="171" y="324"/>
                </a:cubicBezTo>
                <a:cubicBezTo>
                  <a:pt x="171" y="325"/>
                  <a:pt x="172" y="325"/>
                  <a:pt x="173" y="325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3" y="326"/>
                  <a:pt x="173" y="326"/>
                  <a:pt x="173" y="326"/>
                </a:cubicBezTo>
                <a:cubicBezTo>
                  <a:pt x="174" y="326"/>
                  <a:pt x="175" y="327"/>
                  <a:pt x="176" y="327"/>
                </a:cubicBezTo>
                <a:cubicBezTo>
                  <a:pt x="176" y="327"/>
                  <a:pt x="177" y="327"/>
                  <a:pt x="178" y="327"/>
                </a:cubicBezTo>
                <a:cubicBezTo>
                  <a:pt x="178" y="327"/>
                  <a:pt x="178" y="328"/>
                  <a:pt x="178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79" y="328"/>
                  <a:pt x="179" y="328"/>
                  <a:pt x="179" y="328"/>
                </a:cubicBezTo>
                <a:cubicBezTo>
                  <a:pt x="180" y="327"/>
                  <a:pt x="180" y="327"/>
                  <a:pt x="181" y="327"/>
                </a:cubicBezTo>
                <a:cubicBezTo>
                  <a:pt x="181" y="327"/>
                  <a:pt x="181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2" y="327"/>
                  <a:pt x="182" y="327"/>
                </a:cubicBezTo>
                <a:cubicBezTo>
                  <a:pt x="182" y="327"/>
                  <a:pt x="183" y="327"/>
                  <a:pt x="183" y="326"/>
                </a:cubicBezTo>
                <a:cubicBezTo>
                  <a:pt x="183" y="326"/>
                  <a:pt x="184" y="326"/>
                  <a:pt x="184" y="326"/>
                </a:cubicBezTo>
                <a:cubicBezTo>
                  <a:pt x="184" y="326"/>
                  <a:pt x="184" y="326"/>
                  <a:pt x="184" y="326"/>
                </a:cubicBezTo>
                <a:cubicBezTo>
                  <a:pt x="185" y="325"/>
                  <a:pt x="185" y="325"/>
                  <a:pt x="185" y="325"/>
                </a:cubicBezTo>
                <a:cubicBezTo>
                  <a:pt x="185" y="325"/>
                  <a:pt x="186" y="325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186" y="324"/>
                  <a:pt x="186" y="324"/>
                  <a:pt x="186" y="324"/>
                </a:cubicBezTo>
                <a:cubicBezTo>
                  <a:pt x="355" y="114"/>
                  <a:pt x="355" y="114"/>
                  <a:pt x="355" y="114"/>
                </a:cubicBezTo>
                <a:cubicBezTo>
                  <a:pt x="358" y="111"/>
                  <a:pt x="358" y="107"/>
                  <a:pt x="356" y="103"/>
                </a:cubicBezTo>
                <a:close/>
                <a:moveTo>
                  <a:pt x="200" y="20"/>
                </a:moveTo>
                <a:cubicBezTo>
                  <a:pt x="231" y="99"/>
                  <a:pt x="231" y="99"/>
                  <a:pt x="231" y="99"/>
                </a:cubicBezTo>
                <a:cubicBezTo>
                  <a:pt x="126" y="99"/>
                  <a:pt x="126" y="99"/>
                  <a:pt x="126" y="99"/>
                </a:cubicBezTo>
                <a:cubicBezTo>
                  <a:pt x="157" y="20"/>
                  <a:pt x="157" y="20"/>
                  <a:pt x="157" y="20"/>
                </a:cubicBezTo>
                <a:lnTo>
                  <a:pt x="200" y="20"/>
                </a:lnTo>
                <a:close/>
                <a:moveTo>
                  <a:pt x="74" y="20"/>
                </a:moveTo>
                <a:cubicBezTo>
                  <a:pt x="136" y="20"/>
                  <a:pt x="136" y="20"/>
                  <a:pt x="136" y="20"/>
                </a:cubicBezTo>
                <a:cubicBezTo>
                  <a:pt x="105" y="99"/>
                  <a:pt x="105" y="99"/>
                  <a:pt x="105" y="99"/>
                </a:cubicBezTo>
                <a:cubicBezTo>
                  <a:pt x="27" y="99"/>
                  <a:pt x="27" y="99"/>
                  <a:pt x="27" y="99"/>
                </a:cubicBezTo>
                <a:lnTo>
                  <a:pt x="74" y="20"/>
                </a:lnTo>
                <a:close/>
                <a:moveTo>
                  <a:pt x="30" y="118"/>
                </a:moveTo>
                <a:cubicBezTo>
                  <a:pt x="104" y="118"/>
                  <a:pt x="104" y="118"/>
                  <a:pt x="104" y="118"/>
                </a:cubicBezTo>
                <a:cubicBezTo>
                  <a:pt x="153" y="271"/>
                  <a:pt x="153" y="271"/>
                  <a:pt x="153" y="271"/>
                </a:cubicBezTo>
                <a:lnTo>
                  <a:pt x="30" y="118"/>
                </a:lnTo>
                <a:close/>
                <a:moveTo>
                  <a:pt x="179" y="286"/>
                </a:moveTo>
                <a:cubicBezTo>
                  <a:pt x="125" y="118"/>
                  <a:pt x="125" y="118"/>
                  <a:pt x="125" y="118"/>
                </a:cubicBezTo>
                <a:cubicBezTo>
                  <a:pt x="232" y="118"/>
                  <a:pt x="232" y="118"/>
                  <a:pt x="232" y="118"/>
                </a:cubicBezTo>
                <a:lnTo>
                  <a:pt x="179" y="286"/>
                </a:lnTo>
                <a:close/>
                <a:moveTo>
                  <a:pt x="204" y="271"/>
                </a:moveTo>
                <a:cubicBezTo>
                  <a:pt x="253" y="118"/>
                  <a:pt x="253" y="118"/>
                  <a:pt x="253" y="118"/>
                </a:cubicBezTo>
                <a:cubicBezTo>
                  <a:pt x="327" y="118"/>
                  <a:pt x="327" y="118"/>
                  <a:pt x="327" y="118"/>
                </a:cubicBezTo>
                <a:lnTo>
                  <a:pt x="204" y="271"/>
                </a:lnTo>
                <a:close/>
                <a:moveTo>
                  <a:pt x="252" y="99"/>
                </a:moveTo>
                <a:cubicBezTo>
                  <a:pt x="221" y="20"/>
                  <a:pt x="221" y="20"/>
                  <a:pt x="221" y="20"/>
                </a:cubicBezTo>
                <a:cubicBezTo>
                  <a:pt x="283" y="20"/>
                  <a:pt x="283" y="20"/>
                  <a:pt x="283" y="20"/>
                </a:cubicBezTo>
                <a:cubicBezTo>
                  <a:pt x="330" y="99"/>
                  <a:pt x="330" y="99"/>
                  <a:pt x="330" y="99"/>
                </a:cubicBezTo>
                <a:lnTo>
                  <a:pt x="252" y="99"/>
                </a:lnTo>
                <a:close/>
                <a:moveTo>
                  <a:pt x="252" y="99"/>
                </a:moveTo>
                <a:cubicBezTo>
                  <a:pt x="252" y="99"/>
                  <a:pt x="252" y="99"/>
                  <a:pt x="252" y="9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30C3DA-862E-10D2-D07A-C9D4F050833B}"/>
              </a:ext>
            </a:extLst>
          </p:cNvPr>
          <p:cNvGrpSpPr/>
          <p:nvPr/>
        </p:nvGrpSpPr>
        <p:grpSpPr>
          <a:xfrm>
            <a:off x="5779450" y="5544203"/>
            <a:ext cx="633101" cy="495839"/>
            <a:chOff x="5332270" y="3496992"/>
            <a:chExt cx="633101" cy="495839"/>
          </a:xfrm>
          <a:solidFill>
            <a:schemeClr val="bg1"/>
          </a:solidFill>
        </p:grpSpPr>
        <p:sp>
          <p:nvSpPr>
            <p:cNvPr id="20" name="Freeform 97">
              <a:extLst>
                <a:ext uri="{FF2B5EF4-FFF2-40B4-BE49-F238E27FC236}">
                  <a16:creationId xmlns:a16="http://schemas.microsoft.com/office/drawing/2014/main" id="{0D160C1B-B28D-3483-CB91-886D6471A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128" y="3802361"/>
              <a:ext cx="188157" cy="190470"/>
            </a:xfrm>
            <a:custGeom>
              <a:avLst/>
              <a:gdLst>
                <a:gd name="T0" fmla="*/ 64 w 128"/>
                <a:gd name="T1" fmla="*/ 0 h 129"/>
                <a:gd name="T2" fmla="*/ 0 w 128"/>
                <a:gd name="T3" fmla="*/ 64 h 129"/>
                <a:gd name="T4" fmla="*/ 64 w 128"/>
                <a:gd name="T5" fmla="*/ 129 h 129"/>
                <a:gd name="T6" fmla="*/ 128 w 128"/>
                <a:gd name="T7" fmla="*/ 64 h 129"/>
                <a:gd name="T8" fmla="*/ 64 w 128"/>
                <a:gd name="T9" fmla="*/ 0 h 129"/>
                <a:gd name="T10" fmla="*/ 64 w 128"/>
                <a:gd name="T11" fmla="*/ 100 h 129"/>
                <a:gd name="T12" fmla="*/ 29 w 128"/>
                <a:gd name="T13" fmla="*/ 64 h 129"/>
                <a:gd name="T14" fmla="*/ 64 w 128"/>
                <a:gd name="T15" fmla="*/ 29 h 129"/>
                <a:gd name="T16" fmla="*/ 99 w 128"/>
                <a:gd name="T17" fmla="*/ 64 h 129"/>
                <a:gd name="T18" fmla="*/ 64 w 128"/>
                <a:gd name="T19" fmla="*/ 100 h 129"/>
                <a:gd name="T20" fmla="*/ 64 w 128"/>
                <a:gd name="T21" fmla="*/ 100 h 129"/>
                <a:gd name="T22" fmla="*/ 64 w 128"/>
                <a:gd name="T23" fmla="*/ 10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8" h="129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99" y="129"/>
                    <a:pt x="128" y="100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64" y="100"/>
                  </a:moveTo>
                  <a:cubicBezTo>
                    <a:pt x="44" y="100"/>
                    <a:pt x="29" y="84"/>
                    <a:pt x="29" y="64"/>
                  </a:cubicBezTo>
                  <a:cubicBezTo>
                    <a:pt x="29" y="45"/>
                    <a:pt x="44" y="29"/>
                    <a:pt x="64" y="29"/>
                  </a:cubicBezTo>
                  <a:cubicBezTo>
                    <a:pt x="83" y="29"/>
                    <a:pt x="99" y="45"/>
                    <a:pt x="99" y="64"/>
                  </a:cubicBezTo>
                  <a:cubicBezTo>
                    <a:pt x="99" y="84"/>
                    <a:pt x="83" y="100"/>
                    <a:pt x="64" y="100"/>
                  </a:cubicBezTo>
                  <a:close/>
                  <a:moveTo>
                    <a:pt x="64" y="100"/>
                  </a:moveTo>
                  <a:cubicBezTo>
                    <a:pt x="64" y="100"/>
                    <a:pt x="64" y="100"/>
                    <a:pt x="64" y="10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Freeform 98">
              <a:extLst>
                <a:ext uri="{FF2B5EF4-FFF2-40B4-BE49-F238E27FC236}">
                  <a16:creationId xmlns:a16="http://schemas.microsoft.com/office/drawing/2014/main" id="{19E1B3DD-DA49-1C17-7AB3-171DAB9CC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4930" y="3699029"/>
              <a:ext cx="347781" cy="107959"/>
            </a:xfrm>
            <a:custGeom>
              <a:avLst/>
              <a:gdLst>
                <a:gd name="T0" fmla="*/ 119 w 237"/>
                <a:gd name="T1" fmla="*/ 0 h 73"/>
                <a:gd name="T2" fmla="*/ 6 w 237"/>
                <a:gd name="T3" fmla="*/ 47 h 73"/>
                <a:gd name="T4" fmla="*/ 6 w 237"/>
                <a:gd name="T5" fmla="*/ 68 h 73"/>
                <a:gd name="T6" fmla="*/ 16 w 237"/>
                <a:gd name="T7" fmla="*/ 72 h 73"/>
                <a:gd name="T8" fmla="*/ 26 w 237"/>
                <a:gd name="T9" fmla="*/ 68 h 73"/>
                <a:gd name="T10" fmla="*/ 119 w 237"/>
                <a:gd name="T11" fmla="*/ 29 h 73"/>
                <a:gd name="T12" fmla="*/ 211 w 237"/>
                <a:gd name="T13" fmla="*/ 68 h 73"/>
                <a:gd name="T14" fmla="*/ 232 w 237"/>
                <a:gd name="T15" fmla="*/ 68 h 73"/>
                <a:gd name="T16" fmla="*/ 232 w 237"/>
                <a:gd name="T17" fmla="*/ 47 h 73"/>
                <a:gd name="T18" fmla="*/ 119 w 237"/>
                <a:gd name="T19" fmla="*/ 0 h 73"/>
                <a:gd name="T20" fmla="*/ 119 w 237"/>
                <a:gd name="T21" fmla="*/ 0 h 73"/>
                <a:gd name="T22" fmla="*/ 119 w 237"/>
                <a:gd name="T2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73">
                  <a:moveTo>
                    <a:pt x="119" y="0"/>
                  </a:moveTo>
                  <a:cubicBezTo>
                    <a:pt x="76" y="0"/>
                    <a:pt x="36" y="17"/>
                    <a:pt x="6" y="47"/>
                  </a:cubicBezTo>
                  <a:cubicBezTo>
                    <a:pt x="0" y="53"/>
                    <a:pt x="0" y="62"/>
                    <a:pt x="6" y="68"/>
                  </a:cubicBezTo>
                  <a:cubicBezTo>
                    <a:pt x="9" y="70"/>
                    <a:pt x="12" y="72"/>
                    <a:pt x="16" y="72"/>
                  </a:cubicBezTo>
                  <a:cubicBezTo>
                    <a:pt x="20" y="72"/>
                    <a:pt x="24" y="70"/>
                    <a:pt x="26" y="68"/>
                  </a:cubicBezTo>
                  <a:cubicBezTo>
                    <a:pt x="51" y="43"/>
                    <a:pt x="84" y="29"/>
                    <a:pt x="119" y="29"/>
                  </a:cubicBezTo>
                  <a:cubicBezTo>
                    <a:pt x="154" y="29"/>
                    <a:pt x="187" y="43"/>
                    <a:pt x="211" y="68"/>
                  </a:cubicBezTo>
                  <a:cubicBezTo>
                    <a:pt x="217" y="73"/>
                    <a:pt x="226" y="73"/>
                    <a:pt x="232" y="68"/>
                  </a:cubicBezTo>
                  <a:cubicBezTo>
                    <a:pt x="237" y="62"/>
                    <a:pt x="237" y="53"/>
                    <a:pt x="232" y="47"/>
                  </a:cubicBezTo>
                  <a:cubicBezTo>
                    <a:pt x="202" y="17"/>
                    <a:pt x="162" y="0"/>
                    <a:pt x="119" y="0"/>
                  </a:cubicBezTo>
                  <a:close/>
                  <a:moveTo>
                    <a:pt x="119" y="0"/>
                  </a:move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Freeform 99">
              <a:extLst>
                <a:ext uri="{FF2B5EF4-FFF2-40B4-BE49-F238E27FC236}">
                  <a16:creationId xmlns:a16="http://schemas.microsoft.com/office/drawing/2014/main" id="{48255B64-0C99-0695-0744-B68A51706E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99359" y="3560225"/>
              <a:ext cx="498152" cy="171192"/>
            </a:xfrm>
            <a:custGeom>
              <a:avLst/>
              <a:gdLst>
                <a:gd name="T0" fmla="*/ 6 w 339"/>
                <a:gd name="T1" fmla="*/ 90 h 116"/>
                <a:gd name="T2" fmla="*/ 6 w 339"/>
                <a:gd name="T3" fmla="*/ 111 h 116"/>
                <a:gd name="T4" fmla="*/ 27 w 339"/>
                <a:gd name="T5" fmla="*/ 111 h 116"/>
                <a:gd name="T6" fmla="*/ 313 w 339"/>
                <a:gd name="T7" fmla="*/ 111 h 116"/>
                <a:gd name="T8" fmla="*/ 323 w 339"/>
                <a:gd name="T9" fmla="*/ 115 h 116"/>
                <a:gd name="T10" fmla="*/ 334 w 339"/>
                <a:gd name="T11" fmla="*/ 111 h 116"/>
                <a:gd name="T12" fmla="*/ 334 w 339"/>
                <a:gd name="T13" fmla="*/ 90 h 116"/>
                <a:gd name="T14" fmla="*/ 6 w 339"/>
                <a:gd name="T15" fmla="*/ 90 h 116"/>
                <a:gd name="T16" fmla="*/ 6 w 339"/>
                <a:gd name="T17" fmla="*/ 90 h 116"/>
                <a:gd name="T18" fmla="*/ 6 w 339"/>
                <a:gd name="T19" fmla="*/ 9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9" h="116">
                  <a:moveTo>
                    <a:pt x="6" y="90"/>
                  </a:moveTo>
                  <a:cubicBezTo>
                    <a:pt x="0" y="96"/>
                    <a:pt x="0" y="105"/>
                    <a:pt x="6" y="111"/>
                  </a:cubicBezTo>
                  <a:cubicBezTo>
                    <a:pt x="12" y="116"/>
                    <a:pt x="21" y="116"/>
                    <a:pt x="27" y="111"/>
                  </a:cubicBezTo>
                  <a:cubicBezTo>
                    <a:pt x="106" y="32"/>
                    <a:pt x="234" y="32"/>
                    <a:pt x="313" y="111"/>
                  </a:cubicBezTo>
                  <a:cubicBezTo>
                    <a:pt x="316" y="114"/>
                    <a:pt x="320" y="115"/>
                    <a:pt x="323" y="115"/>
                  </a:cubicBezTo>
                  <a:cubicBezTo>
                    <a:pt x="327" y="115"/>
                    <a:pt x="331" y="114"/>
                    <a:pt x="334" y="111"/>
                  </a:cubicBezTo>
                  <a:cubicBezTo>
                    <a:pt x="339" y="105"/>
                    <a:pt x="339" y="96"/>
                    <a:pt x="334" y="90"/>
                  </a:cubicBezTo>
                  <a:cubicBezTo>
                    <a:pt x="243" y="0"/>
                    <a:pt x="96" y="0"/>
                    <a:pt x="6" y="90"/>
                  </a:cubicBezTo>
                  <a:close/>
                  <a:moveTo>
                    <a:pt x="6" y="90"/>
                  </a:moveTo>
                  <a:cubicBezTo>
                    <a:pt x="6" y="90"/>
                    <a:pt x="6" y="90"/>
                    <a:pt x="6" y="9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Freeform 100">
              <a:extLst>
                <a:ext uri="{FF2B5EF4-FFF2-40B4-BE49-F238E27FC236}">
                  <a16:creationId xmlns:a16="http://schemas.microsoft.com/office/drawing/2014/main" id="{2E5E66BA-0C99-0CFC-F3B9-FA54FBA09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2270" y="3496992"/>
              <a:ext cx="633101" cy="166565"/>
            </a:xfrm>
            <a:custGeom>
              <a:avLst/>
              <a:gdLst>
                <a:gd name="T0" fmla="*/ 426 w 431"/>
                <a:gd name="T1" fmla="*/ 87 h 113"/>
                <a:gd name="T2" fmla="*/ 216 w 431"/>
                <a:gd name="T3" fmla="*/ 0 h 113"/>
                <a:gd name="T4" fmla="*/ 6 w 431"/>
                <a:gd name="T5" fmla="*/ 87 h 113"/>
                <a:gd name="T6" fmla="*/ 6 w 431"/>
                <a:gd name="T7" fmla="*/ 108 h 113"/>
                <a:gd name="T8" fmla="*/ 26 w 431"/>
                <a:gd name="T9" fmla="*/ 108 h 113"/>
                <a:gd name="T10" fmla="*/ 216 w 431"/>
                <a:gd name="T11" fmla="*/ 29 h 113"/>
                <a:gd name="T12" fmla="*/ 405 w 431"/>
                <a:gd name="T13" fmla="*/ 108 h 113"/>
                <a:gd name="T14" fmla="*/ 415 w 431"/>
                <a:gd name="T15" fmla="*/ 112 h 113"/>
                <a:gd name="T16" fmla="*/ 426 w 431"/>
                <a:gd name="T17" fmla="*/ 108 h 113"/>
                <a:gd name="T18" fmla="*/ 426 w 431"/>
                <a:gd name="T19" fmla="*/ 87 h 113"/>
                <a:gd name="T20" fmla="*/ 426 w 431"/>
                <a:gd name="T21" fmla="*/ 87 h 113"/>
                <a:gd name="T22" fmla="*/ 426 w 431"/>
                <a:gd name="T23" fmla="*/ 87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31" h="113">
                  <a:moveTo>
                    <a:pt x="426" y="87"/>
                  </a:moveTo>
                  <a:cubicBezTo>
                    <a:pt x="370" y="31"/>
                    <a:pt x="295" y="0"/>
                    <a:pt x="216" y="0"/>
                  </a:cubicBezTo>
                  <a:cubicBezTo>
                    <a:pt x="137" y="0"/>
                    <a:pt x="62" y="31"/>
                    <a:pt x="6" y="87"/>
                  </a:cubicBezTo>
                  <a:cubicBezTo>
                    <a:pt x="0" y="93"/>
                    <a:pt x="0" y="102"/>
                    <a:pt x="6" y="108"/>
                  </a:cubicBezTo>
                  <a:cubicBezTo>
                    <a:pt x="12" y="113"/>
                    <a:pt x="21" y="113"/>
                    <a:pt x="26" y="108"/>
                  </a:cubicBezTo>
                  <a:cubicBezTo>
                    <a:pt x="77" y="57"/>
                    <a:pt x="144" y="29"/>
                    <a:pt x="216" y="29"/>
                  </a:cubicBezTo>
                  <a:cubicBezTo>
                    <a:pt x="287" y="29"/>
                    <a:pt x="355" y="57"/>
                    <a:pt x="405" y="108"/>
                  </a:cubicBezTo>
                  <a:cubicBezTo>
                    <a:pt x="408" y="111"/>
                    <a:pt x="412" y="112"/>
                    <a:pt x="415" y="112"/>
                  </a:cubicBezTo>
                  <a:cubicBezTo>
                    <a:pt x="419" y="112"/>
                    <a:pt x="423" y="111"/>
                    <a:pt x="426" y="108"/>
                  </a:cubicBezTo>
                  <a:cubicBezTo>
                    <a:pt x="431" y="102"/>
                    <a:pt x="431" y="93"/>
                    <a:pt x="426" y="87"/>
                  </a:cubicBezTo>
                  <a:close/>
                  <a:moveTo>
                    <a:pt x="426" y="87"/>
                  </a:moveTo>
                  <a:cubicBezTo>
                    <a:pt x="426" y="87"/>
                    <a:pt x="426" y="87"/>
                    <a:pt x="426" y="8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4F5A2DE-EE7A-C43E-B2CB-EB7A26728BCB}"/>
              </a:ext>
            </a:extLst>
          </p:cNvPr>
          <p:cNvSpPr/>
          <p:nvPr/>
        </p:nvSpPr>
        <p:spPr>
          <a:xfrm>
            <a:off x="500630" y="367386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7A943F-88A8-68EB-9B01-9822C74A8ED9}"/>
              </a:ext>
            </a:extLst>
          </p:cNvPr>
          <p:cNvSpPr/>
          <p:nvPr/>
        </p:nvSpPr>
        <p:spPr>
          <a:xfrm>
            <a:off x="500629" y="406784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889B8E-75E5-B594-E060-CCA8E905C8FB}"/>
              </a:ext>
            </a:extLst>
          </p:cNvPr>
          <p:cNvSpPr/>
          <p:nvPr/>
        </p:nvSpPr>
        <p:spPr>
          <a:xfrm>
            <a:off x="9852127" y="2219302"/>
            <a:ext cx="1994209" cy="241939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4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67B32-3524-4C37-B3F5-E2D7E33647D2}"/>
              </a:ext>
            </a:extLst>
          </p:cNvPr>
          <p:cNvSpPr txBox="1"/>
          <p:nvPr/>
        </p:nvSpPr>
        <p:spPr>
          <a:xfrm>
            <a:off x="4101995" y="3498923"/>
            <a:ext cx="3988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Wind 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C2605-9564-3E22-28C0-67E4C2DDD4F8}"/>
              </a:ext>
            </a:extLst>
          </p:cNvPr>
          <p:cNvSpPr txBox="1"/>
          <p:nvPr/>
        </p:nvSpPr>
        <p:spPr>
          <a:xfrm>
            <a:off x="4726977" y="3163868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18467-171C-2978-B672-261FDEFC79F5}"/>
              </a:ext>
            </a:extLst>
          </p:cNvPr>
          <p:cNvCxnSpPr/>
          <p:nvPr/>
        </p:nvCxnSpPr>
        <p:spPr>
          <a:xfrm>
            <a:off x="5762171" y="4310743"/>
            <a:ext cx="667657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CB34D9-2EEE-1FD6-6C7F-9591D0AD71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096000" y="0"/>
            <a:ext cx="0" cy="11028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C7CAED6-71FD-A5FE-7AC9-BE030627F703}"/>
              </a:ext>
            </a:extLst>
          </p:cNvPr>
          <p:cNvSpPr/>
          <p:nvPr/>
        </p:nvSpPr>
        <p:spPr>
          <a:xfrm>
            <a:off x="5581418" y="1102838"/>
            <a:ext cx="1029164" cy="10291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520B4-A6C1-3336-9464-6728181D4A26}"/>
              </a:ext>
            </a:extLst>
          </p:cNvPr>
          <p:cNvSpPr txBox="1"/>
          <p:nvPr/>
        </p:nvSpPr>
        <p:spPr>
          <a:xfrm>
            <a:off x="4528458" y="1455837"/>
            <a:ext cx="786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2019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F08B2-7FE6-4FED-2463-C446D67F7327}"/>
              </a:ext>
            </a:extLst>
          </p:cNvPr>
          <p:cNvGrpSpPr/>
          <p:nvPr/>
        </p:nvGrpSpPr>
        <p:grpSpPr>
          <a:xfrm>
            <a:off x="6876855" y="1106214"/>
            <a:ext cx="3972377" cy="1022412"/>
            <a:chOff x="6876855" y="2087883"/>
            <a:chExt cx="3972377" cy="10224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C1FD4D-C979-D947-C394-B959A6307577}"/>
                </a:ext>
              </a:extLst>
            </p:cNvPr>
            <p:cNvSpPr txBox="1"/>
            <p:nvPr/>
          </p:nvSpPr>
          <p:spPr>
            <a:xfrm>
              <a:off x="6876855" y="2417798"/>
              <a:ext cx="3972377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simply random text. It has roots in a piece of classical Latin literature from over 2000 years Hampden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D432EB-4D6E-E958-6723-9B9494A2258B}"/>
                </a:ext>
              </a:extLst>
            </p:cNvPr>
            <p:cNvSpPr txBox="1"/>
            <p:nvPr/>
          </p:nvSpPr>
          <p:spPr>
            <a:xfrm>
              <a:off x="6876855" y="2087883"/>
              <a:ext cx="19242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#8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67BDF7-56AD-0BC4-5B5B-F65522817793}"/>
              </a:ext>
            </a:extLst>
          </p:cNvPr>
          <p:cNvGrpSpPr/>
          <p:nvPr/>
        </p:nvGrpSpPr>
        <p:grpSpPr>
          <a:xfrm>
            <a:off x="5789089" y="1434276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14" name="Freeform 102">
              <a:extLst>
                <a:ext uri="{FF2B5EF4-FFF2-40B4-BE49-F238E27FC236}">
                  <a16:creationId xmlns:a16="http://schemas.microsoft.com/office/drawing/2014/main" id="{4A93674A-AB21-960D-8A9D-F7575FABE7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5" name="Freeform 103">
              <a:extLst>
                <a:ext uri="{FF2B5EF4-FFF2-40B4-BE49-F238E27FC236}">
                  <a16:creationId xmlns:a16="http://schemas.microsoft.com/office/drawing/2014/main" id="{B60380BE-B7C9-1EE1-F4DB-053437DB5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79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97953A-CE1E-C7B9-C646-0482D3F0348F}"/>
              </a:ext>
            </a:extLst>
          </p:cNvPr>
          <p:cNvSpPr txBox="1"/>
          <p:nvPr/>
        </p:nvSpPr>
        <p:spPr>
          <a:xfrm>
            <a:off x="551294" y="886351"/>
            <a:ext cx="430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20000"/>
                    <a:lumOff val="80000"/>
                  </a:schemeClr>
                </a:solidFill>
                <a:latin typeface="+mj-lt"/>
                <a:ea typeface="PT Sans" panose="020B0503020203020204" pitchFamily="34" charset="0"/>
                <a:cs typeface="Poppins SemiBold" panose="00000700000000000000" pitchFamily="2" charset="0"/>
              </a:rPr>
              <a:t>Timeline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EF9F-1ED9-5770-4B48-E6C5BB109947}"/>
              </a:ext>
            </a:extLst>
          </p:cNvPr>
          <p:cNvSpPr txBox="1"/>
          <p:nvPr/>
        </p:nvSpPr>
        <p:spPr>
          <a:xfrm>
            <a:off x="551294" y="551296"/>
            <a:ext cx="2738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spc="100" dirty="0">
                <a:solidFill>
                  <a:schemeClr val="tx1">
                    <a:lumMod val="20000"/>
                    <a:lumOff val="80000"/>
                  </a:schemeClr>
                </a:solidFill>
                <a:cs typeface="Poppins Light" panose="00000400000000000000" pitchFamily="2" charset="0"/>
              </a:rPr>
              <a:t>Our Creative Presentation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9BB36-0B72-BA21-31C5-D7085BFB661A}"/>
              </a:ext>
            </a:extLst>
          </p:cNvPr>
          <p:cNvCxnSpPr/>
          <p:nvPr/>
        </p:nvCxnSpPr>
        <p:spPr>
          <a:xfrm>
            <a:off x="647697" y="1698171"/>
            <a:ext cx="66765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B5ADAA5-1D73-387A-FCF3-6AFDB6CC0597}"/>
              </a:ext>
            </a:extLst>
          </p:cNvPr>
          <p:cNvSpPr/>
          <p:nvPr/>
        </p:nvSpPr>
        <p:spPr>
          <a:xfrm>
            <a:off x="4670029" y="2914419"/>
            <a:ext cx="1029164" cy="102916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309816-F054-5443-0E5D-C11A9985F643}"/>
              </a:ext>
            </a:extLst>
          </p:cNvPr>
          <p:cNvGrpSpPr/>
          <p:nvPr/>
        </p:nvGrpSpPr>
        <p:grpSpPr>
          <a:xfrm>
            <a:off x="4889267" y="3132500"/>
            <a:ext cx="590688" cy="593002"/>
            <a:chOff x="1457325" y="3446868"/>
            <a:chExt cx="590688" cy="593002"/>
          </a:xfrm>
          <a:solidFill>
            <a:schemeClr val="bg1"/>
          </a:solidFill>
        </p:grpSpPr>
        <p:sp>
          <p:nvSpPr>
            <p:cNvPr id="7" name="Freeform 92">
              <a:extLst>
                <a:ext uri="{FF2B5EF4-FFF2-40B4-BE49-F238E27FC236}">
                  <a16:creationId xmlns:a16="http://schemas.microsoft.com/office/drawing/2014/main" id="{497E9C82-C7D1-B2AF-01D7-E0384A6B20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7325" y="3446868"/>
              <a:ext cx="590688" cy="593002"/>
            </a:xfrm>
            <a:custGeom>
              <a:avLst/>
              <a:gdLst>
                <a:gd name="T0" fmla="*/ 397 w 402"/>
                <a:gd name="T1" fmla="*/ 141 h 402"/>
                <a:gd name="T2" fmla="*/ 378 w 402"/>
                <a:gd name="T3" fmla="*/ 141 h 402"/>
                <a:gd name="T4" fmla="*/ 261 w 402"/>
                <a:gd name="T5" fmla="*/ 258 h 402"/>
                <a:gd name="T6" fmla="*/ 97 w 402"/>
                <a:gd name="T7" fmla="*/ 330 h 402"/>
                <a:gd name="T8" fmla="*/ 72 w 402"/>
                <a:gd name="T9" fmla="*/ 305 h 402"/>
                <a:gd name="T10" fmla="*/ 144 w 402"/>
                <a:gd name="T11" fmla="*/ 141 h 402"/>
                <a:gd name="T12" fmla="*/ 261 w 402"/>
                <a:gd name="T13" fmla="*/ 25 h 402"/>
                <a:gd name="T14" fmla="*/ 261 w 402"/>
                <a:gd name="T15" fmla="*/ 6 h 402"/>
                <a:gd name="T16" fmla="*/ 242 w 402"/>
                <a:gd name="T17" fmla="*/ 6 h 402"/>
                <a:gd name="T18" fmla="*/ 122 w 402"/>
                <a:gd name="T19" fmla="*/ 126 h 402"/>
                <a:gd name="T20" fmla="*/ 0 w 402"/>
                <a:gd name="T21" fmla="*/ 402 h 402"/>
                <a:gd name="T22" fmla="*/ 277 w 402"/>
                <a:gd name="T23" fmla="*/ 280 h 402"/>
                <a:gd name="T24" fmla="*/ 397 w 402"/>
                <a:gd name="T25" fmla="*/ 160 h 402"/>
                <a:gd name="T26" fmla="*/ 397 w 402"/>
                <a:gd name="T27" fmla="*/ 141 h 402"/>
                <a:gd name="T28" fmla="*/ 397 w 402"/>
                <a:gd name="T29" fmla="*/ 141 h 402"/>
                <a:gd name="T30" fmla="*/ 397 w 402"/>
                <a:gd name="T31" fmla="*/ 14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2" h="402">
                  <a:moveTo>
                    <a:pt x="397" y="141"/>
                  </a:moveTo>
                  <a:cubicBezTo>
                    <a:pt x="391" y="136"/>
                    <a:pt x="383" y="136"/>
                    <a:pt x="378" y="141"/>
                  </a:cubicBezTo>
                  <a:cubicBezTo>
                    <a:pt x="261" y="258"/>
                    <a:pt x="261" y="258"/>
                    <a:pt x="261" y="258"/>
                  </a:cubicBezTo>
                  <a:cubicBezTo>
                    <a:pt x="97" y="330"/>
                    <a:pt x="97" y="330"/>
                    <a:pt x="97" y="330"/>
                  </a:cubicBezTo>
                  <a:cubicBezTo>
                    <a:pt x="72" y="305"/>
                    <a:pt x="72" y="305"/>
                    <a:pt x="72" y="305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6" y="19"/>
                    <a:pt x="266" y="11"/>
                    <a:pt x="261" y="6"/>
                  </a:cubicBezTo>
                  <a:cubicBezTo>
                    <a:pt x="256" y="0"/>
                    <a:pt x="247" y="0"/>
                    <a:pt x="242" y="6"/>
                  </a:cubicBezTo>
                  <a:cubicBezTo>
                    <a:pt x="122" y="126"/>
                    <a:pt x="122" y="126"/>
                    <a:pt x="122" y="12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277" y="280"/>
                    <a:pt x="277" y="280"/>
                    <a:pt x="277" y="280"/>
                  </a:cubicBezTo>
                  <a:cubicBezTo>
                    <a:pt x="397" y="160"/>
                    <a:pt x="397" y="160"/>
                    <a:pt x="397" y="160"/>
                  </a:cubicBezTo>
                  <a:cubicBezTo>
                    <a:pt x="402" y="155"/>
                    <a:pt x="402" y="147"/>
                    <a:pt x="397" y="141"/>
                  </a:cubicBezTo>
                  <a:close/>
                  <a:moveTo>
                    <a:pt x="397" y="141"/>
                  </a:moveTo>
                  <a:cubicBezTo>
                    <a:pt x="397" y="141"/>
                    <a:pt x="397" y="141"/>
                    <a:pt x="397" y="1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8" name="Freeform 93">
              <a:extLst>
                <a:ext uri="{FF2B5EF4-FFF2-40B4-BE49-F238E27FC236}">
                  <a16:creationId xmlns:a16="http://schemas.microsoft.com/office/drawing/2014/main" id="{E61BA53D-8286-3943-5F50-ACB6B14D4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3515" y="3591841"/>
              <a:ext cx="207435" cy="205893"/>
            </a:xfrm>
            <a:custGeom>
              <a:avLst/>
              <a:gdLst>
                <a:gd name="T0" fmla="*/ 5 w 141"/>
                <a:gd name="T1" fmla="*/ 136 h 140"/>
                <a:gd name="T2" fmla="*/ 14 w 141"/>
                <a:gd name="T3" fmla="*/ 140 h 140"/>
                <a:gd name="T4" fmla="*/ 24 w 141"/>
                <a:gd name="T5" fmla="*/ 136 h 140"/>
                <a:gd name="T6" fmla="*/ 136 w 141"/>
                <a:gd name="T7" fmla="*/ 24 h 140"/>
                <a:gd name="T8" fmla="*/ 136 w 141"/>
                <a:gd name="T9" fmla="*/ 5 h 140"/>
                <a:gd name="T10" fmla="*/ 117 w 141"/>
                <a:gd name="T11" fmla="*/ 5 h 140"/>
                <a:gd name="T12" fmla="*/ 5 w 141"/>
                <a:gd name="T13" fmla="*/ 117 h 140"/>
                <a:gd name="T14" fmla="*/ 5 w 141"/>
                <a:gd name="T15" fmla="*/ 136 h 140"/>
                <a:gd name="T16" fmla="*/ 5 w 141"/>
                <a:gd name="T17" fmla="*/ 136 h 140"/>
                <a:gd name="T18" fmla="*/ 5 w 141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40">
                  <a:moveTo>
                    <a:pt x="5" y="136"/>
                  </a:moveTo>
                  <a:cubicBezTo>
                    <a:pt x="7" y="139"/>
                    <a:pt x="11" y="140"/>
                    <a:pt x="14" y="140"/>
                  </a:cubicBezTo>
                  <a:cubicBezTo>
                    <a:pt x="18" y="140"/>
                    <a:pt x="21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1" y="19"/>
                    <a:pt x="141" y="10"/>
                    <a:pt x="136" y="5"/>
                  </a:cubicBezTo>
                  <a:cubicBezTo>
                    <a:pt x="131" y="0"/>
                    <a:pt x="122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2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9" name="Freeform 94">
              <a:extLst>
                <a:ext uri="{FF2B5EF4-FFF2-40B4-BE49-F238E27FC236}">
                  <a16:creationId xmlns:a16="http://schemas.microsoft.com/office/drawing/2014/main" id="{F20056BE-69ED-2410-A710-A186D6F5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560" y="3547115"/>
              <a:ext cx="208206" cy="208206"/>
            </a:xfrm>
            <a:custGeom>
              <a:avLst/>
              <a:gdLst>
                <a:gd name="T0" fmla="*/ 6 w 142"/>
                <a:gd name="T1" fmla="*/ 137 h 141"/>
                <a:gd name="T2" fmla="*/ 15 w 142"/>
                <a:gd name="T3" fmla="*/ 141 h 141"/>
                <a:gd name="T4" fmla="*/ 24 w 142"/>
                <a:gd name="T5" fmla="*/ 137 h 141"/>
                <a:gd name="T6" fmla="*/ 137 w 142"/>
                <a:gd name="T7" fmla="*/ 25 h 141"/>
                <a:gd name="T8" fmla="*/ 137 w 142"/>
                <a:gd name="T9" fmla="*/ 6 h 141"/>
                <a:gd name="T10" fmla="*/ 118 w 142"/>
                <a:gd name="T11" fmla="*/ 6 h 141"/>
                <a:gd name="T12" fmla="*/ 6 w 142"/>
                <a:gd name="T13" fmla="*/ 118 h 141"/>
                <a:gd name="T14" fmla="*/ 6 w 142"/>
                <a:gd name="T15" fmla="*/ 137 h 141"/>
                <a:gd name="T16" fmla="*/ 6 w 142"/>
                <a:gd name="T17" fmla="*/ 137 h 141"/>
                <a:gd name="T18" fmla="*/ 6 w 142"/>
                <a:gd name="T19" fmla="*/ 13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1">
                  <a:moveTo>
                    <a:pt x="6" y="137"/>
                  </a:moveTo>
                  <a:cubicBezTo>
                    <a:pt x="8" y="139"/>
                    <a:pt x="12" y="141"/>
                    <a:pt x="15" y="141"/>
                  </a:cubicBezTo>
                  <a:cubicBezTo>
                    <a:pt x="18" y="141"/>
                    <a:pt x="22" y="139"/>
                    <a:pt x="24" y="137"/>
                  </a:cubicBezTo>
                  <a:cubicBezTo>
                    <a:pt x="137" y="25"/>
                    <a:pt x="137" y="25"/>
                    <a:pt x="137" y="25"/>
                  </a:cubicBezTo>
                  <a:cubicBezTo>
                    <a:pt x="142" y="19"/>
                    <a:pt x="142" y="11"/>
                    <a:pt x="137" y="6"/>
                  </a:cubicBezTo>
                  <a:cubicBezTo>
                    <a:pt x="131" y="0"/>
                    <a:pt x="123" y="0"/>
                    <a:pt x="118" y="6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0" y="123"/>
                    <a:pt x="0" y="131"/>
                    <a:pt x="6" y="137"/>
                  </a:cubicBezTo>
                  <a:close/>
                  <a:moveTo>
                    <a:pt x="6" y="137"/>
                  </a:moveTo>
                  <a:cubicBezTo>
                    <a:pt x="6" y="137"/>
                    <a:pt x="6" y="137"/>
                    <a:pt x="6" y="13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0" name="Freeform 95">
              <a:extLst>
                <a:ext uri="{FF2B5EF4-FFF2-40B4-BE49-F238E27FC236}">
                  <a16:creationId xmlns:a16="http://schemas.microsoft.com/office/drawing/2014/main" id="{81732FEC-452D-344A-DC79-7DBBBCA241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7148" y="3504703"/>
              <a:ext cx="208206" cy="206664"/>
            </a:xfrm>
            <a:custGeom>
              <a:avLst/>
              <a:gdLst>
                <a:gd name="T0" fmla="*/ 5 w 142"/>
                <a:gd name="T1" fmla="*/ 136 h 140"/>
                <a:gd name="T2" fmla="*/ 15 w 142"/>
                <a:gd name="T3" fmla="*/ 140 h 140"/>
                <a:gd name="T4" fmla="*/ 24 w 142"/>
                <a:gd name="T5" fmla="*/ 136 h 140"/>
                <a:gd name="T6" fmla="*/ 136 w 142"/>
                <a:gd name="T7" fmla="*/ 24 h 140"/>
                <a:gd name="T8" fmla="*/ 136 w 142"/>
                <a:gd name="T9" fmla="*/ 5 h 140"/>
                <a:gd name="T10" fmla="*/ 117 w 142"/>
                <a:gd name="T11" fmla="*/ 5 h 140"/>
                <a:gd name="T12" fmla="*/ 5 w 142"/>
                <a:gd name="T13" fmla="*/ 117 h 140"/>
                <a:gd name="T14" fmla="*/ 5 w 142"/>
                <a:gd name="T15" fmla="*/ 136 h 140"/>
                <a:gd name="T16" fmla="*/ 5 w 142"/>
                <a:gd name="T17" fmla="*/ 136 h 140"/>
                <a:gd name="T18" fmla="*/ 5 w 142"/>
                <a:gd name="T19" fmla="*/ 1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40">
                  <a:moveTo>
                    <a:pt x="5" y="136"/>
                  </a:moveTo>
                  <a:cubicBezTo>
                    <a:pt x="8" y="139"/>
                    <a:pt x="11" y="140"/>
                    <a:pt x="15" y="140"/>
                  </a:cubicBezTo>
                  <a:cubicBezTo>
                    <a:pt x="18" y="140"/>
                    <a:pt x="22" y="139"/>
                    <a:pt x="24" y="136"/>
                  </a:cubicBezTo>
                  <a:cubicBezTo>
                    <a:pt x="136" y="24"/>
                    <a:pt x="136" y="24"/>
                    <a:pt x="136" y="24"/>
                  </a:cubicBezTo>
                  <a:cubicBezTo>
                    <a:pt x="142" y="19"/>
                    <a:pt x="142" y="10"/>
                    <a:pt x="136" y="5"/>
                  </a:cubicBezTo>
                  <a:cubicBezTo>
                    <a:pt x="131" y="0"/>
                    <a:pt x="123" y="0"/>
                    <a:pt x="117" y="5"/>
                  </a:cubicBezTo>
                  <a:cubicBezTo>
                    <a:pt x="5" y="117"/>
                    <a:pt x="5" y="117"/>
                    <a:pt x="5" y="117"/>
                  </a:cubicBezTo>
                  <a:cubicBezTo>
                    <a:pt x="0" y="123"/>
                    <a:pt x="0" y="131"/>
                    <a:pt x="5" y="136"/>
                  </a:cubicBezTo>
                  <a:close/>
                  <a:moveTo>
                    <a:pt x="5" y="136"/>
                  </a:moveTo>
                  <a:cubicBezTo>
                    <a:pt x="5" y="136"/>
                    <a:pt x="5" y="136"/>
                    <a:pt x="5" y="1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0A3DED-C7C0-BC8F-3A45-0AC69E07BBA7}"/>
              </a:ext>
            </a:extLst>
          </p:cNvPr>
          <p:cNvGrpSpPr/>
          <p:nvPr/>
        </p:nvGrpSpPr>
        <p:grpSpPr>
          <a:xfrm>
            <a:off x="4670029" y="4317699"/>
            <a:ext cx="1540271" cy="1637965"/>
            <a:chOff x="4670029" y="4589841"/>
            <a:chExt cx="1540271" cy="16379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20C04-E54C-A638-A291-F9D7FB4EDF19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808334-745B-44D8-AC23-E810C4D4702A}"/>
                </a:ext>
              </a:extLst>
            </p:cNvPr>
            <p:cNvSpPr txBox="1"/>
            <p:nvPr/>
          </p:nvSpPr>
          <p:spPr>
            <a:xfrm>
              <a:off x="4670029" y="4589841"/>
              <a:ext cx="8955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START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F81C54-2441-C78D-494A-452B8B9721C4}"/>
              </a:ext>
            </a:extLst>
          </p:cNvPr>
          <p:cNvSpPr txBox="1"/>
          <p:nvPr/>
        </p:nvSpPr>
        <p:spPr>
          <a:xfrm>
            <a:off x="4670029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C8D391-091E-7B3A-9922-461F28A67DF6}"/>
              </a:ext>
            </a:extLst>
          </p:cNvPr>
          <p:cNvSpPr/>
          <p:nvPr/>
        </p:nvSpPr>
        <p:spPr>
          <a:xfrm>
            <a:off x="7640785" y="2914419"/>
            <a:ext cx="1029164" cy="10291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F15F4-3A71-7FB5-1859-BC3F670BC5C7}"/>
              </a:ext>
            </a:extLst>
          </p:cNvPr>
          <p:cNvSpPr txBox="1"/>
          <p:nvPr/>
        </p:nvSpPr>
        <p:spPr>
          <a:xfrm>
            <a:off x="7640785" y="4317699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0EA55-8ED4-A00F-D6C2-30CADDA2ADEB}"/>
              </a:ext>
            </a:extLst>
          </p:cNvPr>
          <p:cNvGrpSpPr/>
          <p:nvPr/>
        </p:nvGrpSpPr>
        <p:grpSpPr>
          <a:xfrm>
            <a:off x="7640785" y="1109574"/>
            <a:ext cx="1540271" cy="1637965"/>
            <a:chOff x="4670029" y="4589841"/>
            <a:chExt cx="1540271" cy="16379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5DD2C9-5C51-CED3-6947-EB7E64FD83D7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70AF85-CAB8-AFA6-C865-8C427DA6EE5A}"/>
                </a:ext>
              </a:extLst>
            </p:cNvPr>
            <p:cNvSpPr txBox="1"/>
            <p:nvPr/>
          </p:nvSpPr>
          <p:spPr>
            <a:xfrm>
              <a:off x="4670029" y="4589841"/>
              <a:ext cx="13288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#1</a:t>
              </a:r>
            </a:p>
          </p:txBody>
        </p:sp>
      </p:grpSp>
      <p:sp>
        <p:nvSpPr>
          <p:cNvPr id="20" name="Freeform 96">
            <a:extLst>
              <a:ext uri="{FF2B5EF4-FFF2-40B4-BE49-F238E27FC236}">
                <a16:creationId xmlns:a16="http://schemas.microsoft.com/office/drawing/2014/main" id="{D1B82985-094A-1690-9609-EF8D73462014}"/>
              </a:ext>
            </a:extLst>
          </p:cNvPr>
          <p:cNvSpPr>
            <a:spLocks noEditPoints="1"/>
          </p:cNvSpPr>
          <p:nvPr/>
        </p:nvSpPr>
        <p:spPr bwMode="auto">
          <a:xfrm>
            <a:off x="7898194" y="3171057"/>
            <a:ext cx="514346" cy="515889"/>
          </a:xfrm>
          <a:custGeom>
            <a:avLst/>
            <a:gdLst>
              <a:gd name="T0" fmla="*/ 345 w 350"/>
              <a:gd name="T1" fmla="*/ 2 h 350"/>
              <a:gd name="T2" fmla="*/ 339 w 350"/>
              <a:gd name="T3" fmla="*/ 0 h 350"/>
              <a:gd name="T4" fmla="*/ 333 w 350"/>
              <a:gd name="T5" fmla="*/ 2 h 350"/>
              <a:gd name="T6" fmla="*/ 5 w 350"/>
              <a:gd name="T7" fmla="*/ 220 h 350"/>
              <a:gd name="T8" fmla="*/ 0 w 350"/>
              <a:gd name="T9" fmla="*/ 231 h 350"/>
              <a:gd name="T10" fmla="*/ 7 w 350"/>
              <a:gd name="T11" fmla="*/ 240 h 350"/>
              <a:gd name="T12" fmla="*/ 93 w 350"/>
              <a:gd name="T13" fmla="*/ 274 h 350"/>
              <a:gd name="T14" fmla="*/ 133 w 350"/>
              <a:gd name="T15" fmla="*/ 344 h 350"/>
              <a:gd name="T16" fmla="*/ 142 w 350"/>
              <a:gd name="T17" fmla="*/ 350 h 350"/>
              <a:gd name="T18" fmla="*/ 142 w 350"/>
              <a:gd name="T19" fmla="*/ 350 h 350"/>
              <a:gd name="T20" fmla="*/ 152 w 350"/>
              <a:gd name="T21" fmla="*/ 344 h 350"/>
              <a:gd name="T22" fmla="*/ 174 w 350"/>
              <a:gd name="T23" fmla="*/ 307 h 350"/>
              <a:gd name="T24" fmla="*/ 280 w 350"/>
              <a:gd name="T25" fmla="*/ 349 h 350"/>
              <a:gd name="T26" fmla="*/ 284 w 350"/>
              <a:gd name="T27" fmla="*/ 350 h 350"/>
              <a:gd name="T28" fmla="*/ 290 w 350"/>
              <a:gd name="T29" fmla="*/ 348 h 350"/>
              <a:gd name="T30" fmla="*/ 295 w 350"/>
              <a:gd name="T31" fmla="*/ 340 h 350"/>
              <a:gd name="T32" fmla="*/ 350 w 350"/>
              <a:gd name="T33" fmla="*/ 13 h 350"/>
              <a:gd name="T34" fmla="*/ 345 w 350"/>
              <a:gd name="T35" fmla="*/ 2 h 350"/>
              <a:gd name="T36" fmla="*/ 34 w 350"/>
              <a:gd name="T37" fmla="*/ 227 h 350"/>
              <a:gd name="T38" fmla="*/ 288 w 350"/>
              <a:gd name="T39" fmla="*/ 58 h 350"/>
              <a:gd name="T40" fmla="*/ 104 w 350"/>
              <a:gd name="T41" fmla="*/ 255 h 350"/>
              <a:gd name="T42" fmla="*/ 101 w 350"/>
              <a:gd name="T43" fmla="*/ 254 h 350"/>
              <a:gd name="T44" fmla="*/ 34 w 350"/>
              <a:gd name="T45" fmla="*/ 227 h 350"/>
              <a:gd name="T46" fmla="*/ 112 w 350"/>
              <a:gd name="T47" fmla="*/ 263 h 350"/>
              <a:gd name="T48" fmla="*/ 111 w 350"/>
              <a:gd name="T49" fmla="*/ 263 h 350"/>
              <a:gd name="T50" fmla="*/ 318 w 350"/>
              <a:gd name="T51" fmla="*/ 41 h 350"/>
              <a:gd name="T52" fmla="*/ 142 w 350"/>
              <a:gd name="T53" fmla="*/ 316 h 350"/>
              <a:gd name="T54" fmla="*/ 112 w 350"/>
              <a:gd name="T55" fmla="*/ 263 h 350"/>
              <a:gd name="T56" fmla="*/ 276 w 350"/>
              <a:gd name="T57" fmla="*/ 324 h 350"/>
              <a:gd name="T58" fmla="*/ 182 w 350"/>
              <a:gd name="T59" fmla="*/ 286 h 350"/>
              <a:gd name="T60" fmla="*/ 176 w 350"/>
              <a:gd name="T61" fmla="*/ 285 h 350"/>
              <a:gd name="T62" fmla="*/ 319 w 350"/>
              <a:gd name="T63" fmla="*/ 62 h 350"/>
              <a:gd name="T64" fmla="*/ 276 w 350"/>
              <a:gd name="T65" fmla="*/ 324 h 350"/>
              <a:gd name="T66" fmla="*/ 276 w 350"/>
              <a:gd name="T67" fmla="*/ 324 h 350"/>
              <a:gd name="T68" fmla="*/ 276 w 350"/>
              <a:gd name="T69" fmla="*/ 324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50" h="350">
                <a:moveTo>
                  <a:pt x="345" y="2"/>
                </a:moveTo>
                <a:cubicBezTo>
                  <a:pt x="343" y="1"/>
                  <a:pt x="341" y="0"/>
                  <a:pt x="339" y="0"/>
                </a:cubicBezTo>
                <a:cubicBezTo>
                  <a:pt x="337" y="0"/>
                  <a:pt x="335" y="1"/>
                  <a:pt x="333" y="2"/>
                </a:cubicBezTo>
                <a:cubicBezTo>
                  <a:pt x="5" y="220"/>
                  <a:pt x="5" y="220"/>
                  <a:pt x="5" y="220"/>
                </a:cubicBezTo>
                <a:cubicBezTo>
                  <a:pt x="2" y="223"/>
                  <a:pt x="0" y="227"/>
                  <a:pt x="0" y="231"/>
                </a:cubicBezTo>
                <a:cubicBezTo>
                  <a:pt x="1" y="235"/>
                  <a:pt x="3" y="238"/>
                  <a:pt x="7" y="240"/>
                </a:cubicBezTo>
                <a:cubicBezTo>
                  <a:pt x="93" y="274"/>
                  <a:pt x="93" y="274"/>
                  <a:pt x="93" y="274"/>
                </a:cubicBezTo>
                <a:cubicBezTo>
                  <a:pt x="133" y="344"/>
                  <a:pt x="133" y="344"/>
                  <a:pt x="133" y="344"/>
                </a:cubicBezTo>
                <a:cubicBezTo>
                  <a:pt x="135" y="348"/>
                  <a:pt x="138" y="350"/>
                  <a:pt x="142" y="350"/>
                </a:cubicBezTo>
                <a:cubicBezTo>
                  <a:pt x="142" y="350"/>
                  <a:pt x="142" y="350"/>
                  <a:pt x="142" y="350"/>
                </a:cubicBezTo>
                <a:cubicBezTo>
                  <a:pt x="146" y="350"/>
                  <a:pt x="150" y="348"/>
                  <a:pt x="152" y="344"/>
                </a:cubicBezTo>
                <a:cubicBezTo>
                  <a:pt x="174" y="307"/>
                  <a:pt x="174" y="307"/>
                  <a:pt x="174" y="307"/>
                </a:cubicBezTo>
                <a:cubicBezTo>
                  <a:pt x="280" y="349"/>
                  <a:pt x="280" y="349"/>
                  <a:pt x="280" y="349"/>
                </a:cubicBezTo>
                <a:cubicBezTo>
                  <a:pt x="281" y="349"/>
                  <a:pt x="283" y="350"/>
                  <a:pt x="284" y="350"/>
                </a:cubicBezTo>
                <a:cubicBezTo>
                  <a:pt x="286" y="350"/>
                  <a:pt x="288" y="349"/>
                  <a:pt x="290" y="348"/>
                </a:cubicBezTo>
                <a:cubicBezTo>
                  <a:pt x="292" y="347"/>
                  <a:pt x="294" y="344"/>
                  <a:pt x="295" y="340"/>
                </a:cubicBezTo>
                <a:cubicBezTo>
                  <a:pt x="350" y="13"/>
                  <a:pt x="350" y="13"/>
                  <a:pt x="350" y="13"/>
                </a:cubicBezTo>
                <a:cubicBezTo>
                  <a:pt x="350" y="9"/>
                  <a:pt x="348" y="4"/>
                  <a:pt x="345" y="2"/>
                </a:cubicBezTo>
                <a:close/>
                <a:moveTo>
                  <a:pt x="34" y="227"/>
                </a:moveTo>
                <a:cubicBezTo>
                  <a:pt x="288" y="58"/>
                  <a:pt x="288" y="58"/>
                  <a:pt x="288" y="58"/>
                </a:cubicBezTo>
                <a:cubicBezTo>
                  <a:pt x="104" y="255"/>
                  <a:pt x="104" y="255"/>
                  <a:pt x="104" y="255"/>
                </a:cubicBezTo>
                <a:cubicBezTo>
                  <a:pt x="103" y="255"/>
                  <a:pt x="102" y="254"/>
                  <a:pt x="101" y="254"/>
                </a:cubicBezTo>
                <a:lnTo>
                  <a:pt x="34" y="227"/>
                </a:lnTo>
                <a:close/>
                <a:moveTo>
                  <a:pt x="112" y="263"/>
                </a:moveTo>
                <a:cubicBezTo>
                  <a:pt x="111" y="263"/>
                  <a:pt x="111" y="263"/>
                  <a:pt x="111" y="263"/>
                </a:cubicBezTo>
                <a:cubicBezTo>
                  <a:pt x="318" y="41"/>
                  <a:pt x="318" y="41"/>
                  <a:pt x="318" y="41"/>
                </a:cubicBezTo>
                <a:cubicBezTo>
                  <a:pt x="142" y="316"/>
                  <a:pt x="142" y="316"/>
                  <a:pt x="142" y="316"/>
                </a:cubicBezTo>
                <a:lnTo>
                  <a:pt x="112" y="263"/>
                </a:lnTo>
                <a:close/>
                <a:moveTo>
                  <a:pt x="276" y="324"/>
                </a:moveTo>
                <a:cubicBezTo>
                  <a:pt x="182" y="286"/>
                  <a:pt x="182" y="286"/>
                  <a:pt x="182" y="286"/>
                </a:cubicBezTo>
                <a:cubicBezTo>
                  <a:pt x="180" y="285"/>
                  <a:pt x="178" y="285"/>
                  <a:pt x="176" y="285"/>
                </a:cubicBezTo>
                <a:cubicBezTo>
                  <a:pt x="319" y="62"/>
                  <a:pt x="319" y="62"/>
                  <a:pt x="319" y="62"/>
                </a:cubicBezTo>
                <a:lnTo>
                  <a:pt x="276" y="324"/>
                </a:lnTo>
                <a:close/>
                <a:moveTo>
                  <a:pt x="276" y="324"/>
                </a:moveTo>
                <a:cubicBezTo>
                  <a:pt x="276" y="324"/>
                  <a:pt x="276" y="324"/>
                  <a:pt x="276" y="324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C10E6C-5347-0338-B733-4203E7A53672}"/>
              </a:ext>
            </a:extLst>
          </p:cNvPr>
          <p:cNvSpPr/>
          <p:nvPr/>
        </p:nvSpPr>
        <p:spPr>
          <a:xfrm>
            <a:off x="10611542" y="2914419"/>
            <a:ext cx="1029164" cy="10291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E18359-26D0-DAEB-BD91-816BF874D8BC}"/>
              </a:ext>
            </a:extLst>
          </p:cNvPr>
          <p:cNvGrpSpPr/>
          <p:nvPr/>
        </p:nvGrpSpPr>
        <p:grpSpPr>
          <a:xfrm>
            <a:off x="10100435" y="4317699"/>
            <a:ext cx="1540272" cy="1637965"/>
            <a:chOff x="4670029" y="4589841"/>
            <a:chExt cx="1540272" cy="16379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E3FA7B-2D03-7E2E-E439-D8BE2A9ACD4E}"/>
                </a:ext>
              </a:extLst>
            </p:cNvPr>
            <p:cNvSpPr txBox="1"/>
            <p:nvPr/>
          </p:nvSpPr>
          <p:spPr>
            <a:xfrm>
              <a:off x="4670029" y="4919756"/>
              <a:ext cx="1540271" cy="130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Contrary to popular belief, Lorem Ipsum is not</a:t>
              </a:r>
            </a:p>
            <a:p>
              <a:pPr algn="r">
                <a:lnSpc>
                  <a:spcPts val="1600"/>
                </a:lnSpc>
              </a:pPr>
              <a:r>
                <a:rPr lang="en-US" sz="10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Light" panose="00000400000000000000" pitchFamily="2" charset="0"/>
                </a:rPr>
                <a:t>roots in a piece of classical Latin literature Hampden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1A02D35-B039-17D8-DD8D-B3F885E5FE2B}"/>
                </a:ext>
              </a:extLst>
            </p:cNvPr>
            <p:cNvSpPr txBox="1"/>
            <p:nvPr/>
          </p:nvSpPr>
          <p:spPr>
            <a:xfrm>
              <a:off x="4907395" y="4589841"/>
              <a:ext cx="13029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spc="200" dirty="0">
                  <a:solidFill>
                    <a:schemeClr val="tx1">
                      <a:lumMod val="20000"/>
                      <a:lumOff val="80000"/>
                    </a:schemeClr>
                  </a:solidFill>
                  <a:cs typeface="Poppins SemiBold" panose="00000700000000000000" pitchFamily="2" charset="0"/>
                </a:rPr>
                <a:t>PHASE #2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1B0E09-CAF0-E13F-E792-ED314772C4F4}"/>
              </a:ext>
            </a:extLst>
          </p:cNvPr>
          <p:cNvGrpSpPr/>
          <p:nvPr/>
        </p:nvGrpSpPr>
        <p:grpSpPr>
          <a:xfrm>
            <a:off x="10819213" y="3245857"/>
            <a:ext cx="613822" cy="366289"/>
            <a:chOff x="3495431" y="3561767"/>
            <a:chExt cx="613822" cy="366289"/>
          </a:xfrm>
          <a:solidFill>
            <a:schemeClr val="bg1"/>
          </a:solidFill>
        </p:grpSpPr>
        <p:sp>
          <p:nvSpPr>
            <p:cNvPr id="26" name="Freeform 102">
              <a:extLst>
                <a:ext uri="{FF2B5EF4-FFF2-40B4-BE49-F238E27FC236}">
                  <a16:creationId xmlns:a16="http://schemas.microsoft.com/office/drawing/2014/main" id="{207EBFA7-4F96-4957-B5AF-CB6AA35CA8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01600" y="3567936"/>
              <a:ext cx="602255" cy="353951"/>
            </a:xfrm>
            <a:custGeom>
              <a:avLst/>
              <a:gdLst>
                <a:gd name="T0" fmla="*/ 410 w 410"/>
                <a:gd name="T1" fmla="*/ 47 h 240"/>
                <a:gd name="T2" fmla="*/ 410 w 410"/>
                <a:gd name="T3" fmla="*/ 0 h 240"/>
                <a:gd name="T4" fmla="*/ 363 w 410"/>
                <a:gd name="T5" fmla="*/ 0 h 240"/>
                <a:gd name="T6" fmla="*/ 363 w 410"/>
                <a:gd name="T7" fmla="*/ 17 h 240"/>
                <a:gd name="T8" fmla="*/ 47 w 410"/>
                <a:gd name="T9" fmla="*/ 17 h 240"/>
                <a:gd name="T10" fmla="*/ 47 w 410"/>
                <a:gd name="T11" fmla="*/ 0 h 240"/>
                <a:gd name="T12" fmla="*/ 0 w 410"/>
                <a:gd name="T13" fmla="*/ 0 h 240"/>
                <a:gd name="T14" fmla="*/ 0 w 410"/>
                <a:gd name="T15" fmla="*/ 47 h 240"/>
                <a:gd name="T16" fmla="*/ 47 w 410"/>
                <a:gd name="T17" fmla="*/ 47 h 240"/>
                <a:gd name="T18" fmla="*/ 47 w 410"/>
                <a:gd name="T19" fmla="*/ 31 h 240"/>
                <a:gd name="T20" fmla="*/ 159 w 410"/>
                <a:gd name="T21" fmla="*/ 31 h 240"/>
                <a:gd name="T22" fmla="*/ 159 w 410"/>
                <a:gd name="T23" fmla="*/ 54 h 240"/>
                <a:gd name="T24" fmla="*/ 18 w 410"/>
                <a:gd name="T25" fmla="*/ 216 h 240"/>
                <a:gd name="T26" fmla="*/ 12 w 410"/>
                <a:gd name="T27" fmla="*/ 216 h 240"/>
                <a:gd name="T28" fmla="*/ 12 w 410"/>
                <a:gd name="T29" fmla="*/ 240 h 240"/>
                <a:gd name="T30" fmla="*/ 35 w 410"/>
                <a:gd name="T31" fmla="*/ 240 h 240"/>
                <a:gd name="T32" fmla="*/ 35 w 410"/>
                <a:gd name="T33" fmla="*/ 216 h 240"/>
                <a:gd name="T34" fmla="*/ 32 w 410"/>
                <a:gd name="T35" fmla="*/ 216 h 240"/>
                <a:gd name="T36" fmla="*/ 159 w 410"/>
                <a:gd name="T37" fmla="*/ 69 h 240"/>
                <a:gd name="T38" fmla="*/ 159 w 410"/>
                <a:gd name="T39" fmla="*/ 95 h 240"/>
                <a:gd name="T40" fmla="*/ 230 w 410"/>
                <a:gd name="T41" fmla="*/ 95 h 240"/>
                <a:gd name="T42" fmla="*/ 230 w 410"/>
                <a:gd name="T43" fmla="*/ 70 h 240"/>
                <a:gd name="T44" fmla="*/ 355 w 410"/>
                <a:gd name="T45" fmla="*/ 216 h 240"/>
                <a:gd name="T46" fmla="*/ 352 w 410"/>
                <a:gd name="T47" fmla="*/ 216 h 240"/>
                <a:gd name="T48" fmla="*/ 352 w 410"/>
                <a:gd name="T49" fmla="*/ 240 h 240"/>
                <a:gd name="T50" fmla="*/ 375 w 410"/>
                <a:gd name="T51" fmla="*/ 240 h 240"/>
                <a:gd name="T52" fmla="*/ 375 w 410"/>
                <a:gd name="T53" fmla="*/ 216 h 240"/>
                <a:gd name="T54" fmla="*/ 369 w 410"/>
                <a:gd name="T55" fmla="*/ 216 h 240"/>
                <a:gd name="T56" fmla="*/ 230 w 410"/>
                <a:gd name="T57" fmla="*/ 54 h 240"/>
                <a:gd name="T58" fmla="*/ 230 w 410"/>
                <a:gd name="T59" fmla="*/ 31 h 240"/>
                <a:gd name="T60" fmla="*/ 363 w 410"/>
                <a:gd name="T61" fmla="*/ 31 h 240"/>
                <a:gd name="T62" fmla="*/ 363 w 410"/>
                <a:gd name="T63" fmla="*/ 47 h 240"/>
                <a:gd name="T64" fmla="*/ 410 w 410"/>
                <a:gd name="T65" fmla="*/ 47 h 240"/>
                <a:gd name="T66" fmla="*/ 216 w 410"/>
                <a:gd name="T67" fmla="*/ 81 h 240"/>
                <a:gd name="T68" fmla="*/ 173 w 410"/>
                <a:gd name="T69" fmla="*/ 81 h 240"/>
                <a:gd name="T70" fmla="*/ 173 w 410"/>
                <a:gd name="T71" fmla="*/ 37 h 240"/>
                <a:gd name="T72" fmla="*/ 216 w 410"/>
                <a:gd name="T73" fmla="*/ 37 h 240"/>
                <a:gd name="T74" fmla="*/ 216 w 410"/>
                <a:gd name="T75" fmla="*/ 81 h 240"/>
                <a:gd name="T76" fmla="*/ 216 w 410"/>
                <a:gd name="T77" fmla="*/ 81 h 240"/>
                <a:gd name="T78" fmla="*/ 216 w 410"/>
                <a:gd name="T79" fmla="*/ 81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240">
                  <a:moveTo>
                    <a:pt x="410" y="47"/>
                  </a:moveTo>
                  <a:cubicBezTo>
                    <a:pt x="410" y="0"/>
                    <a:pt x="410" y="0"/>
                    <a:pt x="410" y="0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63" y="17"/>
                    <a:pt x="363" y="17"/>
                    <a:pt x="363" y="17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34" y="63"/>
                    <a:pt x="29" y="107"/>
                    <a:pt x="18" y="216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2" y="240"/>
                    <a:pt x="12" y="240"/>
                    <a:pt x="12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16"/>
                    <a:pt x="35" y="216"/>
                    <a:pt x="35" y="216"/>
                  </a:cubicBezTo>
                  <a:cubicBezTo>
                    <a:pt x="32" y="216"/>
                    <a:pt x="32" y="216"/>
                    <a:pt x="32" y="216"/>
                  </a:cubicBezTo>
                  <a:cubicBezTo>
                    <a:pt x="42" y="122"/>
                    <a:pt x="130" y="80"/>
                    <a:pt x="159" y="69"/>
                  </a:cubicBezTo>
                  <a:cubicBezTo>
                    <a:pt x="159" y="95"/>
                    <a:pt x="159" y="95"/>
                    <a:pt x="159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70"/>
                    <a:pt x="230" y="70"/>
                    <a:pt x="230" y="70"/>
                  </a:cubicBezTo>
                  <a:cubicBezTo>
                    <a:pt x="261" y="82"/>
                    <a:pt x="345" y="124"/>
                    <a:pt x="355" y="216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2" y="240"/>
                    <a:pt x="352" y="240"/>
                    <a:pt x="352" y="240"/>
                  </a:cubicBezTo>
                  <a:cubicBezTo>
                    <a:pt x="375" y="240"/>
                    <a:pt x="375" y="240"/>
                    <a:pt x="375" y="240"/>
                  </a:cubicBezTo>
                  <a:cubicBezTo>
                    <a:pt x="375" y="216"/>
                    <a:pt x="375" y="216"/>
                    <a:pt x="375" y="216"/>
                  </a:cubicBezTo>
                  <a:cubicBezTo>
                    <a:pt x="369" y="216"/>
                    <a:pt x="369" y="216"/>
                    <a:pt x="369" y="216"/>
                  </a:cubicBezTo>
                  <a:cubicBezTo>
                    <a:pt x="359" y="110"/>
                    <a:pt x="258" y="65"/>
                    <a:pt x="230" y="54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63" y="31"/>
                    <a:pt x="363" y="31"/>
                    <a:pt x="363" y="31"/>
                  </a:cubicBezTo>
                  <a:cubicBezTo>
                    <a:pt x="363" y="47"/>
                    <a:pt x="363" y="47"/>
                    <a:pt x="363" y="47"/>
                  </a:cubicBezTo>
                  <a:cubicBezTo>
                    <a:pt x="410" y="47"/>
                    <a:pt x="410" y="47"/>
                    <a:pt x="410" y="47"/>
                  </a:cubicBezTo>
                  <a:close/>
                  <a:moveTo>
                    <a:pt x="216" y="81"/>
                  </a:moveTo>
                  <a:cubicBezTo>
                    <a:pt x="173" y="81"/>
                    <a:pt x="173" y="81"/>
                    <a:pt x="173" y="81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16" y="37"/>
                    <a:pt x="216" y="37"/>
                    <a:pt x="216" y="37"/>
                  </a:cubicBezTo>
                  <a:lnTo>
                    <a:pt x="216" y="81"/>
                  </a:lnTo>
                  <a:close/>
                  <a:moveTo>
                    <a:pt x="216" y="81"/>
                  </a:moveTo>
                  <a:cubicBezTo>
                    <a:pt x="216" y="81"/>
                    <a:pt x="216" y="81"/>
                    <a:pt x="216" y="8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7" name="Freeform 103">
              <a:extLst>
                <a:ext uri="{FF2B5EF4-FFF2-40B4-BE49-F238E27FC236}">
                  <a16:creationId xmlns:a16="http://schemas.microsoft.com/office/drawing/2014/main" id="{714250A8-3490-83A8-8091-115666B60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5431" y="3561767"/>
              <a:ext cx="613822" cy="366289"/>
            </a:xfrm>
            <a:custGeom>
              <a:avLst/>
              <a:gdLst>
                <a:gd name="T0" fmla="*/ 352 w 418"/>
                <a:gd name="T1" fmla="*/ 248 h 248"/>
                <a:gd name="T2" fmla="*/ 355 w 418"/>
                <a:gd name="T3" fmla="*/ 216 h 248"/>
                <a:gd name="T4" fmla="*/ 239 w 418"/>
                <a:gd name="T5" fmla="*/ 103 h 248"/>
                <a:gd name="T6" fmla="*/ 159 w 418"/>
                <a:gd name="T7" fmla="*/ 79 h 248"/>
                <a:gd name="T8" fmla="*/ 43 w 418"/>
                <a:gd name="T9" fmla="*/ 216 h 248"/>
                <a:gd name="T10" fmla="*/ 12 w 418"/>
                <a:gd name="T11" fmla="*/ 248 h 248"/>
                <a:gd name="T12" fmla="*/ 18 w 418"/>
                <a:gd name="T13" fmla="*/ 216 h 248"/>
                <a:gd name="T14" fmla="*/ 159 w 418"/>
                <a:gd name="T15" fmla="*/ 39 h 248"/>
                <a:gd name="T16" fmla="*/ 55 w 418"/>
                <a:gd name="T17" fmla="*/ 55 h 248"/>
                <a:gd name="T18" fmla="*/ 0 w 418"/>
                <a:gd name="T19" fmla="*/ 0 h 248"/>
                <a:gd name="T20" fmla="*/ 55 w 418"/>
                <a:gd name="T21" fmla="*/ 16 h 248"/>
                <a:gd name="T22" fmla="*/ 363 w 418"/>
                <a:gd name="T23" fmla="*/ 0 h 248"/>
                <a:gd name="T24" fmla="*/ 418 w 418"/>
                <a:gd name="T25" fmla="*/ 55 h 248"/>
                <a:gd name="T26" fmla="*/ 363 w 418"/>
                <a:gd name="T27" fmla="*/ 39 h 248"/>
                <a:gd name="T28" fmla="*/ 239 w 418"/>
                <a:gd name="T29" fmla="*/ 56 h 248"/>
                <a:gd name="T30" fmla="*/ 383 w 418"/>
                <a:gd name="T31" fmla="*/ 216 h 248"/>
                <a:gd name="T32" fmla="*/ 360 w 418"/>
                <a:gd name="T33" fmla="*/ 240 h 248"/>
                <a:gd name="T34" fmla="*/ 375 w 418"/>
                <a:gd name="T35" fmla="*/ 224 h 248"/>
                <a:gd name="T36" fmla="*/ 369 w 418"/>
                <a:gd name="T37" fmla="*/ 221 h 248"/>
                <a:gd name="T38" fmla="*/ 230 w 418"/>
                <a:gd name="T39" fmla="*/ 61 h 248"/>
                <a:gd name="T40" fmla="*/ 371 w 418"/>
                <a:gd name="T41" fmla="*/ 31 h 248"/>
                <a:gd name="T42" fmla="*/ 410 w 418"/>
                <a:gd name="T43" fmla="*/ 47 h 248"/>
                <a:gd name="T44" fmla="*/ 371 w 418"/>
                <a:gd name="T45" fmla="*/ 8 h 248"/>
                <a:gd name="T46" fmla="*/ 47 w 418"/>
                <a:gd name="T47" fmla="*/ 25 h 248"/>
                <a:gd name="T48" fmla="*/ 8 w 418"/>
                <a:gd name="T49" fmla="*/ 8 h 248"/>
                <a:gd name="T50" fmla="*/ 47 w 418"/>
                <a:gd name="T51" fmla="*/ 47 h 248"/>
                <a:gd name="T52" fmla="*/ 167 w 418"/>
                <a:gd name="T53" fmla="*/ 31 h 248"/>
                <a:gd name="T54" fmla="*/ 164 w 418"/>
                <a:gd name="T55" fmla="*/ 62 h 248"/>
                <a:gd name="T56" fmla="*/ 25 w 418"/>
                <a:gd name="T57" fmla="*/ 224 h 248"/>
                <a:gd name="T58" fmla="*/ 20 w 418"/>
                <a:gd name="T59" fmla="*/ 240 h 248"/>
                <a:gd name="T60" fmla="*/ 35 w 418"/>
                <a:gd name="T61" fmla="*/ 224 h 248"/>
                <a:gd name="T62" fmla="*/ 32 w 418"/>
                <a:gd name="T63" fmla="*/ 220 h 248"/>
                <a:gd name="T64" fmla="*/ 167 w 418"/>
                <a:gd name="T65" fmla="*/ 67 h 248"/>
                <a:gd name="T66" fmla="*/ 230 w 418"/>
                <a:gd name="T67" fmla="*/ 95 h 248"/>
                <a:gd name="T68" fmla="*/ 236 w 418"/>
                <a:gd name="T69" fmla="*/ 70 h 248"/>
                <a:gd name="T70" fmla="*/ 364 w 418"/>
                <a:gd name="T71" fmla="*/ 224 h 248"/>
                <a:gd name="T72" fmla="*/ 360 w 418"/>
                <a:gd name="T73" fmla="*/ 240 h 248"/>
                <a:gd name="T74" fmla="*/ 173 w 418"/>
                <a:gd name="T75" fmla="*/ 89 h 248"/>
                <a:gd name="T76" fmla="*/ 224 w 418"/>
                <a:gd name="T77" fmla="*/ 37 h 248"/>
                <a:gd name="T78" fmla="*/ 181 w 418"/>
                <a:gd name="T79" fmla="*/ 81 h 248"/>
                <a:gd name="T80" fmla="*/ 216 w 418"/>
                <a:gd name="T81" fmla="*/ 45 h 248"/>
                <a:gd name="T82" fmla="*/ 181 w 418"/>
                <a:gd name="T83" fmla="*/ 81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248">
                  <a:moveTo>
                    <a:pt x="383" y="248"/>
                  </a:moveTo>
                  <a:cubicBezTo>
                    <a:pt x="352" y="248"/>
                    <a:pt x="352" y="248"/>
                    <a:pt x="352" y="248"/>
                  </a:cubicBezTo>
                  <a:cubicBezTo>
                    <a:pt x="352" y="216"/>
                    <a:pt x="352" y="216"/>
                    <a:pt x="352" y="216"/>
                  </a:cubicBezTo>
                  <a:cubicBezTo>
                    <a:pt x="355" y="216"/>
                    <a:pt x="355" y="216"/>
                    <a:pt x="355" y="216"/>
                  </a:cubicBezTo>
                  <a:cubicBezTo>
                    <a:pt x="343" y="134"/>
                    <a:pt x="269" y="93"/>
                    <a:pt x="239" y="80"/>
                  </a:cubicBezTo>
                  <a:cubicBezTo>
                    <a:pt x="239" y="103"/>
                    <a:pt x="239" y="103"/>
                    <a:pt x="239" y="103"/>
                  </a:cubicBezTo>
                  <a:cubicBezTo>
                    <a:pt x="159" y="103"/>
                    <a:pt x="159" y="103"/>
                    <a:pt x="159" y="103"/>
                  </a:cubicBezTo>
                  <a:cubicBezTo>
                    <a:pt x="159" y="79"/>
                    <a:pt x="159" y="79"/>
                    <a:pt x="159" y="79"/>
                  </a:cubicBezTo>
                  <a:cubicBezTo>
                    <a:pt x="128" y="92"/>
                    <a:pt x="52" y="132"/>
                    <a:pt x="41" y="216"/>
                  </a:cubicBezTo>
                  <a:cubicBezTo>
                    <a:pt x="43" y="216"/>
                    <a:pt x="43" y="216"/>
                    <a:pt x="43" y="216"/>
                  </a:cubicBezTo>
                  <a:cubicBezTo>
                    <a:pt x="43" y="248"/>
                    <a:pt x="43" y="248"/>
                    <a:pt x="43" y="248"/>
                  </a:cubicBezTo>
                  <a:cubicBezTo>
                    <a:pt x="12" y="248"/>
                    <a:pt x="12" y="248"/>
                    <a:pt x="12" y="248"/>
                  </a:cubicBezTo>
                  <a:cubicBezTo>
                    <a:pt x="12" y="216"/>
                    <a:pt x="12" y="216"/>
                    <a:pt x="12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31" y="111"/>
                    <a:pt x="132" y="65"/>
                    <a:pt x="159" y="55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363" y="16"/>
                    <a:pt x="363" y="16"/>
                    <a:pt x="363" y="16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18" y="55"/>
                    <a:pt x="418" y="55"/>
                    <a:pt x="418" y="55"/>
                  </a:cubicBezTo>
                  <a:cubicBezTo>
                    <a:pt x="363" y="55"/>
                    <a:pt x="363" y="55"/>
                    <a:pt x="363" y="55"/>
                  </a:cubicBezTo>
                  <a:cubicBezTo>
                    <a:pt x="363" y="39"/>
                    <a:pt x="363" y="39"/>
                    <a:pt x="363" y="39"/>
                  </a:cubicBezTo>
                  <a:cubicBezTo>
                    <a:pt x="239" y="39"/>
                    <a:pt x="239" y="39"/>
                    <a:pt x="239" y="39"/>
                  </a:cubicBezTo>
                  <a:cubicBezTo>
                    <a:pt x="239" y="56"/>
                    <a:pt x="239" y="56"/>
                    <a:pt x="239" y="56"/>
                  </a:cubicBezTo>
                  <a:cubicBezTo>
                    <a:pt x="271" y="69"/>
                    <a:pt x="365" y="114"/>
                    <a:pt x="377" y="216"/>
                  </a:cubicBezTo>
                  <a:cubicBezTo>
                    <a:pt x="383" y="216"/>
                    <a:pt x="383" y="216"/>
                    <a:pt x="383" y="216"/>
                  </a:cubicBezTo>
                  <a:lnTo>
                    <a:pt x="383" y="248"/>
                  </a:lnTo>
                  <a:close/>
                  <a:moveTo>
                    <a:pt x="360" y="240"/>
                  </a:moveTo>
                  <a:cubicBezTo>
                    <a:pt x="375" y="240"/>
                    <a:pt x="375" y="240"/>
                    <a:pt x="375" y="240"/>
                  </a:cubicBezTo>
                  <a:cubicBezTo>
                    <a:pt x="375" y="224"/>
                    <a:pt x="375" y="224"/>
                    <a:pt x="375" y="224"/>
                  </a:cubicBezTo>
                  <a:cubicBezTo>
                    <a:pt x="370" y="224"/>
                    <a:pt x="370" y="224"/>
                    <a:pt x="370" y="224"/>
                  </a:cubicBezTo>
                  <a:cubicBezTo>
                    <a:pt x="369" y="221"/>
                    <a:pt x="369" y="221"/>
                    <a:pt x="369" y="221"/>
                  </a:cubicBezTo>
                  <a:cubicBezTo>
                    <a:pt x="359" y="117"/>
                    <a:pt x="262" y="73"/>
                    <a:pt x="233" y="62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31"/>
                    <a:pt x="230" y="31"/>
                    <a:pt x="230" y="31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1" y="47"/>
                    <a:pt x="371" y="47"/>
                    <a:pt x="371" y="47"/>
                  </a:cubicBezTo>
                  <a:cubicBezTo>
                    <a:pt x="410" y="47"/>
                    <a:pt x="410" y="47"/>
                    <a:pt x="410" y="47"/>
                  </a:cubicBezTo>
                  <a:cubicBezTo>
                    <a:pt x="410" y="8"/>
                    <a:pt x="410" y="8"/>
                    <a:pt x="410" y="8"/>
                  </a:cubicBezTo>
                  <a:cubicBezTo>
                    <a:pt x="371" y="8"/>
                    <a:pt x="371" y="8"/>
                    <a:pt x="371" y="8"/>
                  </a:cubicBezTo>
                  <a:cubicBezTo>
                    <a:pt x="371" y="25"/>
                    <a:pt x="371" y="25"/>
                    <a:pt x="371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167" y="31"/>
                    <a:pt x="167" y="31"/>
                    <a:pt x="167" y="31"/>
                  </a:cubicBezTo>
                  <a:cubicBezTo>
                    <a:pt x="167" y="61"/>
                    <a:pt x="167" y="61"/>
                    <a:pt x="167" y="61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43" y="69"/>
                    <a:pt x="36" y="113"/>
                    <a:pt x="26" y="221"/>
                  </a:cubicBezTo>
                  <a:cubicBezTo>
                    <a:pt x="25" y="224"/>
                    <a:pt x="25" y="224"/>
                    <a:pt x="25" y="224"/>
                  </a:cubicBezTo>
                  <a:cubicBezTo>
                    <a:pt x="20" y="224"/>
                    <a:pt x="20" y="224"/>
                    <a:pt x="20" y="224"/>
                  </a:cubicBezTo>
                  <a:cubicBezTo>
                    <a:pt x="20" y="240"/>
                    <a:pt x="20" y="240"/>
                    <a:pt x="20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2" y="224"/>
                    <a:pt x="32" y="224"/>
                    <a:pt x="32" y="224"/>
                  </a:cubicBezTo>
                  <a:cubicBezTo>
                    <a:pt x="32" y="220"/>
                    <a:pt x="32" y="220"/>
                    <a:pt x="32" y="220"/>
                  </a:cubicBezTo>
                  <a:cubicBezTo>
                    <a:pt x="43" y="123"/>
                    <a:pt x="134" y="80"/>
                    <a:pt x="161" y="69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67" y="95"/>
                    <a:pt x="167" y="95"/>
                    <a:pt x="167" y="95"/>
                  </a:cubicBezTo>
                  <a:cubicBezTo>
                    <a:pt x="230" y="95"/>
                    <a:pt x="230" y="95"/>
                    <a:pt x="230" y="95"/>
                  </a:cubicBezTo>
                  <a:cubicBezTo>
                    <a:pt x="230" y="68"/>
                    <a:pt x="230" y="68"/>
                    <a:pt x="230" y="68"/>
                  </a:cubicBezTo>
                  <a:cubicBezTo>
                    <a:pt x="236" y="70"/>
                    <a:pt x="236" y="70"/>
                    <a:pt x="236" y="70"/>
                  </a:cubicBezTo>
                  <a:cubicBezTo>
                    <a:pt x="263" y="81"/>
                    <a:pt x="353" y="124"/>
                    <a:pt x="363" y="220"/>
                  </a:cubicBezTo>
                  <a:cubicBezTo>
                    <a:pt x="364" y="224"/>
                    <a:pt x="364" y="224"/>
                    <a:pt x="364" y="224"/>
                  </a:cubicBezTo>
                  <a:cubicBezTo>
                    <a:pt x="360" y="224"/>
                    <a:pt x="360" y="224"/>
                    <a:pt x="360" y="224"/>
                  </a:cubicBezTo>
                  <a:lnTo>
                    <a:pt x="360" y="240"/>
                  </a:lnTo>
                  <a:close/>
                  <a:moveTo>
                    <a:pt x="224" y="89"/>
                  </a:moveTo>
                  <a:cubicBezTo>
                    <a:pt x="173" y="89"/>
                    <a:pt x="173" y="89"/>
                    <a:pt x="173" y="89"/>
                  </a:cubicBezTo>
                  <a:cubicBezTo>
                    <a:pt x="173" y="37"/>
                    <a:pt x="173" y="37"/>
                    <a:pt x="173" y="37"/>
                  </a:cubicBezTo>
                  <a:cubicBezTo>
                    <a:pt x="224" y="37"/>
                    <a:pt x="224" y="37"/>
                    <a:pt x="224" y="37"/>
                  </a:cubicBezTo>
                  <a:lnTo>
                    <a:pt x="224" y="89"/>
                  </a:lnTo>
                  <a:close/>
                  <a:moveTo>
                    <a:pt x="181" y="81"/>
                  </a:moveTo>
                  <a:cubicBezTo>
                    <a:pt x="216" y="81"/>
                    <a:pt x="216" y="81"/>
                    <a:pt x="216" y="81"/>
                  </a:cubicBezTo>
                  <a:cubicBezTo>
                    <a:pt x="216" y="45"/>
                    <a:pt x="216" y="45"/>
                    <a:pt x="216" y="45"/>
                  </a:cubicBezTo>
                  <a:cubicBezTo>
                    <a:pt x="181" y="45"/>
                    <a:pt x="181" y="45"/>
                    <a:pt x="181" y="45"/>
                  </a:cubicBezTo>
                  <a:lnTo>
                    <a:pt x="181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A88314-17A5-7A9C-5BFA-C64DBA1C1A44}"/>
              </a:ext>
            </a:extLst>
          </p:cNvPr>
          <p:cNvSpPr txBox="1"/>
          <p:nvPr/>
        </p:nvSpPr>
        <p:spPr>
          <a:xfrm>
            <a:off x="10824944" y="2217138"/>
            <a:ext cx="81576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00" spc="200" dirty="0">
                <a:solidFill>
                  <a:schemeClr val="tx1">
                    <a:lumMod val="20000"/>
                    <a:lumOff val="80000"/>
                  </a:schemeClr>
                </a:solidFill>
                <a:cs typeface="Poppins SemiBold" panose="00000700000000000000" pitchFamily="2" charset="0"/>
              </a:rPr>
              <a:t>2013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EB07575-4B01-A2A1-C7AF-AF6D8F72BD6E}"/>
              </a:ext>
            </a:extLst>
          </p:cNvPr>
          <p:cNvGrpSpPr/>
          <p:nvPr/>
        </p:nvGrpSpPr>
        <p:grpSpPr>
          <a:xfrm>
            <a:off x="5935893" y="3397503"/>
            <a:ext cx="1468192" cy="62997"/>
            <a:chOff x="5935893" y="3669645"/>
            <a:chExt cx="1468192" cy="6299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1DECE1-F2C7-FAB5-A924-4C362D3E7FB9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597D352-19F7-F9EF-FBFD-13F1E3DEEAAE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C5E2A4-0FCF-954F-04F1-3157BFAE429E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409D998-8272-9654-E2FD-FAA27FC616D6}"/>
              </a:ext>
            </a:extLst>
          </p:cNvPr>
          <p:cNvGrpSpPr/>
          <p:nvPr/>
        </p:nvGrpSpPr>
        <p:grpSpPr>
          <a:xfrm>
            <a:off x="8906649" y="3397503"/>
            <a:ext cx="1468192" cy="62997"/>
            <a:chOff x="5935893" y="3669645"/>
            <a:chExt cx="1468192" cy="6299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68B20D-809A-729D-3B09-DCF59371160C}"/>
                </a:ext>
              </a:extLst>
            </p:cNvPr>
            <p:cNvCxnSpPr>
              <a:cxnSpLocks/>
            </p:cNvCxnSpPr>
            <p:nvPr/>
          </p:nvCxnSpPr>
          <p:spPr>
            <a:xfrm>
              <a:off x="5935893" y="3701143"/>
              <a:ext cx="1468192" cy="0"/>
            </a:xfrm>
            <a:prstGeom prst="line">
              <a:avLst/>
            </a:prstGeom>
            <a:ln w="25400">
              <a:solidFill>
                <a:schemeClr val="bg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2419E66-230C-BD6B-3455-C1D0ED697122}"/>
                </a:ext>
              </a:extLst>
            </p:cNvPr>
            <p:cNvSpPr/>
            <p:nvPr/>
          </p:nvSpPr>
          <p:spPr>
            <a:xfrm>
              <a:off x="5935893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94D6DE0-B9A0-3222-EC15-8B05806B4633}"/>
                </a:ext>
              </a:extLst>
            </p:cNvPr>
            <p:cNvSpPr/>
            <p:nvPr/>
          </p:nvSpPr>
          <p:spPr>
            <a:xfrm>
              <a:off x="7341088" y="3669645"/>
              <a:ext cx="62997" cy="629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01E1D62-3894-99D9-93CA-9AF0CDFEF794}"/>
              </a:ext>
            </a:extLst>
          </p:cNvPr>
          <p:cNvSpPr/>
          <p:nvPr/>
        </p:nvSpPr>
        <p:spPr>
          <a:xfrm>
            <a:off x="0" y="2250802"/>
            <a:ext cx="3309563" cy="460719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9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core">
      <a:dk1>
        <a:srgbClr val="999999"/>
      </a:dk1>
      <a:lt1>
        <a:srgbClr val="282828"/>
      </a:lt1>
      <a:dk2>
        <a:srgbClr val="000000"/>
      </a:dk2>
      <a:lt2>
        <a:srgbClr val="D4DB50"/>
      </a:lt2>
      <a:accent1>
        <a:srgbClr val="D4DB50"/>
      </a:accent1>
      <a:accent2>
        <a:srgbClr val="AA4B9C"/>
      </a:accent2>
      <a:accent3>
        <a:srgbClr val="FF4000"/>
      </a:accent3>
      <a:accent4>
        <a:srgbClr val="FF931E"/>
      </a:accent4>
      <a:accent5>
        <a:srgbClr val="282828"/>
      </a:accent5>
      <a:accent6>
        <a:srgbClr val="27A5F3"/>
      </a:accent6>
      <a:hlink>
        <a:srgbClr val="27A5F3"/>
      </a:hlink>
      <a:folHlink>
        <a:srgbClr val="AA4B9C"/>
      </a:folHlink>
    </a:clrScheme>
    <a:fontScheme name="Bcore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2059</TotalTime>
  <Words>3757</Words>
  <Application>Microsoft Office PowerPoint</Application>
  <PresentationFormat>Widescreen</PresentationFormat>
  <Paragraphs>531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Franklin Gothic Book</vt:lpstr>
      <vt:lpstr>Franklin Gothic Heavy</vt:lpstr>
      <vt:lpstr>Lato</vt:lpstr>
      <vt:lpstr>Montserrat</vt:lpstr>
      <vt:lpstr>Montserrat Light</vt:lpstr>
      <vt:lpstr>Open Sans</vt:lpstr>
      <vt:lpstr>Poppins</vt:lpstr>
      <vt:lpstr>Poppins Light</vt:lpstr>
      <vt:lpstr>Poppins SemiBold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8</cp:revision>
  <dcterms:created xsi:type="dcterms:W3CDTF">2025-07-01T17:57:28Z</dcterms:created>
  <dcterms:modified xsi:type="dcterms:W3CDTF">2025-07-17T13:45:45Z</dcterms:modified>
</cp:coreProperties>
</file>