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B6080B-1B49-D143-C859-185B4F45E0E1}"/>
              </a:ext>
            </a:extLst>
          </p:cNvPr>
          <p:cNvSpPr/>
          <p:nvPr/>
        </p:nvSpPr>
        <p:spPr>
          <a:xfrm>
            <a:off x="551297" y="2546355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E8BFE-DB55-6FE0-C9E8-D61B63A6A60E}"/>
              </a:ext>
            </a:extLst>
          </p:cNvPr>
          <p:cNvSpPr/>
          <p:nvPr/>
        </p:nvSpPr>
        <p:spPr>
          <a:xfrm>
            <a:off x="2399531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2A464-F8A0-D835-80A7-229B6776B2F6}"/>
              </a:ext>
            </a:extLst>
          </p:cNvPr>
          <p:cNvSpPr/>
          <p:nvPr/>
        </p:nvSpPr>
        <p:spPr>
          <a:xfrm>
            <a:off x="4247765" y="2546355"/>
            <a:ext cx="1848234" cy="1880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D68F1-D5E5-9F36-6292-AFDD57A20498}"/>
              </a:ext>
            </a:extLst>
          </p:cNvPr>
          <p:cNvSpPr/>
          <p:nvPr/>
        </p:nvSpPr>
        <p:spPr>
          <a:xfrm>
            <a:off x="6095999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3E778-E4D3-ED97-0E07-A9C2C89EAC71}"/>
              </a:ext>
            </a:extLst>
          </p:cNvPr>
          <p:cNvSpPr/>
          <p:nvPr/>
        </p:nvSpPr>
        <p:spPr>
          <a:xfrm>
            <a:off x="7944233" y="2546355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5646D6-693B-8F6C-CEE3-19770FF897B2}"/>
              </a:ext>
            </a:extLst>
          </p:cNvPr>
          <p:cNvSpPr/>
          <p:nvPr/>
        </p:nvSpPr>
        <p:spPr>
          <a:xfrm>
            <a:off x="9792467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89E9C-D20A-5173-07AB-FA81408AF7FE}"/>
              </a:ext>
            </a:extLst>
          </p:cNvPr>
          <p:cNvSpPr/>
          <p:nvPr/>
        </p:nvSpPr>
        <p:spPr>
          <a:xfrm>
            <a:off x="2399531" y="4426526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7F709-B230-3EE9-8B22-0DD0916AC3A3}"/>
              </a:ext>
            </a:extLst>
          </p:cNvPr>
          <p:cNvSpPr/>
          <p:nvPr/>
        </p:nvSpPr>
        <p:spPr>
          <a:xfrm>
            <a:off x="6095999" y="4426526"/>
            <a:ext cx="1848234" cy="1880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D83DB-6D7E-E218-EF1B-C2C131FB9AB5}"/>
              </a:ext>
            </a:extLst>
          </p:cNvPr>
          <p:cNvSpPr/>
          <p:nvPr/>
        </p:nvSpPr>
        <p:spPr>
          <a:xfrm>
            <a:off x="9792467" y="4426526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043FBF5E-EF39-6E6A-421D-B5A6FA754FF7}"/>
              </a:ext>
            </a:extLst>
          </p:cNvPr>
          <p:cNvSpPr>
            <a:spLocks noEditPoints="1"/>
          </p:cNvSpPr>
          <p:nvPr/>
        </p:nvSpPr>
        <p:spPr bwMode="auto">
          <a:xfrm>
            <a:off x="1216106" y="2850071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5">
            <a:extLst>
              <a:ext uri="{FF2B5EF4-FFF2-40B4-BE49-F238E27FC236}">
                <a16:creationId xmlns:a16="http://schemas.microsoft.com/office/drawing/2014/main" id="{A53FF3C5-5750-047A-3FA9-5A3BC8505A74}"/>
              </a:ext>
            </a:extLst>
          </p:cNvPr>
          <p:cNvSpPr>
            <a:spLocks noEditPoints="1"/>
          </p:cNvSpPr>
          <p:nvPr/>
        </p:nvSpPr>
        <p:spPr bwMode="auto">
          <a:xfrm>
            <a:off x="3067027" y="2850071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9">
            <a:extLst>
              <a:ext uri="{FF2B5EF4-FFF2-40B4-BE49-F238E27FC236}">
                <a16:creationId xmlns:a16="http://schemas.microsoft.com/office/drawing/2014/main" id="{60D21919-510F-D8F2-4B29-992C48C030D7}"/>
              </a:ext>
            </a:extLst>
          </p:cNvPr>
          <p:cNvSpPr>
            <a:spLocks noEditPoints="1"/>
          </p:cNvSpPr>
          <p:nvPr/>
        </p:nvSpPr>
        <p:spPr bwMode="auto">
          <a:xfrm>
            <a:off x="6830673" y="2852758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63D56DE0-2F9E-A83E-D7F5-E4BC4EE55913}"/>
              </a:ext>
            </a:extLst>
          </p:cNvPr>
          <p:cNvSpPr>
            <a:spLocks noEditPoints="1"/>
          </p:cNvSpPr>
          <p:nvPr/>
        </p:nvSpPr>
        <p:spPr bwMode="auto">
          <a:xfrm>
            <a:off x="10459963" y="4763159"/>
            <a:ext cx="513242" cy="384260"/>
          </a:xfrm>
          <a:custGeom>
            <a:avLst/>
            <a:gdLst>
              <a:gd name="T0" fmla="*/ 80 w 84"/>
              <a:gd name="T1" fmla="*/ 9 h 63"/>
              <a:gd name="T2" fmla="*/ 80 w 84"/>
              <a:gd name="T3" fmla="*/ 5 h 63"/>
              <a:gd name="T4" fmla="*/ 72 w 84"/>
              <a:gd name="T5" fmla="*/ 0 h 63"/>
              <a:gd name="T6" fmla="*/ 12 w 84"/>
              <a:gd name="T7" fmla="*/ 0 h 63"/>
              <a:gd name="T8" fmla="*/ 5 w 84"/>
              <a:gd name="T9" fmla="*/ 5 h 63"/>
              <a:gd name="T10" fmla="*/ 4 w 84"/>
              <a:gd name="T11" fmla="*/ 9 h 63"/>
              <a:gd name="T12" fmla="*/ 1 w 84"/>
              <a:gd name="T13" fmla="*/ 11 h 63"/>
              <a:gd name="T14" fmla="*/ 0 w 84"/>
              <a:gd name="T15" fmla="*/ 16 h 63"/>
              <a:gd name="T16" fmla="*/ 0 w 84"/>
              <a:gd name="T17" fmla="*/ 53 h 63"/>
              <a:gd name="T18" fmla="*/ 10 w 84"/>
              <a:gd name="T19" fmla="*/ 63 h 63"/>
              <a:gd name="T20" fmla="*/ 74 w 84"/>
              <a:gd name="T21" fmla="*/ 63 h 63"/>
              <a:gd name="T22" fmla="*/ 84 w 84"/>
              <a:gd name="T23" fmla="*/ 53 h 63"/>
              <a:gd name="T24" fmla="*/ 84 w 84"/>
              <a:gd name="T25" fmla="*/ 16 h 63"/>
              <a:gd name="T26" fmla="*/ 80 w 84"/>
              <a:gd name="T27" fmla="*/ 9 h 63"/>
              <a:gd name="T28" fmla="*/ 12 w 84"/>
              <a:gd name="T29" fmla="*/ 6 h 63"/>
              <a:gd name="T30" fmla="*/ 72 w 84"/>
              <a:gd name="T31" fmla="*/ 6 h 63"/>
              <a:gd name="T32" fmla="*/ 73 w 84"/>
              <a:gd name="T33" fmla="*/ 9 h 63"/>
              <a:gd name="T34" fmla="*/ 62 w 84"/>
              <a:gd name="T35" fmla="*/ 17 h 63"/>
              <a:gd name="T36" fmla="*/ 45 w 84"/>
              <a:gd name="T37" fmla="*/ 31 h 63"/>
              <a:gd name="T38" fmla="*/ 42 w 84"/>
              <a:gd name="T39" fmla="*/ 32 h 63"/>
              <a:gd name="T40" fmla="*/ 40 w 84"/>
              <a:gd name="T41" fmla="*/ 31 h 63"/>
              <a:gd name="T42" fmla="*/ 22 w 84"/>
              <a:gd name="T43" fmla="*/ 17 h 63"/>
              <a:gd name="T44" fmla="*/ 11 w 84"/>
              <a:gd name="T45" fmla="*/ 9 h 63"/>
              <a:gd name="T46" fmla="*/ 12 w 84"/>
              <a:gd name="T47" fmla="*/ 6 h 63"/>
              <a:gd name="T48" fmla="*/ 74 w 84"/>
              <a:gd name="T49" fmla="*/ 58 h 63"/>
              <a:gd name="T50" fmla="*/ 10 w 84"/>
              <a:gd name="T51" fmla="*/ 58 h 63"/>
              <a:gd name="T52" fmla="*/ 5 w 84"/>
              <a:gd name="T53" fmla="*/ 53 h 63"/>
              <a:gd name="T54" fmla="*/ 5 w 84"/>
              <a:gd name="T55" fmla="*/ 16 h 63"/>
              <a:gd name="T56" fmla="*/ 7 w 84"/>
              <a:gd name="T57" fmla="*/ 14 h 63"/>
              <a:gd name="T58" fmla="*/ 9 w 84"/>
              <a:gd name="T59" fmla="*/ 14 h 63"/>
              <a:gd name="T60" fmla="*/ 19 w 84"/>
              <a:gd name="T61" fmla="*/ 22 h 63"/>
              <a:gd name="T62" fmla="*/ 38 w 84"/>
              <a:gd name="T63" fmla="*/ 37 h 63"/>
              <a:gd name="T64" fmla="*/ 42 w 84"/>
              <a:gd name="T65" fmla="*/ 38 h 63"/>
              <a:gd name="T66" fmla="*/ 46 w 84"/>
              <a:gd name="T67" fmla="*/ 37 h 63"/>
              <a:gd name="T68" fmla="*/ 66 w 84"/>
              <a:gd name="T69" fmla="*/ 22 h 63"/>
              <a:gd name="T70" fmla="*/ 75 w 84"/>
              <a:gd name="T71" fmla="*/ 14 h 63"/>
              <a:gd name="T72" fmla="*/ 77 w 84"/>
              <a:gd name="T73" fmla="*/ 14 h 63"/>
              <a:gd name="T74" fmla="*/ 79 w 84"/>
              <a:gd name="T75" fmla="*/ 16 h 63"/>
              <a:gd name="T76" fmla="*/ 79 w 84"/>
              <a:gd name="T77" fmla="*/ 53 h 63"/>
              <a:gd name="T78" fmla="*/ 74 w 84"/>
              <a:gd name="T79" fmla="*/ 58 h 63"/>
              <a:gd name="T80" fmla="*/ 74 w 84"/>
              <a:gd name="T81" fmla="*/ 58 h 63"/>
              <a:gd name="T82" fmla="*/ 74 w 84"/>
              <a:gd name="T83" fmla="*/ 5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" h="63">
                <a:moveTo>
                  <a:pt x="80" y="9"/>
                </a:moveTo>
                <a:cubicBezTo>
                  <a:pt x="80" y="7"/>
                  <a:pt x="80" y="6"/>
                  <a:pt x="80" y="5"/>
                </a:cubicBezTo>
                <a:cubicBezTo>
                  <a:pt x="79" y="4"/>
                  <a:pt x="78" y="0"/>
                  <a:pt x="7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7" y="0"/>
                  <a:pt x="5" y="4"/>
                  <a:pt x="5" y="5"/>
                </a:cubicBezTo>
                <a:cubicBezTo>
                  <a:pt x="4" y="6"/>
                  <a:pt x="4" y="7"/>
                  <a:pt x="4" y="9"/>
                </a:cubicBezTo>
                <a:cubicBezTo>
                  <a:pt x="3" y="9"/>
                  <a:pt x="2" y="10"/>
                  <a:pt x="1" y="11"/>
                </a:cubicBezTo>
                <a:cubicBezTo>
                  <a:pt x="0" y="13"/>
                  <a:pt x="0" y="14"/>
                  <a:pt x="0" y="1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8"/>
                  <a:pt x="4" y="63"/>
                  <a:pt x="10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80" y="63"/>
                  <a:pt x="84" y="58"/>
                  <a:pt x="84" y="53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2"/>
                  <a:pt x="82" y="10"/>
                  <a:pt x="80" y="9"/>
                </a:cubicBezTo>
                <a:close/>
                <a:moveTo>
                  <a:pt x="12" y="6"/>
                </a:moveTo>
                <a:cubicBezTo>
                  <a:pt x="72" y="6"/>
                  <a:pt x="72" y="6"/>
                  <a:pt x="72" y="6"/>
                </a:cubicBezTo>
                <a:cubicBezTo>
                  <a:pt x="75" y="6"/>
                  <a:pt x="75" y="7"/>
                  <a:pt x="73" y="9"/>
                </a:cubicBezTo>
                <a:cubicBezTo>
                  <a:pt x="62" y="17"/>
                  <a:pt x="62" y="17"/>
                  <a:pt x="62" y="17"/>
                </a:cubicBezTo>
                <a:cubicBezTo>
                  <a:pt x="45" y="31"/>
                  <a:pt x="45" y="31"/>
                  <a:pt x="45" y="31"/>
                </a:cubicBezTo>
                <a:cubicBezTo>
                  <a:pt x="44" y="31"/>
                  <a:pt x="43" y="32"/>
                  <a:pt x="42" y="32"/>
                </a:cubicBezTo>
                <a:cubicBezTo>
                  <a:pt x="41" y="32"/>
                  <a:pt x="41" y="32"/>
                  <a:pt x="40" y="31"/>
                </a:cubicBezTo>
                <a:cubicBezTo>
                  <a:pt x="22" y="17"/>
                  <a:pt x="22" y="17"/>
                  <a:pt x="22" y="17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7"/>
                  <a:pt x="9" y="6"/>
                  <a:pt x="12" y="6"/>
                </a:cubicBezTo>
                <a:close/>
                <a:moveTo>
                  <a:pt x="74" y="58"/>
                </a:moveTo>
                <a:cubicBezTo>
                  <a:pt x="10" y="58"/>
                  <a:pt x="10" y="58"/>
                  <a:pt x="10" y="58"/>
                </a:cubicBezTo>
                <a:cubicBezTo>
                  <a:pt x="7" y="58"/>
                  <a:pt x="5" y="55"/>
                  <a:pt x="5" y="53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4"/>
                  <a:pt x="6" y="14"/>
                  <a:pt x="7" y="14"/>
                </a:cubicBezTo>
                <a:cubicBezTo>
                  <a:pt x="8" y="14"/>
                  <a:pt x="8" y="14"/>
                  <a:pt x="9" y="14"/>
                </a:cubicBezTo>
                <a:cubicBezTo>
                  <a:pt x="19" y="22"/>
                  <a:pt x="19" y="22"/>
                  <a:pt x="19" y="22"/>
                </a:cubicBezTo>
                <a:cubicBezTo>
                  <a:pt x="38" y="37"/>
                  <a:pt x="38" y="37"/>
                  <a:pt x="38" y="37"/>
                </a:cubicBezTo>
                <a:cubicBezTo>
                  <a:pt x="40" y="38"/>
                  <a:pt x="42" y="38"/>
                  <a:pt x="42" y="38"/>
                </a:cubicBezTo>
                <a:cubicBezTo>
                  <a:pt x="42" y="38"/>
                  <a:pt x="44" y="38"/>
                  <a:pt x="46" y="37"/>
                </a:cubicBezTo>
                <a:cubicBezTo>
                  <a:pt x="66" y="22"/>
                  <a:pt x="66" y="22"/>
                  <a:pt x="66" y="22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4"/>
                  <a:pt x="77" y="14"/>
                </a:cubicBezTo>
                <a:cubicBezTo>
                  <a:pt x="78" y="14"/>
                  <a:pt x="79" y="15"/>
                  <a:pt x="79" y="16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5"/>
                  <a:pt x="77" y="58"/>
                  <a:pt x="74" y="58"/>
                </a:cubicBezTo>
                <a:close/>
                <a:moveTo>
                  <a:pt x="74" y="58"/>
                </a:moveTo>
                <a:cubicBezTo>
                  <a:pt x="74" y="58"/>
                  <a:pt x="74" y="58"/>
                  <a:pt x="74" y="5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