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1A4BA-06D5-4845-A035-CA0FEA78E638}" v="9" dt="2025-07-01T19:38:09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og" userId="95e2c3e184308c83" providerId="LiveId" clId="{3B81A4BA-06D5-4845-A035-CA0FEA78E638}"/>
    <pc:docChg chg="addSld modSld sldOrd">
      <pc:chgData name="Alex Fog" userId="95e2c3e184308c83" providerId="LiveId" clId="{3B81A4BA-06D5-4845-A035-CA0FEA78E638}" dt="2025-07-01T18:45:47.326" v="13"/>
      <pc:docMkLst>
        <pc:docMk/>
      </pc:docMkLst>
      <pc:sldChg chg="ord modAnim">
        <pc:chgData name="Alex Fog" userId="95e2c3e184308c83" providerId="LiveId" clId="{3B81A4BA-06D5-4845-A035-CA0FEA78E638}" dt="2025-07-01T18:45:47.326" v="13"/>
        <pc:sldMkLst>
          <pc:docMk/>
          <pc:sldMk cId="153490916" sldId="256"/>
        </pc:sldMkLst>
      </pc:sldChg>
      <pc:sldChg chg="addSp modSp new ord modAnim">
        <pc:chgData name="Alex Fog" userId="95e2c3e184308c83" providerId="LiveId" clId="{3B81A4BA-06D5-4845-A035-CA0FEA78E638}" dt="2025-07-01T18:45:43.133" v="12"/>
        <pc:sldMkLst>
          <pc:docMk/>
          <pc:sldMk cId="3431569648" sldId="257"/>
        </pc:sldMkLst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2" creationId="{6BB6080B-1B49-D143-C859-185B4F45E0E1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3" creationId="{6CAE8BFE-DB55-6FE0-C9E8-D61B63A6A60E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13" creationId="{8638E74B-5085-0A4B-46D4-8ECCADAD88CB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14" creationId="{EFC61DAE-D8AC-AFB7-A707-7F05E994005E}"/>
          </ac:spMkLst>
        </pc:spChg>
        <pc:spChg chg="add 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15" creationId="{A53FF3C5-5750-047A-3FA9-5A3BC8505A74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20" creationId="{2E768A68-2621-8EC8-64FA-89384C1200C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22" creationId="{7567937F-8D8F-AB6D-FF49-1F04F922703E}"/>
          </ac:spMkLst>
        </pc:spChg>
        <pc:spChg chg="mod">
          <ac:chgData name="Alex Fog" userId="95e2c3e184308c83" providerId="LiveId" clId="{3B81A4BA-06D5-4845-A035-CA0FEA78E638}" dt="2025-07-01T17:59:50.660" v="3" actId="1076"/>
          <ac:spMkLst>
            <pc:docMk/>
            <pc:sldMk cId="3431569648" sldId="257"/>
            <ac:spMk id="26" creationId="{60D21919-510F-D8F2-4B29-992C48C030D7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3" creationId="{9E1911A1-D458-0D06-5C39-915994252C8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4" creationId="{0DB74862-519F-AC53-C181-619F3A9F8507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35" creationId="{69095E0B-5BBA-4DE3-E0FC-EEFA29A6B538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6" creationId="{90D0118C-50E0-647B-DD64-79CB47517E2B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7" creationId="{F0845C05-06B7-4D92-1C5B-B938F183D0F2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9" creationId="{605E7953-7C71-1D5B-7402-F9D29A8976E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40" creationId="{049E29D6-DB4D-6D04-8E00-D4727B96B1D1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42" creationId="{0097173A-CB9D-3488-1477-1E432A9843F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43" creationId="{39CA7893-8850-FA68-3B29-E4B530D6673B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45" creationId="{C4D0748A-C125-5674-8ADC-B0D17C39E2DD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59" creationId="{6BC2B9F0-C6EF-6A57-96D1-A7E60CF66DEE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60" creationId="{52C23CEC-4B74-138F-340A-61F9AA203BE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64" creationId="{C053E08E-7AEF-0041-F156-4826AAC047FF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66" creationId="{715F73F2-7EF5-CFD9-BA26-6A6935D2AD9E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69" creationId="{1050604F-4857-A8E2-4DB2-9F12FB283F28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71" creationId="{D163E2BA-AC7D-2AB3-5A6C-AFB069C4294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81" creationId="{624FEFDD-09FB-C289-A03F-8B2CA62F6695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89" creationId="{75FCEC48-05D0-3795-B021-C03BA304D233}"/>
          </ac:spMkLst>
        </pc:spChg>
        <pc:spChg chg="add 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91" creationId="{63D56DE0-2F9E-A83E-D7F5-E4BC4EE55913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93" creationId="{00BDF3EC-1A51-7DCD-78E0-A89D5B26FC08}"/>
          </ac:spMkLst>
        </pc:spChg>
      </pc:sldChg>
      <pc:sldChg chg="addSp modSp new modAnim">
        <pc:chgData name="Alex Fog" userId="95e2c3e184308c83" providerId="LiveId" clId="{3B81A4BA-06D5-4845-A035-CA0FEA78E638}" dt="2025-07-01T18:45:36.981" v="11"/>
        <pc:sldMkLst>
          <pc:docMk/>
          <pc:sldMk cId="2934278620" sldId="258"/>
        </pc:sldMkLst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2" creationId="{2E4555B4-FF9C-CB51-F823-AEFDA3AB4E52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3" creationId="{473F1B6C-74A3-EA97-023F-9D4BADA193E2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4" creationId="{CA986D18-1524-A2D3-270D-C575D536A7DC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7" creationId="{B0323869-A08A-D09C-97DA-B209BC670EDD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9" creationId="{866ADD4C-1A70-463F-AB7F-5E9AE32AF176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1" creationId="{F64E72EF-9A01-2987-166B-4A42DA417647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2" creationId="{4AFF847D-C0B6-8DC5-7FB9-371A496D82E3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3" creationId="{A83238E5-1BAC-6174-427A-1795CDC16765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4" creationId="{AFE0A403-07BA-0705-C4BA-B302B6A20564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6" creationId="{DECEE1CD-365A-A3F3-56C8-6F8633ED41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927BF-C9CD-9EDD-7633-CE48E362F2A6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7F09A-C8D0-1279-D787-5FE6688859EE}"/>
              </a:ext>
            </a:extLst>
          </p:cNvPr>
          <p:cNvSpPr txBox="1"/>
          <p:nvPr/>
        </p:nvSpPr>
        <p:spPr>
          <a:xfrm>
            <a:off x="3904709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17147-5D2C-B91E-1E30-71D14BFBBAEB}"/>
              </a:ext>
            </a:extLst>
          </p:cNvPr>
          <p:cNvSpPr txBox="1"/>
          <p:nvPr/>
        </p:nvSpPr>
        <p:spPr>
          <a:xfrm>
            <a:off x="3904710" y="4317699"/>
            <a:ext cx="130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981B-A19D-ABB6-EA8F-5EB8BEF3F302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E0CD4-E785-D25B-EBA0-65CBC5AD6110}"/>
              </a:ext>
            </a:extLst>
          </p:cNvPr>
          <p:cNvSpPr/>
          <p:nvPr/>
        </p:nvSpPr>
        <p:spPr>
          <a:xfrm>
            <a:off x="7258126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C484-F52F-E8C3-BACF-6CE3C0845090}"/>
              </a:ext>
            </a:extLst>
          </p:cNvPr>
          <p:cNvSpPr txBox="1"/>
          <p:nvPr/>
        </p:nvSpPr>
        <p:spPr>
          <a:xfrm>
            <a:off x="7258126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5A47-00B6-DE1C-B590-13411F3EAAE5}"/>
              </a:ext>
            </a:extLst>
          </p:cNvPr>
          <p:cNvSpPr txBox="1"/>
          <p:nvPr/>
        </p:nvSpPr>
        <p:spPr>
          <a:xfrm>
            <a:off x="7258125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9A9F8-73D6-3A69-19B6-192DB10377EC}"/>
              </a:ext>
            </a:extLst>
          </p:cNvPr>
          <p:cNvSpPr txBox="1"/>
          <p:nvPr/>
        </p:nvSpPr>
        <p:spPr>
          <a:xfrm>
            <a:off x="7258126" y="1109574"/>
            <a:ext cx="1211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03C54-E7FC-D22B-FACD-5A007FBDB0AE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3156-CAEF-1FE2-5E66-C665F7AE3AE9}"/>
              </a:ext>
            </a:extLst>
          </p:cNvPr>
          <p:cNvSpPr txBox="1"/>
          <p:nvPr/>
        </p:nvSpPr>
        <p:spPr>
          <a:xfrm>
            <a:off x="10100434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11-210C-5A8A-3FA6-A1148C5470AC}"/>
              </a:ext>
            </a:extLst>
          </p:cNvPr>
          <p:cNvSpPr txBox="1"/>
          <p:nvPr/>
        </p:nvSpPr>
        <p:spPr>
          <a:xfrm>
            <a:off x="10337801" y="4317699"/>
            <a:ext cx="130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4F9D-960E-BF71-8F0B-74B5208579A3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D9A4C-E25E-81B8-AF8E-AB5EDE790B1C}"/>
              </a:ext>
            </a:extLst>
          </p:cNvPr>
          <p:cNvGrpSpPr/>
          <p:nvPr/>
        </p:nvGrpSpPr>
        <p:grpSpPr>
          <a:xfrm>
            <a:off x="5361904" y="3397503"/>
            <a:ext cx="1468192" cy="62997"/>
            <a:chOff x="5935893" y="3669645"/>
            <a:chExt cx="1468192" cy="629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91E11-A3D2-38E8-2724-51F8634E9D4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C908C-0303-4C8F-5B4A-C117D0F87B1A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9E181-7269-FCD3-ACE3-826E55711762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0F3FF-9E60-B456-ED1E-4CE6D3B3D16C}"/>
              </a:ext>
            </a:extLst>
          </p:cNvPr>
          <p:cNvGrpSpPr/>
          <p:nvPr/>
        </p:nvGrpSpPr>
        <p:grpSpPr>
          <a:xfrm>
            <a:off x="8715320" y="3397503"/>
            <a:ext cx="1468192" cy="62997"/>
            <a:chOff x="5935893" y="3669645"/>
            <a:chExt cx="1468192" cy="629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5B71C7-2697-7AC8-A993-59139019AE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55DAE9-74AC-806C-68CF-62F7924593E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79FC4-44A1-C599-D2AB-BC65CDFF174B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AD74FE-4140-1E08-2362-31CB3EA1A99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58E1-6E25-9BB9-DB54-B7C608F2E83C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94B5-F84B-8ABF-6BF3-8368FB666D61}"/>
              </a:ext>
            </a:extLst>
          </p:cNvPr>
          <p:cNvSpPr txBox="1"/>
          <p:nvPr/>
        </p:nvSpPr>
        <p:spPr>
          <a:xfrm>
            <a:off x="551293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9215-0162-33B3-6D95-A4C67FCA0067}"/>
              </a:ext>
            </a:extLst>
          </p:cNvPr>
          <p:cNvSpPr txBox="1"/>
          <p:nvPr/>
        </p:nvSpPr>
        <p:spPr>
          <a:xfrm>
            <a:off x="551294" y="1109574"/>
            <a:ext cx="1211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C860CC-E96D-F7B0-A180-D6BCC7954208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4EABE-7702-919B-5211-AB358261525A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7F7C90-670B-1CA8-9C12-867BFC57F377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EA286-A3BD-7914-F125-C4091624EE6F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eeform 101">
            <a:extLst>
              <a:ext uri="{FF2B5EF4-FFF2-40B4-BE49-F238E27FC236}">
                <a16:creationId xmlns:a16="http://schemas.microsoft.com/office/drawing/2014/main" id="{D3132D9E-1F42-10DF-6940-59493EBAF7FA}"/>
              </a:ext>
            </a:extLst>
          </p:cNvPr>
          <p:cNvSpPr>
            <a:spLocks noEditPoints="1"/>
          </p:cNvSpPr>
          <p:nvPr/>
        </p:nvSpPr>
        <p:spPr bwMode="auto">
          <a:xfrm>
            <a:off x="802920" y="3187251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53DE94-1DE8-A49E-E7D9-FAAA1D96E37B}"/>
              </a:ext>
            </a:extLst>
          </p:cNvPr>
          <p:cNvGrpSpPr/>
          <p:nvPr/>
        </p:nvGrpSpPr>
        <p:grpSpPr>
          <a:xfrm>
            <a:off x="4102742" y="3181082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EB111D0B-B7A0-03AA-2224-4D210DEC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8">
              <a:extLst>
                <a:ext uri="{FF2B5EF4-FFF2-40B4-BE49-F238E27FC236}">
                  <a16:creationId xmlns:a16="http://schemas.microsoft.com/office/drawing/2014/main" id="{DBF3B3E5-CDD9-B024-CE26-2D2329A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566AB222-BC10-B89E-DCD8-9476F2F2A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BC297441-9CBC-7E88-0149-582DC8C7D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34F8A3-1712-CBB8-FE8E-C1A89446DCD4}"/>
              </a:ext>
            </a:extLst>
          </p:cNvPr>
          <p:cNvGrpSpPr/>
          <p:nvPr/>
        </p:nvGrpSpPr>
        <p:grpSpPr>
          <a:xfrm>
            <a:off x="7465797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089C2DB5-C1F6-CCE5-A4C8-F61BC5EB2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B5DFEBFB-8C92-734F-9FC0-3D63D9C3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5046-788E-5A1D-944F-E6A0EE62F2F2}"/>
              </a:ext>
            </a:extLst>
          </p:cNvPr>
          <p:cNvGrpSpPr/>
          <p:nvPr/>
        </p:nvGrpSpPr>
        <p:grpSpPr>
          <a:xfrm>
            <a:off x="10830780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46174D5E-2007-74B3-BC78-4C114E4E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2E9ACC1E-B86B-547D-0407-967975D2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B318DB7-12D0-D337-3B86-5F3D4229B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0557E95C-8F47-5D82-F1CD-E77F413F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DC173A-1035-8AEB-02CC-6F05EEA71771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05BE-3E23-524E-E51B-44EAC7532D67}"/>
              </a:ext>
            </a:extLst>
          </p:cNvPr>
          <p:cNvSpPr txBox="1"/>
          <p:nvPr/>
        </p:nvSpPr>
        <p:spPr>
          <a:xfrm>
            <a:off x="3904710" y="4793854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EC5A-125B-DEE7-CDD3-0DB71159F065}"/>
              </a:ext>
            </a:extLst>
          </p:cNvPr>
          <p:cNvSpPr txBox="1"/>
          <p:nvPr/>
        </p:nvSpPr>
        <p:spPr>
          <a:xfrm>
            <a:off x="3904710" y="4317699"/>
            <a:ext cx="130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0B1C-7CCB-F35A-7D92-CE44D99850D1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EEB43-E87B-8787-B0AB-98408CCB006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F50F1-DD84-B393-EFC4-8F08B1B150E8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3709-A772-9C13-4DD3-616623B4E4EA}"/>
              </a:ext>
            </a:extLst>
          </p:cNvPr>
          <p:cNvSpPr txBox="1"/>
          <p:nvPr/>
        </p:nvSpPr>
        <p:spPr>
          <a:xfrm>
            <a:off x="551294" y="1585729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82AF-7624-2E24-BC56-0C40C7C55B99}"/>
              </a:ext>
            </a:extLst>
          </p:cNvPr>
          <p:cNvSpPr txBox="1"/>
          <p:nvPr/>
        </p:nvSpPr>
        <p:spPr>
          <a:xfrm>
            <a:off x="551294" y="1109574"/>
            <a:ext cx="1211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#7</a:t>
            </a:r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DEAB3A10-8BBC-00C4-9044-E03B1986FE3B}"/>
              </a:ext>
            </a:extLst>
          </p:cNvPr>
          <p:cNvSpPr>
            <a:spLocks noEditPoints="1"/>
          </p:cNvSpPr>
          <p:nvPr/>
        </p:nvSpPr>
        <p:spPr bwMode="auto">
          <a:xfrm>
            <a:off x="808703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2636E-3D62-5B72-F631-AD721EEAB2CA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EB006-11DC-9129-112D-2F6F21D68884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D69742-C2AA-2699-598C-01197E6FA7AC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D3C53B-B576-E6A6-9E27-1E91E874B399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664A-F815-BE76-5587-BC9612C060A7}"/>
              </a:ext>
            </a:extLst>
          </p:cNvPr>
          <p:cNvGrpSpPr/>
          <p:nvPr/>
        </p:nvGrpSpPr>
        <p:grpSpPr>
          <a:xfrm>
            <a:off x="4112381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12604EB0-FC19-9FFC-E86F-66C1027D8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275DCB27-BF5B-51A8-7B14-4A2DDE76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2C1A2E-88C7-8C0E-75C2-AEE2E254265E}"/>
              </a:ext>
            </a:extLst>
          </p:cNvPr>
          <p:cNvSpPr txBox="1"/>
          <p:nvPr/>
        </p:nvSpPr>
        <p:spPr>
          <a:xfrm>
            <a:off x="6560211" y="886351"/>
            <a:ext cx="4306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A1E84-3E9F-E84E-6E48-AD4D361A76E8}"/>
              </a:ext>
            </a:extLst>
          </p:cNvPr>
          <p:cNvSpPr txBox="1"/>
          <p:nvPr/>
        </p:nvSpPr>
        <p:spPr>
          <a:xfrm>
            <a:off x="6560211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43DF0-9905-154F-093C-2C5533907828}"/>
              </a:ext>
            </a:extLst>
          </p:cNvPr>
          <p:cNvCxnSpPr/>
          <p:nvPr/>
        </p:nvCxnSpPr>
        <p:spPr>
          <a:xfrm>
            <a:off x="665661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804700-6F7F-E624-EF37-6E9276F980C6}"/>
              </a:ext>
            </a:extLst>
          </p:cNvPr>
          <p:cNvSpPr txBox="1"/>
          <p:nvPr/>
        </p:nvSpPr>
        <p:spPr>
          <a:xfrm>
            <a:off x="6560211" y="2249466"/>
            <a:ext cx="499225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  <a:p>
            <a:pPr>
              <a:lnSpc>
                <a:spcPts val="1600"/>
              </a:lnSpc>
            </a:pPr>
            <a:endParaRPr lang="en-US" sz="1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looked up one of the more obscure Latin words, consectetur, from a Lorem literature, discovered the undoubtable source. Lorem Ipsum comes from theory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popular during the Renaissance.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2B651-ED18-1715-95AB-FF794889E4AC}"/>
              </a:ext>
            </a:extLst>
          </p:cNvPr>
          <p:cNvSpPr/>
          <p:nvPr/>
        </p:nvSpPr>
        <p:spPr>
          <a:xfrm>
            <a:off x="6656613" y="4301768"/>
            <a:ext cx="2004787" cy="4920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92AB-CC00-FFDB-BB20-FAAEE2668354}"/>
              </a:ext>
            </a:extLst>
          </p:cNvPr>
          <p:cNvSpPr txBox="1"/>
          <p:nvPr/>
        </p:nvSpPr>
        <p:spPr>
          <a:xfrm>
            <a:off x="6807199" y="4386229"/>
            <a:ext cx="17036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END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B1CB-2E01-8B6A-ED14-6E2A182D2510}"/>
              </a:ext>
            </a:extLst>
          </p:cNvPr>
          <p:cNvSpPr txBox="1"/>
          <p:nvPr/>
        </p:nvSpPr>
        <p:spPr>
          <a:xfrm>
            <a:off x="6560211" y="5205890"/>
            <a:ext cx="3773960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of classical Latin literature from 45 BC, making it over 2000 years Richard McClintock, a Latin professor at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41268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E95E3B-A864-F349-E36B-5549DC2CC280}"/>
              </a:ext>
            </a:extLst>
          </p:cNvPr>
          <p:cNvSpPr/>
          <p:nvPr/>
        </p:nvSpPr>
        <p:spPr>
          <a:xfrm>
            <a:off x="918130" y="2249466"/>
            <a:ext cx="4026022" cy="40260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76808-319C-1D3A-7D97-54EB18DB4470}"/>
              </a:ext>
            </a:extLst>
          </p:cNvPr>
          <p:cNvSpPr/>
          <p:nvPr/>
        </p:nvSpPr>
        <p:spPr>
          <a:xfrm>
            <a:off x="988712" y="2686181"/>
            <a:ext cx="3152592" cy="3152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15077-9378-F1CA-F8F9-E68E80D6CB73}"/>
              </a:ext>
            </a:extLst>
          </p:cNvPr>
          <p:cNvSpPr/>
          <p:nvPr/>
        </p:nvSpPr>
        <p:spPr>
          <a:xfrm>
            <a:off x="1090800" y="3122531"/>
            <a:ext cx="2279892" cy="22798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E1D33B-DD06-E5A5-93DC-9A7540A44FD3}"/>
              </a:ext>
            </a:extLst>
          </p:cNvPr>
          <p:cNvSpPr/>
          <p:nvPr/>
        </p:nvSpPr>
        <p:spPr>
          <a:xfrm>
            <a:off x="1169573" y="3431319"/>
            <a:ext cx="1662314" cy="1662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8F66-7BB9-E72E-6916-89C57599E112}"/>
              </a:ext>
            </a:extLst>
          </p:cNvPr>
          <p:cNvSpPr/>
          <p:nvPr/>
        </p:nvSpPr>
        <p:spPr>
          <a:xfrm>
            <a:off x="1245517" y="3696524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BA085-6474-91F2-49E6-2F43057EC6EB}"/>
              </a:ext>
            </a:extLst>
          </p:cNvPr>
          <p:cNvSpPr/>
          <p:nvPr/>
        </p:nvSpPr>
        <p:spPr>
          <a:xfrm>
            <a:off x="2957605" y="4075169"/>
            <a:ext cx="300498" cy="30049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2B4F-B142-102A-BE25-C338A9B5D019}"/>
              </a:ext>
            </a:extLst>
          </p:cNvPr>
          <p:cNvSpPr txBox="1"/>
          <p:nvPr/>
        </p:nvSpPr>
        <p:spPr>
          <a:xfrm>
            <a:off x="2998527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Poppins SemiBold" panose="0000070000000000000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D758C-6B71-2920-55F1-80D14276A441}"/>
              </a:ext>
            </a:extLst>
          </p:cNvPr>
          <p:cNvSpPr/>
          <p:nvPr/>
        </p:nvSpPr>
        <p:spPr>
          <a:xfrm>
            <a:off x="2460455" y="4075169"/>
            <a:ext cx="300498" cy="30049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F052D-9ABE-E1CC-E653-F5070DF13B4F}"/>
              </a:ext>
            </a:extLst>
          </p:cNvPr>
          <p:cNvSpPr txBox="1"/>
          <p:nvPr/>
        </p:nvSpPr>
        <p:spPr>
          <a:xfrm>
            <a:off x="2499310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Poppins SemiBold" panose="0000070000000000000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B8594B86-1F0D-1E89-F74B-444860BBAE57}"/>
              </a:ext>
            </a:extLst>
          </p:cNvPr>
          <p:cNvSpPr/>
          <p:nvPr/>
        </p:nvSpPr>
        <p:spPr>
          <a:xfrm flipV="1">
            <a:off x="3112662" y="4045407"/>
            <a:ext cx="2707689" cy="200945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817948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817948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D05B1-4751-448B-DC83-CBD8F44B733B}"/>
              </a:ext>
            </a:extLst>
          </p:cNvPr>
          <p:cNvSpPr/>
          <p:nvPr/>
        </p:nvSpPr>
        <p:spPr>
          <a:xfrm>
            <a:off x="1998817" y="4075169"/>
            <a:ext cx="300498" cy="30049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1582D-F936-4628-34E3-A9C2EF0056FC}"/>
              </a:ext>
            </a:extLst>
          </p:cNvPr>
          <p:cNvSpPr txBox="1"/>
          <p:nvPr/>
        </p:nvSpPr>
        <p:spPr>
          <a:xfrm>
            <a:off x="2050631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SemiBold" panose="0000070000000000000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63840750-3069-0B62-9C46-ADACBDFE8664}"/>
              </a:ext>
            </a:extLst>
          </p:cNvPr>
          <p:cNvSpPr/>
          <p:nvPr/>
        </p:nvSpPr>
        <p:spPr>
          <a:xfrm>
            <a:off x="2171630" y="2484723"/>
            <a:ext cx="3648722" cy="152695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485748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4738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4738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6">
            <a:extLst>
              <a:ext uri="{FF2B5EF4-FFF2-40B4-BE49-F238E27FC236}">
                <a16:creationId xmlns:a16="http://schemas.microsoft.com/office/drawing/2014/main" id="{E4606EEF-433C-0DC0-2130-331213EC580E}"/>
              </a:ext>
            </a:extLst>
          </p:cNvPr>
          <p:cNvSpPr/>
          <p:nvPr/>
        </p:nvSpPr>
        <p:spPr>
          <a:xfrm>
            <a:off x="2651024" y="3357203"/>
            <a:ext cx="3169328" cy="654478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19783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19783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EAFC031F-F961-30D9-7BDE-68A47F01EB4D}"/>
              </a:ext>
            </a:extLst>
          </p:cNvPr>
          <p:cNvSpPr/>
          <p:nvPr/>
        </p:nvSpPr>
        <p:spPr>
          <a:xfrm flipV="1">
            <a:off x="3725222" y="4420050"/>
            <a:ext cx="2095130" cy="82504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585886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585886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BCFE29C5-566E-01B1-3E37-DA3153B1B62E}"/>
              </a:ext>
            </a:extLst>
          </p:cNvPr>
          <p:cNvSpPr/>
          <p:nvPr/>
        </p:nvSpPr>
        <p:spPr>
          <a:xfrm flipV="1">
            <a:off x="4586356" y="4455566"/>
            <a:ext cx="1225119" cy="1665834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186662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186662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8BF4-89C3-A1B1-595F-CACC57A5F3A0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97E1D-7F14-746E-8043-24CCE30950FB}"/>
              </a:ext>
            </a:extLst>
          </p:cNvPr>
          <p:cNvSpPr txBox="1"/>
          <p:nvPr/>
        </p:nvSpPr>
        <p:spPr>
          <a:xfrm>
            <a:off x="1524000" y="886351"/>
            <a:ext cx="4296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EED1C-C8F4-37A1-EA8F-7DF0384C5C52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15C39-E355-2DB0-FB6D-045E8172E172}"/>
              </a:ext>
            </a:extLst>
          </p:cNvPr>
          <p:cNvCxnSpPr/>
          <p:nvPr/>
        </p:nvCxnSpPr>
        <p:spPr>
          <a:xfrm>
            <a:off x="503807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907">
            <a:extLst>
              <a:ext uri="{FF2B5EF4-FFF2-40B4-BE49-F238E27FC236}">
                <a16:creationId xmlns:a16="http://schemas.microsoft.com/office/drawing/2014/main" id="{855AE918-EF8D-D724-4669-1B937FB8E42A}"/>
              </a:ext>
            </a:extLst>
          </p:cNvPr>
          <p:cNvSpPr>
            <a:spLocks noEditPoints="1"/>
          </p:cNvSpPr>
          <p:nvPr/>
        </p:nvSpPr>
        <p:spPr bwMode="auto">
          <a:xfrm>
            <a:off x="6372245" y="4092447"/>
            <a:ext cx="397538" cy="321134"/>
          </a:xfrm>
          <a:custGeom>
            <a:avLst/>
            <a:gdLst>
              <a:gd name="T0" fmla="*/ 362 w 442"/>
              <a:gd name="T1" fmla="*/ 206 h 356"/>
              <a:gd name="T2" fmla="*/ 356 w 442"/>
              <a:gd name="T3" fmla="*/ 192 h 356"/>
              <a:gd name="T4" fmla="*/ 176 w 442"/>
              <a:gd name="T5" fmla="*/ 15 h 356"/>
              <a:gd name="T6" fmla="*/ 164 w 442"/>
              <a:gd name="T7" fmla="*/ 10 h 356"/>
              <a:gd name="T8" fmla="*/ 20 w 442"/>
              <a:gd name="T9" fmla="*/ 1 h 356"/>
              <a:gd name="T10" fmla="*/ 6 w 442"/>
              <a:gd name="T11" fmla="*/ 6 h 356"/>
              <a:gd name="T12" fmla="*/ 0 w 442"/>
              <a:gd name="T13" fmla="*/ 21 h 356"/>
              <a:gd name="T14" fmla="*/ 9 w 442"/>
              <a:gd name="T15" fmla="*/ 162 h 356"/>
              <a:gd name="T16" fmla="*/ 15 w 442"/>
              <a:gd name="T17" fmla="*/ 174 h 356"/>
              <a:gd name="T18" fmla="*/ 195 w 442"/>
              <a:gd name="T19" fmla="*/ 351 h 356"/>
              <a:gd name="T20" fmla="*/ 208 w 442"/>
              <a:gd name="T21" fmla="*/ 356 h 356"/>
              <a:gd name="T22" fmla="*/ 222 w 442"/>
              <a:gd name="T23" fmla="*/ 351 h 356"/>
              <a:gd name="T24" fmla="*/ 356 w 442"/>
              <a:gd name="T25" fmla="*/ 219 h 356"/>
              <a:gd name="T26" fmla="*/ 362 w 442"/>
              <a:gd name="T27" fmla="*/ 206 h 356"/>
              <a:gd name="T28" fmla="*/ 208 w 442"/>
              <a:gd name="T29" fmla="*/ 310 h 356"/>
              <a:gd name="T30" fmla="*/ 47 w 442"/>
              <a:gd name="T31" fmla="*/ 152 h 356"/>
              <a:gd name="T32" fmla="*/ 40 w 442"/>
              <a:gd name="T33" fmla="*/ 41 h 356"/>
              <a:gd name="T34" fmla="*/ 154 w 442"/>
              <a:gd name="T35" fmla="*/ 48 h 356"/>
              <a:gd name="T36" fmla="*/ 315 w 442"/>
              <a:gd name="T37" fmla="*/ 206 h 356"/>
              <a:gd name="T38" fmla="*/ 208 w 442"/>
              <a:gd name="T39" fmla="*/ 310 h 356"/>
              <a:gd name="T40" fmla="*/ 125 w 442"/>
              <a:gd name="T41" fmla="*/ 83 h 356"/>
              <a:gd name="T42" fmla="*/ 133 w 442"/>
              <a:gd name="T43" fmla="*/ 104 h 356"/>
              <a:gd name="T44" fmla="*/ 125 w 442"/>
              <a:gd name="T45" fmla="*/ 124 h 356"/>
              <a:gd name="T46" fmla="*/ 104 w 442"/>
              <a:gd name="T47" fmla="*/ 133 h 356"/>
              <a:gd name="T48" fmla="*/ 84 w 442"/>
              <a:gd name="T49" fmla="*/ 124 h 356"/>
              <a:gd name="T50" fmla="*/ 75 w 442"/>
              <a:gd name="T51" fmla="*/ 104 h 356"/>
              <a:gd name="T52" fmla="*/ 84 w 442"/>
              <a:gd name="T53" fmla="*/ 83 h 356"/>
              <a:gd name="T54" fmla="*/ 104 w 442"/>
              <a:gd name="T55" fmla="*/ 75 h 356"/>
              <a:gd name="T56" fmla="*/ 125 w 442"/>
              <a:gd name="T57" fmla="*/ 83 h 356"/>
              <a:gd name="T58" fmla="*/ 442 w 442"/>
              <a:gd name="T59" fmla="*/ 206 h 356"/>
              <a:gd name="T60" fmla="*/ 437 w 442"/>
              <a:gd name="T61" fmla="*/ 217 h 356"/>
              <a:gd name="T62" fmla="*/ 303 w 442"/>
              <a:gd name="T63" fmla="*/ 349 h 356"/>
              <a:gd name="T64" fmla="*/ 291 w 442"/>
              <a:gd name="T65" fmla="*/ 354 h 356"/>
              <a:gd name="T66" fmla="*/ 279 w 442"/>
              <a:gd name="T67" fmla="*/ 349 h 356"/>
              <a:gd name="T68" fmla="*/ 279 w 442"/>
              <a:gd name="T69" fmla="*/ 325 h 356"/>
              <a:gd name="T70" fmla="*/ 401 w 442"/>
              <a:gd name="T71" fmla="*/ 206 h 356"/>
              <a:gd name="T72" fmla="*/ 234 w 442"/>
              <a:gd name="T73" fmla="*/ 41 h 356"/>
              <a:gd name="T74" fmla="*/ 233 w 442"/>
              <a:gd name="T75" fmla="*/ 17 h 356"/>
              <a:gd name="T76" fmla="*/ 257 w 442"/>
              <a:gd name="T77" fmla="*/ 17 h 356"/>
              <a:gd name="T78" fmla="*/ 437 w 442"/>
              <a:gd name="T79" fmla="*/ 194 h 356"/>
              <a:gd name="T80" fmla="*/ 442 w 442"/>
              <a:gd name="T81" fmla="*/ 2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56">
                <a:moveTo>
                  <a:pt x="362" y="206"/>
                </a:moveTo>
                <a:cubicBezTo>
                  <a:pt x="362" y="200"/>
                  <a:pt x="360" y="195"/>
                  <a:pt x="356" y="192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173" y="12"/>
                  <a:pt x="168" y="10"/>
                  <a:pt x="164" y="10"/>
                </a:cubicBezTo>
                <a:cubicBezTo>
                  <a:pt x="20" y="1"/>
                  <a:pt x="20" y="1"/>
                  <a:pt x="20" y="1"/>
                </a:cubicBezTo>
                <a:cubicBezTo>
                  <a:pt x="15" y="0"/>
                  <a:pt x="9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67"/>
                  <a:pt x="12" y="171"/>
                  <a:pt x="15" y="174"/>
                </a:cubicBezTo>
                <a:cubicBezTo>
                  <a:pt x="195" y="351"/>
                  <a:pt x="195" y="351"/>
                  <a:pt x="195" y="351"/>
                </a:cubicBezTo>
                <a:cubicBezTo>
                  <a:pt x="198" y="355"/>
                  <a:pt x="203" y="356"/>
                  <a:pt x="208" y="356"/>
                </a:cubicBezTo>
                <a:cubicBezTo>
                  <a:pt x="213" y="356"/>
                  <a:pt x="218" y="355"/>
                  <a:pt x="222" y="351"/>
                </a:cubicBezTo>
                <a:cubicBezTo>
                  <a:pt x="356" y="219"/>
                  <a:pt x="356" y="219"/>
                  <a:pt x="356" y="219"/>
                </a:cubicBezTo>
                <a:cubicBezTo>
                  <a:pt x="360" y="216"/>
                  <a:pt x="362" y="211"/>
                  <a:pt x="362" y="206"/>
                </a:cubicBezTo>
                <a:close/>
                <a:moveTo>
                  <a:pt x="208" y="310"/>
                </a:moveTo>
                <a:cubicBezTo>
                  <a:pt x="47" y="152"/>
                  <a:pt x="47" y="152"/>
                  <a:pt x="47" y="152"/>
                </a:cubicBezTo>
                <a:cubicBezTo>
                  <a:pt x="40" y="41"/>
                  <a:pt x="40" y="41"/>
                  <a:pt x="40" y="41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315" y="206"/>
                  <a:pt x="315" y="206"/>
                  <a:pt x="315" y="206"/>
                </a:cubicBezTo>
                <a:lnTo>
                  <a:pt x="208" y="310"/>
                </a:lnTo>
                <a:close/>
                <a:moveTo>
                  <a:pt x="125" y="83"/>
                </a:moveTo>
                <a:cubicBezTo>
                  <a:pt x="130" y="89"/>
                  <a:pt x="133" y="96"/>
                  <a:pt x="133" y="104"/>
                </a:cubicBezTo>
                <a:cubicBezTo>
                  <a:pt x="133" y="111"/>
                  <a:pt x="130" y="119"/>
                  <a:pt x="125" y="124"/>
                </a:cubicBezTo>
                <a:cubicBezTo>
                  <a:pt x="119" y="130"/>
                  <a:pt x="112" y="133"/>
                  <a:pt x="104" y="133"/>
                </a:cubicBezTo>
                <a:cubicBezTo>
                  <a:pt x="97" y="133"/>
                  <a:pt x="89" y="130"/>
                  <a:pt x="84" y="124"/>
                </a:cubicBezTo>
                <a:cubicBezTo>
                  <a:pt x="78" y="119"/>
                  <a:pt x="75" y="111"/>
                  <a:pt x="75" y="104"/>
                </a:cubicBezTo>
                <a:cubicBezTo>
                  <a:pt x="75" y="96"/>
                  <a:pt x="78" y="89"/>
                  <a:pt x="84" y="83"/>
                </a:cubicBezTo>
                <a:cubicBezTo>
                  <a:pt x="89" y="78"/>
                  <a:pt x="97" y="75"/>
                  <a:pt x="104" y="75"/>
                </a:cubicBezTo>
                <a:cubicBezTo>
                  <a:pt x="112" y="75"/>
                  <a:pt x="119" y="78"/>
                  <a:pt x="125" y="83"/>
                </a:cubicBezTo>
                <a:close/>
                <a:moveTo>
                  <a:pt x="442" y="206"/>
                </a:moveTo>
                <a:cubicBezTo>
                  <a:pt x="442" y="210"/>
                  <a:pt x="440" y="214"/>
                  <a:pt x="437" y="217"/>
                </a:cubicBezTo>
                <a:cubicBezTo>
                  <a:pt x="303" y="349"/>
                  <a:pt x="303" y="349"/>
                  <a:pt x="303" y="349"/>
                </a:cubicBezTo>
                <a:cubicBezTo>
                  <a:pt x="300" y="352"/>
                  <a:pt x="295" y="354"/>
                  <a:pt x="291" y="354"/>
                </a:cubicBezTo>
                <a:cubicBezTo>
                  <a:pt x="287" y="354"/>
                  <a:pt x="282" y="352"/>
                  <a:pt x="279" y="349"/>
                </a:cubicBezTo>
                <a:cubicBezTo>
                  <a:pt x="272" y="342"/>
                  <a:pt x="273" y="332"/>
                  <a:pt x="279" y="325"/>
                </a:cubicBezTo>
                <a:cubicBezTo>
                  <a:pt x="401" y="206"/>
                  <a:pt x="401" y="206"/>
                  <a:pt x="401" y="206"/>
                </a:cubicBezTo>
                <a:cubicBezTo>
                  <a:pt x="234" y="41"/>
                  <a:pt x="234" y="41"/>
                  <a:pt x="234" y="41"/>
                </a:cubicBezTo>
                <a:cubicBezTo>
                  <a:pt x="227" y="35"/>
                  <a:pt x="227" y="24"/>
                  <a:pt x="233" y="17"/>
                </a:cubicBezTo>
                <a:cubicBezTo>
                  <a:pt x="240" y="11"/>
                  <a:pt x="251" y="11"/>
                  <a:pt x="257" y="17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40" y="197"/>
                  <a:pt x="442" y="201"/>
                  <a:pt x="442" y="20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3" name="Freeform 959">
            <a:extLst>
              <a:ext uri="{FF2B5EF4-FFF2-40B4-BE49-F238E27FC236}">
                <a16:creationId xmlns:a16="http://schemas.microsoft.com/office/drawing/2014/main" id="{7D28ED93-2FD0-4ED0-2DDE-27311E4ACD9F}"/>
              </a:ext>
            </a:extLst>
          </p:cNvPr>
          <p:cNvSpPr>
            <a:spLocks noEditPoints="1"/>
          </p:cNvSpPr>
          <p:nvPr/>
        </p:nvSpPr>
        <p:spPr bwMode="auto">
          <a:xfrm>
            <a:off x="6384781" y="2249466"/>
            <a:ext cx="372467" cy="380823"/>
          </a:xfrm>
          <a:custGeom>
            <a:avLst/>
            <a:gdLst>
              <a:gd name="T0" fmla="*/ 413 w 413"/>
              <a:gd name="T1" fmla="*/ 20 h 423"/>
              <a:gd name="T2" fmla="*/ 406 w 413"/>
              <a:gd name="T3" fmla="*/ 5 h 423"/>
              <a:gd name="T4" fmla="*/ 390 w 413"/>
              <a:gd name="T5" fmla="*/ 1 h 423"/>
              <a:gd name="T6" fmla="*/ 148 w 413"/>
              <a:gd name="T7" fmla="*/ 51 h 423"/>
              <a:gd name="T8" fmla="*/ 133 w 413"/>
              <a:gd name="T9" fmla="*/ 70 h 423"/>
              <a:gd name="T10" fmla="*/ 133 w 413"/>
              <a:gd name="T11" fmla="*/ 290 h 423"/>
              <a:gd name="T12" fmla="*/ 86 w 413"/>
              <a:gd name="T13" fmla="*/ 278 h 423"/>
              <a:gd name="T14" fmla="*/ 86 w 413"/>
              <a:gd name="T15" fmla="*/ 278 h 423"/>
              <a:gd name="T16" fmla="*/ 27 w 413"/>
              <a:gd name="T17" fmla="*/ 298 h 423"/>
              <a:gd name="T18" fmla="*/ 0 w 413"/>
              <a:gd name="T19" fmla="*/ 350 h 423"/>
              <a:gd name="T20" fmla="*/ 86 w 413"/>
              <a:gd name="T21" fmla="*/ 423 h 423"/>
              <a:gd name="T22" fmla="*/ 86 w 413"/>
              <a:gd name="T23" fmla="*/ 423 h 423"/>
              <a:gd name="T24" fmla="*/ 143 w 413"/>
              <a:gd name="T25" fmla="*/ 404 h 423"/>
              <a:gd name="T26" fmla="*/ 169 w 413"/>
              <a:gd name="T27" fmla="*/ 351 h 423"/>
              <a:gd name="T28" fmla="*/ 169 w 413"/>
              <a:gd name="T29" fmla="*/ 352 h 423"/>
              <a:gd name="T30" fmla="*/ 169 w 413"/>
              <a:gd name="T31" fmla="*/ 352 h 423"/>
              <a:gd name="T32" fmla="*/ 169 w 413"/>
              <a:gd name="T33" fmla="*/ 352 h 423"/>
              <a:gd name="T34" fmla="*/ 170 w 413"/>
              <a:gd name="T35" fmla="*/ 164 h 423"/>
              <a:gd name="T36" fmla="*/ 374 w 413"/>
              <a:gd name="T37" fmla="*/ 122 h 423"/>
              <a:gd name="T38" fmla="*/ 374 w 413"/>
              <a:gd name="T39" fmla="*/ 236 h 423"/>
              <a:gd name="T40" fmla="*/ 328 w 413"/>
              <a:gd name="T41" fmla="*/ 225 h 423"/>
              <a:gd name="T42" fmla="*/ 328 w 413"/>
              <a:gd name="T43" fmla="*/ 225 h 423"/>
              <a:gd name="T44" fmla="*/ 269 w 413"/>
              <a:gd name="T45" fmla="*/ 245 h 423"/>
              <a:gd name="T46" fmla="*/ 243 w 413"/>
              <a:gd name="T47" fmla="*/ 297 h 423"/>
              <a:gd name="T48" fmla="*/ 328 w 413"/>
              <a:gd name="T49" fmla="*/ 370 h 423"/>
              <a:gd name="T50" fmla="*/ 328 w 413"/>
              <a:gd name="T51" fmla="*/ 370 h 423"/>
              <a:gd name="T52" fmla="*/ 413 w 413"/>
              <a:gd name="T53" fmla="*/ 302 h 423"/>
              <a:gd name="T54" fmla="*/ 413 w 413"/>
              <a:gd name="T55" fmla="*/ 294 h 423"/>
              <a:gd name="T56" fmla="*/ 413 w 413"/>
              <a:gd name="T57" fmla="*/ 20 h 423"/>
              <a:gd name="T58" fmla="*/ 120 w 413"/>
              <a:gd name="T59" fmla="*/ 374 h 423"/>
              <a:gd name="T60" fmla="*/ 86 w 413"/>
              <a:gd name="T61" fmla="*/ 384 h 423"/>
              <a:gd name="T62" fmla="*/ 86 w 413"/>
              <a:gd name="T63" fmla="*/ 384 h 423"/>
              <a:gd name="T64" fmla="*/ 39 w 413"/>
              <a:gd name="T65" fmla="*/ 350 h 423"/>
              <a:gd name="T66" fmla="*/ 51 w 413"/>
              <a:gd name="T67" fmla="*/ 327 h 423"/>
              <a:gd name="T68" fmla="*/ 86 w 413"/>
              <a:gd name="T69" fmla="*/ 317 h 423"/>
              <a:gd name="T70" fmla="*/ 86 w 413"/>
              <a:gd name="T71" fmla="*/ 317 h 423"/>
              <a:gd name="T72" fmla="*/ 132 w 413"/>
              <a:gd name="T73" fmla="*/ 351 h 423"/>
              <a:gd name="T74" fmla="*/ 120 w 413"/>
              <a:gd name="T75" fmla="*/ 374 h 423"/>
              <a:gd name="T76" fmla="*/ 171 w 413"/>
              <a:gd name="T77" fmla="*/ 129 h 423"/>
              <a:gd name="T78" fmla="*/ 171 w 413"/>
              <a:gd name="T79" fmla="*/ 85 h 423"/>
              <a:gd name="T80" fmla="*/ 375 w 413"/>
              <a:gd name="T81" fmla="*/ 44 h 423"/>
              <a:gd name="T82" fmla="*/ 375 w 413"/>
              <a:gd name="T83" fmla="*/ 88 h 423"/>
              <a:gd name="T84" fmla="*/ 171 w 413"/>
              <a:gd name="T85" fmla="*/ 129 h 423"/>
              <a:gd name="T86" fmla="*/ 328 w 413"/>
              <a:gd name="T87" fmla="*/ 331 h 423"/>
              <a:gd name="T88" fmla="*/ 328 w 413"/>
              <a:gd name="T89" fmla="*/ 331 h 423"/>
              <a:gd name="T90" fmla="*/ 281 w 413"/>
              <a:gd name="T91" fmla="*/ 296 h 423"/>
              <a:gd name="T92" fmla="*/ 294 w 413"/>
              <a:gd name="T93" fmla="*/ 274 h 423"/>
              <a:gd name="T94" fmla="*/ 328 w 413"/>
              <a:gd name="T95" fmla="*/ 264 h 423"/>
              <a:gd name="T96" fmla="*/ 328 w 413"/>
              <a:gd name="T97" fmla="*/ 264 h 423"/>
              <a:gd name="T98" fmla="*/ 375 w 413"/>
              <a:gd name="T99" fmla="*/ 295 h 423"/>
              <a:gd name="T100" fmla="*/ 375 w 413"/>
              <a:gd name="T101" fmla="*/ 300 h 423"/>
              <a:gd name="T102" fmla="*/ 328 w 413"/>
              <a:gd name="T103" fmla="*/ 33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423">
                <a:moveTo>
                  <a:pt x="413" y="20"/>
                </a:moveTo>
                <a:cubicBezTo>
                  <a:pt x="413" y="14"/>
                  <a:pt x="411" y="9"/>
                  <a:pt x="406" y="5"/>
                </a:cubicBezTo>
                <a:cubicBezTo>
                  <a:pt x="402" y="1"/>
                  <a:pt x="396" y="0"/>
                  <a:pt x="390" y="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39" y="52"/>
                  <a:pt x="133" y="60"/>
                  <a:pt x="133" y="70"/>
                </a:cubicBezTo>
                <a:cubicBezTo>
                  <a:pt x="133" y="290"/>
                  <a:pt x="133" y="290"/>
                  <a:pt x="133" y="290"/>
                </a:cubicBezTo>
                <a:cubicBezTo>
                  <a:pt x="119" y="283"/>
                  <a:pt x="103" y="278"/>
                  <a:pt x="86" y="278"/>
                </a:cubicBezTo>
                <a:cubicBezTo>
                  <a:pt x="86" y="278"/>
                  <a:pt x="86" y="278"/>
                  <a:pt x="86" y="278"/>
                </a:cubicBezTo>
                <a:cubicBezTo>
                  <a:pt x="63" y="278"/>
                  <a:pt x="43" y="285"/>
                  <a:pt x="27" y="298"/>
                </a:cubicBezTo>
                <a:cubicBezTo>
                  <a:pt x="10" y="313"/>
                  <a:pt x="0" y="330"/>
                  <a:pt x="0" y="350"/>
                </a:cubicBezTo>
                <a:cubicBezTo>
                  <a:pt x="0" y="391"/>
                  <a:pt x="38" y="423"/>
                  <a:pt x="86" y="423"/>
                </a:cubicBezTo>
                <a:cubicBezTo>
                  <a:pt x="86" y="423"/>
                  <a:pt x="86" y="423"/>
                  <a:pt x="86" y="423"/>
                </a:cubicBezTo>
                <a:cubicBezTo>
                  <a:pt x="108" y="423"/>
                  <a:pt x="127" y="417"/>
                  <a:pt x="143" y="404"/>
                </a:cubicBezTo>
                <a:cubicBezTo>
                  <a:pt x="160" y="390"/>
                  <a:pt x="169" y="372"/>
                  <a:pt x="169" y="351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374" y="122"/>
                  <a:pt x="374" y="122"/>
                  <a:pt x="374" y="122"/>
                </a:cubicBezTo>
                <a:cubicBezTo>
                  <a:pt x="374" y="236"/>
                  <a:pt x="374" y="236"/>
                  <a:pt x="374" y="236"/>
                </a:cubicBezTo>
                <a:cubicBezTo>
                  <a:pt x="361" y="229"/>
                  <a:pt x="345" y="225"/>
                  <a:pt x="328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06" y="225"/>
                  <a:pt x="285" y="232"/>
                  <a:pt x="269" y="245"/>
                </a:cubicBezTo>
                <a:cubicBezTo>
                  <a:pt x="252" y="259"/>
                  <a:pt x="243" y="276"/>
                  <a:pt x="243" y="297"/>
                </a:cubicBezTo>
                <a:cubicBezTo>
                  <a:pt x="243" y="338"/>
                  <a:pt x="281" y="370"/>
                  <a:pt x="328" y="370"/>
                </a:cubicBezTo>
                <a:cubicBezTo>
                  <a:pt x="328" y="370"/>
                  <a:pt x="328" y="370"/>
                  <a:pt x="328" y="370"/>
                </a:cubicBezTo>
                <a:cubicBezTo>
                  <a:pt x="373" y="370"/>
                  <a:pt x="410" y="340"/>
                  <a:pt x="413" y="302"/>
                </a:cubicBezTo>
                <a:cubicBezTo>
                  <a:pt x="413" y="302"/>
                  <a:pt x="413" y="300"/>
                  <a:pt x="413" y="294"/>
                </a:cubicBezTo>
                <a:lnTo>
                  <a:pt x="413" y="20"/>
                </a:lnTo>
                <a:close/>
                <a:moveTo>
                  <a:pt x="120" y="374"/>
                </a:moveTo>
                <a:cubicBezTo>
                  <a:pt x="111" y="382"/>
                  <a:pt x="99" y="384"/>
                  <a:pt x="86" y="384"/>
                </a:cubicBezTo>
                <a:cubicBezTo>
                  <a:pt x="86" y="384"/>
                  <a:pt x="86" y="384"/>
                  <a:pt x="86" y="384"/>
                </a:cubicBezTo>
                <a:cubicBezTo>
                  <a:pt x="60" y="384"/>
                  <a:pt x="39" y="369"/>
                  <a:pt x="39" y="350"/>
                </a:cubicBezTo>
                <a:cubicBezTo>
                  <a:pt x="39" y="341"/>
                  <a:pt x="43" y="334"/>
                  <a:pt x="51" y="327"/>
                </a:cubicBezTo>
                <a:cubicBezTo>
                  <a:pt x="60" y="320"/>
                  <a:pt x="72" y="317"/>
                  <a:pt x="86" y="317"/>
                </a:cubicBezTo>
                <a:cubicBezTo>
                  <a:pt x="86" y="317"/>
                  <a:pt x="86" y="317"/>
                  <a:pt x="86" y="317"/>
                </a:cubicBezTo>
                <a:cubicBezTo>
                  <a:pt x="111" y="317"/>
                  <a:pt x="132" y="332"/>
                  <a:pt x="132" y="351"/>
                </a:cubicBezTo>
                <a:cubicBezTo>
                  <a:pt x="132" y="360"/>
                  <a:pt x="128" y="368"/>
                  <a:pt x="120" y="374"/>
                </a:cubicBezTo>
                <a:close/>
                <a:moveTo>
                  <a:pt x="171" y="129"/>
                </a:moveTo>
                <a:cubicBezTo>
                  <a:pt x="171" y="85"/>
                  <a:pt x="171" y="85"/>
                  <a:pt x="171" y="85"/>
                </a:cubicBezTo>
                <a:cubicBezTo>
                  <a:pt x="375" y="44"/>
                  <a:pt x="375" y="44"/>
                  <a:pt x="375" y="44"/>
                </a:cubicBezTo>
                <a:cubicBezTo>
                  <a:pt x="375" y="88"/>
                  <a:pt x="375" y="88"/>
                  <a:pt x="375" y="88"/>
                </a:cubicBezTo>
                <a:lnTo>
                  <a:pt x="171" y="129"/>
                </a:lnTo>
                <a:close/>
                <a:moveTo>
                  <a:pt x="328" y="331"/>
                </a:moveTo>
                <a:cubicBezTo>
                  <a:pt x="328" y="331"/>
                  <a:pt x="328" y="331"/>
                  <a:pt x="328" y="331"/>
                </a:cubicBezTo>
                <a:cubicBezTo>
                  <a:pt x="303" y="331"/>
                  <a:pt x="281" y="316"/>
                  <a:pt x="281" y="296"/>
                </a:cubicBezTo>
                <a:cubicBezTo>
                  <a:pt x="281" y="288"/>
                  <a:pt x="286" y="281"/>
                  <a:pt x="294" y="274"/>
                </a:cubicBezTo>
                <a:cubicBezTo>
                  <a:pt x="303" y="267"/>
                  <a:pt x="315" y="264"/>
                  <a:pt x="328" y="264"/>
                </a:cubicBezTo>
                <a:cubicBezTo>
                  <a:pt x="328" y="264"/>
                  <a:pt x="328" y="264"/>
                  <a:pt x="328" y="264"/>
                </a:cubicBezTo>
                <a:cubicBezTo>
                  <a:pt x="352" y="264"/>
                  <a:pt x="375" y="277"/>
                  <a:pt x="375" y="295"/>
                </a:cubicBezTo>
                <a:cubicBezTo>
                  <a:pt x="375" y="300"/>
                  <a:pt x="375" y="300"/>
                  <a:pt x="375" y="300"/>
                </a:cubicBezTo>
                <a:cubicBezTo>
                  <a:pt x="370" y="318"/>
                  <a:pt x="352" y="331"/>
                  <a:pt x="328" y="3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4" name="Freeform 920">
            <a:extLst>
              <a:ext uri="{FF2B5EF4-FFF2-40B4-BE49-F238E27FC236}">
                <a16:creationId xmlns:a16="http://schemas.microsoft.com/office/drawing/2014/main" id="{C681B4A0-DB95-836C-F751-B692BDDB5F71}"/>
              </a:ext>
            </a:extLst>
          </p:cNvPr>
          <p:cNvSpPr>
            <a:spLocks noEditPoints="1"/>
          </p:cNvSpPr>
          <p:nvPr/>
        </p:nvSpPr>
        <p:spPr bwMode="auto">
          <a:xfrm>
            <a:off x="6372843" y="4962605"/>
            <a:ext cx="396342" cy="397538"/>
          </a:xfrm>
          <a:custGeom>
            <a:avLst/>
            <a:gdLst>
              <a:gd name="T0" fmla="*/ 285 w 440"/>
              <a:gd name="T1" fmla="*/ 442 h 442"/>
              <a:gd name="T2" fmla="*/ 108 w 440"/>
              <a:gd name="T3" fmla="*/ 406 h 442"/>
              <a:gd name="T4" fmla="*/ 100 w 440"/>
              <a:gd name="T5" fmla="*/ 390 h 442"/>
              <a:gd name="T6" fmla="*/ 100 w 440"/>
              <a:gd name="T7" fmla="*/ 202 h 442"/>
              <a:gd name="T8" fmla="*/ 107 w 440"/>
              <a:gd name="T9" fmla="*/ 187 h 442"/>
              <a:gd name="T10" fmla="*/ 178 w 440"/>
              <a:gd name="T11" fmla="*/ 140 h 442"/>
              <a:gd name="T12" fmla="*/ 259 w 440"/>
              <a:gd name="T13" fmla="*/ 61 h 442"/>
              <a:gd name="T14" fmla="*/ 319 w 440"/>
              <a:gd name="T15" fmla="*/ 0 h 442"/>
              <a:gd name="T16" fmla="*/ 361 w 440"/>
              <a:gd name="T17" fmla="*/ 29 h 442"/>
              <a:gd name="T18" fmla="*/ 332 w 440"/>
              <a:gd name="T19" fmla="*/ 159 h 442"/>
              <a:gd name="T20" fmla="*/ 389 w 440"/>
              <a:gd name="T21" fmla="*/ 174 h 442"/>
              <a:gd name="T22" fmla="*/ 437 w 440"/>
              <a:gd name="T23" fmla="*/ 224 h 442"/>
              <a:gd name="T24" fmla="*/ 402 w 440"/>
              <a:gd name="T25" fmla="*/ 292 h 442"/>
              <a:gd name="T26" fmla="*/ 328 w 440"/>
              <a:gd name="T27" fmla="*/ 435 h 442"/>
              <a:gd name="T28" fmla="*/ 285 w 440"/>
              <a:gd name="T29" fmla="*/ 442 h 442"/>
              <a:gd name="T30" fmla="*/ 139 w 440"/>
              <a:gd name="T31" fmla="*/ 379 h 442"/>
              <a:gd name="T32" fmla="*/ 309 w 440"/>
              <a:gd name="T33" fmla="*/ 402 h 442"/>
              <a:gd name="T34" fmla="*/ 368 w 440"/>
              <a:gd name="T35" fmla="*/ 273 h 442"/>
              <a:gd name="T36" fmla="*/ 376 w 440"/>
              <a:gd name="T37" fmla="*/ 263 h 442"/>
              <a:gd name="T38" fmla="*/ 398 w 440"/>
              <a:gd name="T39" fmla="*/ 230 h 442"/>
              <a:gd name="T40" fmla="*/ 378 w 440"/>
              <a:gd name="T41" fmla="*/ 210 h 442"/>
              <a:gd name="T42" fmla="*/ 293 w 440"/>
              <a:gd name="T43" fmla="*/ 189 h 442"/>
              <a:gd name="T44" fmla="*/ 279 w 440"/>
              <a:gd name="T45" fmla="*/ 176 h 442"/>
              <a:gd name="T46" fmla="*/ 283 w 440"/>
              <a:gd name="T47" fmla="*/ 158 h 442"/>
              <a:gd name="T48" fmla="*/ 326 w 440"/>
              <a:gd name="T49" fmla="*/ 44 h 442"/>
              <a:gd name="T50" fmla="*/ 319 w 440"/>
              <a:gd name="T51" fmla="*/ 38 h 442"/>
              <a:gd name="T52" fmla="*/ 295 w 440"/>
              <a:gd name="T53" fmla="*/ 74 h 442"/>
              <a:gd name="T54" fmla="*/ 196 w 440"/>
              <a:gd name="T55" fmla="*/ 174 h 442"/>
              <a:gd name="T56" fmla="*/ 139 w 440"/>
              <a:gd name="T57" fmla="*/ 212 h 442"/>
              <a:gd name="T58" fmla="*/ 139 w 440"/>
              <a:gd name="T59" fmla="*/ 379 h 442"/>
              <a:gd name="T60" fmla="*/ 63 w 440"/>
              <a:gd name="T61" fmla="*/ 392 h 442"/>
              <a:gd name="T62" fmla="*/ 63 w 440"/>
              <a:gd name="T63" fmla="*/ 200 h 442"/>
              <a:gd name="T64" fmla="*/ 31 w 440"/>
              <a:gd name="T65" fmla="*/ 169 h 442"/>
              <a:gd name="T66" fmla="*/ 0 w 440"/>
              <a:gd name="T67" fmla="*/ 200 h 442"/>
              <a:gd name="T68" fmla="*/ 0 w 440"/>
              <a:gd name="T69" fmla="*/ 392 h 442"/>
              <a:gd name="T70" fmla="*/ 31 w 440"/>
              <a:gd name="T71" fmla="*/ 423 h 442"/>
              <a:gd name="T72" fmla="*/ 63 w 440"/>
              <a:gd name="T73" fmla="*/ 39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0" h="442">
                <a:moveTo>
                  <a:pt x="285" y="442"/>
                </a:moveTo>
                <a:cubicBezTo>
                  <a:pt x="225" y="442"/>
                  <a:pt x="131" y="422"/>
                  <a:pt x="108" y="406"/>
                </a:cubicBezTo>
                <a:cubicBezTo>
                  <a:pt x="103" y="402"/>
                  <a:pt x="100" y="396"/>
                  <a:pt x="100" y="390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100" y="196"/>
                  <a:pt x="103" y="191"/>
                  <a:pt x="107" y="187"/>
                </a:cubicBezTo>
                <a:cubicBezTo>
                  <a:pt x="109" y="186"/>
                  <a:pt x="142" y="159"/>
                  <a:pt x="178" y="140"/>
                </a:cubicBezTo>
                <a:cubicBezTo>
                  <a:pt x="221" y="116"/>
                  <a:pt x="252" y="82"/>
                  <a:pt x="259" y="61"/>
                </a:cubicBezTo>
                <a:cubicBezTo>
                  <a:pt x="268" y="35"/>
                  <a:pt x="280" y="0"/>
                  <a:pt x="319" y="0"/>
                </a:cubicBezTo>
                <a:cubicBezTo>
                  <a:pt x="338" y="0"/>
                  <a:pt x="353" y="10"/>
                  <a:pt x="361" y="29"/>
                </a:cubicBezTo>
                <a:cubicBezTo>
                  <a:pt x="378" y="66"/>
                  <a:pt x="360" y="118"/>
                  <a:pt x="332" y="159"/>
                </a:cubicBezTo>
                <a:cubicBezTo>
                  <a:pt x="351" y="163"/>
                  <a:pt x="375" y="169"/>
                  <a:pt x="389" y="174"/>
                </a:cubicBezTo>
                <a:cubicBezTo>
                  <a:pt x="415" y="182"/>
                  <a:pt x="433" y="201"/>
                  <a:pt x="437" y="224"/>
                </a:cubicBezTo>
                <a:cubicBezTo>
                  <a:pt x="440" y="249"/>
                  <a:pt x="428" y="273"/>
                  <a:pt x="402" y="292"/>
                </a:cubicBezTo>
                <a:cubicBezTo>
                  <a:pt x="384" y="342"/>
                  <a:pt x="352" y="422"/>
                  <a:pt x="328" y="435"/>
                </a:cubicBezTo>
                <a:cubicBezTo>
                  <a:pt x="319" y="440"/>
                  <a:pt x="304" y="442"/>
                  <a:pt x="285" y="442"/>
                </a:cubicBezTo>
                <a:close/>
                <a:moveTo>
                  <a:pt x="139" y="379"/>
                </a:moveTo>
                <a:cubicBezTo>
                  <a:pt x="175" y="394"/>
                  <a:pt x="288" y="410"/>
                  <a:pt x="309" y="402"/>
                </a:cubicBezTo>
                <a:cubicBezTo>
                  <a:pt x="320" y="391"/>
                  <a:pt x="348" y="327"/>
                  <a:pt x="368" y="273"/>
                </a:cubicBezTo>
                <a:cubicBezTo>
                  <a:pt x="370" y="269"/>
                  <a:pt x="372" y="266"/>
                  <a:pt x="376" y="263"/>
                </a:cubicBezTo>
                <a:cubicBezTo>
                  <a:pt x="392" y="253"/>
                  <a:pt x="400" y="240"/>
                  <a:pt x="398" y="230"/>
                </a:cubicBezTo>
                <a:cubicBezTo>
                  <a:pt x="397" y="221"/>
                  <a:pt x="389" y="214"/>
                  <a:pt x="378" y="210"/>
                </a:cubicBezTo>
                <a:cubicBezTo>
                  <a:pt x="353" y="203"/>
                  <a:pt x="294" y="190"/>
                  <a:pt x="293" y="189"/>
                </a:cubicBezTo>
                <a:cubicBezTo>
                  <a:pt x="286" y="188"/>
                  <a:pt x="281" y="183"/>
                  <a:pt x="279" y="176"/>
                </a:cubicBezTo>
                <a:cubicBezTo>
                  <a:pt x="277" y="170"/>
                  <a:pt x="278" y="163"/>
                  <a:pt x="283" y="158"/>
                </a:cubicBezTo>
                <a:cubicBezTo>
                  <a:pt x="327" y="111"/>
                  <a:pt x="334" y="63"/>
                  <a:pt x="326" y="44"/>
                </a:cubicBezTo>
                <a:cubicBezTo>
                  <a:pt x="323" y="38"/>
                  <a:pt x="321" y="38"/>
                  <a:pt x="319" y="38"/>
                </a:cubicBezTo>
                <a:cubicBezTo>
                  <a:pt x="310" y="38"/>
                  <a:pt x="305" y="45"/>
                  <a:pt x="295" y="74"/>
                </a:cubicBezTo>
                <a:cubicBezTo>
                  <a:pt x="284" y="107"/>
                  <a:pt x="244" y="148"/>
                  <a:pt x="196" y="174"/>
                </a:cubicBezTo>
                <a:cubicBezTo>
                  <a:pt x="173" y="186"/>
                  <a:pt x="150" y="203"/>
                  <a:pt x="139" y="212"/>
                </a:cubicBezTo>
                <a:lnTo>
                  <a:pt x="139" y="379"/>
                </a:lnTo>
                <a:close/>
                <a:moveTo>
                  <a:pt x="63" y="392"/>
                </a:moveTo>
                <a:cubicBezTo>
                  <a:pt x="63" y="200"/>
                  <a:pt x="63" y="200"/>
                  <a:pt x="63" y="200"/>
                </a:cubicBezTo>
                <a:cubicBezTo>
                  <a:pt x="63" y="183"/>
                  <a:pt x="49" y="169"/>
                  <a:pt x="31" y="169"/>
                </a:cubicBezTo>
                <a:cubicBezTo>
                  <a:pt x="14" y="169"/>
                  <a:pt x="0" y="183"/>
                  <a:pt x="0" y="200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409"/>
                  <a:pt x="14" y="423"/>
                  <a:pt x="31" y="423"/>
                </a:cubicBezTo>
                <a:cubicBezTo>
                  <a:pt x="49" y="423"/>
                  <a:pt x="63" y="409"/>
                  <a:pt x="63" y="3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84961020-C3BF-BAA8-E99D-D941EB08A381}"/>
              </a:ext>
            </a:extLst>
          </p:cNvPr>
          <p:cNvSpPr>
            <a:spLocks noEditPoints="1"/>
          </p:cNvSpPr>
          <p:nvPr/>
        </p:nvSpPr>
        <p:spPr bwMode="auto">
          <a:xfrm>
            <a:off x="6388362" y="3179313"/>
            <a:ext cx="365304" cy="364110"/>
          </a:xfrm>
          <a:custGeom>
            <a:avLst/>
            <a:gdLst>
              <a:gd name="T0" fmla="*/ 221 w 406"/>
              <a:gd name="T1" fmla="*/ 405 h 405"/>
              <a:gd name="T2" fmla="*/ 218 w 406"/>
              <a:gd name="T3" fmla="*/ 405 h 405"/>
              <a:gd name="T4" fmla="*/ 202 w 406"/>
              <a:gd name="T5" fmla="*/ 388 h 405"/>
              <a:gd name="T6" fmla="*/ 185 w 406"/>
              <a:gd name="T7" fmla="*/ 221 h 405"/>
              <a:gd name="T8" fmla="*/ 18 w 406"/>
              <a:gd name="T9" fmla="*/ 204 h 405"/>
              <a:gd name="T10" fmla="*/ 1 w 406"/>
              <a:gd name="T11" fmla="*/ 188 h 405"/>
              <a:gd name="T12" fmla="*/ 12 w 406"/>
              <a:gd name="T13" fmla="*/ 167 h 405"/>
              <a:gd name="T14" fmla="*/ 377 w 406"/>
              <a:gd name="T15" fmla="*/ 3 h 405"/>
              <a:gd name="T16" fmla="*/ 399 w 406"/>
              <a:gd name="T17" fmla="*/ 7 h 405"/>
              <a:gd name="T18" fmla="*/ 403 w 406"/>
              <a:gd name="T19" fmla="*/ 29 h 405"/>
              <a:gd name="T20" fmla="*/ 239 w 406"/>
              <a:gd name="T21" fmla="*/ 394 h 405"/>
              <a:gd name="T22" fmla="*/ 221 w 406"/>
              <a:gd name="T23" fmla="*/ 405 h 405"/>
              <a:gd name="T24" fmla="*/ 93 w 406"/>
              <a:gd name="T25" fmla="*/ 173 h 405"/>
              <a:gd name="T26" fmla="*/ 205 w 406"/>
              <a:gd name="T27" fmla="*/ 184 h 405"/>
              <a:gd name="T28" fmla="*/ 222 w 406"/>
              <a:gd name="T29" fmla="*/ 201 h 405"/>
              <a:gd name="T30" fmla="*/ 233 w 406"/>
              <a:gd name="T31" fmla="*/ 313 h 405"/>
              <a:gd name="T32" fmla="*/ 347 w 406"/>
              <a:gd name="T33" fmla="*/ 59 h 405"/>
              <a:gd name="T34" fmla="*/ 93 w 406"/>
              <a:gd name="T35" fmla="*/ 17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405">
                <a:moveTo>
                  <a:pt x="221" y="405"/>
                </a:moveTo>
                <a:cubicBezTo>
                  <a:pt x="220" y="405"/>
                  <a:pt x="219" y="405"/>
                  <a:pt x="218" y="405"/>
                </a:cubicBezTo>
                <a:cubicBezTo>
                  <a:pt x="210" y="404"/>
                  <a:pt x="203" y="397"/>
                  <a:pt x="202" y="388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8" y="204"/>
                  <a:pt x="18" y="204"/>
                  <a:pt x="18" y="204"/>
                </a:cubicBezTo>
                <a:cubicBezTo>
                  <a:pt x="9" y="203"/>
                  <a:pt x="2" y="196"/>
                  <a:pt x="1" y="188"/>
                </a:cubicBezTo>
                <a:cubicBezTo>
                  <a:pt x="0" y="179"/>
                  <a:pt x="4" y="171"/>
                  <a:pt x="12" y="167"/>
                </a:cubicBezTo>
                <a:cubicBezTo>
                  <a:pt x="377" y="3"/>
                  <a:pt x="377" y="3"/>
                  <a:pt x="377" y="3"/>
                </a:cubicBezTo>
                <a:cubicBezTo>
                  <a:pt x="385" y="0"/>
                  <a:pt x="393" y="1"/>
                  <a:pt x="399" y="7"/>
                </a:cubicBezTo>
                <a:cubicBezTo>
                  <a:pt x="405" y="13"/>
                  <a:pt x="406" y="21"/>
                  <a:pt x="403" y="29"/>
                </a:cubicBezTo>
                <a:cubicBezTo>
                  <a:pt x="239" y="394"/>
                  <a:pt x="239" y="394"/>
                  <a:pt x="239" y="394"/>
                </a:cubicBezTo>
                <a:cubicBezTo>
                  <a:pt x="236" y="401"/>
                  <a:pt x="229" y="405"/>
                  <a:pt x="221" y="405"/>
                </a:cubicBezTo>
                <a:close/>
                <a:moveTo>
                  <a:pt x="93" y="173"/>
                </a:moveTo>
                <a:cubicBezTo>
                  <a:pt x="205" y="184"/>
                  <a:pt x="205" y="184"/>
                  <a:pt x="205" y="184"/>
                </a:cubicBezTo>
                <a:cubicBezTo>
                  <a:pt x="214" y="185"/>
                  <a:pt x="221" y="192"/>
                  <a:pt x="222" y="201"/>
                </a:cubicBezTo>
                <a:cubicBezTo>
                  <a:pt x="233" y="313"/>
                  <a:pt x="233" y="313"/>
                  <a:pt x="233" y="313"/>
                </a:cubicBezTo>
                <a:cubicBezTo>
                  <a:pt x="347" y="59"/>
                  <a:pt x="347" y="59"/>
                  <a:pt x="347" y="59"/>
                </a:cubicBezTo>
                <a:lnTo>
                  <a:pt x="93" y="1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6" name="Freeform 922">
            <a:extLst>
              <a:ext uri="{FF2B5EF4-FFF2-40B4-BE49-F238E27FC236}">
                <a16:creationId xmlns:a16="http://schemas.microsoft.com/office/drawing/2014/main" id="{99CEA12E-8BC9-4890-73DF-8C006466A920}"/>
              </a:ext>
            </a:extLst>
          </p:cNvPr>
          <p:cNvSpPr>
            <a:spLocks noEditPoints="1"/>
          </p:cNvSpPr>
          <p:nvPr/>
        </p:nvSpPr>
        <p:spPr bwMode="auto">
          <a:xfrm>
            <a:off x="6371649" y="5909166"/>
            <a:ext cx="398730" cy="39753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15747-3CC5-5808-2D2B-2F816F80CC94}"/>
              </a:ext>
            </a:extLst>
          </p:cNvPr>
          <p:cNvSpPr/>
          <p:nvPr/>
        </p:nvSpPr>
        <p:spPr>
          <a:xfrm>
            <a:off x="4404666" y="4075169"/>
            <a:ext cx="300498" cy="30049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4B9CB-DE76-71FD-60EF-022C573C3790}"/>
              </a:ext>
            </a:extLst>
          </p:cNvPr>
          <p:cNvSpPr txBox="1"/>
          <p:nvPr/>
        </p:nvSpPr>
        <p:spPr>
          <a:xfrm>
            <a:off x="4443521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Poppins SemiBold" panose="0000070000000000000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94C2EE-CD95-9091-E44A-4CDF8C994EEB}"/>
              </a:ext>
            </a:extLst>
          </p:cNvPr>
          <p:cNvSpPr/>
          <p:nvPr/>
        </p:nvSpPr>
        <p:spPr>
          <a:xfrm>
            <a:off x="3614553" y="4075169"/>
            <a:ext cx="300498" cy="30049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03249-39D2-A7B7-01DE-2248567093D6}"/>
              </a:ext>
            </a:extLst>
          </p:cNvPr>
          <p:cNvSpPr txBox="1"/>
          <p:nvPr/>
        </p:nvSpPr>
        <p:spPr>
          <a:xfrm>
            <a:off x="3653408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Poppins SemiBold" panose="0000070000000000000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75301-1C05-5DE2-DBE6-BFD36E2B8019}"/>
              </a:ext>
            </a:extLst>
          </p:cNvPr>
          <p:cNvSpPr txBox="1"/>
          <p:nvPr/>
        </p:nvSpPr>
        <p:spPr>
          <a:xfrm>
            <a:off x="7003270" y="2162878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81B2B-EF84-CB41-ACCE-95411B1EEF29}"/>
              </a:ext>
            </a:extLst>
          </p:cNvPr>
          <p:cNvSpPr txBox="1"/>
          <p:nvPr/>
        </p:nvSpPr>
        <p:spPr>
          <a:xfrm>
            <a:off x="7003270" y="3076909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B5222-9547-5288-2EBB-936DE3ABEFBD}"/>
              </a:ext>
            </a:extLst>
          </p:cNvPr>
          <p:cNvSpPr txBox="1"/>
          <p:nvPr/>
        </p:nvSpPr>
        <p:spPr>
          <a:xfrm>
            <a:off x="7003270" y="3990940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B7946-FC8B-A72C-BDE2-B6C68F035948}"/>
              </a:ext>
            </a:extLst>
          </p:cNvPr>
          <p:cNvSpPr txBox="1"/>
          <p:nvPr/>
        </p:nvSpPr>
        <p:spPr>
          <a:xfrm>
            <a:off x="7003270" y="490497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273B9-A1B6-8947-AB2A-9406EC65DDFE}"/>
              </a:ext>
            </a:extLst>
          </p:cNvPr>
          <p:cNvSpPr txBox="1"/>
          <p:nvPr/>
        </p:nvSpPr>
        <p:spPr>
          <a:xfrm>
            <a:off x="7003270" y="581900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03974B-9B38-53E6-906B-315B3BAB8F29}"/>
              </a:ext>
            </a:extLst>
          </p:cNvPr>
          <p:cNvSpPr txBox="1"/>
          <p:nvPr/>
        </p:nvSpPr>
        <p:spPr>
          <a:xfrm>
            <a:off x="7854170" y="216592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AA9F-7CF5-AAF6-A932-4CD867E6D83E}"/>
              </a:ext>
            </a:extLst>
          </p:cNvPr>
          <p:cNvSpPr txBox="1"/>
          <p:nvPr/>
        </p:nvSpPr>
        <p:spPr>
          <a:xfrm>
            <a:off x="7854170" y="307995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AC800-0C6B-9CD3-F404-7BC537247E8D}"/>
              </a:ext>
            </a:extLst>
          </p:cNvPr>
          <p:cNvSpPr txBox="1"/>
          <p:nvPr/>
        </p:nvSpPr>
        <p:spPr>
          <a:xfrm>
            <a:off x="7854170" y="4005252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6F8C-C4CA-9207-0335-FCC01171138C}"/>
              </a:ext>
            </a:extLst>
          </p:cNvPr>
          <p:cNvSpPr txBox="1"/>
          <p:nvPr/>
        </p:nvSpPr>
        <p:spPr>
          <a:xfrm>
            <a:off x="7854170" y="4903168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EB9C2-3724-2ED9-A47C-61D38052F4F4}"/>
              </a:ext>
            </a:extLst>
          </p:cNvPr>
          <p:cNvSpPr txBox="1"/>
          <p:nvPr/>
        </p:nvSpPr>
        <p:spPr>
          <a:xfrm>
            <a:off x="7854170" y="580704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698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">
            <a:extLst>
              <a:ext uri="{FF2B5EF4-FFF2-40B4-BE49-F238E27FC236}">
                <a16:creationId xmlns:a16="http://schemas.microsoft.com/office/drawing/2014/main" id="{FA88A138-CBC7-101C-D0D0-36B7B3E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8" y="3648725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E0A4-0362-C5B5-D77B-1F74A185790A}"/>
              </a:ext>
            </a:extLst>
          </p:cNvPr>
          <p:cNvSpPr txBox="1"/>
          <p:nvPr/>
        </p:nvSpPr>
        <p:spPr>
          <a:xfrm>
            <a:off x="3505199" y="886350"/>
            <a:ext cx="5181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3335-910F-4009-7E8D-25692D1C74AB}"/>
              </a:ext>
            </a:extLst>
          </p:cNvPr>
          <p:cNvSpPr txBox="1"/>
          <p:nvPr/>
        </p:nvSpPr>
        <p:spPr>
          <a:xfrm>
            <a:off x="4726977" y="551295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06D7-54A9-48AC-FA45-1977E3BE575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60C263-413E-82A6-78B5-2E7818EF34A9}"/>
              </a:ext>
            </a:extLst>
          </p:cNvPr>
          <p:cNvSpPr/>
          <p:nvPr/>
        </p:nvSpPr>
        <p:spPr>
          <a:xfrm>
            <a:off x="5799941" y="4039558"/>
            <a:ext cx="57900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Poppins Light" panose="0000040000000000000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7BB84EE-6DEC-2AC7-17DD-8ECDFBCBABE7}"/>
              </a:ext>
            </a:extLst>
          </p:cNvPr>
          <p:cNvSpPr>
            <a:spLocks noEditPoints="1"/>
          </p:cNvSpPr>
          <p:nvPr/>
        </p:nvSpPr>
        <p:spPr bwMode="auto">
          <a:xfrm>
            <a:off x="4328180" y="2249466"/>
            <a:ext cx="843788" cy="1860890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02DC39-050F-8392-6764-2BF18920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50" y="2756131"/>
            <a:ext cx="1261260" cy="1258722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B126-1022-356C-45FF-1F55787CEFB1}"/>
              </a:ext>
            </a:extLst>
          </p:cNvPr>
          <p:cNvSpPr/>
          <p:nvPr/>
        </p:nvSpPr>
        <p:spPr>
          <a:xfrm>
            <a:off x="2881084" y="2249467"/>
            <a:ext cx="8915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Poppins SemiBold" panose="00000700000000000000"/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7473-2943-D3C8-0882-8E8BE06CAB7B}"/>
              </a:ext>
            </a:extLst>
          </p:cNvPr>
          <p:cNvGrpSpPr/>
          <p:nvPr/>
        </p:nvGrpSpPr>
        <p:grpSpPr>
          <a:xfrm>
            <a:off x="2864253" y="3011590"/>
            <a:ext cx="925253" cy="747805"/>
            <a:chOff x="2117060" y="1984023"/>
            <a:chExt cx="925253" cy="747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3A330-71DC-3628-8BED-344940CDDC22}"/>
                </a:ext>
              </a:extLst>
            </p:cNvPr>
            <p:cNvSpPr/>
            <p:nvPr/>
          </p:nvSpPr>
          <p:spPr>
            <a:xfrm>
              <a:off x="2117060" y="1984023"/>
              <a:ext cx="9252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Poppins Light" panose="00000400000000000000"/>
                  <a:ea typeface="Open Sans" panose="020B0606030504020204" pitchFamily="34" charset="0"/>
                  <a:cs typeface="Open Sans" panose="020B0606030504020204" pitchFamily="34" charset="0"/>
                </a:rPr>
                <a:t>26%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16BD0E-DC95-70DD-BA5A-620488D70B93}"/>
                </a:ext>
              </a:extLst>
            </p:cNvPr>
            <p:cNvSpPr/>
            <p:nvPr/>
          </p:nvSpPr>
          <p:spPr>
            <a:xfrm>
              <a:off x="2317749" y="2485606"/>
              <a:ext cx="516975" cy="246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oppins Light" panose="0000040000000000000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13" name="Freeform 14">
            <a:extLst>
              <a:ext uri="{FF2B5EF4-FFF2-40B4-BE49-F238E27FC236}">
                <a16:creationId xmlns:a16="http://schemas.microsoft.com/office/drawing/2014/main" id="{27C4A135-399D-BB7D-A6B5-63D12EC65D4B}"/>
              </a:ext>
            </a:extLst>
          </p:cNvPr>
          <p:cNvSpPr>
            <a:spLocks noEditPoints="1"/>
          </p:cNvSpPr>
          <p:nvPr/>
        </p:nvSpPr>
        <p:spPr bwMode="auto">
          <a:xfrm>
            <a:off x="4776267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9CEAB78-2A11-73C8-355F-7BE7CE14BA81}"/>
              </a:ext>
            </a:extLst>
          </p:cNvPr>
          <p:cNvSpPr>
            <a:spLocks noEditPoints="1"/>
          </p:cNvSpPr>
          <p:nvPr/>
        </p:nvSpPr>
        <p:spPr bwMode="auto">
          <a:xfrm>
            <a:off x="4225405" y="4501043"/>
            <a:ext cx="501650" cy="110648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2159C3F-82CF-305F-496A-51D4A1ED2BC3}"/>
              </a:ext>
            </a:extLst>
          </p:cNvPr>
          <p:cNvSpPr>
            <a:spLocks noEditPoints="1"/>
          </p:cNvSpPr>
          <p:nvPr/>
        </p:nvSpPr>
        <p:spPr bwMode="auto">
          <a:xfrm>
            <a:off x="367295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A2A2BFB-77B2-AF10-2C05-A905E1C3DD77}"/>
              </a:ext>
            </a:extLst>
          </p:cNvPr>
          <p:cNvSpPr>
            <a:spLocks noEditPoints="1"/>
          </p:cNvSpPr>
          <p:nvPr/>
        </p:nvSpPr>
        <p:spPr bwMode="auto">
          <a:xfrm>
            <a:off x="312050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74EA1E24-2CE8-C3E9-57CE-A12A706CF2CA}"/>
              </a:ext>
            </a:extLst>
          </p:cNvPr>
          <p:cNvSpPr>
            <a:spLocks/>
          </p:cNvSpPr>
          <p:nvPr/>
        </p:nvSpPr>
        <p:spPr bwMode="auto">
          <a:xfrm>
            <a:off x="3064942" y="5782156"/>
            <a:ext cx="2214563" cy="33338"/>
          </a:xfrm>
          <a:custGeom>
            <a:avLst/>
            <a:gdLst>
              <a:gd name="T0" fmla="*/ 893 w 893"/>
              <a:gd name="T1" fmla="*/ 7 h 14"/>
              <a:gd name="T2" fmla="*/ 887 w 893"/>
              <a:gd name="T3" fmla="*/ 14 h 14"/>
              <a:gd name="T4" fmla="*/ 5 w 893"/>
              <a:gd name="T5" fmla="*/ 14 h 14"/>
              <a:gd name="T6" fmla="*/ 0 w 893"/>
              <a:gd name="T7" fmla="*/ 7 h 14"/>
              <a:gd name="T8" fmla="*/ 0 w 893"/>
              <a:gd name="T9" fmla="*/ 7 h 14"/>
              <a:gd name="T10" fmla="*/ 5 w 893"/>
              <a:gd name="T11" fmla="*/ 0 h 14"/>
              <a:gd name="T12" fmla="*/ 887 w 893"/>
              <a:gd name="T13" fmla="*/ 0 h 14"/>
              <a:gd name="T14" fmla="*/ 893 w 893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14">
                <a:moveTo>
                  <a:pt x="893" y="7"/>
                </a:moveTo>
                <a:cubicBezTo>
                  <a:pt x="893" y="11"/>
                  <a:pt x="890" y="14"/>
                  <a:pt x="887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890" y="0"/>
                  <a:pt x="893" y="3"/>
                  <a:pt x="893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03E0B54F-4017-83E4-332F-991A2DC3ED83}"/>
              </a:ext>
            </a:extLst>
          </p:cNvPr>
          <p:cNvSpPr>
            <a:spLocks/>
          </p:cNvSpPr>
          <p:nvPr/>
        </p:nvSpPr>
        <p:spPr bwMode="auto">
          <a:xfrm>
            <a:off x="3628505" y="5782156"/>
            <a:ext cx="1651000" cy="33338"/>
          </a:xfrm>
          <a:custGeom>
            <a:avLst/>
            <a:gdLst>
              <a:gd name="T0" fmla="*/ 666 w 666"/>
              <a:gd name="T1" fmla="*/ 7 h 14"/>
              <a:gd name="T2" fmla="*/ 662 w 666"/>
              <a:gd name="T3" fmla="*/ 14 h 14"/>
              <a:gd name="T4" fmla="*/ 5 w 666"/>
              <a:gd name="T5" fmla="*/ 14 h 14"/>
              <a:gd name="T6" fmla="*/ 0 w 666"/>
              <a:gd name="T7" fmla="*/ 7 h 14"/>
              <a:gd name="T8" fmla="*/ 0 w 666"/>
              <a:gd name="T9" fmla="*/ 7 h 14"/>
              <a:gd name="T10" fmla="*/ 5 w 666"/>
              <a:gd name="T11" fmla="*/ 0 h 14"/>
              <a:gd name="T12" fmla="*/ 662 w 666"/>
              <a:gd name="T13" fmla="*/ 0 h 14"/>
              <a:gd name="T14" fmla="*/ 666 w 66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14">
                <a:moveTo>
                  <a:pt x="666" y="7"/>
                </a:moveTo>
                <a:cubicBezTo>
                  <a:pt x="666" y="11"/>
                  <a:pt x="664" y="14"/>
                  <a:pt x="662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4" y="0"/>
                  <a:pt x="666" y="3"/>
                  <a:pt x="66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11EC7-18D9-C9FF-A194-9367730F9741}"/>
              </a:ext>
            </a:extLst>
          </p:cNvPr>
          <p:cNvSpPr/>
          <p:nvPr/>
        </p:nvSpPr>
        <p:spPr>
          <a:xfrm>
            <a:off x="2956651" y="5875818"/>
            <a:ext cx="2322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atin typeface="Poppins SemiBold" panose="00000700000000000000"/>
                <a:ea typeface="Open Sans" panose="020B0606030504020204" pitchFamily="34" charset="0"/>
                <a:cs typeface="Open Sans" panose="020B0606030504020204" pitchFamily="34" charset="0"/>
              </a:rPr>
              <a:t>17,095/13,010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C97F3-0F66-FE30-3879-F2732C4E1C6F}"/>
              </a:ext>
            </a:extLst>
          </p:cNvPr>
          <p:cNvSpPr>
            <a:spLocks noEditPoints="1"/>
          </p:cNvSpPr>
          <p:nvPr/>
        </p:nvSpPr>
        <p:spPr bwMode="auto">
          <a:xfrm>
            <a:off x="7008382" y="2249466"/>
            <a:ext cx="780536" cy="1860888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013BA8F4-C3A5-6DC1-C77F-99AF294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330" y="2756131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BACD7-D833-5CD2-7437-ED292E0C2BBB}"/>
              </a:ext>
            </a:extLst>
          </p:cNvPr>
          <p:cNvSpPr/>
          <p:nvPr/>
        </p:nvSpPr>
        <p:spPr>
          <a:xfrm>
            <a:off x="8518007" y="2249466"/>
            <a:ext cx="6864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Poppins SemiBold" panose="0000070000000000000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60701-B539-267D-B393-92B902B111D8}"/>
              </a:ext>
            </a:extLst>
          </p:cNvPr>
          <p:cNvGrpSpPr/>
          <p:nvPr/>
        </p:nvGrpSpPr>
        <p:grpSpPr>
          <a:xfrm>
            <a:off x="8374852" y="3011589"/>
            <a:ext cx="974947" cy="747804"/>
            <a:chOff x="6473393" y="1984023"/>
            <a:chExt cx="974947" cy="7478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2AD78-DCD2-DCB6-A77E-62828E91F838}"/>
                </a:ext>
              </a:extLst>
            </p:cNvPr>
            <p:cNvSpPr/>
            <p:nvPr/>
          </p:nvSpPr>
          <p:spPr>
            <a:xfrm>
              <a:off x="6473393" y="1984023"/>
              <a:ext cx="97494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Poppins SemiBold" panose="00000700000000000000"/>
                  <a:ea typeface="Open Sans" panose="020B0606030504020204" pitchFamily="34" charset="0"/>
                  <a:cs typeface="Open Sans" panose="020B0606030504020204" pitchFamily="34" charset="0"/>
                </a:rPr>
                <a:t>39%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16E27-118A-D0C9-F287-6178FA563693}"/>
                </a:ext>
              </a:extLst>
            </p:cNvPr>
            <p:cNvSpPr/>
            <p:nvPr/>
          </p:nvSpPr>
          <p:spPr>
            <a:xfrm>
              <a:off x="6684989" y="2485606"/>
              <a:ext cx="5517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Poppins SemiBold" panose="0000070000000000000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F95DF2DE-DD28-0AEE-77F2-290B5DC604A8}"/>
              </a:ext>
            </a:extLst>
          </p:cNvPr>
          <p:cNvSpPr>
            <a:spLocks noEditPoints="1"/>
          </p:cNvSpPr>
          <p:nvPr/>
        </p:nvSpPr>
        <p:spPr bwMode="auto">
          <a:xfrm>
            <a:off x="6908906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C3406A60-E8DA-60D0-E77C-5B6FF2F8CE72}"/>
              </a:ext>
            </a:extLst>
          </p:cNvPr>
          <p:cNvSpPr>
            <a:spLocks noEditPoints="1"/>
          </p:cNvSpPr>
          <p:nvPr/>
        </p:nvSpPr>
        <p:spPr bwMode="auto">
          <a:xfrm>
            <a:off x="7443893" y="4501042"/>
            <a:ext cx="466725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59E27CC-5A4F-CB49-5828-CF95AA71AD36}"/>
              </a:ext>
            </a:extLst>
          </p:cNvPr>
          <p:cNvSpPr>
            <a:spLocks noEditPoints="1"/>
          </p:cNvSpPr>
          <p:nvPr/>
        </p:nvSpPr>
        <p:spPr bwMode="auto">
          <a:xfrm>
            <a:off x="7980468" y="4501042"/>
            <a:ext cx="465138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50F4E68-F9CF-990F-9CE6-09B02BE93BB5}"/>
              </a:ext>
            </a:extLst>
          </p:cNvPr>
          <p:cNvSpPr>
            <a:spLocks noEditPoints="1"/>
          </p:cNvSpPr>
          <p:nvPr/>
        </p:nvSpPr>
        <p:spPr bwMode="auto">
          <a:xfrm>
            <a:off x="8515456" y="4501042"/>
            <a:ext cx="466725" cy="110648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E3B08D5-F6F3-A9AF-255A-0AE90367D50C}"/>
              </a:ext>
            </a:extLst>
          </p:cNvPr>
          <p:cNvSpPr>
            <a:spLocks noEditPoints="1"/>
          </p:cNvSpPr>
          <p:nvPr/>
        </p:nvSpPr>
        <p:spPr bwMode="auto">
          <a:xfrm>
            <a:off x="9053618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338BD41-A8E5-D8D4-4389-005CDE5F53A4}"/>
              </a:ext>
            </a:extLst>
          </p:cNvPr>
          <p:cNvSpPr>
            <a:spLocks noEditPoints="1"/>
          </p:cNvSpPr>
          <p:nvPr/>
        </p:nvSpPr>
        <p:spPr bwMode="auto">
          <a:xfrm>
            <a:off x="9590193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EB88E3F-1170-76AE-760D-F3EADFBD041A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3265488" cy="33338"/>
          </a:xfrm>
          <a:custGeom>
            <a:avLst/>
            <a:gdLst>
              <a:gd name="T0" fmla="*/ 1317 w 1317"/>
              <a:gd name="T1" fmla="*/ 7 h 14"/>
              <a:gd name="T2" fmla="*/ 1310 w 1317"/>
              <a:gd name="T3" fmla="*/ 14 h 14"/>
              <a:gd name="T4" fmla="*/ 7 w 1317"/>
              <a:gd name="T5" fmla="*/ 14 h 14"/>
              <a:gd name="T6" fmla="*/ 0 w 1317"/>
              <a:gd name="T7" fmla="*/ 7 h 14"/>
              <a:gd name="T8" fmla="*/ 0 w 1317"/>
              <a:gd name="T9" fmla="*/ 7 h 14"/>
              <a:gd name="T10" fmla="*/ 7 w 1317"/>
              <a:gd name="T11" fmla="*/ 0 h 14"/>
              <a:gd name="T12" fmla="*/ 1310 w 1317"/>
              <a:gd name="T13" fmla="*/ 0 h 14"/>
              <a:gd name="T14" fmla="*/ 1317 w 1317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4">
                <a:moveTo>
                  <a:pt x="1317" y="7"/>
                </a:moveTo>
                <a:cubicBezTo>
                  <a:pt x="1317" y="11"/>
                  <a:pt x="1314" y="14"/>
                  <a:pt x="131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314" y="0"/>
                  <a:pt x="1317" y="3"/>
                  <a:pt x="1317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A8E475C-142F-D09F-ECA6-E203290C9FFC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2073275" cy="33338"/>
          </a:xfrm>
          <a:custGeom>
            <a:avLst/>
            <a:gdLst>
              <a:gd name="T0" fmla="*/ 836 w 836"/>
              <a:gd name="T1" fmla="*/ 7 h 14"/>
              <a:gd name="T2" fmla="*/ 832 w 836"/>
              <a:gd name="T3" fmla="*/ 14 h 14"/>
              <a:gd name="T4" fmla="*/ 4 w 836"/>
              <a:gd name="T5" fmla="*/ 14 h 14"/>
              <a:gd name="T6" fmla="*/ 0 w 836"/>
              <a:gd name="T7" fmla="*/ 7 h 14"/>
              <a:gd name="T8" fmla="*/ 0 w 836"/>
              <a:gd name="T9" fmla="*/ 7 h 14"/>
              <a:gd name="T10" fmla="*/ 4 w 836"/>
              <a:gd name="T11" fmla="*/ 0 h 14"/>
              <a:gd name="T12" fmla="*/ 832 w 836"/>
              <a:gd name="T13" fmla="*/ 0 h 14"/>
              <a:gd name="T14" fmla="*/ 836 w 83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" h="14">
                <a:moveTo>
                  <a:pt x="836" y="7"/>
                </a:moveTo>
                <a:cubicBezTo>
                  <a:pt x="836" y="11"/>
                  <a:pt x="835" y="14"/>
                  <a:pt x="832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35" y="0"/>
                  <a:pt x="836" y="3"/>
                  <a:pt x="83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67882A-D521-7D4F-BCAA-F31CCE5A83FC}"/>
              </a:ext>
            </a:extLst>
          </p:cNvPr>
          <p:cNvSpPr/>
          <p:nvPr/>
        </p:nvSpPr>
        <p:spPr>
          <a:xfrm>
            <a:off x="6899381" y="5875817"/>
            <a:ext cx="2285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Poppins SemiBold" panose="00000700000000000000"/>
                <a:ea typeface="Open Sans" panose="020B0606030504020204" pitchFamily="34" charset="0"/>
                <a:cs typeface="Open Sans" panose="020B0606030504020204" pitchFamily="34" charset="0"/>
              </a:rPr>
              <a:t>19,500/32,000</a:t>
            </a:r>
          </a:p>
        </p:txBody>
      </p:sp>
    </p:spTree>
    <p:extLst>
      <p:ext uri="{BB962C8B-B14F-4D97-AF65-F5344CB8AC3E}">
        <p14:creationId xmlns:p14="http://schemas.microsoft.com/office/powerpoint/2010/main" val="23500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93E85-283B-7733-ED75-27CD1AFC5B6F}"/>
              </a:ext>
            </a:extLst>
          </p:cNvPr>
          <p:cNvSpPr txBox="1"/>
          <p:nvPr/>
        </p:nvSpPr>
        <p:spPr>
          <a:xfrm>
            <a:off x="2266950" y="886351"/>
            <a:ext cx="3553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34A09-EF2D-3403-0D2E-16A85D6ACCC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0267B8-EE1B-994C-19B8-FA5AFDFB7937}"/>
              </a:ext>
            </a:extLst>
          </p:cNvPr>
          <p:cNvCxnSpPr/>
          <p:nvPr/>
        </p:nvCxnSpPr>
        <p:spPr>
          <a:xfrm>
            <a:off x="4985722" y="19163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7622-C259-3393-E27E-638C004DB729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3F3605-BBAA-0143-5C10-1B19726CE422}"/>
              </a:ext>
            </a:extLst>
          </p:cNvPr>
          <p:cNvSpPr/>
          <p:nvPr/>
        </p:nvSpPr>
        <p:spPr>
          <a:xfrm rot="16200000">
            <a:off x="759971" y="2040788"/>
            <a:ext cx="1941525" cy="2358880"/>
          </a:xfrm>
          <a:custGeom>
            <a:avLst/>
            <a:gdLst>
              <a:gd name="connsiteX0" fmla="*/ 4057234 w 4057234"/>
              <a:gd name="connsiteY0" fmla="*/ 0 h 2358880"/>
              <a:gd name="connsiteX1" fmla="*/ 4057234 w 4057234"/>
              <a:gd name="connsiteY1" fmla="*/ 2358880 h 2358880"/>
              <a:gd name="connsiteX2" fmla="*/ 0 w 4057234"/>
              <a:gd name="connsiteY2" fmla="*/ 2358880 h 2358880"/>
              <a:gd name="connsiteX3" fmla="*/ 0 w 4057234"/>
              <a:gd name="connsiteY3" fmla="*/ 0 h 2358880"/>
              <a:gd name="connsiteX4" fmla="*/ 4057234 w 4057234"/>
              <a:gd name="connsiteY4" fmla="*/ 0 h 23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0">
                <a:moveTo>
                  <a:pt x="4057234" y="0"/>
                </a:moveTo>
                <a:lnTo>
                  <a:pt x="4057234" y="2358880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20FFAC-A88C-DF87-7B9F-55811777032D}"/>
              </a:ext>
            </a:extLst>
          </p:cNvPr>
          <p:cNvSpPr/>
          <p:nvPr/>
        </p:nvSpPr>
        <p:spPr>
          <a:xfrm rot="16200000">
            <a:off x="3670148" y="2040787"/>
            <a:ext cx="1941525" cy="2358881"/>
          </a:xfrm>
          <a:custGeom>
            <a:avLst/>
            <a:gdLst>
              <a:gd name="connsiteX0" fmla="*/ 4057234 w 4057234"/>
              <a:gd name="connsiteY0" fmla="*/ 0 h 2358881"/>
              <a:gd name="connsiteX1" fmla="*/ 4057234 w 4057234"/>
              <a:gd name="connsiteY1" fmla="*/ 2358881 h 2358881"/>
              <a:gd name="connsiteX2" fmla="*/ 0 w 4057234"/>
              <a:gd name="connsiteY2" fmla="*/ 2358880 h 2358881"/>
              <a:gd name="connsiteX3" fmla="*/ 0 w 4057234"/>
              <a:gd name="connsiteY3" fmla="*/ 0 h 2358881"/>
              <a:gd name="connsiteX4" fmla="*/ 4057234 w 4057234"/>
              <a:gd name="connsiteY4" fmla="*/ 0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1">
                <a:moveTo>
                  <a:pt x="4057234" y="0"/>
                </a:moveTo>
                <a:lnTo>
                  <a:pt x="4057234" y="2358881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54C745-31BD-C63F-CAE6-E4BC1579B709}"/>
              </a:ext>
            </a:extLst>
          </p:cNvPr>
          <p:cNvSpPr/>
          <p:nvPr/>
        </p:nvSpPr>
        <p:spPr>
          <a:xfrm rot="16200000">
            <a:off x="6580325" y="2040788"/>
            <a:ext cx="1941526" cy="2358881"/>
          </a:xfrm>
          <a:custGeom>
            <a:avLst/>
            <a:gdLst>
              <a:gd name="connsiteX0" fmla="*/ 4057235 w 4057235"/>
              <a:gd name="connsiteY0" fmla="*/ 1 h 2358881"/>
              <a:gd name="connsiteX1" fmla="*/ 4057235 w 4057235"/>
              <a:gd name="connsiteY1" fmla="*/ 2358881 h 2358881"/>
              <a:gd name="connsiteX2" fmla="*/ 0 w 4057235"/>
              <a:gd name="connsiteY2" fmla="*/ 2358880 h 2358881"/>
              <a:gd name="connsiteX3" fmla="*/ 1 w 4057235"/>
              <a:gd name="connsiteY3" fmla="*/ 0 h 2358881"/>
              <a:gd name="connsiteX4" fmla="*/ 4057235 w 4057235"/>
              <a:gd name="connsiteY4" fmla="*/ 1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5" h="2358881">
                <a:moveTo>
                  <a:pt x="4057235" y="1"/>
                </a:moveTo>
                <a:lnTo>
                  <a:pt x="4057235" y="2358881"/>
                </a:lnTo>
                <a:lnTo>
                  <a:pt x="0" y="2358880"/>
                </a:lnTo>
                <a:lnTo>
                  <a:pt x="1" y="0"/>
                </a:lnTo>
                <a:lnTo>
                  <a:pt x="40572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D95264-56E0-24B6-F661-F365BE717D4B}"/>
              </a:ext>
            </a:extLst>
          </p:cNvPr>
          <p:cNvSpPr/>
          <p:nvPr/>
        </p:nvSpPr>
        <p:spPr>
          <a:xfrm rot="16200000">
            <a:off x="9490501" y="2040787"/>
            <a:ext cx="1941523" cy="2358882"/>
          </a:xfrm>
          <a:custGeom>
            <a:avLst/>
            <a:gdLst>
              <a:gd name="connsiteX0" fmla="*/ 4057234 w 4057234"/>
              <a:gd name="connsiteY0" fmla="*/ 1 h 2358882"/>
              <a:gd name="connsiteX1" fmla="*/ 4057234 w 4057234"/>
              <a:gd name="connsiteY1" fmla="*/ 2358882 h 2358882"/>
              <a:gd name="connsiteX2" fmla="*/ 0 w 4057234"/>
              <a:gd name="connsiteY2" fmla="*/ 2358881 h 2358882"/>
              <a:gd name="connsiteX3" fmla="*/ 0 w 4057234"/>
              <a:gd name="connsiteY3" fmla="*/ 0 h 2358882"/>
              <a:gd name="connsiteX4" fmla="*/ 4057234 w 4057234"/>
              <a:gd name="connsiteY4" fmla="*/ 1 h 2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2">
                <a:moveTo>
                  <a:pt x="4057234" y="1"/>
                </a:moveTo>
                <a:lnTo>
                  <a:pt x="4057234" y="2358882"/>
                </a:lnTo>
                <a:lnTo>
                  <a:pt x="0" y="2358881"/>
                </a:lnTo>
                <a:lnTo>
                  <a:pt x="0" y="0"/>
                </a:lnTo>
                <a:lnTo>
                  <a:pt x="40572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157E6-35CA-EA09-9117-E73385171E18}"/>
              </a:ext>
            </a:extLst>
          </p:cNvPr>
          <p:cNvSpPr txBox="1"/>
          <p:nvPr/>
        </p:nvSpPr>
        <p:spPr>
          <a:xfrm>
            <a:off x="868454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FC20-E7FD-ECDB-487A-F46AD706E1F0}"/>
              </a:ext>
            </a:extLst>
          </p:cNvPr>
          <p:cNvSpPr txBox="1"/>
          <p:nvPr/>
        </p:nvSpPr>
        <p:spPr>
          <a:xfrm>
            <a:off x="3778630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F85C0-67FF-3EFE-63C8-6D0722A901BE}"/>
              </a:ext>
            </a:extLst>
          </p:cNvPr>
          <p:cNvSpPr txBox="1"/>
          <p:nvPr/>
        </p:nvSpPr>
        <p:spPr>
          <a:xfrm>
            <a:off x="6688808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6ABD-16C1-866C-72E2-A4033A64EC9E}"/>
              </a:ext>
            </a:extLst>
          </p:cNvPr>
          <p:cNvSpPr txBox="1"/>
          <p:nvPr/>
        </p:nvSpPr>
        <p:spPr>
          <a:xfrm>
            <a:off x="9598983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DB08D-93D6-67A6-D5CD-1A055EE6DC36}"/>
              </a:ext>
            </a:extLst>
          </p:cNvPr>
          <p:cNvSpPr txBox="1"/>
          <p:nvPr/>
        </p:nvSpPr>
        <p:spPr>
          <a:xfrm>
            <a:off x="718266" y="4551237"/>
            <a:ext cx="2024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1F30-73B6-EDBD-7A18-2E62EB0E26CA}"/>
              </a:ext>
            </a:extLst>
          </p:cNvPr>
          <p:cNvSpPr txBox="1"/>
          <p:nvPr/>
        </p:nvSpPr>
        <p:spPr>
          <a:xfrm>
            <a:off x="551292" y="5000705"/>
            <a:ext cx="2358882" cy="17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2A93-E201-A90B-0DBA-720904E8E954}"/>
              </a:ext>
            </a:extLst>
          </p:cNvPr>
          <p:cNvSpPr txBox="1"/>
          <p:nvPr/>
        </p:nvSpPr>
        <p:spPr>
          <a:xfrm>
            <a:off x="3628445" y="4551237"/>
            <a:ext cx="2024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3E9CF-F8AA-114B-6A85-DEACEA696C85}"/>
              </a:ext>
            </a:extLst>
          </p:cNvPr>
          <p:cNvSpPr txBox="1"/>
          <p:nvPr/>
        </p:nvSpPr>
        <p:spPr>
          <a:xfrm>
            <a:off x="3461471" y="5000705"/>
            <a:ext cx="2358882" cy="17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7A415-526C-74FD-E08E-8BA7C2100F1D}"/>
              </a:ext>
            </a:extLst>
          </p:cNvPr>
          <p:cNvSpPr txBox="1"/>
          <p:nvPr/>
        </p:nvSpPr>
        <p:spPr>
          <a:xfrm>
            <a:off x="6538621" y="4551237"/>
            <a:ext cx="2024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2762-36FE-6028-73C9-4CF39569CBE5}"/>
              </a:ext>
            </a:extLst>
          </p:cNvPr>
          <p:cNvSpPr txBox="1"/>
          <p:nvPr/>
        </p:nvSpPr>
        <p:spPr>
          <a:xfrm>
            <a:off x="6371647" y="5000705"/>
            <a:ext cx="2358882" cy="17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36B5C-F195-623B-E3D1-D8AE2C087B97}"/>
              </a:ext>
            </a:extLst>
          </p:cNvPr>
          <p:cNvSpPr txBox="1"/>
          <p:nvPr/>
        </p:nvSpPr>
        <p:spPr>
          <a:xfrm>
            <a:off x="9448796" y="4551237"/>
            <a:ext cx="20249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#4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C614E-827D-E6BD-41A0-8C9A89E68C2B}"/>
              </a:ext>
            </a:extLst>
          </p:cNvPr>
          <p:cNvSpPr txBox="1"/>
          <p:nvPr/>
        </p:nvSpPr>
        <p:spPr>
          <a:xfrm>
            <a:off x="9281822" y="5000705"/>
            <a:ext cx="2358882" cy="17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</p:spTree>
    <p:extLst>
      <p:ext uri="{BB962C8B-B14F-4D97-AF65-F5344CB8AC3E}">
        <p14:creationId xmlns:p14="http://schemas.microsoft.com/office/powerpoint/2010/main" val="809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774B54-D61F-7771-49B4-6694CAB9CAE7}"/>
              </a:ext>
            </a:extLst>
          </p:cNvPr>
          <p:cNvSpPr/>
          <p:nvPr/>
        </p:nvSpPr>
        <p:spPr>
          <a:xfrm>
            <a:off x="4914871" y="2249468"/>
            <a:ext cx="2362258" cy="2362256"/>
          </a:xfrm>
          <a:prstGeom prst="ellipse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2810-21A8-0481-5794-FE3AD76FBC2D}"/>
              </a:ext>
            </a:extLst>
          </p:cNvPr>
          <p:cNvGrpSpPr/>
          <p:nvPr/>
        </p:nvGrpSpPr>
        <p:grpSpPr>
          <a:xfrm>
            <a:off x="5464780" y="3056900"/>
            <a:ext cx="1262442" cy="747394"/>
            <a:chOff x="5621338" y="3116263"/>
            <a:chExt cx="1035051" cy="612775"/>
          </a:xfrm>
          <a:solidFill>
            <a:schemeClr val="tx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89A400C-64BB-7FB6-5AA1-F3A999AE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152776"/>
              <a:ext cx="323850" cy="282575"/>
            </a:xfrm>
            <a:custGeom>
              <a:avLst/>
              <a:gdLst>
                <a:gd name="T0" fmla="*/ 14 w 27"/>
                <a:gd name="T1" fmla="*/ 23 h 23"/>
                <a:gd name="T2" fmla="*/ 26 w 27"/>
                <a:gd name="T3" fmla="*/ 11 h 23"/>
                <a:gd name="T4" fmla="*/ 24 w 27"/>
                <a:gd name="T5" fmla="*/ 1 h 23"/>
                <a:gd name="T6" fmla="*/ 12 w 27"/>
                <a:gd name="T7" fmla="*/ 0 h 23"/>
                <a:gd name="T8" fmla="*/ 3 w 27"/>
                <a:gd name="T9" fmla="*/ 4 h 23"/>
                <a:gd name="T10" fmla="*/ 2 w 27"/>
                <a:gd name="T11" fmla="*/ 11 h 23"/>
                <a:gd name="T12" fmla="*/ 14 w 27"/>
                <a:gd name="T13" fmla="*/ 23 h 23"/>
                <a:gd name="T14" fmla="*/ 6 w 27"/>
                <a:gd name="T15" fmla="*/ 10 h 23"/>
                <a:gd name="T16" fmla="*/ 9 w 27"/>
                <a:gd name="T17" fmla="*/ 10 h 23"/>
                <a:gd name="T18" fmla="*/ 13 w 27"/>
                <a:gd name="T19" fmla="*/ 9 h 23"/>
                <a:gd name="T20" fmla="*/ 13 w 27"/>
                <a:gd name="T21" fmla="*/ 10 h 23"/>
                <a:gd name="T22" fmla="*/ 23 w 27"/>
                <a:gd name="T23" fmla="*/ 10 h 23"/>
                <a:gd name="T24" fmla="*/ 23 w 27"/>
                <a:gd name="T25" fmla="*/ 12 h 23"/>
                <a:gd name="T26" fmla="*/ 14 w 27"/>
                <a:gd name="T27" fmla="*/ 20 h 23"/>
                <a:gd name="T28" fmla="*/ 6 w 27"/>
                <a:gd name="T29" fmla="*/ 12 h 23"/>
                <a:gd name="T30" fmla="*/ 6 w 27"/>
                <a:gd name="T31" fmla="*/ 10 h 23"/>
                <a:gd name="T32" fmla="*/ 6 w 27"/>
                <a:gd name="T33" fmla="*/ 10 h 23"/>
                <a:gd name="T34" fmla="*/ 6 w 27"/>
                <a:gd name="T3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14" y="23"/>
                  </a:moveTo>
                  <a:cubicBezTo>
                    <a:pt x="21" y="23"/>
                    <a:pt x="26" y="18"/>
                    <a:pt x="26" y="11"/>
                  </a:cubicBezTo>
                  <a:cubicBezTo>
                    <a:pt x="26" y="7"/>
                    <a:pt x="27" y="4"/>
                    <a:pt x="24" y="1"/>
                  </a:cubicBezTo>
                  <a:cubicBezTo>
                    <a:pt x="22" y="0"/>
                    <a:pt x="14" y="0"/>
                    <a:pt x="12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0" y="6"/>
                    <a:pt x="2" y="8"/>
                    <a:pt x="2" y="11"/>
                  </a:cubicBezTo>
                  <a:cubicBezTo>
                    <a:pt x="2" y="18"/>
                    <a:pt x="8" y="23"/>
                    <a:pt x="14" y="23"/>
                  </a:cubicBezTo>
                  <a:close/>
                  <a:moveTo>
                    <a:pt x="6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1" y="11"/>
                    <a:pt x="13" y="10"/>
                  </a:cubicBezTo>
                  <a:cubicBezTo>
                    <a:pt x="17" y="9"/>
                    <a:pt x="21" y="10"/>
                    <a:pt x="23" y="10"/>
                  </a:cubicBezTo>
                  <a:cubicBezTo>
                    <a:pt x="23" y="11"/>
                    <a:pt x="23" y="11"/>
                    <a:pt x="23" y="12"/>
                  </a:cubicBezTo>
                  <a:cubicBezTo>
                    <a:pt x="23" y="16"/>
                    <a:pt x="19" y="20"/>
                    <a:pt x="14" y="20"/>
                  </a:cubicBezTo>
                  <a:cubicBezTo>
                    <a:pt x="10" y="20"/>
                    <a:pt x="6" y="16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D2F8614-4A3B-CC54-53B9-53C246BDC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4726" y="3116263"/>
              <a:ext cx="601663" cy="342900"/>
            </a:xfrm>
            <a:custGeom>
              <a:avLst/>
              <a:gdLst>
                <a:gd name="T0" fmla="*/ 8 w 50"/>
                <a:gd name="T1" fmla="*/ 28 h 28"/>
                <a:gd name="T2" fmla="*/ 12 w 50"/>
                <a:gd name="T3" fmla="*/ 17 h 28"/>
                <a:gd name="T4" fmla="*/ 24 w 50"/>
                <a:gd name="T5" fmla="*/ 28 h 28"/>
                <a:gd name="T6" fmla="*/ 37 w 50"/>
                <a:gd name="T7" fmla="*/ 18 h 28"/>
                <a:gd name="T8" fmla="*/ 39 w 50"/>
                <a:gd name="T9" fmla="*/ 28 h 28"/>
                <a:gd name="T10" fmla="*/ 37 w 50"/>
                <a:gd name="T11" fmla="*/ 14 h 28"/>
                <a:gd name="T12" fmla="*/ 37 w 50"/>
                <a:gd name="T13" fmla="*/ 12 h 28"/>
                <a:gd name="T14" fmla="*/ 23 w 50"/>
                <a:gd name="T15" fmla="*/ 1 h 28"/>
                <a:gd name="T16" fmla="*/ 12 w 50"/>
                <a:gd name="T17" fmla="*/ 11 h 28"/>
                <a:gd name="T18" fmla="*/ 11 w 50"/>
                <a:gd name="T19" fmla="*/ 14 h 28"/>
                <a:gd name="T20" fmla="*/ 8 w 50"/>
                <a:gd name="T21" fmla="*/ 28 h 28"/>
                <a:gd name="T22" fmla="*/ 18 w 50"/>
                <a:gd name="T23" fmla="*/ 12 h 28"/>
                <a:gd name="T24" fmla="*/ 19 w 50"/>
                <a:gd name="T25" fmla="*/ 16 h 28"/>
                <a:gd name="T26" fmla="*/ 25 w 50"/>
                <a:gd name="T27" fmla="*/ 10 h 28"/>
                <a:gd name="T28" fmla="*/ 25 w 50"/>
                <a:gd name="T29" fmla="*/ 15 h 28"/>
                <a:gd name="T30" fmla="*/ 33 w 50"/>
                <a:gd name="T31" fmla="*/ 15 h 28"/>
                <a:gd name="T32" fmla="*/ 34 w 50"/>
                <a:gd name="T33" fmla="*/ 15 h 28"/>
                <a:gd name="T34" fmla="*/ 34 w 50"/>
                <a:gd name="T35" fmla="*/ 15 h 28"/>
                <a:gd name="T36" fmla="*/ 24 w 50"/>
                <a:gd name="T37" fmla="*/ 25 h 28"/>
                <a:gd name="T38" fmla="*/ 15 w 50"/>
                <a:gd name="T39" fmla="*/ 15 h 28"/>
                <a:gd name="T40" fmla="*/ 18 w 50"/>
                <a:gd name="T41" fmla="*/ 12 h 28"/>
                <a:gd name="T42" fmla="*/ 18 w 50"/>
                <a:gd name="T43" fmla="*/ 12 h 28"/>
                <a:gd name="T44" fmla="*/ 18 w 50"/>
                <a:gd name="T4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8">
                  <a:moveTo>
                    <a:pt x="8" y="28"/>
                  </a:moveTo>
                  <a:cubicBezTo>
                    <a:pt x="8" y="22"/>
                    <a:pt x="10" y="18"/>
                    <a:pt x="12" y="17"/>
                  </a:cubicBezTo>
                  <a:cubicBezTo>
                    <a:pt x="13" y="23"/>
                    <a:pt x="18" y="28"/>
                    <a:pt x="24" y="28"/>
                  </a:cubicBezTo>
                  <a:cubicBezTo>
                    <a:pt x="30" y="28"/>
                    <a:pt x="36" y="24"/>
                    <a:pt x="37" y="18"/>
                  </a:cubicBezTo>
                  <a:cubicBezTo>
                    <a:pt x="38" y="20"/>
                    <a:pt x="40" y="24"/>
                    <a:pt x="39" y="28"/>
                  </a:cubicBezTo>
                  <a:cubicBezTo>
                    <a:pt x="50" y="28"/>
                    <a:pt x="45" y="16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7" y="8"/>
                    <a:pt x="33" y="0"/>
                    <a:pt x="23" y="1"/>
                  </a:cubicBezTo>
                  <a:cubicBezTo>
                    <a:pt x="14" y="1"/>
                    <a:pt x="12" y="7"/>
                    <a:pt x="12" y="11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0" y="16"/>
                    <a:pt x="1" y="28"/>
                    <a:pt x="8" y="28"/>
                  </a:cubicBezTo>
                  <a:close/>
                  <a:moveTo>
                    <a:pt x="18" y="12"/>
                  </a:moveTo>
                  <a:cubicBezTo>
                    <a:pt x="18" y="12"/>
                    <a:pt x="19" y="12"/>
                    <a:pt x="19" y="16"/>
                  </a:cubicBezTo>
                  <a:cubicBezTo>
                    <a:pt x="21" y="16"/>
                    <a:pt x="25" y="10"/>
                    <a:pt x="25" y="1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7" y="15"/>
                    <a:pt x="33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0"/>
                    <a:pt x="29" y="25"/>
                    <a:pt x="24" y="25"/>
                  </a:cubicBezTo>
                  <a:cubicBezTo>
                    <a:pt x="19" y="25"/>
                    <a:pt x="15" y="20"/>
                    <a:pt x="15" y="15"/>
                  </a:cubicBezTo>
                  <a:cubicBezTo>
                    <a:pt x="17" y="15"/>
                    <a:pt x="18" y="12"/>
                    <a:pt x="18" y="12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8624F8-EB16-B49F-774B-2AD1C8B02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close/>
                  <a:moveTo>
                    <a:pt x="477" y="8"/>
                  </a:moveTo>
                  <a:lnTo>
                    <a:pt x="47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530BCAF-C972-AEC7-3442-FD9C72EB0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moveTo>
                    <a:pt x="477" y="8"/>
                  </a:moveTo>
                  <a:lnTo>
                    <a:pt x="477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EFF0-7C39-FAFE-0EA5-51FD9236C2B9}"/>
              </a:ext>
            </a:extLst>
          </p:cNvPr>
          <p:cNvCxnSpPr>
            <a:cxnSpLocks/>
            <a:stCxn id="2" idx="6"/>
            <a:endCxn id="14" idx="3"/>
          </p:cNvCxnSpPr>
          <p:nvPr/>
        </p:nvCxnSpPr>
        <p:spPr>
          <a:xfrm flipV="1">
            <a:off x="7277129" y="2804107"/>
            <a:ext cx="890435" cy="62648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C7CB1-6B7F-98EE-5B37-C419892D9A23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7277129" y="3430596"/>
            <a:ext cx="890435" cy="6264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64E7ECB-7A02-58B6-785A-DCAD2EE46A7F}"/>
              </a:ext>
            </a:extLst>
          </p:cNvPr>
          <p:cNvSpPr/>
          <p:nvPr/>
        </p:nvSpPr>
        <p:spPr>
          <a:xfrm>
            <a:off x="9578769" y="1890406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11561-444C-7ADB-80D8-41CFFFFA7731}"/>
              </a:ext>
            </a:extLst>
          </p:cNvPr>
          <p:cNvSpPr/>
          <p:nvPr/>
        </p:nvSpPr>
        <p:spPr>
          <a:xfrm>
            <a:off x="9578769" y="413157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21C54-7F63-0896-F944-EAF4F78A2208}"/>
              </a:ext>
            </a:extLst>
          </p:cNvPr>
          <p:cNvSpPr/>
          <p:nvPr/>
        </p:nvSpPr>
        <p:spPr>
          <a:xfrm>
            <a:off x="9430495" y="775340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C58E2-E484-54CD-5A3A-0CD47BF39448}"/>
              </a:ext>
            </a:extLst>
          </p:cNvPr>
          <p:cNvSpPr/>
          <p:nvPr/>
        </p:nvSpPr>
        <p:spPr>
          <a:xfrm>
            <a:off x="9430495" y="524504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E7BB0-2C32-91B6-73B1-ADCF30734ADC}"/>
              </a:ext>
            </a:extLst>
          </p:cNvPr>
          <p:cNvSpPr/>
          <p:nvPr/>
        </p:nvSpPr>
        <p:spPr>
          <a:xfrm>
            <a:off x="7962903" y="1611254"/>
            <a:ext cx="1397514" cy="13975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B34C5C-5D95-3617-7A1B-B00DDEE6F6CF}"/>
              </a:ext>
            </a:extLst>
          </p:cNvPr>
          <p:cNvSpPr/>
          <p:nvPr/>
        </p:nvSpPr>
        <p:spPr>
          <a:xfrm>
            <a:off x="7962903" y="3852423"/>
            <a:ext cx="1397514" cy="1397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1BDFD-DCFA-7366-B9F7-56D6BCA9F3D0}"/>
              </a:ext>
            </a:extLst>
          </p:cNvPr>
          <p:cNvSpPr/>
          <p:nvPr/>
        </p:nvSpPr>
        <p:spPr>
          <a:xfrm>
            <a:off x="8242054" y="552093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B0D2C-3FAC-44FA-5B70-6AD776502372}"/>
              </a:ext>
            </a:extLst>
          </p:cNvPr>
          <p:cNvSpPr/>
          <p:nvPr/>
        </p:nvSpPr>
        <p:spPr>
          <a:xfrm>
            <a:off x="8242054" y="5468291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EDD7B-B381-3875-9A6D-A177152C1BE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9155756" y="1491651"/>
            <a:ext cx="397639" cy="32426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DDAB8-3979-D783-A9C3-DEE345618DBF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8661660" y="1391304"/>
            <a:ext cx="0" cy="2199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C463A-BE3B-4FBD-096A-A7357CC0BC9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9360417" y="2310011"/>
            <a:ext cx="218352" cy="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D7BA9E-1F93-A4F2-C091-5E4FAADF05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8661660" y="5249937"/>
            <a:ext cx="0" cy="2183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639043-5CD5-7EC1-E67C-AEF520FD670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155756" y="5045276"/>
            <a:ext cx="397639" cy="32266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41D3F-F7D6-8C3A-080A-ADDE9A9D028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9360417" y="4551180"/>
            <a:ext cx="21835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87CB1-F8A0-2BC7-2B63-76C27F3FED2C}"/>
              </a:ext>
            </a:extLst>
          </p:cNvPr>
          <p:cNvSpPr txBox="1"/>
          <p:nvPr/>
        </p:nvSpPr>
        <p:spPr>
          <a:xfrm>
            <a:off x="8048695" y="2113846"/>
            <a:ext cx="120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E6E77-7CEC-053C-6FB2-831BEEA05C8F}"/>
              </a:ext>
            </a:extLst>
          </p:cNvPr>
          <p:cNvSpPr txBox="1"/>
          <p:nvPr/>
        </p:nvSpPr>
        <p:spPr>
          <a:xfrm>
            <a:off x="7943528" y="4389598"/>
            <a:ext cx="141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135797-62EF-D341-F935-070CABC8FC85}"/>
              </a:ext>
            </a:extLst>
          </p:cNvPr>
          <p:cNvCxnSpPr>
            <a:cxnSpLocks/>
            <a:stCxn id="2" idx="2"/>
            <a:endCxn id="28" idx="5"/>
          </p:cNvCxnSpPr>
          <p:nvPr/>
        </p:nvCxnSpPr>
        <p:spPr>
          <a:xfrm flipH="1" flipV="1">
            <a:off x="4024436" y="2804107"/>
            <a:ext cx="890435" cy="6264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B73DB-42C2-F2C1-2D99-4B27B061C128}"/>
              </a:ext>
            </a:extLst>
          </p:cNvPr>
          <p:cNvCxnSpPr>
            <a:cxnSpLocks/>
            <a:stCxn id="2" idx="2"/>
            <a:endCxn id="29" idx="7"/>
          </p:cNvCxnSpPr>
          <p:nvPr/>
        </p:nvCxnSpPr>
        <p:spPr>
          <a:xfrm flipH="1">
            <a:off x="4024436" y="3430596"/>
            <a:ext cx="890435" cy="6264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D34784D-56A9-2757-303A-520DBDC21E6C}"/>
              </a:ext>
            </a:extLst>
          </p:cNvPr>
          <p:cNvSpPr/>
          <p:nvPr/>
        </p:nvSpPr>
        <p:spPr>
          <a:xfrm>
            <a:off x="2831583" y="1611254"/>
            <a:ext cx="1397514" cy="13975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01C3A-FD9C-A3A6-1A03-99791E90D21F}"/>
              </a:ext>
            </a:extLst>
          </p:cNvPr>
          <p:cNvSpPr/>
          <p:nvPr/>
        </p:nvSpPr>
        <p:spPr>
          <a:xfrm>
            <a:off x="2831583" y="3852423"/>
            <a:ext cx="1397514" cy="1397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427E45-1D5C-C227-3B3C-E126AD7C8C9F}"/>
              </a:ext>
            </a:extLst>
          </p:cNvPr>
          <p:cNvSpPr/>
          <p:nvPr/>
        </p:nvSpPr>
        <p:spPr>
          <a:xfrm>
            <a:off x="3110735" y="552093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9DB36-ABF7-2601-FF3C-4B05D1D31BD6}"/>
              </a:ext>
            </a:extLst>
          </p:cNvPr>
          <p:cNvSpPr/>
          <p:nvPr/>
        </p:nvSpPr>
        <p:spPr>
          <a:xfrm>
            <a:off x="3110735" y="5468291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1DF0F5-37C4-6F22-3F7C-B886ACA22BAD}"/>
              </a:ext>
            </a:extLst>
          </p:cNvPr>
          <p:cNvSpPr/>
          <p:nvPr/>
        </p:nvSpPr>
        <p:spPr>
          <a:xfrm>
            <a:off x="1774021" y="1890406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973958-C87B-AA86-D4E5-D9A1A4D59FE6}"/>
              </a:ext>
            </a:extLst>
          </p:cNvPr>
          <p:cNvSpPr/>
          <p:nvPr/>
        </p:nvSpPr>
        <p:spPr>
          <a:xfrm>
            <a:off x="1774021" y="413157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9728F-8636-6F4C-B990-438D15BFD8D4}"/>
              </a:ext>
            </a:extLst>
          </p:cNvPr>
          <p:cNvSpPr/>
          <p:nvPr/>
        </p:nvSpPr>
        <p:spPr>
          <a:xfrm>
            <a:off x="1922294" y="775340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15CEE-F76C-D0F1-6ED4-A0BAFD9EF4A0}"/>
              </a:ext>
            </a:extLst>
          </p:cNvPr>
          <p:cNvSpPr/>
          <p:nvPr/>
        </p:nvSpPr>
        <p:spPr>
          <a:xfrm>
            <a:off x="1922294" y="524504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0E126A-7454-EE3D-ABEA-A437AACB49C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V="1">
            <a:off x="3530340" y="1391304"/>
            <a:ext cx="1" cy="2199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FDC1F-8F63-5FC5-208E-6019098DAEEA}"/>
              </a:ext>
            </a:extLst>
          </p:cNvPr>
          <p:cNvCxnSpPr>
            <a:cxnSpLocks/>
            <a:stCxn id="28" idx="2"/>
            <a:endCxn id="32" idx="6"/>
          </p:cNvCxnSpPr>
          <p:nvPr/>
        </p:nvCxnSpPr>
        <p:spPr>
          <a:xfrm flipH="1">
            <a:off x="2613232" y="2310011"/>
            <a:ext cx="218351" cy="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18FC8-1E7A-4038-153B-F61CC1184DE5}"/>
              </a:ext>
            </a:extLst>
          </p:cNvPr>
          <p:cNvCxnSpPr>
            <a:cxnSpLocks/>
            <a:stCxn id="28" idx="1"/>
            <a:endCxn id="34" idx="5"/>
          </p:cNvCxnSpPr>
          <p:nvPr/>
        </p:nvCxnSpPr>
        <p:spPr>
          <a:xfrm flipH="1" flipV="1">
            <a:off x="2638605" y="1491651"/>
            <a:ext cx="397639" cy="32426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C85AAB-6024-1687-F5C2-2CC1576A0BAA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2638605" y="5045276"/>
            <a:ext cx="397639" cy="3226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06B73-E58D-4440-C5FA-332F780946F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530340" y="5249937"/>
            <a:ext cx="1" cy="218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70BBE9-5B63-DFA6-B2D1-02525ED48470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613232" y="4551180"/>
            <a:ext cx="218351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9DC1F9-69D7-6F06-B56D-5C1A3FE07C47}"/>
              </a:ext>
            </a:extLst>
          </p:cNvPr>
          <p:cNvSpPr txBox="1"/>
          <p:nvPr/>
        </p:nvSpPr>
        <p:spPr>
          <a:xfrm>
            <a:off x="2729831" y="2117069"/>
            <a:ext cx="160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Accumulation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F6108-D8F1-9B2F-7F8E-E0085C1CDC0D}"/>
              </a:ext>
            </a:extLst>
          </p:cNvPr>
          <p:cNvSpPr txBox="1"/>
          <p:nvPr/>
        </p:nvSpPr>
        <p:spPr>
          <a:xfrm>
            <a:off x="2965975" y="4389598"/>
            <a:ext cx="12089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C06A5-964C-982E-FAF0-B3ACD6C2B0AE}"/>
              </a:ext>
            </a:extLst>
          </p:cNvPr>
          <p:cNvSpPr txBox="1"/>
          <p:nvPr/>
        </p:nvSpPr>
        <p:spPr>
          <a:xfrm>
            <a:off x="4174893" y="5645266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0B609-B4DB-E9F7-CAA6-63BBA3454F7E}"/>
              </a:ext>
            </a:extLst>
          </p:cNvPr>
          <p:cNvSpPr txBox="1"/>
          <p:nvPr/>
        </p:nvSpPr>
        <p:spPr>
          <a:xfrm>
            <a:off x="6757004" y="5645266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296B0-3289-B260-F80B-B5EEBC05318F}"/>
              </a:ext>
            </a:extLst>
          </p:cNvPr>
          <p:cNvSpPr txBox="1"/>
          <p:nvPr/>
        </p:nvSpPr>
        <p:spPr>
          <a:xfrm>
            <a:off x="4174893" y="729068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3400-639F-D3E3-15C9-EECE0F6C820E}"/>
              </a:ext>
            </a:extLst>
          </p:cNvPr>
          <p:cNvSpPr txBox="1"/>
          <p:nvPr/>
        </p:nvSpPr>
        <p:spPr>
          <a:xfrm>
            <a:off x="6757004" y="729068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DFEF9-677B-5C56-64DD-A60715C64FDA}"/>
              </a:ext>
            </a:extLst>
          </p:cNvPr>
          <p:cNvSpPr txBox="1"/>
          <p:nvPr/>
        </p:nvSpPr>
        <p:spPr>
          <a:xfrm>
            <a:off x="10454181" y="952315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BD9AA-28C8-2F58-550E-4F3D0F54E7AA}"/>
              </a:ext>
            </a:extLst>
          </p:cNvPr>
          <p:cNvSpPr txBox="1"/>
          <p:nvPr/>
        </p:nvSpPr>
        <p:spPr>
          <a:xfrm>
            <a:off x="10636331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6B0-5549-43D4-F005-4CA8BCC55968}"/>
              </a:ext>
            </a:extLst>
          </p:cNvPr>
          <p:cNvSpPr txBox="1"/>
          <p:nvPr/>
        </p:nvSpPr>
        <p:spPr>
          <a:xfrm>
            <a:off x="10636331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26D15-8BE0-1B9B-0E56-A8E6B9D39CB7}"/>
              </a:ext>
            </a:extLst>
          </p:cNvPr>
          <p:cNvSpPr txBox="1"/>
          <p:nvPr/>
        </p:nvSpPr>
        <p:spPr>
          <a:xfrm>
            <a:off x="10454181" y="5422020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5784A-1A08-F516-64BD-CCBD6D5B9A34}"/>
              </a:ext>
            </a:extLst>
          </p:cNvPr>
          <p:cNvSpPr txBox="1"/>
          <p:nvPr/>
        </p:nvSpPr>
        <p:spPr>
          <a:xfrm>
            <a:off x="551294" y="952315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E04097-D65D-3A95-63CD-31E41460296E}"/>
              </a:ext>
            </a:extLst>
          </p:cNvPr>
          <p:cNvSpPr txBox="1"/>
          <p:nvPr/>
        </p:nvSpPr>
        <p:spPr>
          <a:xfrm>
            <a:off x="551294" y="5422020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2DFFBD-14E2-B5C9-D014-4865B9F020DF}"/>
              </a:ext>
            </a:extLst>
          </p:cNvPr>
          <p:cNvSpPr txBox="1"/>
          <p:nvPr/>
        </p:nvSpPr>
        <p:spPr>
          <a:xfrm>
            <a:off x="551293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3A110-4677-D755-5832-5670BB9B8E13}"/>
              </a:ext>
            </a:extLst>
          </p:cNvPr>
          <p:cNvSpPr txBox="1"/>
          <p:nvPr/>
        </p:nvSpPr>
        <p:spPr>
          <a:xfrm>
            <a:off x="551293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F3DC9CE-F4D7-F9D4-B281-EBAC5CC6B05A}"/>
              </a:ext>
            </a:extLst>
          </p:cNvPr>
          <p:cNvSpPr>
            <a:spLocks noEditPoints="1"/>
          </p:cNvSpPr>
          <p:nvPr/>
        </p:nvSpPr>
        <p:spPr bwMode="auto">
          <a:xfrm>
            <a:off x="2011137" y="2171834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D645D6-86D5-DE5E-58A7-0AEA4B06FE6A}"/>
              </a:ext>
            </a:extLst>
          </p:cNvPr>
          <p:cNvGrpSpPr/>
          <p:nvPr/>
        </p:nvGrpSpPr>
        <p:grpSpPr>
          <a:xfrm>
            <a:off x="9822555" y="4372502"/>
            <a:ext cx="351638" cy="357356"/>
            <a:chOff x="15055850" y="4768850"/>
            <a:chExt cx="585788" cy="595313"/>
          </a:xfrm>
          <a:solidFill>
            <a:schemeClr val="bg1"/>
          </a:solidFill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7183C49-EFD1-5A14-8281-D17ED55AD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0163" y="4981575"/>
              <a:ext cx="157163" cy="16827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7 h 15"/>
                <a:gd name="T4" fmla="*/ 7 w 14"/>
                <a:gd name="T5" fmla="*/ 0 h 15"/>
                <a:gd name="T6" fmla="*/ 14 w 14"/>
                <a:gd name="T7" fmla="*/ 7 h 15"/>
                <a:gd name="T8" fmla="*/ 7 w 14"/>
                <a:gd name="T9" fmla="*/ 15 h 15"/>
                <a:gd name="T10" fmla="*/ 7 w 14"/>
                <a:gd name="T11" fmla="*/ 3 h 15"/>
                <a:gd name="T12" fmla="*/ 3 w 14"/>
                <a:gd name="T13" fmla="*/ 7 h 15"/>
                <a:gd name="T14" fmla="*/ 7 w 14"/>
                <a:gd name="T15" fmla="*/ 12 h 15"/>
                <a:gd name="T16" fmla="*/ 11 w 14"/>
                <a:gd name="T17" fmla="*/ 7 h 15"/>
                <a:gd name="T18" fmla="*/ 7 w 14"/>
                <a:gd name="T19" fmla="*/ 3 h 15"/>
                <a:gd name="T20" fmla="*/ 7 w 14"/>
                <a:gd name="T21" fmla="*/ 3 h 15"/>
                <a:gd name="T22" fmla="*/ 7 w 14"/>
                <a:gd name="T2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2"/>
                    <a:pt x="11" y="15"/>
                    <a:pt x="7" y="15"/>
                  </a:cubicBezTo>
                  <a:close/>
                  <a:moveTo>
                    <a:pt x="7" y="3"/>
                  </a:moveTo>
                  <a:cubicBezTo>
                    <a:pt x="5" y="3"/>
                    <a:pt x="3" y="5"/>
                    <a:pt x="3" y="7"/>
                  </a:cubicBezTo>
                  <a:cubicBezTo>
                    <a:pt x="3" y="10"/>
                    <a:pt x="5" y="12"/>
                    <a:pt x="7" y="12"/>
                  </a:cubicBezTo>
                  <a:cubicBezTo>
                    <a:pt x="9" y="12"/>
                    <a:pt x="11" y="10"/>
                    <a:pt x="11" y="7"/>
                  </a:cubicBezTo>
                  <a:cubicBezTo>
                    <a:pt x="11" y="5"/>
                    <a:pt x="9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6D1CA55-6A90-731F-6818-50FB7DAD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5850" y="4768850"/>
              <a:ext cx="585788" cy="595313"/>
            </a:xfrm>
            <a:custGeom>
              <a:avLst/>
              <a:gdLst>
                <a:gd name="T0" fmla="*/ 26 w 52"/>
                <a:gd name="T1" fmla="*/ 53 h 53"/>
                <a:gd name="T2" fmla="*/ 16 w 52"/>
                <a:gd name="T3" fmla="*/ 46 h 53"/>
                <a:gd name="T4" fmla="*/ 8 w 52"/>
                <a:gd name="T5" fmla="*/ 45 h 53"/>
                <a:gd name="T6" fmla="*/ 7 w 52"/>
                <a:gd name="T7" fmla="*/ 37 h 53"/>
                <a:gd name="T8" fmla="*/ 0 w 52"/>
                <a:gd name="T9" fmla="*/ 27 h 53"/>
                <a:gd name="T10" fmla="*/ 5 w 52"/>
                <a:gd name="T11" fmla="*/ 20 h 53"/>
                <a:gd name="T12" fmla="*/ 8 w 52"/>
                <a:gd name="T13" fmla="*/ 8 h 53"/>
                <a:gd name="T14" fmla="*/ 12 w 52"/>
                <a:gd name="T15" fmla="*/ 6 h 53"/>
                <a:gd name="T16" fmla="*/ 19 w 52"/>
                <a:gd name="T17" fmla="*/ 6 h 53"/>
                <a:gd name="T18" fmla="*/ 26 w 52"/>
                <a:gd name="T19" fmla="*/ 0 h 53"/>
                <a:gd name="T20" fmla="*/ 36 w 52"/>
                <a:gd name="T21" fmla="*/ 7 h 53"/>
                <a:gd name="T22" fmla="*/ 44 w 52"/>
                <a:gd name="T23" fmla="*/ 8 h 53"/>
                <a:gd name="T24" fmla="*/ 45 w 52"/>
                <a:gd name="T25" fmla="*/ 16 h 53"/>
                <a:gd name="T26" fmla="*/ 52 w 52"/>
                <a:gd name="T27" fmla="*/ 26 h 53"/>
                <a:gd name="T28" fmla="*/ 47 w 52"/>
                <a:gd name="T29" fmla="*/ 33 h 53"/>
                <a:gd name="T30" fmla="*/ 45 w 52"/>
                <a:gd name="T31" fmla="*/ 45 h 53"/>
                <a:gd name="T32" fmla="*/ 40 w 52"/>
                <a:gd name="T33" fmla="*/ 47 h 53"/>
                <a:gd name="T34" fmla="*/ 36 w 52"/>
                <a:gd name="T35" fmla="*/ 46 h 53"/>
                <a:gd name="T36" fmla="*/ 26 w 52"/>
                <a:gd name="T37" fmla="*/ 53 h 53"/>
                <a:gd name="T38" fmla="*/ 17 w 52"/>
                <a:gd name="T39" fmla="*/ 42 h 53"/>
                <a:gd name="T40" fmla="*/ 22 w 52"/>
                <a:gd name="T41" fmla="*/ 46 h 53"/>
                <a:gd name="T42" fmla="*/ 26 w 52"/>
                <a:gd name="T43" fmla="*/ 49 h 53"/>
                <a:gd name="T44" fmla="*/ 31 w 52"/>
                <a:gd name="T45" fmla="*/ 44 h 53"/>
                <a:gd name="T46" fmla="*/ 37 w 52"/>
                <a:gd name="T47" fmla="*/ 43 h 53"/>
                <a:gd name="T48" fmla="*/ 42 w 52"/>
                <a:gd name="T49" fmla="*/ 43 h 53"/>
                <a:gd name="T50" fmla="*/ 42 w 52"/>
                <a:gd name="T51" fmla="*/ 37 h 53"/>
                <a:gd name="T52" fmla="*/ 44 w 52"/>
                <a:gd name="T53" fmla="*/ 31 h 53"/>
                <a:gd name="T54" fmla="*/ 49 w 52"/>
                <a:gd name="T55" fmla="*/ 27 h 53"/>
                <a:gd name="T56" fmla="*/ 45 w 52"/>
                <a:gd name="T57" fmla="*/ 23 h 53"/>
                <a:gd name="T58" fmla="*/ 42 w 52"/>
                <a:gd name="T59" fmla="*/ 17 h 53"/>
                <a:gd name="T60" fmla="*/ 42 w 52"/>
                <a:gd name="T61" fmla="*/ 10 h 53"/>
                <a:gd name="T62" fmla="*/ 40 w 52"/>
                <a:gd name="T63" fmla="*/ 9 h 53"/>
                <a:gd name="T64" fmla="*/ 35 w 52"/>
                <a:gd name="T65" fmla="*/ 10 h 53"/>
                <a:gd name="T66" fmla="*/ 30 w 52"/>
                <a:gd name="T67" fmla="*/ 7 h 53"/>
                <a:gd name="T68" fmla="*/ 26 w 52"/>
                <a:gd name="T69" fmla="*/ 4 h 53"/>
                <a:gd name="T70" fmla="*/ 21 w 52"/>
                <a:gd name="T71" fmla="*/ 8 h 53"/>
                <a:gd name="T72" fmla="*/ 15 w 52"/>
                <a:gd name="T73" fmla="*/ 10 h 53"/>
                <a:gd name="T74" fmla="*/ 10 w 52"/>
                <a:gd name="T75" fmla="*/ 10 h 53"/>
                <a:gd name="T76" fmla="*/ 10 w 52"/>
                <a:gd name="T77" fmla="*/ 15 h 53"/>
                <a:gd name="T78" fmla="*/ 8 w 52"/>
                <a:gd name="T79" fmla="*/ 22 h 53"/>
                <a:gd name="T80" fmla="*/ 3 w 52"/>
                <a:gd name="T81" fmla="*/ 26 h 53"/>
                <a:gd name="T82" fmla="*/ 7 w 52"/>
                <a:gd name="T83" fmla="*/ 30 h 53"/>
                <a:gd name="T84" fmla="*/ 10 w 52"/>
                <a:gd name="T85" fmla="*/ 36 h 53"/>
                <a:gd name="T86" fmla="*/ 10 w 52"/>
                <a:gd name="T87" fmla="*/ 43 h 53"/>
                <a:gd name="T88" fmla="*/ 12 w 52"/>
                <a:gd name="T89" fmla="*/ 44 h 53"/>
                <a:gd name="T90" fmla="*/ 16 w 52"/>
                <a:gd name="T91" fmla="*/ 42 h 53"/>
                <a:gd name="T92" fmla="*/ 16 w 52"/>
                <a:gd name="T9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23" y="53"/>
                    <a:pt x="20" y="50"/>
                    <a:pt x="20" y="47"/>
                  </a:cubicBezTo>
                  <a:cubicBezTo>
                    <a:pt x="18" y="47"/>
                    <a:pt x="17" y="46"/>
                    <a:pt x="16" y="46"/>
                  </a:cubicBezTo>
                  <a:cubicBezTo>
                    <a:pt x="15" y="46"/>
                    <a:pt x="13" y="47"/>
                    <a:pt x="12" y="47"/>
                  </a:cubicBezTo>
                  <a:cubicBezTo>
                    <a:pt x="10" y="47"/>
                    <a:pt x="9" y="46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3"/>
                    <a:pt x="5" y="39"/>
                    <a:pt x="7" y="37"/>
                  </a:cubicBezTo>
                  <a:cubicBezTo>
                    <a:pt x="6" y="35"/>
                    <a:pt x="6" y="34"/>
                    <a:pt x="5" y="33"/>
                  </a:cubicBezTo>
                  <a:cubicBezTo>
                    <a:pt x="2" y="32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2" y="21"/>
                    <a:pt x="5" y="20"/>
                  </a:cubicBezTo>
                  <a:cubicBezTo>
                    <a:pt x="6" y="19"/>
                    <a:pt x="6" y="17"/>
                    <a:pt x="7" y="16"/>
                  </a:cubicBezTo>
                  <a:cubicBezTo>
                    <a:pt x="5" y="13"/>
                    <a:pt x="5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2" y="6"/>
                  </a:cubicBezTo>
                  <a:cubicBezTo>
                    <a:pt x="14" y="6"/>
                    <a:pt x="15" y="6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20" y="3"/>
                    <a:pt x="2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3" y="6"/>
                  </a:cubicBezTo>
                  <a:cubicBezTo>
                    <a:pt x="34" y="6"/>
                    <a:pt x="35" y="7"/>
                    <a:pt x="36" y="7"/>
                  </a:cubicBezTo>
                  <a:cubicBezTo>
                    <a:pt x="37" y="6"/>
                    <a:pt x="38" y="6"/>
                    <a:pt x="40" y="6"/>
                  </a:cubicBezTo>
                  <a:cubicBezTo>
                    <a:pt x="42" y="6"/>
                    <a:pt x="43" y="7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7" y="10"/>
                    <a:pt x="47" y="14"/>
                    <a:pt x="45" y="16"/>
                  </a:cubicBezTo>
                  <a:cubicBezTo>
                    <a:pt x="46" y="18"/>
                    <a:pt x="47" y="19"/>
                    <a:pt x="47" y="20"/>
                  </a:cubicBezTo>
                  <a:cubicBezTo>
                    <a:pt x="50" y="21"/>
                    <a:pt x="52" y="23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0"/>
                    <a:pt x="50" y="32"/>
                    <a:pt x="47" y="33"/>
                  </a:cubicBezTo>
                  <a:cubicBezTo>
                    <a:pt x="47" y="34"/>
                    <a:pt x="46" y="35"/>
                    <a:pt x="45" y="36"/>
                  </a:cubicBezTo>
                  <a:cubicBezTo>
                    <a:pt x="47" y="39"/>
                    <a:pt x="47" y="43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2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7" y="46"/>
                    <a:pt x="36" y="46"/>
                  </a:cubicBezTo>
                  <a:cubicBezTo>
                    <a:pt x="35" y="46"/>
                    <a:pt x="34" y="47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7" y="42"/>
                  </a:cubicBezTo>
                  <a:cubicBezTo>
                    <a:pt x="18" y="43"/>
                    <a:pt x="20" y="44"/>
                    <a:pt x="21" y="44"/>
                  </a:cubicBezTo>
                  <a:cubicBezTo>
                    <a:pt x="22" y="45"/>
                    <a:pt x="22" y="45"/>
                    <a:pt x="22" y="46"/>
                  </a:cubicBezTo>
                  <a:cubicBezTo>
                    <a:pt x="23" y="48"/>
                    <a:pt x="24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7"/>
                    <a:pt x="30" y="46"/>
                  </a:cubicBezTo>
                  <a:cubicBezTo>
                    <a:pt x="30" y="45"/>
                    <a:pt x="30" y="45"/>
                    <a:pt x="31" y="44"/>
                  </a:cubicBezTo>
                  <a:cubicBezTo>
                    <a:pt x="32" y="44"/>
                    <a:pt x="34" y="43"/>
                    <a:pt x="35" y="42"/>
                  </a:cubicBezTo>
                  <a:cubicBezTo>
                    <a:pt x="36" y="42"/>
                    <a:pt x="37" y="42"/>
                    <a:pt x="37" y="43"/>
                  </a:cubicBezTo>
                  <a:cubicBezTo>
                    <a:pt x="38" y="43"/>
                    <a:pt x="39" y="44"/>
                    <a:pt x="40" y="44"/>
                  </a:cubicBezTo>
                  <a:cubicBezTo>
                    <a:pt x="41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4" y="41"/>
                    <a:pt x="44" y="39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4"/>
                    <a:pt x="44" y="33"/>
                    <a:pt x="44" y="31"/>
                  </a:cubicBezTo>
                  <a:cubicBezTo>
                    <a:pt x="44" y="31"/>
                    <a:pt x="45" y="30"/>
                    <a:pt x="45" y="30"/>
                  </a:cubicBezTo>
                  <a:cubicBezTo>
                    <a:pt x="48" y="30"/>
                    <a:pt x="49" y="28"/>
                    <a:pt x="49" y="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5" y="23"/>
                    <a:pt x="44" y="22"/>
                    <a:pt x="44" y="22"/>
                  </a:cubicBezTo>
                  <a:cubicBezTo>
                    <a:pt x="44" y="20"/>
                    <a:pt x="43" y="19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4" y="14"/>
                    <a:pt x="44" y="12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10"/>
                    <a:pt x="37" y="10"/>
                  </a:cubicBezTo>
                  <a:cubicBezTo>
                    <a:pt x="37" y="11"/>
                    <a:pt x="36" y="11"/>
                    <a:pt x="35" y="10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0" y="8"/>
                    <a:pt x="30" y="8"/>
                    <a:pt x="30" y="7"/>
                  </a:cubicBezTo>
                  <a:cubicBezTo>
                    <a:pt x="29" y="5"/>
                    <a:pt x="28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3" y="5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6" y="11"/>
                    <a:pt x="16" y="11"/>
                    <a:pt x="15" y="10"/>
                  </a:cubicBezTo>
                  <a:cubicBezTo>
                    <a:pt x="14" y="10"/>
                    <a:pt x="13" y="9"/>
                    <a:pt x="12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2"/>
                    <a:pt x="9" y="14"/>
                    <a:pt x="10" y="15"/>
                  </a:cubicBezTo>
                  <a:cubicBezTo>
                    <a:pt x="10" y="16"/>
                    <a:pt x="10" y="16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5" y="23"/>
                    <a:pt x="3" y="25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5" y="30"/>
                    <a:pt x="7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9" y="33"/>
                    <a:pt x="9" y="34"/>
                    <a:pt x="10" y="36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9" y="39"/>
                    <a:pt x="9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3" y="44"/>
                    <a:pt x="14" y="43"/>
                    <a:pt x="15" y="43"/>
                  </a:cubicBezTo>
                  <a:cubicBezTo>
                    <a:pt x="15" y="42"/>
                    <a:pt x="15" y="42"/>
                    <a:pt x="16" y="42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A4578BB-E5C4-4956-E183-11C8CC3AC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6838" y="4892675"/>
              <a:ext cx="180975" cy="122238"/>
            </a:xfrm>
            <a:custGeom>
              <a:avLst/>
              <a:gdLst>
                <a:gd name="T0" fmla="*/ 15 w 16"/>
                <a:gd name="T1" fmla="*/ 11 h 11"/>
                <a:gd name="T2" fmla="*/ 14 w 16"/>
                <a:gd name="T3" fmla="*/ 11 h 11"/>
                <a:gd name="T4" fmla="*/ 1 w 16"/>
                <a:gd name="T5" fmla="*/ 2 h 11"/>
                <a:gd name="T6" fmla="*/ 0 w 16"/>
                <a:gd name="T7" fmla="*/ 1 h 11"/>
                <a:gd name="T8" fmla="*/ 1 w 16"/>
                <a:gd name="T9" fmla="*/ 0 h 11"/>
                <a:gd name="T10" fmla="*/ 15 w 16"/>
                <a:gd name="T11" fmla="*/ 10 h 11"/>
                <a:gd name="T12" fmla="*/ 15 w 16"/>
                <a:gd name="T13" fmla="*/ 11 h 11"/>
                <a:gd name="T14" fmla="*/ 15 w 16"/>
                <a:gd name="T15" fmla="*/ 11 h 11"/>
                <a:gd name="T16" fmla="*/ 15 w 16"/>
                <a:gd name="T17" fmla="*/ 11 h 11"/>
                <a:gd name="T18" fmla="*/ 15 w 1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5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5"/>
                    <a:pt x="7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13" y="4"/>
                    <a:pt x="15" y="10"/>
                  </a:cubicBezTo>
                  <a:cubicBezTo>
                    <a:pt x="16" y="10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E7322BD-8154-111B-1FA2-2B87AA96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9675" y="5116513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5098F32-427E-97CA-78B1-64B40F389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13013" y="5160963"/>
              <a:ext cx="134938" cy="79375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0 w 12"/>
                <a:gd name="T5" fmla="*/ 1 h 7"/>
                <a:gd name="T6" fmla="*/ 0 w 12"/>
                <a:gd name="T7" fmla="*/ 0 h 7"/>
                <a:gd name="T8" fmla="*/ 1 w 12"/>
                <a:gd name="T9" fmla="*/ 0 h 7"/>
                <a:gd name="T10" fmla="*/ 12 w 12"/>
                <a:gd name="T11" fmla="*/ 5 h 7"/>
                <a:gd name="T12" fmla="*/ 12 w 12"/>
                <a:gd name="T13" fmla="*/ 6 h 7"/>
                <a:gd name="T14" fmla="*/ 12 w 12"/>
                <a:gd name="T15" fmla="*/ 7 h 7"/>
                <a:gd name="T16" fmla="*/ 12 w 12"/>
                <a:gd name="T17" fmla="*/ 7 h 7"/>
                <a:gd name="T18" fmla="*/ 12 w 1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7" y="7"/>
                    <a:pt x="3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3"/>
                    <a:pt x="8" y="5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ED0AB0-EB77-35E2-41EB-17C3C5E2FDC9}"/>
              </a:ext>
            </a:extLst>
          </p:cNvPr>
          <p:cNvGrpSpPr/>
          <p:nvPr/>
        </p:nvGrpSpPr>
        <p:grpSpPr>
          <a:xfrm>
            <a:off x="8485840" y="571255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FA90D4E-41DC-456C-9EC4-B8872219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8174CFF-9207-DB0B-0C40-4B7CFFBE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49F7AC8-D541-A495-66B0-0C3BC5F71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9D058A-2AD8-D858-B55C-526FD0E76FF5}"/>
              </a:ext>
            </a:extLst>
          </p:cNvPr>
          <p:cNvGrpSpPr/>
          <p:nvPr/>
        </p:nvGrpSpPr>
        <p:grpSpPr>
          <a:xfrm>
            <a:off x="3354998" y="79302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F7356B6-C7C1-4633-EC5F-0D391ED9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390E39C-BEA8-50DB-97D8-0200C52B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83D54A6-4AB6-BF90-779A-A95018C28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183215-2F05-0117-075A-31CD3B007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A2E7148-D6C3-C247-0666-BAB1E7F30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3D3A26F-11B6-FAD7-2D8B-14116C8FE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4CCE065-4348-BE15-5643-912B8F3C9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738024C-AA0A-416F-1D6D-8EBA9BC7E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5BDEF3F9-77B5-6593-B69D-F3650997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D98CB7FC-0784-9A4E-31C7-A2F85EB49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AC4E084-44B6-C8E2-D45F-9E9E1CCCA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6A3C98FC-167F-C4EE-4DD0-3D8F39A29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11F68849-9309-2E19-EF0A-49632B9D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C8D1ABC-6C1B-37AF-040C-CCE848E8F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278E893-8E99-3DB2-E370-E79F3A523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B06EC1-B51B-CE92-EDCA-F1E1EAC45C9D}"/>
              </a:ext>
            </a:extLst>
          </p:cNvPr>
          <p:cNvGrpSpPr/>
          <p:nvPr/>
        </p:nvGrpSpPr>
        <p:grpSpPr>
          <a:xfrm>
            <a:off x="9674758" y="1016267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3207F6A-A4DB-13AA-3EA1-6B1181C24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A84BCFD-E056-1FCB-CC83-08E35E54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B823561-3D26-DCD1-1E59-4B7EC9F8B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77C7DB0-623A-E364-541A-AB0893E8C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515EAFBF-75EB-3ACF-4D8B-F8FAEC631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CB9146CB-6D63-BB2C-608E-3FD63E30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A558D51F-6968-5954-7503-E70CCD72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FB5287-3FFA-202D-C5A7-8A4F5B1E8EFC}"/>
              </a:ext>
            </a:extLst>
          </p:cNvPr>
          <p:cNvGrpSpPr/>
          <p:nvPr/>
        </p:nvGrpSpPr>
        <p:grpSpPr>
          <a:xfrm>
            <a:off x="9664276" y="5478826"/>
            <a:ext cx="371649" cy="371649"/>
            <a:chOff x="16260763" y="4733925"/>
            <a:chExt cx="619125" cy="619125"/>
          </a:xfrm>
          <a:solidFill>
            <a:schemeClr val="bg1"/>
          </a:solidFill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7E19DF3-9F6F-F298-4B46-DFDD01B9D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5229225"/>
              <a:ext cx="22225" cy="5556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4 h 5"/>
                <a:gd name="T4" fmla="*/ 0 w 2"/>
                <a:gd name="T5" fmla="*/ 1 h 5"/>
                <a:gd name="T6" fmla="*/ 0 w 2"/>
                <a:gd name="T7" fmla="*/ 0 h 5"/>
                <a:gd name="T8" fmla="*/ 1 w 2"/>
                <a:gd name="T9" fmla="*/ 1 h 5"/>
                <a:gd name="T10" fmla="*/ 2 w 2"/>
                <a:gd name="T11" fmla="*/ 3 h 5"/>
                <a:gd name="T12" fmla="*/ 2 w 2"/>
                <a:gd name="T13" fmla="*/ 4 h 5"/>
                <a:gd name="T14" fmla="*/ 2 w 2"/>
                <a:gd name="T15" fmla="*/ 5 h 5"/>
                <a:gd name="T16" fmla="*/ 2 w 2"/>
                <a:gd name="T17" fmla="*/ 5 h 5"/>
                <a:gd name="T18" fmla="*/ 2 w 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8D9822C-EE3B-F4AB-AADB-A76365579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7800" y="5160963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0 h 4"/>
                <a:gd name="T8" fmla="*/ 1 w 2"/>
                <a:gd name="T9" fmla="*/ 1 h 4"/>
                <a:gd name="T10" fmla="*/ 2 w 2"/>
                <a:gd name="T11" fmla="*/ 3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F766CF45-921D-977D-82E5-EA82EF642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0775" y="5273675"/>
              <a:ext cx="23813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91A71489-7CA7-8E81-243C-879B7C9B6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2238" y="5060950"/>
              <a:ext cx="247650" cy="212725"/>
            </a:xfrm>
            <a:custGeom>
              <a:avLst/>
              <a:gdLst>
                <a:gd name="T0" fmla="*/ 10 w 22"/>
                <a:gd name="T1" fmla="*/ 19 h 19"/>
                <a:gd name="T2" fmla="*/ 0 w 22"/>
                <a:gd name="T3" fmla="*/ 10 h 19"/>
                <a:gd name="T4" fmla="*/ 10 w 22"/>
                <a:gd name="T5" fmla="*/ 0 h 19"/>
                <a:gd name="T6" fmla="*/ 20 w 22"/>
                <a:gd name="T7" fmla="*/ 1 h 19"/>
                <a:gd name="T8" fmla="*/ 21 w 22"/>
                <a:gd name="T9" fmla="*/ 3 h 19"/>
                <a:gd name="T10" fmla="*/ 18 w 22"/>
                <a:gd name="T11" fmla="*/ 16 h 19"/>
                <a:gd name="T12" fmla="*/ 10 w 22"/>
                <a:gd name="T13" fmla="*/ 19 h 19"/>
                <a:gd name="T14" fmla="*/ 10 w 22"/>
                <a:gd name="T15" fmla="*/ 3 h 19"/>
                <a:gd name="T16" fmla="*/ 4 w 22"/>
                <a:gd name="T17" fmla="*/ 10 h 19"/>
                <a:gd name="T18" fmla="*/ 10 w 22"/>
                <a:gd name="T19" fmla="*/ 16 h 19"/>
                <a:gd name="T20" fmla="*/ 15 w 22"/>
                <a:gd name="T21" fmla="*/ 14 h 19"/>
                <a:gd name="T22" fmla="*/ 18 w 22"/>
                <a:gd name="T23" fmla="*/ 4 h 19"/>
                <a:gd name="T24" fmla="*/ 10 w 22"/>
                <a:gd name="T25" fmla="*/ 3 h 19"/>
                <a:gd name="T26" fmla="*/ 10 w 22"/>
                <a:gd name="T27" fmla="*/ 3 h 19"/>
                <a:gd name="T28" fmla="*/ 10 w 22"/>
                <a:gd name="T2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9"/>
                  </a:move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" y="0"/>
                    <a:pt x="20" y="1"/>
                    <a:pt x="20" y="1"/>
                  </a:cubicBezTo>
                  <a:cubicBezTo>
                    <a:pt x="20" y="1"/>
                    <a:pt x="21" y="2"/>
                    <a:pt x="21" y="3"/>
                  </a:cubicBezTo>
                  <a:cubicBezTo>
                    <a:pt x="21" y="3"/>
                    <a:pt x="22" y="11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0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3"/>
                    <a:pt x="6" y="16"/>
                    <a:pt x="10" y="16"/>
                  </a:cubicBezTo>
                  <a:cubicBezTo>
                    <a:pt x="12" y="16"/>
                    <a:pt x="14" y="15"/>
                    <a:pt x="15" y="14"/>
                  </a:cubicBezTo>
                  <a:cubicBezTo>
                    <a:pt x="18" y="11"/>
                    <a:pt x="18" y="6"/>
                    <a:pt x="18" y="4"/>
                  </a:cubicBezTo>
                  <a:cubicBezTo>
                    <a:pt x="16" y="4"/>
                    <a:pt x="13" y="3"/>
                    <a:pt x="10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8AB6B108-8317-1BDB-740B-DA97A0B3F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3850" y="4745038"/>
              <a:ext cx="34925" cy="360363"/>
            </a:xfrm>
            <a:custGeom>
              <a:avLst/>
              <a:gdLst>
                <a:gd name="T0" fmla="*/ 1 w 3"/>
                <a:gd name="T1" fmla="*/ 32 h 32"/>
                <a:gd name="T2" fmla="*/ 0 w 3"/>
                <a:gd name="T3" fmla="*/ 31 h 32"/>
                <a:gd name="T4" fmla="*/ 0 w 3"/>
                <a:gd name="T5" fmla="*/ 2 h 32"/>
                <a:gd name="T6" fmla="*/ 1 w 3"/>
                <a:gd name="T7" fmla="*/ 0 h 32"/>
                <a:gd name="T8" fmla="*/ 1 w 3"/>
                <a:gd name="T9" fmla="*/ 0 h 32"/>
                <a:gd name="T10" fmla="*/ 3 w 3"/>
                <a:gd name="T11" fmla="*/ 2 h 32"/>
                <a:gd name="T12" fmla="*/ 3 w 3"/>
                <a:gd name="T13" fmla="*/ 31 h 32"/>
                <a:gd name="T14" fmla="*/ 1 w 3"/>
                <a:gd name="T15" fmla="*/ 32 h 32"/>
                <a:gd name="T16" fmla="*/ 1 w 3"/>
                <a:gd name="T17" fmla="*/ 32 h 32"/>
                <a:gd name="T18" fmla="*/ 1 w 3"/>
                <a:gd name="T19" fmla="*/ 32 h 32"/>
                <a:gd name="T20" fmla="*/ 1 w 3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2">
                  <a:moveTo>
                    <a:pt x="1" y="32"/>
                  </a:moveTo>
                  <a:cubicBezTo>
                    <a:pt x="1" y="32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247FEC5E-A8C1-4FC6-BECF-29003FD04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0763" y="5127625"/>
              <a:ext cx="247650" cy="225425"/>
            </a:xfrm>
            <a:custGeom>
              <a:avLst/>
              <a:gdLst>
                <a:gd name="T0" fmla="*/ 10 w 22"/>
                <a:gd name="T1" fmla="*/ 20 h 20"/>
                <a:gd name="T2" fmla="*/ 0 w 22"/>
                <a:gd name="T3" fmla="*/ 10 h 20"/>
                <a:gd name="T4" fmla="*/ 10 w 22"/>
                <a:gd name="T5" fmla="*/ 0 h 20"/>
                <a:gd name="T6" fmla="*/ 20 w 22"/>
                <a:gd name="T7" fmla="*/ 2 h 20"/>
                <a:gd name="T8" fmla="*/ 21 w 22"/>
                <a:gd name="T9" fmla="*/ 3 h 20"/>
                <a:gd name="T10" fmla="*/ 18 w 22"/>
                <a:gd name="T11" fmla="*/ 16 h 20"/>
                <a:gd name="T12" fmla="*/ 10 w 22"/>
                <a:gd name="T13" fmla="*/ 20 h 20"/>
                <a:gd name="T14" fmla="*/ 10 w 22"/>
                <a:gd name="T15" fmla="*/ 4 h 20"/>
                <a:gd name="T16" fmla="*/ 4 w 22"/>
                <a:gd name="T17" fmla="*/ 10 h 20"/>
                <a:gd name="T18" fmla="*/ 10 w 22"/>
                <a:gd name="T19" fmla="*/ 16 h 20"/>
                <a:gd name="T20" fmla="*/ 15 w 22"/>
                <a:gd name="T21" fmla="*/ 14 h 20"/>
                <a:gd name="T22" fmla="*/ 18 w 22"/>
                <a:gd name="T23" fmla="*/ 4 h 20"/>
                <a:gd name="T24" fmla="*/ 10 w 22"/>
                <a:gd name="T25" fmla="*/ 4 h 20"/>
                <a:gd name="T26" fmla="*/ 10 w 22"/>
                <a:gd name="T27" fmla="*/ 4 h 20"/>
                <a:gd name="T28" fmla="*/ 10 w 22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2"/>
                    <a:pt x="20" y="2"/>
                  </a:cubicBezTo>
                  <a:cubicBezTo>
                    <a:pt x="21" y="2"/>
                    <a:pt x="21" y="2"/>
                    <a:pt x="21" y="3"/>
                  </a:cubicBezTo>
                  <a:cubicBezTo>
                    <a:pt x="21" y="3"/>
                    <a:pt x="22" y="12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0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4"/>
                    <a:pt x="6" y="16"/>
                    <a:pt x="10" y="16"/>
                  </a:cubicBezTo>
                  <a:cubicBezTo>
                    <a:pt x="12" y="16"/>
                    <a:pt x="14" y="16"/>
                    <a:pt x="15" y="14"/>
                  </a:cubicBezTo>
                  <a:cubicBezTo>
                    <a:pt x="18" y="12"/>
                    <a:pt x="18" y="7"/>
                    <a:pt x="18" y="4"/>
                  </a:cubicBezTo>
                  <a:cubicBezTo>
                    <a:pt x="16" y="4"/>
                    <a:pt x="13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A6D47851-8C45-1F75-3891-AB215065C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34925" cy="371475"/>
            </a:xfrm>
            <a:custGeom>
              <a:avLst/>
              <a:gdLst>
                <a:gd name="T0" fmla="*/ 2 w 3"/>
                <a:gd name="T1" fmla="*/ 33 h 33"/>
                <a:gd name="T2" fmla="*/ 0 w 3"/>
                <a:gd name="T3" fmla="*/ 32 h 33"/>
                <a:gd name="T4" fmla="*/ 0 w 3"/>
                <a:gd name="T5" fmla="*/ 2 h 33"/>
                <a:gd name="T6" fmla="*/ 1 w 3"/>
                <a:gd name="T7" fmla="*/ 0 h 33"/>
                <a:gd name="T8" fmla="*/ 1 w 3"/>
                <a:gd name="T9" fmla="*/ 0 h 33"/>
                <a:gd name="T10" fmla="*/ 3 w 3"/>
                <a:gd name="T11" fmla="*/ 2 h 33"/>
                <a:gd name="T12" fmla="*/ 3 w 3"/>
                <a:gd name="T13" fmla="*/ 32 h 33"/>
                <a:gd name="T14" fmla="*/ 2 w 3"/>
                <a:gd name="T15" fmla="*/ 33 h 33"/>
                <a:gd name="T16" fmla="*/ 2 w 3"/>
                <a:gd name="T17" fmla="*/ 33 h 33"/>
                <a:gd name="T18" fmla="*/ 2 w 3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3">
                  <a:moveTo>
                    <a:pt x="2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2" y="33"/>
                  </a:cubicBezTo>
                  <a:close/>
                  <a:moveTo>
                    <a:pt x="2" y="33"/>
                  </a:moveTo>
                  <a:cubicBezTo>
                    <a:pt x="2" y="33"/>
                    <a:pt x="2" y="33"/>
                    <a:pt x="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BB0C1DA3-04EF-4CAE-A0CF-AD221326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733925"/>
              <a:ext cx="406400" cy="112713"/>
            </a:xfrm>
            <a:custGeom>
              <a:avLst/>
              <a:gdLst>
                <a:gd name="T0" fmla="*/ 1 w 36"/>
                <a:gd name="T1" fmla="*/ 10 h 10"/>
                <a:gd name="T2" fmla="*/ 0 w 36"/>
                <a:gd name="T3" fmla="*/ 9 h 10"/>
                <a:gd name="T4" fmla="*/ 1 w 36"/>
                <a:gd name="T5" fmla="*/ 7 h 10"/>
                <a:gd name="T6" fmla="*/ 34 w 36"/>
                <a:gd name="T7" fmla="*/ 1 h 10"/>
                <a:gd name="T8" fmla="*/ 36 w 36"/>
                <a:gd name="T9" fmla="*/ 2 h 10"/>
                <a:gd name="T10" fmla="*/ 35 w 36"/>
                <a:gd name="T11" fmla="*/ 4 h 10"/>
                <a:gd name="T12" fmla="*/ 2 w 36"/>
                <a:gd name="T13" fmla="*/ 10 h 10"/>
                <a:gd name="T14" fmla="*/ 1 w 36"/>
                <a:gd name="T15" fmla="*/ 10 h 10"/>
                <a:gd name="T16" fmla="*/ 1 w 36"/>
                <a:gd name="T17" fmla="*/ 10 h 10"/>
                <a:gd name="T18" fmla="*/ 1 w 36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0">
                  <a:moveTo>
                    <a:pt x="1" y="10"/>
                  </a:moveTo>
                  <a:cubicBezTo>
                    <a:pt x="1" y="10"/>
                    <a:pt x="0" y="10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5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lose/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DC2657E9-7118-4592-EAE8-957550749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406400" cy="101600"/>
            </a:xfrm>
            <a:custGeom>
              <a:avLst/>
              <a:gdLst>
                <a:gd name="T0" fmla="*/ 2 w 36"/>
                <a:gd name="T1" fmla="*/ 9 h 9"/>
                <a:gd name="T2" fmla="*/ 1 w 36"/>
                <a:gd name="T3" fmla="*/ 8 h 9"/>
                <a:gd name="T4" fmla="*/ 2 w 36"/>
                <a:gd name="T5" fmla="*/ 6 h 9"/>
                <a:gd name="T6" fmla="*/ 34 w 36"/>
                <a:gd name="T7" fmla="*/ 0 h 9"/>
                <a:gd name="T8" fmla="*/ 36 w 36"/>
                <a:gd name="T9" fmla="*/ 1 h 9"/>
                <a:gd name="T10" fmla="*/ 35 w 36"/>
                <a:gd name="T11" fmla="*/ 3 h 9"/>
                <a:gd name="T12" fmla="*/ 2 w 36"/>
                <a:gd name="T13" fmla="*/ 9 h 9"/>
                <a:gd name="T14" fmla="*/ 2 w 36"/>
                <a:gd name="T15" fmla="*/ 9 h 9"/>
                <a:gd name="T16" fmla="*/ 2 w 36"/>
                <a:gd name="T17" fmla="*/ 9 h 9"/>
                <a:gd name="T18" fmla="*/ 2 w 3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">
                  <a:moveTo>
                    <a:pt x="2" y="9"/>
                  </a:move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D26A19-BAAC-1D05-9EE9-1D381C90CEE2}"/>
              </a:ext>
            </a:extLst>
          </p:cNvPr>
          <p:cNvGrpSpPr/>
          <p:nvPr/>
        </p:nvGrpSpPr>
        <p:grpSpPr>
          <a:xfrm>
            <a:off x="9795397" y="2107510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D663E6E7-813B-3CD4-EE28-BF9A9E074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B9F340A-34AD-EC8E-A102-2E8D80698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15F03EC4-2816-3A4A-C7AB-5CE3973D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E4B83009-753D-6F23-A4CE-8EA741DEB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8247C81-00B7-87EE-22C8-E6B42CFC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5ACFE202-0DFA-AEFB-8219-06B04B926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D62B4232-B910-3E1D-6270-86F96D203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74B0C938-E769-733E-A3B3-F2F1F0BB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C1F3AADF-FD31-7283-76B5-8B9DCBC52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B0FFB41B-1D55-F91D-A0D1-2959E0037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226529CC-7D4F-4714-0A76-C0DDE0EB9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018FCD07-A8E3-594A-2707-05BED165164E}"/>
              </a:ext>
            </a:extLst>
          </p:cNvPr>
          <p:cNvSpPr>
            <a:spLocks noEditPoints="1"/>
          </p:cNvSpPr>
          <p:nvPr/>
        </p:nvSpPr>
        <p:spPr bwMode="auto">
          <a:xfrm>
            <a:off x="3351186" y="5709218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29D6CD9B-BD93-F38C-CF64-815247CF97AB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103342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365EA8-28BD-66CE-0E5F-CCBCE9C0EB95}"/>
              </a:ext>
            </a:extLst>
          </p:cNvPr>
          <p:cNvGrpSpPr/>
          <p:nvPr/>
        </p:nvGrpSpPr>
        <p:grpSpPr>
          <a:xfrm>
            <a:off x="8475835" y="78968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D5396392-0BAA-6DB5-7743-4411B0A12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0903981F-580E-F531-D73C-C5ACE6EF7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Freeform 71">
            <a:extLst>
              <a:ext uri="{FF2B5EF4-FFF2-40B4-BE49-F238E27FC236}">
                <a16:creationId xmlns:a16="http://schemas.microsoft.com/office/drawing/2014/main" id="{AEE624CA-BA09-166D-ABE0-7FE5F9E17959}"/>
              </a:ext>
            </a:extLst>
          </p:cNvPr>
          <p:cNvSpPr>
            <a:spLocks noEditPoints="1"/>
          </p:cNvSpPr>
          <p:nvPr/>
        </p:nvSpPr>
        <p:spPr bwMode="auto">
          <a:xfrm>
            <a:off x="1990649" y="4355349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72">
            <a:extLst>
              <a:ext uri="{FF2B5EF4-FFF2-40B4-BE49-F238E27FC236}">
                <a16:creationId xmlns:a16="http://schemas.microsoft.com/office/drawing/2014/main" id="{62BA2B42-B421-54BF-7BCF-47757CB987EA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5492643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48FC39-C5E3-538F-85DD-B149AFC7BEED}"/>
              </a:ext>
            </a:extLst>
          </p:cNvPr>
          <p:cNvSpPr/>
          <p:nvPr/>
        </p:nvSpPr>
        <p:spPr>
          <a:xfrm>
            <a:off x="551295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E6A50B-F0F0-7F23-2E7E-DEF5F8507B8F}"/>
              </a:ext>
            </a:extLst>
          </p:cNvPr>
          <p:cNvSpPr/>
          <p:nvPr/>
        </p:nvSpPr>
        <p:spPr>
          <a:xfrm>
            <a:off x="336197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3858CC-6BD0-9448-14E4-09952C37DF76}"/>
              </a:ext>
            </a:extLst>
          </p:cNvPr>
          <p:cNvSpPr/>
          <p:nvPr/>
        </p:nvSpPr>
        <p:spPr>
          <a:xfrm>
            <a:off x="617265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2C2AFD-D293-DAE2-B0C8-F8B9B1D3C589}"/>
              </a:ext>
            </a:extLst>
          </p:cNvPr>
          <p:cNvSpPr/>
          <p:nvPr/>
        </p:nvSpPr>
        <p:spPr>
          <a:xfrm>
            <a:off x="8983333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C0A6A-6E5A-D494-6162-98174D707811}"/>
              </a:ext>
            </a:extLst>
          </p:cNvPr>
          <p:cNvSpPr/>
          <p:nvPr/>
        </p:nvSpPr>
        <p:spPr>
          <a:xfrm>
            <a:off x="7036759" y="2249466"/>
            <a:ext cx="929161" cy="929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99754-4924-BFDE-87F0-CDBB515FF4E9}"/>
              </a:ext>
            </a:extLst>
          </p:cNvPr>
          <p:cNvSpPr/>
          <p:nvPr/>
        </p:nvSpPr>
        <p:spPr>
          <a:xfrm>
            <a:off x="1415399" y="2249466"/>
            <a:ext cx="929161" cy="929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44EAF-79C0-3078-18F4-9C0091C3592D}"/>
              </a:ext>
            </a:extLst>
          </p:cNvPr>
          <p:cNvSpPr/>
          <p:nvPr/>
        </p:nvSpPr>
        <p:spPr>
          <a:xfrm>
            <a:off x="4226079" y="2249466"/>
            <a:ext cx="929161" cy="9291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81F1D-EF94-76E5-32AD-D1852E72A7CB}"/>
              </a:ext>
            </a:extLst>
          </p:cNvPr>
          <p:cNvSpPr/>
          <p:nvPr/>
        </p:nvSpPr>
        <p:spPr>
          <a:xfrm>
            <a:off x="9847440" y="2249466"/>
            <a:ext cx="929161" cy="929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D438-104E-6103-A46C-A1561C04A764}"/>
              </a:ext>
            </a:extLst>
          </p:cNvPr>
          <p:cNvGrpSpPr/>
          <p:nvPr/>
        </p:nvGrpSpPr>
        <p:grpSpPr>
          <a:xfrm>
            <a:off x="158463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89ADFD64-9CE4-24E3-99E5-938655D40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C67F5D0A-A289-CA31-0DA8-7C403C86D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66666A1F-48EC-BDA9-E6A8-D678C7F4A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DAFCE9B4-934B-A24B-51A8-E0C086C15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5779E-5530-0418-1CEF-1ABA09A174C2}"/>
              </a:ext>
            </a:extLst>
          </p:cNvPr>
          <p:cNvGrpSpPr/>
          <p:nvPr/>
        </p:nvGrpSpPr>
        <p:grpSpPr>
          <a:xfrm>
            <a:off x="439531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6" name="Freeform 92">
              <a:extLst>
                <a:ext uri="{FF2B5EF4-FFF2-40B4-BE49-F238E27FC236}">
                  <a16:creationId xmlns:a16="http://schemas.microsoft.com/office/drawing/2014/main" id="{48152D86-CB94-E8BA-8F4B-2107CC9CA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3">
              <a:extLst>
                <a:ext uri="{FF2B5EF4-FFF2-40B4-BE49-F238E27FC236}">
                  <a16:creationId xmlns:a16="http://schemas.microsoft.com/office/drawing/2014/main" id="{3A6DAD20-6E9C-8B09-700F-7034C6D3E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4">
              <a:extLst>
                <a:ext uri="{FF2B5EF4-FFF2-40B4-BE49-F238E27FC236}">
                  <a16:creationId xmlns:a16="http://schemas.microsoft.com/office/drawing/2014/main" id="{C486AA30-ED73-6B70-D27C-D59B04F2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5">
              <a:extLst>
                <a:ext uri="{FF2B5EF4-FFF2-40B4-BE49-F238E27FC236}">
                  <a16:creationId xmlns:a16="http://schemas.microsoft.com/office/drawing/2014/main" id="{2B366588-6C2B-016F-A4A5-A5226E5B4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BF0C4-A0D6-CD43-8BE7-9041CFDE21DD}"/>
              </a:ext>
            </a:extLst>
          </p:cNvPr>
          <p:cNvGrpSpPr/>
          <p:nvPr/>
        </p:nvGrpSpPr>
        <p:grpSpPr>
          <a:xfrm>
            <a:off x="720599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C2AE22CC-5C41-51F7-D9A3-6D8C999C2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EEBD3848-7AFC-52CF-03A6-D6ECB7503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E9BD5C84-E551-1D7E-9168-EE2B9EE9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AEDE36F-469F-5915-ECD7-1A316B8C2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2CDF5-19C5-3725-FAEB-C21AE785AC46}"/>
              </a:ext>
            </a:extLst>
          </p:cNvPr>
          <p:cNvGrpSpPr/>
          <p:nvPr/>
        </p:nvGrpSpPr>
        <p:grpSpPr>
          <a:xfrm>
            <a:off x="10016674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49DA5EAC-3979-C7A5-AE43-1B49779D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51005CB5-E18D-B82B-300B-613FD4520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0C154E5-47ED-67A6-5022-287D308FD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8EB64D9D-4AB3-23E8-A6ED-1DFF0D094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820D18-5F9F-2A37-CEA6-E451DA037D7C}"/>
              </a:ext>
            </a:extLst>
          </p:cNvPr>
          <p:cNvSpPr txBox="1"/>
          <p:nvPr/>
        </p:nvSpPr>
        <p:spPr>
          <a:xfrm>
            <a:off x="1415400" y="3374542"/>
            <a:ext cx="929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Free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139C6-593F-5E41-7E32-C7A78AF7C067}"/>
              </a:ext>
            </a:extLst>
          </p:cNvPr>
          <p:cNvSpPr txBox="1"/>
          <p:nvPr/>
        </p:nvSpPr>
        <p:spPr>
          <a:xfrm>
            <a:off x="1488247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for life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EB17F-2A61-DC81-EA55-53A63DAFD91E}"/>
              </a:ext>
            </a:extLst>
          </p:cNvPr>
          <p:cNvCxnSpPr>
            <a:cxnSpLocks/>
          </p:cNvCxnSpPr>
          <p:nvPr/>
        </p:nvCxnSpPr>
        <p:spPr>
          <a:xfrm>
            <a:off x="55129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02C44-8608-CABA-5BFF-B51F833824D6}"/>
              </a:ext>
            </a:extLst>
          </p:cNvPr>
          <p:cNvCxnSpPr>
            <a:cxnSpLocks/>
          </p:cNvCxnSpPr>
          <p:nvPr/>
        </p:nvCxnSpPr>
        <p:spPr>
          <a:xfrm>
            <a:off x="336197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9EAC6-760C-C466-70EE-32AD0316A30F}"/>
              </a:ext>
            </a:extLst>
          </p:cNvPr>
          <p:cNvCxnSpPr>
            <a:cxnSpLocks/>
          </p:cNvCxnSpPr>
          <p:nvPr/>
        </p:nvCxnSpPr>
        <p:spPr>
          <a:xfrm>
            <a:off x="617265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09A756-9914-E378-814A-6BC224FFE962}"/>
              </a:ext>
            </a:extLst>
          </p:cNvPr>
          <p:cNvCxnSpPr>
            <a:cxnSpLocks/>
          </p:cNvCxnSpPr>
          <p:nvPr/>
        </p:nvCxnSpPr>
        <p:spPr>
          <a:xfrm>
            <a:off x="8983333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DA893A-D065-080B-881A-9BB1D39D7287}"/>
              </a:ext>
            </a:extLst>
          </p:cNvPr>
          <p:cNvSpPr txBox="1"/>
          <p:nvPr/>
        </p:nvSpPr>
        <p:spPr>
          <a:xfrm>
            <a:off x="374886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Personal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$6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D0D17-A8B9-6818-0CCB-20158185C4C6}"/>
              </a:ext>
            </a:extLst>
          </p:cNvPr>
          <p:cNvSpPr txBox="1"/>
          <p:nvPr/>
        </p:nvSpPr>
        <p:spPr>
          <a:xfrm>
            <a:off x="4298926" y="4073253"/>
            <a:ext cx="78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A24505-8495-2CCF-8FE6-BC8562A27CB5}"/>
              </a:ext>
            </a:extLst>
          </p:cNvPr>
          <p:cNvSpPr txBox="1"/>
          <p:nvPr/>
        </p:nvSpPr>
        <p:spPr>
          <a:xfrm>
            <a:off x="655954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Premium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648EC-A910-35DB-2288-FFD8ED0D4332}"/>
              </a:ext>
            </a:extLst>
          </p:cNvPr>
          <p:cNvSpPr txBox="1"/>
          <p:nvPr/>
        </p:nvSpPr>
        <p:spPr>
          <a:xfrm>
            <a:off x="7109606" y="4073253"/>
            <a:ext cx="78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2B3E1-B7A0-DC0F-9D17-42EE27FAFF14}"/>
              </a:ext>
            </a:extLst>
          </p:cNvPr>
          <p:cNvSpPr txBox="1"/>
          <p:nvPr/>
        </p:nvSpPr>
        <p:spPr>
          <a:xfrm>
            <a:off x="9370227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Business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$25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F126BC-7423-0546-B7B4-2717E6B9ADAA}"/>
              </a:ext>
            </a:extLst>
          </p:cNvPr>
          <p:cNvSpPr txBox="1"/>
          <p:nvPr/>
        </p:nvSpPr>
        <p:spPr>
          <a:xfrm>
            <a:off x="9920285" y="4073253"/>
            <a:ext cx="78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4A215-C992-2B01-BD38-23AE2792BC70}"/>
              </a:ext>
            </a:extLst>
          </p:cNvPr>
          <p:cNvSpPr txBox="1"/>
          <p:nvPr/>
        </p:nvSpPr>
        <p:spPr>
          <a:xfrm>
            <a:off x="946909" y="4818853"/>
            <a:ext cx="1866142" cy="16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9EF66-5237-B909-7A91-BB49717B9C8B}"/>
              </a:ext>
            </a:extLst>
          </p:cNvPr>
          <p:cNvSpPr txBox="1"/>
          <p:nvPr/>
        </p:nvSpPr>
        <p:spPr>
          <a:xfrm>
            <a:off x="3757588" y="4818853"/>
            <a:ext cx="1866142" cy="16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C14D4-E268-F892-3BFA-B3BC8BB64106}"/>
              </a:ext>
            </a:extLst>
          </p:cNvPr>
          <p:cNvSpPr txBox="1"/>
          <p:nvPr/>
        </p:nvSpPr>
        <p:spPr>
          <a:xfrm>
            <a:off x="6568268" y="4818853"/>
            <a:ext cx="1866142" cy="16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6A83A-26C0-B0E3-837A-53BA78489386}"/>
              </a:ext>
            </a:extLst>
          </p:cNvPr>
          <p:cNvSpPr txBox="1"/>
          <p:nvPr/>
        </p:nvSpPr>
        <p:spPr>
          <a:xfrm>
            <a:off x="9378947" y="4818853"/>
            <a:ext cx="1866142" cy="16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DB4B8D-6570-2883-69F6-FE8A8C8BC8F9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F0FD-94DA-37BF-EFCB-08C1689AED6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A5468F-E925-F30E-3091-70E3EC89CFA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55DE6B-C79B-4B84-BACC-4DA91D755C1C}"/>
              </a:ext>
            </a:extLst>
          </p:cNvPr>
          <p:cNvSpPr/>
          <p:nvPr/>
        </p:nvSpPr>
        <p:spPr>
          <a:xfrm>
            <a:off x="8983333" y="2280086"/>
            <a:ext cx="2657371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291FC0-CC21-93B8-564A-BBEE608FB98C}"/>
              </a:ext>
            </a:extLst>
          </p:cNvPr>
          <p:cNvSpPr/>
          <p:nvPr/>
        </p:nvSpPr>
        <p:spPr>
          <a:xfrm>
            <a:off x="551296" y="2280086"/>
            <a:ext cx="2636388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13E-64CD-98E9-DAD4-BE9056681A79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3474-1AC4-F535-A90A-5D477B290978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9BEB9-DA37-8BD0-7667-861FA1500975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1D35F-5D4E-91D2-A2B8-25117D272A2A}"/>
              </a:ext>
            </a:extLst>
          </p:cNvPr>
          <p:cNvSpPr txBox="1"/>
          <p:nvPr/>
        </p:nvSpPr>
        <p:spPr>
          <a:xfrm>
            <a:off x="938079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Montserrat Light" panose="00000400000000000000" pitchFamily="50" charset="0"/>
              </a:rPr>
              <a:t>BUY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5FD25-D45F-D906-AD23-7BF5EE89BC74}"/>
              </a:ext>
            </a:extLst>
          </p:cNvPr>
          <p:cNvSpPr txBox="1"/>
          <p:nvPr/>
        </p:nvSpPr>
        <p:spPr>
          <a:xfrm>
            <a:off x="3750566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Montserrat Light" panose="00000400000000000000" pitchFamily="50" charset="0"/>
              </a:rPr>
              <a:t>BUY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24D8-E8FA-0035-26C0-D0F405F7CF7A}"/>
              </a:ext>
            </a:extLst>
          </p:cNvPr>
          <p:cNvSpPr txBox="1"/>
          <p:nvPr/>
        </p:nvSpPr>
        <p:spPr>
          <a:xfrm>
            <a:off x="6567631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Montserrat Light" panose="00000400000000000000" pitchFamily="50" charset="0"/>
              </a:rPr>
              <a:t>BUY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F0B1-DDBD-1B1F-28A9-76E6039CF730}"/>
              </a:ext>
            </a:extLst>
          </p:cNvPr>
          <p:cNvSpPr txBox="1"/>
          <p:nvPr/>
        </p:nvSpPr>
        <p:spPr>
          <a:xfrm>
            <a:off x="9380607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Montserrat Light" panose="00000400000000000000" pitchFamily="50" charset="0"/>
              </a:rPr>
              <a:t>FREE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961BF-C715-9D3D-08C5-67CB2CD28D59}"/>
              </a:ext>
            </a:extLst>
          </p:cNvPr>
          <p:cNvSpPr/>
          <p:nvPr/>
        </p:nvSpPr>
        <p:spPr>
          <a:xfrm>
            <a:off x="545793" y="5795960"/>
            <a:ext cx="2641890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DDB5C-D73E-4F10-464C-E536984D41B5}"/>
              </a:ext>
            </a:extLst>
          </p:cNvPr>
          <p:cNvSpPr/>
          <p:nvPr/>
        </p:nvSpPr>
        <p:spPr>
          <a:xfrm>
            <a:off x="3359206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5BD8B-3AB3-DCE4-ED2E-F64816D41A7F}"/>
              </a:ext>
            </a:extLst>
          </p:cNvPr>
          <p:cNvSpPr/>
          <p:nvPr/>
        </p:nvSpPr>
        <p:spPr>
          <a:xfrm>
            <a:off x="6179923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F7716-3EF5-CDC7-8652-2C84A04194C0}"/>
              </a:ext>
            </a:extLst>
          </p:cNvPr>
          <p:cNvSpPr/>
          <p:nvPr/>
        </p:nvSpPr>
        <p:spPr>
          <a:xfrm>
            <a:off x="8996988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CE885-A28F-AFA5-2FE1-11BAF9ACFDD2}"/>
              </a:ext>
            </a:extLst>
          </p:cNvPr>
          <p:cNvSpPr/>
          <p:nvPr/>
        </p:nvSpPr>
        <p:spPr>
          <a:xfrm>
            <a:off x="545792" y="2280087"/>
            <a:ext cx="2645542" cy="510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A15C6-E0CF-D356-39BA-F7B7F27EA343}"/>
              </a:ext>
            </a:extLst>
          </p:cNvPr>
          <p:cNvSpPr/>
          <p:nvPr/>
        </p:nvSpPr>
        <p:spPr>
          <a:xfrm>
            <a:off x="3359206" y="2280087"/>
            <a:ext cx="2645542" cy="51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22C6A-B80C-9CD2-7C21-12F2A3C06E68}"/>
              </a:ext>
            </a:extLst>
          </p:cNvPr>
          <p:cNvSpPr/>
          <p:nvPr/>
        </p:nvSpPr>
        <p:spPr>
          <a:xfrm>
            <a:off x="6176271" y="2280087"/>
            <a:ext cx="2645542" cy="510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32C9-D5AE-7492-A97A-9B0C76FE594E}"/>
              </a:ext>
            </a:extLst>
          </p:cNvPr>
          <p:cNvSpPr/>
          <p:nvPr/>
        </p:nvSpPr>
        <p:spPr>
          <a:xfrm>
            <a:off x="8995162" y="2280087"/>
            <a:ext cx="2645542" cy="510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B73C-C576-B965-F863-819C309161DC}"/>
              </a:ext>
            </a:extLst>
          </p:cNvPr>
          <p:cNvSpPr txBox="1"/>
          <p:nvPr/>
        </p:nvSpPr>
        <p:spPr>
          <a:xfrm>
            <a:off x="817929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Montserrat SemiBold" panose="00000700000000000000" pitchFamily="50" charset="0"/>
              </a:rPr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B9F33-FADC-8F36-4199-439DC041C7CE}"/>
              </a:ext>
            </a:extLst>
          </p:cNvPr>
          <p:cNvSpPr txBox="1"/>
          <p:nvPr/>
        </p:nvSpPr>
        <p:spPr>
          <a:xfrm>
            <a:off x="3630416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Montserrat SemiBold" panose="00000700000000000000" pitchFamily="50" charset="0"/>
              </a:rPr>
              <a:t>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E87B3-0300-0767-4219-483DCC5DEC37}"/>
              </a:ext>
            </a:extLst>
          </p:cNvPr>
          <p:cNvSpPr txBox="1"/>
          <p:nvPr/>
        </p:nvSpPr>
        <p:spPr>
          <a:xfrm>
            <a:off x="6447481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Montserrat SemiBold" panose="00000700000000000000" pitchFamily="50" charset="0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16ECC-A086-1862-D48F-2507C1D4B7AC}"/>
              </a:ext>
            </a:extLst>
          </p:cNvPr>
          <p:cNvSpPr txBox="1"/>
          <p:nvPr/>
        </p:nvSpPr>
        <p:spPr>
          <a:xfrm>
            <a:off x="9260457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Montserrat SemiBold" panose="00000700000000000000" pitchFamily="50" charset="0"/>
              </a:rPr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971E1-5DAF-F7F4-EC3B-C4F11C0BF46C}"/>
              </a:ext>
            </a:extLst>
          </p:cNvPr>
          <p:cNvSpPr txBox="1"/>
          <p:nvPr/>
        </p:nvSpPr>
        <p:spPr>
          <a:xfrm>
            <a:off x="872695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 Light" panose="00000400000000000000" pitchFamily="50" charset="0"/>
              </a:rPr>
              <a:t>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EB75B-8A2E-6C00-0D8C-637ACBF1374F}"/>
              </a:ext>
            </a:extLst>
          </p:cNvPr>
          <p:cNvSpPr txBox="1"/>
          <p:nvPr/>
        </p:nvSpPr>
        <p:spPr>
          <a:xfrm>
            <a:off x="1106757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Montserrat SemiBold" panose="00000700000000000000" pitchFamily="50" charset="0"/>
              </a:rPr>
              <a:t>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E4020-9848-75D6-3FAA-5C1ABA2F6A85}"/>
              </a:ext>
            </a:extLst>
          </p:cNvPr>
          <p:cNvSpPr txBox="1"/>
          <p:nvPr/>
        </p:nvSpPr>
        <p:spPr>
          <a:xfrm>
            <a:off x="955090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Light" panose="00000400000000000000" pitchFamily="50" charset="0"/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0947F-7682-F30D-CA91-D42503B110AF}"/>
              </a:ext>
            </a:extLst>
          </p:cNvPr>
          <p:cNvSpPr txBox="1"/>
          <p:nvPr/>
        </p:nvSpPr>
        <p:spPr>
          <a:xfrm>
            <a:off x="369976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 Light" panose="00000400000000000000" pitchFamily="50" charset="0"/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EE0E2-0515-DC8C-EA8C-8DE6B18DDFBB}"/>
              </a:ext>
            </a:extLst>
          </p:cNvPr>
          <p:cNvSpPr txBox="1"/>
          <p:nvPr/>
        </p:nvSpPr>
        <p:spPr>
          <a:xfrm>
            <a:off x="3919244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Montserrat SemiBold" panose="00000700000000000000" pitchFamily="50" charset="0"/>
              </a:rPr>
              <a:t>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368A5-EE44-2461-5AF1-80E076AA3FD0}"/>
              </a:ext>
            </a:extLst>
          </p:cNvPr>
          <p:cNvSpPr txBox="1"/>
          <p:nvPr/>
        </p:nvSpPr>
        <p:spPr>
          <a:xfrm>
            <a:off x="3767577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Light" panose="00000400000000000000" pitchFamily="50" charset="0"/>
              </a:rPr>
              <a:t>Weekly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DBC52-6C14-6D9C-7FC4-BD2CE582E6A7}"/>
              </a:ext>
            </a:extLst>
          </p:cNvPr>
          <p:cNvSpPr txBox="1"/>
          <p:nvPr/>
        </p:nvSpPr>
        <p:spPr>
          <a:xfrm>
            <a:off x="653050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 Light" panose="00000400000000000000" pitchFamily="50" charset="0"/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84B1-2BA8-1019-A47F-EF094B86A04C}"/>
              </a:ext>
            </a:extLst>
          </p:cNvPr>
          <p:cNvSpPr txBox="1"/>
          <p:nvPr/>
        </p:nvSpPr>
        <p:spPr>
          <a:xfrm>
            <a:off x="6736309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Montserrat SemiBold" panose="00000700000000000000" pitchFamily="50" charset="0"/>
              </a:rPr>
              <a:t>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BA872-96B3-1143-DF6A-BF27BB62F4AF}"/>
              </a:ext>
            </a:extLst>
          </p:cNvPr>
          <p:cNvSpPr txBox="1"/>
          <p:nvPr/>
        </p:nvSpPr>
        <p:spPr>
          <a:xfrm>
            <a:off x="6584642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Light" panose="00000400000000000000" pitchFamily="50" charset="0"/>
              </a:rPr>
              <a:t>Monthly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059BE-7FF5-A3A5-3D30-D1E42FD1D964}"/>
              </a:ext>
            </a:extLst>
          </p:cNvPr>
          <p:cNvSpPr txBox="1"/>
          <p:nvPr/>
        </p:nvSpPr>
        <p:spPr>
          <a:xfrm>
            <a:off x="9363080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 Light" panose="00000400000000000000" pitchFamily="50" charset="0"/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897E2-C0AC-8943-95AF-DB40C867C28B}"/>
              </a:ext>
            </a:extLst>
          </p:cNvPr>
          <p:cNvSpPr txBox="1"/>
          <p:nvPr/>
        </p:nvSpPr>
        <p:spPr>
          <a:xfrm>
            <a:off x="9549285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Montserrat SemiBold" panose="00000700000000000000" pitchFamily="50" charset="0"/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2372B-C294-E84A-591A-4F4C8DF57C4D}"/>
              </a:ext>
            </a:extLst>
          </p:cNvPr>
          <p:cNvSpPr txBox="1"/>
          <p:nvPr/>
        </p:nvSpPr>
        <p:spPr>
          <a:xfrm>
            <a:off x="9397618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Light" panose="00000400000000000000" pitchFamily="50" charset="0"/>
              </a:rPr>
              <a:t>1 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768C9-C362-0675-02DA-F185C9640AA3}"/>
              </a:ext>
            </a:extLst>
          </p:cNvPr>
          <p:cNvSpPr txBox="1"/>
          <p:nvPr/>
        </p:nvSpPr>
        <p:spPr>
          <a:xfrm>
            <a:off x="842346" y="4629209"/>
            <a:ext cx="2054289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Montserrat Light" panose="00000400000000000000" pitchFamily="50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B742E-FB6C-87A8-EDFB-A6F95A857636}"/>
              </a:ext>
            </a:extLst>
          </p:cNvPr>
          <p:cNvSpPr txBox="1"/>
          <p:nvPr/>
        </p:nvSpPr>
        <p:spPr>
          <a:xfrm>
            <a:off x="3654833" y="4629209"/>
            <a:ext cx="2054289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Montserrat Light" panose="00000400000000000000" pitchFamily="50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2268-073C-6F5D-89D4-F1AF65FC0B15}"/>
              </a:ext>
            </a:extLst>
          </p:cNvPr>
          <p:cNvSpPr txBox="1"/>
          <p:nvPr/>
        </p:nvSpPr>
        <p:spPr>
          <a:xfrm>
            <a:off x="6471898" y="4629209"/>
            <a:ext cx="2054289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Montserrat Light" panose="00000400000000000000" pitchFamily="50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F1E45-E01D-5382-2CB7-8BB334F19681}"/>
              </a:ext>
            </a:extLst>
          </p:cNvPr>
          <p:cNvSpPr txBox="1"/>
          <p:nvPr/>
        </p:nvSpPr>
        <p:spPr>
          <a:xfrm>
            <a:off x="9284874" y="4629209"/>
            <a:ext cx="2054289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Montserrat Light" panose="00000400000000000000" pitchFamily="50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19661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34B1318-5641-65B7-C5C4-C272DD2FFCE0}"/>
              </a:ext>
            </a:extLst>
          </p:cNvPr>
          <p:cNvSpPr/>
          <p:nvPr/>
        </p:nvSpPr>
        <p:spPr>
          <a:xfrm>
            <a:off x="-9427" y="5486077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650A1163-18E2-4239-2D11-5DE00E273A0E}"/>
              </a:ext>
            </a:extLst>
          </p:cNvPr>
          <p:cNvSpPr/>
          <p:nvPr/>
        </p:nvSpPr>
        <p:spPr>
          <a:xfrm>
            <a:off x="1795783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B55627E1-FD49-69A9-2D94-9B69903D9CB2}"/>
              </a:ext>
            </a:extLst>
          </p:cNvPr>
          <p:cNvSpPr/>
          <p:nvPr/>
        </p:nvSpPr>
        <p:spPr>
          <a:xfrm>
            <a:off x="2786827" y="5485239"/>
            <a:ext cx="314579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11CC4B0-059D-BEB5-9661-27043A35EF12}"/>
              </a:ext>
            </a:extLst>
          </p:cNvPr>
          <p:cNvSpPr/>
          <p:nvPr/>
        </p:nvSpPr>
        <p:spPr>
          <a:xfrm>
            <a:off x="801912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1A65FE1C-0248-B23C-A0A2-7F675F6BF9D9}"/>
              </a:ext>
            </a:extLst>
          </p:cNvPr>
          <p:cNvSpPr/>
          <p:nvPr/>
        </p:nvSpPr>
        <p:spPr>
          <a:xfrm>
            <a:off x="801912" y="4847617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17CD0-914C-1D87-3E8A-4057CDF10A0F}"/>
              </a:ext>
            </a:extLst>
          </p:cNvPr>
          <p:cNvSpPr/>
          <p:nvPr/>
        </p:nvSpPr>
        <p:spPr>
          <a:xfrm>
            <a:off x="-9427" y="4666561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B3CD6C72-F612-CE81-EF49-D9FE417A8754}"/>
              </a:ext>
            </a:extLst>
          </p:cNvPr>
          <p:cNvSpPr/>
          <p:nvPr/>
        </p:nvSpPr>
        <p:spPr>
          <a:xfrm>
            <a:off x="1795783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F7B9574-EC1A-F9D7-AD8D-D67E65142C82}"/>
              </a:ext>
            </a:extLst>
          </p:cNvPr>
          <p:cNvSpPr/>
          <p:nvPr/>
        </p:nvSpPr>
        <p:spPr>
          <a:xfrm>
            <a:off x="2786827" y="4665723"/>
            <a:ext cx="4282287" cy="820622"/>
          </a:xfrm>
          <a:custGeom>
            <a:avLst/>
            <a:gdLst>
              <a:gd name="connsiteX0" fmla="*/ 0 w 21279"/>
              <a:gd name="connsiteY0" fmla="*/ 0 h 21600"/>
              <a:gd name="connsiteX1" fmla="*/ 19161 w 21279"/>
              <a:gd name="connsiteY1" fmla="*/ 0 h 21600"/>
              <a:gd name="connsiteX2" fmla="*/ 21279 w 21279"/>
              <a:gd name="connsiteY2" fmla="*/ 10525 h 21600"/>
              <a:gd name="connsiteX3" fmla="*/ 19161 w 21279"/>
              <a:gd name="connsiteY3" fmla="*/ 21600 h 21600"/>
              <a:gd name="connsiteX4" fmla="*/ 0 w 21279"/>
              <a:gd name="connsiteY4" fmla="*/ 21600 h 21600"/>
              <a:gd name="connsiteX5" fmla="*/ 0 w 21279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9" h="21600" extrusionOk="0">
                <a:moveTo>
                  <a:pt x="0" y="0"/>
                </a:moveTo>
                <a:lnTo>
                  <a:pt x="19161" y="0"/>
                </a:lnTo>
                <a:lnTo>
                  <a:pt x="21279" y="10525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14B068DB-BC78-60B7-5C16-03B1AC8FD716}"/>
              </a:ext>
            </a:extLst>
          </p:cNvPr>
          <p:cNvSpPr/>
          <p:nvPr/>
        </p:nvSpPr>
        <p:spPr>
          <a:xfrm>
            <a:off x="801912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B465CACF-528A-C47B-3C75-A73BD75FC7CD}"/>
              </a:ext>
            </a:extLst>
          </p:cNvPr>
          <p:cNvSpPr/>
          <p:nvPr/>
        </p:nvSpPr>
        <p:spPr>
          <a:xfrm>
            <a:off x="801912" y="4032101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84C9FAB-3192-AD8A-6365-1E45A1D98CB0}"/>
              </a:ext>
            </a:extLst>
          </p:cNvPr>
          <p:cNvSpPr/>
          <p:nvPr/>
        </p:nvSpPr>
        <p:spPr>
          <a:xfrm>
            <a:off x="-9427" y="3851045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6764FC3E-6B59-CBD7-62C9-82642A2DA528}"/>
              </a:ext>
            </a:extLst>
          </p:cNvPr>
          <p:cNvSpPr/>
          <p:nvPr/>
        </p:nvSpPr>
        <p:spPr>
          <a:xfrm>
            <a:off x="1795783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313FC78-0D63-A0F5-ECD2-C216691C1609}"/>
              </a:ext>
            </a:extLst>
          </p:cNvPr>
          <p:cNvSpPr/>
          <p:nvPr/>
        </p:nvSpPr>
        <p:spPr>
          <a:xfrm>
            <a:off x="2786827" y="3850207"/>
            <a:ext cx="353937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5EFEC20F-237B-38A6-06E3-8EA1D9C627A1}"/>
              </a:ext>
            </a:extLst>
          </p:cNvPr>
          <p:cNvSpPr/>
          <p:nvPr/>
        </p:nvSpPr>
        <p:spPr>
          <a:xfrm>
            <a:off x="801912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E389194F-371F-6964-24B9-08E864AAEC7F}"/>
              </a:ext>
            </a:extLst>
          </p:cNvPr>
          <p:cNvSpPr/>
          <p:nvPr/>
        </p:nvSpPr>
        <p:spPr>
          <a:xfrm>
            <a:off x="801912" y="3211715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51BEDF0-8FB9-5AD7-5286-52313527416E}"/>
              </a:ext>
            </a:extLst>
          </p:cNvPr>
          <p:cNvSpPr/>
          <p:nvPr/>
        </p:nvSpPr>
        <p:spPr>
          <a:xfrm>
            <a:off x="-9427" y="3031530"/>
            <a:ext cx="811407" cy="82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E6281960-C11F-F6C2-3BDB-AE9AF30ECC19}"/>
              </a:ext>
            </a:extLst>
          </p:cNvPr>
          <p:cNvSpPr/>
          <p:nvPr/>
        </p:nvSpPr>
        <p:spPr>
          <a:xfrm>
            <a:off x="1795783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2E5FB452-1B01-1010-7E1A-00C3EE007615}"/>
              </a:ext>
            </a:extLst>
          </p:cNvPr>
          <p:cNvSpPr/>
          <p:nvPr/>
        </p:nvSpPr>
        <p:spPr>
          <a:xfrm>
            <a:off x="2786826" y="3030693"/>
            <a:ext cx="2697116" cy="820623"/>
          </a:xfrm>
          <a:custGeom>
            <a:avLst/>
            <a:gdLst>
              <a:gd name="connsiteX0" fmla="*/ 0 w 21952"/>
              <a:gd name="connsiteY0" fmla="*/ 0 h 21600"/>
              <a:gd name="connsiteX1" fmla="*/ 19161 w 21952"/>
              <a:gd name="connsiteY1" fmla="*/ 0 h 21600"/>
              <a:gd name="connsiteX2" fmla="*/ 21952 w 21952"/>
              <a:gd name="connsiteY2" fmla="*/ 10753 h 21600"/>
              <a:gd name="connsiteX3" fmla="*/ 19161 w 21952"/>
              <a:gd name="connsiteY3" fmla="*/ 21600 h 21600"/>
              <a:gd name="connsiteX4" fmla="*/ 0 w 21952"/>
              <a:gd name="connsiteY4" fmla="*/ 21600 h 21600"/>
              <a:gd name="connsiteX5" fmla="*/ 0 w 21952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2" h="21600" extrusionOk="0">
                <a:moveTo>
                  <a:pt x="0" y="0"/>
                </a:moveTo>
                <a:lnTo>
                  <a:pt x="19161" y="0"/>
                </a:lnTo>
                <a:lnTo>
                  <a:pt x="21952" y="10753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B381F5A-EC80-5AE2-5DE9-95159857CCDC}"/>
              </a:ext>
            </a:extLst>
          </p:cNvPr>
          <p:cNvSpPr/>
          <p:nvPr/>
        </p:nvSpPr>
        <p:spPr>
          <a:xfrm>
            <a:off x="801912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3E7C-962C-345A-ACA5-CD12A808752E}"/>
              </a:ext>
            </a:extLst>
          </p:cNvPr>
          <p:cNvSpPr txBox="1"/>
          <p:nvPr/>
        </p:nvSpPr>
        <p:spPr>
          <a:xfrm rot="1851303">
            <a:off x="2024059" y="2959625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Poppins Light" panose="00000400000000000000"/>
                <a:ea typeface="Montserrat" charset="0"/>
                <a:cs typeface="Montserrat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1C122-29B7-5D5D-7292-C5D170317066}"/>
              </a:ext>
            </a:extLst>
          </p:cNvPr>
          <p:cNvSpPr txBox="1"/>
          <p:nvPr/>
        </p:nvSpPr>
        <p:spPr>
          <a:xfrm rot="1851303">
            <a:off x="2024059" y="3814758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Poppins Light" panose="0000040000000000000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14A5-80B6-3158-952F-A2A7306C5D7F}"/>
              </a:ext>
            </a:extLst>
          </p:cNvPr>
          <p:cNvSpPr txBox="1"/>
          <p:nvPr/>
        </p:nvSpPr>
        <p:spPr>
          <a:xfrm rot="1851303">
            <a:off x="2024058" y="4619091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Poppins Light" panose="0000040000000000000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0DD35-B45A-8A16-5FE4-83387C9B61B5}"/>
              </a:ext>
            </a:extLst>
          </p:cNvPr>
          <p:cNvSpPr txBox="1"/>
          <p:nvPr/>
        </p:nvSpPr>
        <p:spPr>
          <a:xfrm rot="1851303">
            <a:off x="2024058" y="5474224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Poppins Light" panose="0000040000000000000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3BC50-2690-887F-178A-3A9FD14F4CD1}"/>
              </a:ext>
            </a:extLst>
          </p:cNvPr>
          <p:cNvSpPr txBox="1"/>
          <p:nvPr/>
        </p:nvSpPr>
        <p:spPr>
          <a:xfrm>
            <a:off x="3046375" y="3279422"/>
            <a:ext cx="2111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C0B0C-0430-13AD-41E2-164A01F0F909}"/>
              </a:ext>
            </a:extLst>
          </p:cNvPr>
          <p:cNvSpPr txBox="1"/>
          <p:nvPr/>
        </p:nvSpPr>
        <p:spPr>
          <a:xfrm>
            <a:off x="3046375" y="4098936"/>
            <a:ext cx="2111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1B00F-3517-B91F-8B97-26D92D6F2CAF}"/>
              </a:ext>
            </a:extLst>
          </p:cNvPr>
          <p:cNvSpPr txBox="1"/>
          <p:nvPr/>
        </p:nvSpPr>
        <p:spPr>
          <a:xfrm>
            <a:off x="3046375" y="4914452"/>
            <a:ext cx="2111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B6FB4-5BDA-A3CC-868C-D331D4FE5698}"/>
              </a:ext>
            </a:extLst>
          </p:cNvPr>
          <p:cNvSpPr txBox="1"/>
          <p:nvPr/>
        </p:nvSpPr>
        <p:spPr>
          <a:xfrm>
            <a:off x="3046375" y="5733968"/>
            <a:ext cx="2111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65B938-1DBF-91FE-8233-0DD397F3439A}"/>
              </a:ext>
            </a:extLst>
          </p:cNvPr>
          <p:cNvGrpSpPr/>
          <p:nvPr/>
        </p:nvGrpSpPr>
        <p:grpSpPr>
          <a:xfrm>
            <a:off x="7848835" y="3598500"/>
            <a:ext cx="466725" cy="466725"/>
            <a:chOff x="5848350" y="3238500"/>
            <a:chExt cx="466725" cy="4667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FC5DC6C-3844-1528-930B-4B864E46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9BBD7-1F7D-58F2-DAA9-3AA547FEBDB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3596D-F680-3418-DFD1-097B1BC44D09}"/>
              </a:ext>
            </a:extLst>
          </p:cNvPr>
          <p:cNvGrpSpPr/>
          <p:nvPr/>
        </p:nvGrpSpPr>
        <p:grpSpPr>
          <a:xfrm>
            <a:off x="8690250" y="3429111"/>
            <a:ext cx="2950451" cy="1010687"/>
            <a:chOff x="1489112" y="2806037"/>
            <a:chExt cx="2950451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D9D26F-AE96-D10E-8F02-6DF2A67BE87C}"/>
                </a:ext>
              </a:extLst>
            </p:cNvPr>
            <p:cNvSpPr txBox="1"/>
            <p:nvPr/>
          </p:nvSpPr>
          <p:spPr>
            <a:xfrm>
              <a:off x="1489112" y="2806037"/>
              <a:ext cx="24386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32E99B-0C94-DAD7-1C90-5605275EDEA0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74285-E061-B744-BA60-6D251CC96803}"/>
              </a:ext>
            </a:extLst>
          </p:cNvPr>
          <p:cNvGrpSpPr/>
          <p:nvPr/>
        </p:nvGrpSpPr>
        <p:grpSpPr>
          <a:xfrm>
            <a:off x="7848835" y="4634542"/>
            <a:ext cx="466725" cy="466725"/>
            <a:chOff x="5848350" y="3238500"/>
            <a:chExt cx="466725" cy="46672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5E3A864-B8C1-464F-6A53-C655151A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F25B6D-C8BB-9002-4DD0-BC3DC10CF3DE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F9409-A599-5A20-8857-2F7811B56C42}"/>
              </a:ext>
            </a:extLst>
          </p:cNvPr>
          <p:cNvGrpSpPr/>
          <p:nvPr/>
        </p:nvGrpSpPr>
        <p:grpSpPr>
          <a:xfrm>
            <a:off x="8690250" y="4465153"/>
            <a:ext cx="2950451" cy="1010687"/>
            <a:chOff x="1489112" y="2806037"/>
            <a:chExt cx="2950451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C01CD-0489-FE6F-C429-37D9459C3D47}"/>
                </a:ext>
              </a:extLst>
            </p:cNvPr>
            <p:cNvSpPr txBox="1"/>
            <p:nvPr/>
          </p:nvSpPr>
          <p:spPr>
            <a:xfrm>
              <a:off x="1489112" y="2806037"/>
              <a:ext cx="26998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3ACF0-177A-D371-5676-F050E0D3779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09665-239B-D24C-E858-36AF9DA41666}"/>
              </a:ext>
            </a:extLst>
          </p:cNvPr>
          <p:cNvGrpSpPr/>
          <p:nvPr/>
        </p:nvGrpSpPr>
        <p:grpSpPr>
          <a:xfrm>
            <a:off x="7848835" y="5670585"/>
            <a:ext cx="466725" cy="466725"/>
            <a:chOff x="5848350" y="3238500"/>
            <a:chExt cx="466725" cy="46672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3B7F0C8-A931-166A-D897-1DC8ED6F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2BD3D-D403-530A-1E78-4293257E98D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183BAE-0D8D-0B96-55C2-1182D1A3FAA0}"/>
              </a:ext>
            </a:extLst>
          </p:cNvPr>
          <p:cNvGrpSpPr/>
          <p:nvPr/>
        </p:nvGrpSpPr>
        <p:grpSpPr>
          <a:xfrm>
            <a:off x="8690250" y="5501196"/>
            <a:ext cx="2950451" cy="1010687"/>
            <a:chOff x="1489112" y="2806037"/>
            <a:chExt cx="2950451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EE6494-BAC9-C03F-EF54-979AB929493E}"/>
                </a:ext>
              </a:extLst>
            </p:cNvPr>
            <p:cNvSpPr txBox="1"/>
            <p:nvPr/>
          </p:nvSpPr>
          <p:spPr>
            <a:xfrm>
              <a:off x="1489112" y="2806037"/>
              <a:ext cx="2561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56F5A-64E8-4E8F-9010-45A78F0E35C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207FF-F15C-5C04-0E72-F29F1EEC0117}"/>
              </a:ext>
            </a:extLst>
          </p:cNvPr>
          <p:cNvGrpSpPr/>
          <p:nvPr/>
        </p:nvGrpSpPr>
        <p:grpSpPr>
          <a:xfrm>
            <a:off x="7848835" y="2562458"/>
            <a:ext cx="466725" cy="466725"/>
            <a:chOff x="5848350" y="3238500"/>
            <a:chExt cx="466725" cy="46672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4CFF308-8EB9-34DE-E522-9DBFF2DAE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4C5E31-D37B-1212-A2E1-69E2C1B2423C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206902-BDE4-3A2F-F1B2-B01DA7FF15AC}"/>
              </a:ext>
            </a:extLst>
          </p:cNvPr>
          <p:cNvGrpSpPr/>
          <p:nvPr/>
        </p:nvGrpSpPr>
        <p:grpSpPr>
          <a:xfrm>
            <a:off x="8690250" y="2393069"/>
            <a:ext cx="2950451" cy="1010687"/>
            <a:chOff x="1489112" y="2806037"/>
            <a:chExt cx="2950451" cy="101068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00ED40-58CA-250B-46FC-97182675DD24}"/>
                </a:ext>
              </a:extLst>
            </p:cNvPr>
            <p:cNvSpPr txBox="1"/>
            <p:nvPr/>
          </p:nvSpPr>
          <p:spPr>
            <a:xfrm>
              <a:off x="1489112" y="2806037"/>
              <a:ext cx="28316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53E00A-99B9-FA0B-7BF9-3DDB4C16541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5E3ACD77-C7A1-D178-8474-5939BC07BE92}"/>
              </a:ext>
            </a:extLst>
          </p:cNvPr>
          <p:cNvSpPr>
            <a:spLocks noEditPoints="1"/>
          </p:cNvSpPr>
          <p:nvPr/>
        </p:nvSpPr>
        <p:spPr bwMode="auto">
          <a:xfrm>
            <a:off x="1155633" y="3800011"/>
            <a:ext cx="339732" cy="279066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25">
            <a:extLst>
              <a:ext uri="{FF2B5EF4-FFF2-40B4-BE49-F238E27FC236}">
                <a16:creationId xmlns:a16="http://schemas.microsoft.com/office/drawing/2014/main" id="{3FDBC8A6-D230-162D-9EE3-FBA1BFC70649}"/>
              </a:ext>
            </a:extLst>
          </p:cNvPr>
          <p:cNvSpPr>
            <a:spLocks noEditPoints="1"/>
          </p:cNvSpPr>
          <p:nvPr/>
        </p:nvSpPr>
        <p:spPr bwMode="auto">
          <a:xfrm>
            <a:off x="1159966" y="2943225"/>
            <a:ext cx="331066" cy="33279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7CE26740-6ADB-6980-FF76-69F478D3FA87}"/>
              </a:ext>
            </a:extLst>
          </p:cNvPr>
          <p:cNvSpPr>
            <a:spLocks noEditPoints="1"/>
          </p:cNvSpPr>
          <p:nvPr/>
        </p:nvSpPr>
        <p:spPr bwMode="auto">
          <a:xfrm>
            <a:off x="1203299" y="5421029"/>
            <a:ext cx="244400" cy="32586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329C4-6AEE-A141-F0F2-F9F917164AB7}"/>
              </a:ext>
            </a:extLst>
          </p:cNvPr>
          <p:cNvGrpSpPr/>
          <p:nvPr/>
        </p:nvGrpSpPr>
        <p:grpSpPr>
          <a:xfrm>
            <a:off x="1158233" y="4611635"/>
            <a:ext cx="334532" cy="332798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40BFC835-73FB-D73B-C619-11F33BC2C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311616D-4D86-6667-3CEF-3DA4B605A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3DDA0CAE-EA20-2B4A-14FE-8D476892E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CC27D97-C4BD-B0D5-648C-C5FEAEEE3CE9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45798-460D-FDF5-A388-4B0AE71D137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7CFD43-3C65-D40C-FABA-119578FA5D1D}"/>
              </a:ext>
            </a:extLst>
          </p:cNvPr>
          <p:cNvCxnSpPr/>
          <p:nvPr/>
        </p:nvCxnSpPr>
        <p:spPr>
          <a:xfrm>
            <a:off x="5013314" y="19020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00D982-CC71-4819-B9D1-98E723D127B4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</p:spTree>
    <p:extLst>
      <p:ext uri="{BB962C8B-B14F-4D97-AF65-F5344CB8AC3E}">
        <p14:creationId xmlns:p14="http://schemas.microsoft.com/office/powerpoint/2010/main" val="7817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5BDE2-4AC0-070F-5491-101168B14B6C}"/>
              </a:ext>
            </a:extLst>
          </p:cNvPr>
          <p:cNvGrpSpPr/>
          <p:nvPr/>
        </p:nvGrpSpPr>
        <p:grpSpPr>
          <a:xfrm>
            <a:off x="576106" y="3996973"/>
            <a:ext cx="2856616" cy="1894140"/>
            <a:chOff x="1053315" y="610123"/>
            <a:chExt cx="5827422" cy="3864005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9312A852-16A4-D7AF-718F-AB2AB595AC4D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68FB7BC-4CE9-9392-825E-27AFEE0263E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AEBCEB81-6D8B-34B6-FD65-F1BD43A6AE0F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A3E724F0-0949-D034-72F1-C3DFB156D61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A8887C81-89E7-234A-8264-376F56E1124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3B46B-0CE3-1B95-17FD-8799EC5A79D3}"/>
              </a:ext>
            </a:extLst>
          </p:cNvPr>
          <p:cNvGrpSpPr/>
          <p:nvPr/>
        </p:nvGrpSpPr>
        <p:grpSpPr>
          <a:xfrm>
            <a:off x="3129869" y="3527073"/>
            <a:ext cx="2856616" cy="1894140"/>
            <a:chOff x="1053315" y="610123"/>
            <a:chExt cx="5827422" cy="3864005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4BB51780-5F37-29A6-CF6D-8CE7044FBEFA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B1D7999-4208-5512-AE5C-7B722DB33D5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D47B0306-04CF-6F4A-F248-0FCFF13B4042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B79FBB4-3E66-E1C2-4A9F-1AB5DE8B30E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C1DD41DD-C665-C4A0-6411-8F18A3D9E793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68C7-44D9-B8B6-5726-8881C72888CC}"/>
              </a:ext>
            </a:extLst>
          </p:cNvPr>
          <p:cNvGrpSpPr/>
          <p:nvPr/>
        </p:nvGrpSpPr>
        <p:grpSpPr>
          <a:xfrm>
            <a:off x="5658232" y="3061379"/>
            <a:ext cx="2856616" cy="1894140"/>
            <a:chOff x="1053315" y="610123"/>
            <a:chExt cx="5827422" cy="3864005"/>
          </a:xfrm>
        </p:grpSpPr>
        <p:sp>
          <p:nvSpPr>
            <p:cNvPr id="15" name="Shape 6">
              <a:extLst>
                <a:ext uri="{FF2B5EF4-FFF2-40B4-BE49-F238E27FC236}">
                  <a16:creationId xmlns:a16="http://schemas.microsoft.com/office/drawing/2014/main" id="{27055AC6-CFC4-2D64-1168-CDF71AE9FD7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DC715028-7269-4293-0E2D-EA9957C85F0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D089DE77-6035-E9FF-3EE4-E1133F5557B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CFAFE9C-3EF3-4061-440D-53824E81D8D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6C4D6F5E-E826-7EB5-4934-67CFC74ED6D6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79EBF1-2F42-A97C-377B-C5C3475F6EBB}"/>
              </a:ext>
            </a:extLst>
          </p:cNvPr>
          <p:cNvGrpSpPr/>
          <p:nvPr/>
        </p:nvGrpSpPr>
        <p:grpSpPr>
          <a:xfrm>
            <a:off x="8199295" y="2622543"/>
            <a:ext cx="2856616" cy="1894140"/>
            <a:chOff x="1053315" y="610123"/>
            <a:chExt cx="5827422" cy="3864005"/>
          </a:xfrm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AA950080-D2A5-2C0B-20FD-593FCABF5ED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DE3DBFE9-C3B3-4BE7-55F4-D7DB3DDF744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3E99A5EB-8B0F-B065-3C7B-554D5C6407D5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33245E1-E461-DAA1-66EF-ADABE23C1C7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A7207251-44AD-8C2C-96E3-28CAACD698AE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7B7918-AA68-5EF3-BBF1-D098691EB224}"/>
              </a:ext>
            </a:extLst>
          </p:cNvPr>
          <p:cNvSpPr txBox="1"/>
          <p:nvPr/>
        </p:nvSpPr>
        <p:spPr>
          <a:xfrm rot="19881116">
            <a:off x="2145659" y="5413026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1B0E6-0903-4A82-7893-69430B99F600}"/>
              </a:ext>
            </a:extLst>
          </p:cNvPr>
          <p:cNvSpPr txBox="1"/>
          <p:nvPr/>
        </p:nvSpPr>
        <p:spPr>
          <a:xfrm rot="19881116">
            <a:off x="4711447" y="4953577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2BD9C-0B4C-4DAF-0126-51F43EE5D757}"/>
              </a:ext>
            </a:extLst>
          </p:cNvPr>
          <p:cNvSpPr txBox="1"/>
          <p:nvPr/>
        </p:nvSpPr>
        <p:spPr>
          <a:xfrm rot="19881116">
            <a:off x="7221965" y="4475355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44CB-79BA-E2A9-2D17-9D55F8258E3E}"/>
              </a:ext>
            </a:extLst>
          </p:cNvPr>
          <p:cNvSpPr txBox="1"/>
          <p:nvPr/>
        </p:nvSpPr>
        <p:spPr>
          <a:xfrm rot="19881116">
            <a:off x="9686315" y="4080678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EC1F1-627F-C85F-12A1-99121477C3CC}"/>
              </a:ext>
            </a:extLst>
          </p:cNvPr>
          <p:cNvGrpSpPr/>
          <p:nvPr/>
        </p:nvGrpSpPr>
        <p:grpSpPr>
          <a:xfrm>
            <a:off x="551294" y="551296"/>
            <a:ext cx="3487306" cy="1146875"/>
            <a:chOff x="551295" y="551296"/>
            <a:chExt cx="3487306" cy="11468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95FE48-97E2-FBC9-B63D-0B1F41B16C4A}"/>
                </a:ext>
              </a:extLst>
            </p:cNvPr>
            <p:cNvSpPr txBox="1"/>
            <p:nvPr/>
          </p:nvSpPr>
          <p:spPr>
            <a:xfrm>
              <a:off x="551295" y="886351"/>
              <a:ext cx="34873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256D9-A884-B1DB-577C-0B5E14B37826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33993-1B93-D7E4-8727-EA2AA89B71A3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A673F37-DB1D-9886-D421-302B8D36D35E}"/>
              </a:ext>
            </a:extLst>
          </p:cNvPr>
          <p:cNvSpPr/>
          <p:nvPr/>
        </p:nvSpPr>
        <p:spPr>
          <a:xfrm>
            <a:off x="1515850" y="2521329"/>
            <a:ext cx="977128" cy="977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6C5008-370E-53A4-F3D3-82EB4CE16898}"/>
              </a:ext>
            </a:extLst>
          </p:cNvPr>
          <p:cNvSpPr/>
          <p:nvPr/>
        </p:nvSpPr>
        <p:spPr>
          <a:xfrm>
            <a:off x="4069613" y="2045590"/>
            <a:ext cx="977128" cy="977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83930F-C413-4D86-E77F-54B29D5D9A3C}"/>
              </a:ext>
            </a:extLst>
          </p:cNvPr>
          <p:cNvSpPr/>
          <p:nvPr/>
        </p:nvSpPr>
        <p:spPr>
          <a:xfrm>
            <a:off x="6597976" y="1570201"/>
            <a:ext cx="977128" cy="977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BE786A-835D-36BF-308B-8B3C2CE8393B}"/>
              </a:ext>
            </a:extLst>
          </p:cNvPr>
          <p:cNvSpPr/>
          <p:nvPr/>
        </p:nvSpPr>
        <p:spPr>
          <a:xfrm>
            <a:off x="9139039" y="1094126"/>
            <a:ext cx="977128" cy="977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20BD8E-EE76-4C12-7A83-FC244F1A396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004414" y="3498457"/>
            <a:ext cx="0" cy="99998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5E8D7-8DCF-AD81-11D3-EC7C3A05D6DA}"/>
              </a:ext>
            </a:extLst>
          </p:cNvPr>
          <p:cNvSpPr/>
          <p:nvPr/>
        </p:nvSpPr>
        <p:spPr>
          <a:xfrm>
            <a:off x="1932997" y="4498445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60F39-A98B-8757-7A91-69201807A663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4558177" y="3022718"/>
            <a:ext cx="0" cy="9983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0A4AA1-8E51-0AA0-B2DD-557485265446}"/>
              </a:ext>
            </a:extLst>
          </p:cNvPr>
          <p:cNvSpPr/>
          <p:nvPr/>
        </p:nvSpPr>
        <p:spPr>
          <a:xfrm>
            <a:off x="4486760" y="4021082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F163-8558-5E4C-FAC4-68A976A74D8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7086540" y="2547329"/>
            <a:ext cx="0" cy="99554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E4B03B-AFE9-7C13-933D-8160564991BF}"/>
              </a:ext>
            </a:extLst>
          </p:cNvPr>
          <p:cNvSpPr/>
          <p:nvPr/>
        </p:nvSpPr>
        <p:spPr>
          <a:xfrm>
            <a:off x="7015123" y="3542873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3EE2D2-57B9-0B2C-C94F-2E036FDB995D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9627603" y="2071254"/>
            <a:ext cx="0" cy="99775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81DEE0-3323-58F3-D5BC-FE4BA99E719D}"/>
              </a:ext>
            </a:extLst>
          </p:cNvPr>
          <p:cNvSpPr/>
          <p:nvPr/>
        </p:nvSpPr>
        <p:spPr>
          <a:xfrm>
            <a:off x="9556186" y="3069009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 125">
            <a:extLst>
              <a:ext uri="{FF2B5EF4-FFF2-40B4-BE49-F238E27FC236}">
                <a16:creationId xmlns:a16="http://schemas.microsoft.com/office/drawing/2014/main" id="{693E9ACF-4484-5EB7-8B41-88AAE8340844}"/>
              </a:ext>
            </a:extLst>
          </p:cNvPr>
          <p:cNvSpPr>
            <a:spLocks noEditPoints="1"/>
          </p:cNvSpPr>
          <p:nvPr/>
        </p:nvSpPr>
        <p:spPr bwMode="auto">
          <a:xfrm>
            <a:off x="1790330" y="2794689"/>
            <a:ext cx="428169" cy="43040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3E3127F-F802-EAF6-B75B-42FF404441A7}"/>
              </a:ext>
            </a:extLst>
          </p:cNvPr>
          <p:cNvSpPr>
            <a:spLocks noEditPoints="1"/>
          </p:cNvSpPr>
          <p:nvPr/>
        </p:nvSpPr>
        <p:spPr bwMode="auto">
          <a:xfrm>
            <a:off x="4338489" y="2353696"/>
            <a:ext cx="439376" cy="360917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01C540-1150-0BE9-0CF1-36039700A184}"/>
              </a:ext>
            </a:extLst>
          </p:cNvPr>
          <p:cNvGrpSpPr/>
          <p:nvPr/>
        </p:nvGrpSpPr>
        <p:grpSpPr>
          <a:xfrm>
            <a:off x="6870215" y="1843561"/>
            <a:ext cx="432651" cy="43040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4A64CEE4-2B3F-6EB1-BF52-C935EFC2C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C76C838-C2EA-2073-0FC5-519FA5DCE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F98AC7B8-C8FD-3055-0603-AD7B21130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922E4101-EF37-C21B-3D3D-2D875314BC25}"/>
              </a:ext>
            </a:extLst>
          </p:cNvPr>
          <p:cNvSpPr>
            <a:spLocks noEditPoints="1"/>
          </p:cNvSpPr>
          <p:nvPr/>
        </p:nvSpPr>
        <p:spPr bwMode="auto">
          <a:xfrm>
            <a:off x="9469562" y="1371970"/>
            <a:ext cx="316083" cy="421441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59249" y="3429000"/>
            <a:ext cx="1291784" cy="693810"/>
            <a:chOff x="10016296" y="2985157"/>
            <a:chExt cx="1291784" cy="693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A55C9E-0A8C-9049-11CF-6771950B8B07}"/>
              </a:ext>
            </a:extLst>
          </p:cNvPr>
          <p:cNvGrpSpPr/>
          <p:nvPr/>
        </p:nvGrpSpPr>
        <p:grpSpPr>
          <a:xfrm>
            <a:off x="792213" y="3429000"/>
            <a:ext cx="1291784" cy="693810"/>
            <a:chOff x="10016296" y="2985157"/>
            <a:chExt cx="1291784" cy="693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D4AD22-56F2-239B-AE99-8162198982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49D111-B1D5-6457-B26B-64248EE7B0D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4EA7F6-5AD2-DFCF-618C-41F5EBBFD2D3}"/>
              </a:ext>
            </a:extLst>
          </p:cNvPr>
          <p:cNvGrpSpPr/>
          <p:nvPr/>
        </p:nvGrpSpPr>
        <p:grpSpPr>
          <a:xfrm>
            <a:off x="6364819" y="3429000"/>
            <a:ext cx="1291784" cy="693810"/>
            <a:chOff x="10016296" y="2985157"/>
            <a:chExt cx="1291784" cy="6938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4242F0-E8E1-4433-30F3-FEE5657E36A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7BC90A-DC8A-A93E-0AAB-453DAFEF3C2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4AE9EA-BB35-75B4-BE95-54F8539D702C}"/>
              </a:ext>
            </a:extLst>
          </p:cNvPr>
          <p:cNvGrpSpPr/>
          <p:nvPr/>
        </p:nvGrpSpPr>
        <p:grpSpPr>
          <a:xfrm>
            <a:off x="10070389" y="3429000"/>
            <a:ext cx="1291784" cy="693810"/>
            <a:chOff x="10016296" y="2985157"/>
            <a:chExt cx="1291784" cy="6938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B9C41-BCDF-786F-1DF1-BE1AE0B1982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C3D317-3FA9-22CB-FA13-EB2FC6DDB66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5DD7B9-B0B3-785F-7C59-9715105B16A2}"/>
              </a:ext>
            </a:extLst>
          </p:cNvPr>
          <p:cNvGrpSpPr/>
          <p:nvPr/>
        </p:nvGrpSpPr>
        <p:grpSpPr>
          <a:xfrm>
            <a:off x="8221114" y="5292468"/>
            <a:ext cx="1291784" cy="693810"/>
            <a:chOff x="10016296" y="2985157"/>
            <a:chExt cx="1291784" cy="6938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05F1A-BE3C-EA65-95DB-A2689B0A4B96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DCF782-AF30-2931-8672-8FD607B7EA3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B354-3C5A-7E0E-1379-B1392329DCF7}"/>
              </a:ext>
            </a:extLst>
          </p:cNvPr>
          <p:cNvGrpSpPr/>
          <p:nvPr/>
        </p:nvGrpSpPr>
        <p:grpSpPr>
          <a:xfrm>
            <a:off x="4525990" y="5292468"/>
            <a:ext cx="1291784" cy="693810"/>
            <a:chOff x="10016296" y="2985157"/>
            <a:chExt cx="1291784" cy="69381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99BC0-9FE9-6EB7-C83C-17E2DE13FC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28EE5-014C-EE03-BD6E-629A5EED2CE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FC489-2962-4982-7DCF-20BA67554986}"/>
              </a:ext>
            </a:extLst>
          </p:cNvPr>
          <p:cNvGrpSpPr/>
          <p:nvPr/>
        </p:nvGrpSpPr>
        <p:grpSpPr>
          <a:xfrm>
            <a:off x="830866" y="5292468"/>
            <a:ext cx="1291784" cy="693810"/>
            <a:chOff x="10016296" y="2985157"/>
            <a:chExt cx="1291784" cy="6938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0CBA5E-F233-1BDE-8256-8570637AF320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5948CAD-AC81-BF96-52D9-F39EE302ACC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940248-5179-498A-324A-302DFEA5679E}"/>
              </a:ext>
            </a:extLst>
          </p:cNvPr>
          <p:cNvGrpSpPr/>
          <p:nvPr/>
        </p:nvGrpSpPr>
        <p:grpSpPr>
          <a:xfrm>
            <a:off x="4509860" y="3429000"/>
            <a:ext cx="1291784" cy="693810"/>
            <a:chOff x="10016296" y="2985157"/>
            <a:chExt cx="1291784" cy="693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E231BB8-123B-7770-4AD8-06E82AA2AD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9EDE9A-6C7B-3B09-E420-B2C7D69DB38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38219B-EAA3-BAE9-7D19-C1843F1B0012}"/>
              </a:ext>
            </a:extLst>
          </p:cNvPr>
          <p:cNvGrpSpPr/>
          <p:nvPr/>
        </p:nvGrpSpPr>
        <p:grpSpPr>
          <a:xfrm>
            <a:off x="8221112" y="3429000"/>
            <a:ext cx="1291784" cy="693810"/>
            <a:chOff x="10016296" y="2985157"/>
            <a:chExt cx="1291784" cy="6938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2825FE-06DD-9327-5EEE-B3B8B222ED9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287D7F-2FFA-A7AD-0BCE-518F427E54F8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20FF98-06FF-C203-9F07-FBFC2EED5B37}"/>
              </a:ext>
            </a:extLst>
          </p:cNvPr>
          <p:cNvGrpSpPr/>
          <p:nvPr/>
        </p:nvGrpSpPr>
        <p:grpSpPr>
          <a:xfrm>
            <a:off x="2659249" y="5292468"/>
            <a:ext cx="1291784" cy="693810"/>
            <a:chOff x="10016296" y="2985157"/>
            <a:chExt cx="1291784" cy="69381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00CBD6-D279-D9B9-0448-A79F2A581EBB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77993E6-8744-4204-B15B-F336CF35D10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F8EF44-CA7B-FBE9-3EAD-7A72B062C51F}"/>
              </a:ext>
            </a:extLst>
          </p:cNvPr>
          <p:cNvGrpSpPr/>
          <p:nvPr/>
        </p:nvGrpSpPr>
        <p:grpSpPr>
          <a:xfrm>
            <a:off x="6364819" y="5292468"/>
            <a:ext cx="1291784" cy="693810"/>
            <a:chOff x="10016296" y="2985157"/>
            <a:chExt cx="1291784" cy="6938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BC4FEC-0E62-9A18-0854-71B8730E0BD7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F2D2D5-F7BA-3E4C-DE99-722A5BE4C9E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0E2D1D-5548-83C1-BFE1-FEB68708199B}"/>
              </a:ext>
            </a:extLst>
          </p:cNvPr>
          <p:cNvGrpSpPr/>
          <p:nvPr/>
        </p:nvGrpSpPr>
        <p:grpSpPr>
          <a:xfrm>
            <a:off x="10070389" y="5292468"/>
            <a:ext cx="1291784" cy="693810"/>
            <a:chOff x="10016296" y="2985157"/>
            <a:chExt cx="1291784" cy="6938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9C49DB0-79C1-E6EC-F36E-65D6335ECD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7BB2EC4-0889-556F-29FC-645591B34D1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DCB5D47-99E8-8AEC-3887-10A81965567D}"/>
              </a:ext>
            </a:extLst>
          </p:cNvPr>
          <p:cNvSpPr/>
          <p:nvPr/>
        </p:nvSpPr>
        <p:spPr>
          <a:xfrm>
            <a:off x="551296" y="2249466"/>
            <a:ext cx="5269056" cy="783017"/>
          </a:xfrm>
          <a:custGeom>
            <a:avLst/>
            <a:gdLst>
              <a:gd name="connsiteX0" fmla="*/ 0 w 5383909"/>
              <a:gd name="connsiteY0" fmla="*/ 195754 h 783017"/>
              <a:gd name="connsiteX1" fmla="*/ 4992401 w 5383909"/>
              <a:gd name="connsiteY1" fmla="*/ 195754 h 783017"/>
              <a:gd name="connsiteX2" fmla="*/ 4992401 w 5383909"/>
              <a:gd name="connsiteY2" fmla="*/ 0 h 783017"/>
              <a:gd name="connsiteX3" fmla="*/ 5383909 w 5383909"/>
              <a:gd name="connsiteY3" fmla="*/ 391509 h 783017"/>
              <a:gd name="connsiteX4" fmla="*/ 4992401 w 5383909"/>
              <a:gd name="connsiteY4" fmla="*/ 783017 h 783017"/>
              <a:gd name="connsiteX5" fmla="*/ 4992401 w 5383909"/>
              <a:gd name="connsiteY5" fmla="*/ 587263 h 783017"/>
              <a:gd name="connsiteX6" fmla="*/ 0 w 5383909"/>
              <a:gd name="connsiteY6" fmla="*/ 587263 h 783017"/>
              <a:gd name="connsiteX7" fmla="*/ 0 w 5383909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909" h="783017">
                <a:moveTo>
                  <a:pt x="0" y="195754"/>
                </a:moveTo>
                <a:lnTo>
                  <a:pt x="4992401" y="195754"/>
                </a:lnTo>
                <a:lnTo>
                  <a:pt x="4992401" y="0"/>
                </a:lnTo>
                <a:lnTo>
                  <a:pt x="5383909" y="391509"/>
                </a:lnTo>
                <a:lnTo>
                  <a:pt x="4992401" y="783017"/>
                </a:lnTo>
                <a:lnTo>
                  <a:pt x="4992401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B9775C-2C3E-197A-9C9E-75CBA3D606B6}"/>
              </a:ext>
            </a:extLst>
          </p:cNvPr>
          <p:cNvSpPr/>
          <p:nvPr/>
        </p:nvSpPr>
        <p:spPr>
          <a:xfrm>
            <a:off x="1525018" y="2639658"/>
            <a:ext cx="4295333" cy="783017"/>
          </a:xfrm>
          <a:custGeom>
            <a:avLst/>
            <a:gdLst>
              <a:gd name="connsiteX0" fmla="*/ 0 w 4388962"/>
              <a:gd name="connsiteY0" fmla="*/ 195754 h 783017"/>
              <a:gd name="connsiteX1" fmla="*/ 3997454 w 4388962"/>
              <a:gd name="connsiteY1" fmla="*/ 195754 h 783017"/>
              <a:gd name="connsiteX2" fmla="*/ 3997454 w 4388962"/>
              <a:gd name="connsiteY2" fmla="*/ 0 h 783017"/>
              <a:gd name="connsiteX3" fmla="*/ 4388962 w 4388962"/>
              <a:gd name="connsiteY3" fmla="*/ 391509 h 783017"/>
              <a:gd name="connsiteX4" fmla="*/ 3997454 w 4388962"/>
              <a:gd name="connsiteY4" fmla="*/ 783017 h 783017"/>
              <a:gd name="connsiteX5" fmla="*/ 3997454 w 4388962"/>
              <a:gd name="connsiteY5" fmla="*/ 587263 h 783017"/>
              <a:gd name="connsiteX6" fmla="*/ 0 w 4388962"/>
              <a:gd name="connsiteY6" fmla="*/ 587263 h 783017"/>
              <a:gd name="connsiteX7" fmla="*/ 0 w 4388962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8962" h="783017">
                <a:moveTo>
                  <a:pt x="0" y="195754"/>
                </a:moveTo>
                <a:lnTo>
                  <a:pt x="3997454" y="195754"/>
                </a:lnTo>
                <a:lnTo>
                  <a:pt x="3997454" y="0"/>
                </a:lnTo>
                <a:lnTo>
                  <a:pt x="4388962" y="391509"/>
                </a:lnTo>
                <a:lnTo>
                  <a:pt x="3997454" y="783017"/>
                </a:lnTo>
                <a:lnTo>
                  <a:pt x="3997454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13EDE-EB16-D3FD-6528-A660432B447C}"/>
              </a:ext>
            </a:extLst>
          </p:cNvPr>
          <p:cNvSpPr/>
          <p:nvPr/>
        </p:nvSpPr>
        <p:spPr>
          <a:xfrm>
            <a:off x="2498738" y="3029850"/>
            <a:ext cx="3321613" cy="783017"/>
          </a:xfrm>
          <a:custGeom>
            <a:avLst/>
            <a:gdLst>
              <a:gd name="connsiteX0" fmla="*/ 0 w 3394016"/>
              <a:gd name="connsiteY0" fmla="*/ 195754 h 783017"/>
              <a:gd name="connsiteX1" fmla="*/ 3002508 w 3394016"/>
              <a:gd name="connsiteY1" fmla="*/ 195754 h 783017"/>
              <a:gd name="connsiteX2" fmla="*/ 3002508 w 3394016"/>
              <a:gd name="connsiteY2" fmla="*/ 0 h 783017"/>
              <a:gd name="connsiteX3" fmla="*/ 3394016 w 3394016"/>
              <a:gd name="connsiteY3" fmla="*/ 391509 h 783017"/>
              <a:gd name="connsiteX4" fmla="*/ 3002508 w 3394016"/>
              <a:gd name="connsiteY4" fmla="*/ 783017 h 783017"/>
              <a:gd name="connsiteX5" fmla="*/ 3002508 w 3394016"/>
              <a:gd name="connsiteY5" fmla="*/ 587263 h 783017"/>
              <a:gd name="connsiteX6" fmla="*/ 0 w 3394016"/>
              <a:gd name="connsiteY6" fmla="*/ 587263 h 783017"/>
              <a:gd name="connsiteX7" fmla="*/ 0 w 3394016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016" h="783017">
                <a:moveTo>
                  <a:pt x="0" y="195754"/>
                </a:moveTo>
                <a:lnTo>
                  <a:pt x="3002508" y="195754"/>
                </a:lnTo>
                <a:lnTo>
                  <a:pt x="3002508" y="0"/>
                </a:lnTo>
                <a:lnTo>
                  <a:pt x="3394016" y="391509"/>
                </a:lnTo>
                <a:lnTo>
                  <a:pt x="3002508" y="783017"/>
                </a:lnTo>
                <a:lnTo>
                  <a:pt x="3002508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C9A8E-C9DD-9ED8-D457-85FC5600CF22}"/>
              </a:ext>
            </a:extLst>
          </p:cNvPr>
          <p:cNvSpPr/>
          <p:nvPr/>
        </p:nvSpPr>
        <p:spPr>
          <a:xfrm>
            <a:off x="3472987" y="3420043"/>
            <a:ext cx="2347364" cy="783017"/>
          </a:xfrm>
          <a:custGeom>
            <a:avLst/>
            <a:gdLst>
              <a:gd name="connsiteX0" fmla="*/ 0 w 2398531"/>
              <a:gd name="connsiteY0" fmla="*/ 195754 h 783017"/>
              <a:gd name="connsiteX1" fmla="*/ 2007023 w 2398531"/>
              <a:gd name="connsiteY1" fmla="*/ 195754 h 783017"/>
              <a:gd name="connsiteX2" fmla="*/ 2007023 w 2398531"/>
              <a:gd name="connsiteY2" fmla="*/ 0 h 783017"/>
              <a:gd name="connsiteX3" fmla="*/ 2398531 w 2398531"/>
              <a:gd name="connsiteY3" fmla="*/ 391509 h 783017"/>
              <a:gd name="connsiteX4" fmla="*/ 2007023 w 2398531"/>
              <a:gd name="connsiteY4" fmla="*/ 783017 h 783017"/>
              <a:gd name="connsiteX5" fmla="*/ 2007023 w 2398531"/>
              <a:gd name="connsiteY5" fmla="*/ 587263 h 783017"/>
              <a:gd name="connsiteX6" fmla="*/ 0 w 2398531"/>
              <a:gd name="connsiteY6" fmla="*/ 587263 h 783017"/>
              <a:gd name="connsiteX7" fmla="*/ 0 w 2398531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8531" h="783017">
                <a:moveTo>
                  <a:pt x="0" y="195754"/>
                </a:moveTo>
                <a:lnTo>
                  <a:pt x="2007023" y="195754"/>
                </a:lnTo>
                <a:lnTo>
                  <a:pt x="2007023" y="0"/>
                </a:lnTo>
                <a:lnTo>
                  <a:pt x="2398531" y="391509"/>
                </a:lnTo>
                <a:lnTo>
                  <a:pt x="2007023" y="783017"/>
                </a:lnTo>
                <a:lnTo>
                  <a:pt x="2007023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59A66-B53C-2081-6D3A-60529964CC84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BA14-C471-4EF1-E450-7E976FC2FD1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8A665-C5D4-27C0-B73F-F9F4A951C201}"/>
              </a:ext>
            </a:extLst>
          </p:cNvPr>
          <p:cNvCxnSpPr/>
          <p:nvPr/>
        </p:nvCxnSpPr>
        <p:spPr>
          <a:xfrm>
            <a:off x="5026785" y="19020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325164-B1FB-FB6B-0280-7D96F29050A3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59A3-24F5-A78B-568B-F26AA2766749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580FA8-5FD8-C777-48C8-DB31EB0E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E2152-AFAE-E5D5-FBE3-5EE5D51E35F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73BCE-BAD2-91B8-3903-04F355599305}"/>
              </a:ext>
            </a:extLst>
          </p:cNvPr>
          <p:cNvSpPr txBox="1"/>
          <p:nvPr/>
        </p:nvSpPr>
        <p:spPr>
          <a:xfrm>
            <a:off x="7213064" y="224946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0B22A-8483-3731-1CC8-320751E83CAA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6A9F5-DF55-DC4E-B0CA-B3888BB7DBDE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CBE81A-5C7B-4B46-2D8F-BE8B5AD0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ABD8B8-CC68-AC61-A38C-AC828CB170E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432ED6-5B01-8C66-1C18-1283C65B0B6C}"/>
              </a:ext>
            </a:extLst>
          </p:cNvPr>
          <p:cNvSpPr txBox="1"/>
          <p:nvPr/>
        </p:nvSpPr>
        <p:spPr>
          <a:xfrm>
            <a:off x="7213065" y="333337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A63D9-2A1D-3717-A51A-243BF5876217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77E60-8420-A30A-CF06-B92DE800D560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E8349D-B9BE-BBA5-D213-48C0C8CCC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0AC81B-7299-86BD-B06F-9DF73BB70DB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9B3AFC-8592-8244-9156-E4E9AB7A4A91}"/>
              </a:ext>
            </a:extLst>
          </p:cNvPr>
          <p:cNvSpPr txBox="1"/>
          <p:nvPr/>
        </p:nvSpPr>
        <p:spPr>
          <a:xfrm>
            <a:off x="7213064" y="5501196"/>
            <a:ext cx="248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8A80F-4D20-9173-CE83-5B8F8496EF51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EC961-A626-0EB6-1592-608105D3F376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8ACFC76-4611-01E3-FCEC-2196C37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3A8410-BB31-CAB9-A6A1-966BDC2B36C3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1EDEE6-7B5A-EC81-AA3E-16D2E046EEB2}"/>
              </a:ext>
            </a:extLst>
          </p:cNvPr>
          <p:cNvSpPr txBox="1"/>
          <p:nvPr/>
        </p:nvSpPr>
        <p:spPr>
          <a:xfrm>
            <a:off x="7213064" y="4417286"/>
            <a:ext cx="248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7065D-F7C6-92C4-0EC9-C85CBFE325AA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0186-DA85-1B89-09F4-5C32CD92D960}"/>
              </a:ext>
            </a:extLst>
          </p:cNvPr>
          <p:cNvSpPr txBox="1"/>
          <p:nvPr/>
        </p:nvSpPr>
        <p:spPr>
          <a:xfrm>
            <a:off x="603689" y="24396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SemiBold" panose="00000700000000000000"/>
                <a:ea typeface="PT Sans" panose="020B0503020203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D7F95-0074-7F71-26D4-79F6BFC3D308}"/>
              </a:ext>
            </a:extLst>
          </p:cNvPr>
          <p:cNvSpPr txBox="1"/>
          <p:nvPr/>
        </p:nvSpPr>
        <p:spPr>
          <a:xfrm>
            <a:off x="1577411" y="2831111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SemiBold" panose="00000700000000000000"/>
                <a:ea typeface="PT Sans" panose="020B0503020203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844910-BE5F-A5B9-6FB4-34F67D93CD90}"/>
              </a:ext>
            </a:extLst>
          </p:cNvPr>
          <p:cNvSpPr txBox="1"/>
          <p:nvPr/>
        </p:nvSpPr>
        <p:spPr>
          <a:xfrm>
            <a:off x="2551131" y="32213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SemiBold" panose="00000700000000000000"/>
                <a:ea typeface="PT Sans" panose="020B0503020203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18384C-4B3B-AF4D-82DB-7024D75A319B}"/>
              </a:ext>
            </a:extLst>
          </p:cNvPr>
          <p:cNvSpPr txBox="1"/>
          <p:nvPr/>
        </p:nvSpPr>
        <p:spPr>
          <a:xfrm>
            <a:off x="3525380" y="3611496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 SemiBold" panose="00000700000000000000"/>
                <a:ea typeface="PT Sans" panose="020B0503020203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671EB17A-C9EE-CF4F-4C64-A8D287879350}"/>
              </a:ext>
            </a:extLst>
          </p:cNvPr>
          <p:cNvSpPr>
            <a:spLocks noEditPoints="1"/>
          </p:cNvSpPr>
          <p:nvPr/>
        </p:nvSpPr>
        <p:spPr bwMode="auto">
          <a:xfrm>
            <a:off x="1525018" y="4255309"/>
            <a:ext cx="364357" cy="299294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4F35D724-61B8-C977-8ED4-05D30FEEA461}"/>
              </a:ext>
            </a:extLst>
          </p:cNvPr>
          <p:cNvSpPr>
            <a:spLocks noEditPoints="1"/>
          </p:cNvSpPr>
          <p:nvPr/>
        </p:nvSpPr>
        <p:spPr bwMode="auto">
          <a:xfrm>
            <a:off x="551296" y="3840604"/>
            <a:ext cx="355064" cy="356921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9">
            <a:extLst>
              <a:ext uri="{FF2B5EF4-FFF2-40B4-BE49-F238E27FC236}">
                <a16:creationId xmlns:a16="http://schemas.microsoft.com/office/drawing/2014/main" id="{5A4939BE-8DB3-1609-3E94-1EF952AC27AE}"/>
              </a:ext>
            </a:extLst>
          </p:cNvPr>
          <p:cNvSpPr>
            <a:spLocks noEditPoints="1"/>
          </p:cNvSpPr>
          <p:nvPr/>
        </p:nvSpPr>
        <p:spPr bwMode="auto">
          <a:xfrm>
            <a:off x="3478035" y="5032534"/>
            <a:ext cx="262115" cy="34948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BC6C5D-3735-0F6D-C23E-7A7D05456C64}"/>
              </a:ext>
            </a:extLst>
          </p:cNvPr>
          <p:cNvGrpSpPr/>
          <p:nvPr/>
        </p:nvGrpSpPr>
        <p:grpSpPr>
          <a:xfrm>
            <a:off x="2498738" y="4630401"/>
            <a:ext cx="358780" cy="356921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D037C4E5-E324-0B6D-527E-B1DAF97B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52CA98FB-40ED-A2B0-B13F-10CABF6DD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A03A94C7-70DF-8C41-4462-EFF7B0B6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201E2-6963-3922-BCD7-1294EDA0E577}"/>
              </a:ext>
            </a:extLst>
          </p:cNvPr>
          <p:cNvCxnSpPr>
            <a:cxnSpLocks/>
          </p:cNvCxnSpPr>
          <p:nvPr/>
        </p:nvCxnSpPr>
        <p:spPr>
          <a:xfrm>
            <a:off x="724601" y="2840828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B06F96-6825-0E28-FAD8-9054ED8A444E}"/>
              </a:ext>
            </a:extLst>
          </p:cNvPr>
          <p:cNvCxnSpPr>
            <a:cxnSpLocks/>
          </p:cNvCxnSpPr>
          <p:nvPr/>
        </p:nvCxnSpPr>
        <p:spPr>
          <a:xfrm>
            <a:off x="1707196" y="3226956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17E44-999B-4CEA-F435-894CF4040252}"/>
              </a:ext>
            </a:extLst>
          </p:cNvPr>
          <p:cNvCxnSpPr>
            <a:cxnSpLocks/>
          </p:cNvCxnSpPr>
          <p:nvPr/>
        </p:nvCxnSpPr>
        <p:spPr>
          <a:xfrm>
            <a:off x="2678128" y="361792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D20FE-F420-2FBC-0B85-0B460738DB58}"/>
              </a:ext>
            </a:extLst>
          </p:cNvPr>
          <p:cNvCxnSpPr>
            <a:cxnSpLocks/>
          </p:cNvCxnSpPr>
          <p:nvPr/>
        </p:nvCxnSpPr>
        <p:spPr>
          <a:xfrm>
            <a:off x="3609092" y="400820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0E7D83-3BD8-E6F8-C9A8-90D591FCFC93}"/>
              </a:ext>
            </a:extLst>
          </p:cNvPr>
          <p:cNvSpPr txBox="1"/>
          <p:nvPr/>
        </p:nvSpPr>
        <p:spPr>
          <a:xfrm>
            <a:off x="551296" y="4272687"/>
            <a:ext cx="81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Icon 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5E40-11B5-500E-EF94-150C5A61BF39}"/>
              </a:ext>
            </a:extLst>
          </p:cNvPr>
          <p:cNvSpPr txBox="1"/>
          <p:nvPr/>
        </p:nvSpPr>
        <p:spPr>
          <a:xfrm>
            <a:off x="1525018" y="4647278"/>
            <a:ext cx="81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Icon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BFDC5-4E82-0ED7-FC55-DF57907BDABF}"/>
              </a:ext>
            </a:extLst>
          </p:cNvPr>
          <p:cNvSpPr txBox="1"/>
          <p:nvPr/>
        </p:nvSpPr>
        <p:spPr>
          <a:xfrm>
            <a:off x="2498738" y="5126009"/>
            <a:ext cx="81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Icon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A3DAE-C282-23BD-86B5-547ADBB3B302}"/>
              </a:ext>
            </a:extLst>
          </p:cNvPr>
          <p:cNvSpPr txBox="1"/>
          <p:nvPr/>
        </p:nvSpPr>
        <p:spPr>
          <a:xfrm>
            <a:off x="3472987" y="5508372"/>
            <a:ext cx="81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Icon 04</a:t>
            </a:r>
          </a:p>
        </p:txBody>
      </p:sp>
    </p:spTree>
    <p:extLst>
      <p:ext uri="{BB962C8B-B14F-4D97-AF65-F5344CB8AC3E}">
        <p14:creationId xmlns:p14="http://schemas.microsoft.com/office/powerpoint/2010/main" val="21276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FFE20-A9E7-54AE-90D4-705F24081ECB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8F9-53D2-99C1-26DA-679B4DC91A1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95AB9-6CFA-F5FD-EAD6-9B72A2057185}"/>
              </a:ext>
            </a:extLst>
          </p:cNvPr>
          <p:cNvCxnSpPr/>
          <p:nvPr/>
        </p:nvCxnSpPr>
        <p:spPr>
          <a:xfrm>
            <a:off x="5038074" y="1906852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7DCFE-1DE6-ADB7-B357-AA4898176FFC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13C1-B430-9FFB-DB4B-C4A293F12949}"/>
              </a:ext>
            </a:extLst>
          </p:cNvPr>
          <p:cNvGrpSpPr/>
          <p:nvPr/>
        </p:nvGrpSpPr>
        <p:grpSpPr>
          <a:xfrm>
            <a:off x="2573470" y="4703792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ECDCEF44-E091-1556-AAE5-3D7F96669642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8FDEFC58-FC5F-77C7-7FE9-6A55AA2D70E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48E67D84-EDA9-CCEE-B2E2-298BA974958B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BA50036-2708-792F-0AF1-F66B48E427D5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68A0430A-F80A-2675-231B-D3882EE2DE72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D2DBD9-CF3D-B463-E400-4E3B4512F21F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700A-7BB4-3994-CFC5-F943C5800F54}"/>
              </a:ext>
            </a:extLst>
          </p:cNvPr>
          <p:cNvGrpSpPr/>
          <p:nvPr/>
        </p:nvGrpSpPr>
        <p:grpSpPr>
          <a:xfrm>
            <a:off x="2850952" y="384288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4" name="Shape 6">
              <a:extLst>
                <a:ext uri="{FF2B5EF4-FFF2-40B4-BE49-F238E27FC236}">
                  <a16:creationId xmlns:a16="http://schemas.microsoft.com/office/drawing/2014/main" id="{7D18B8AE-1857-5143-F21E-F9134B92DFC7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7">
              <a:extLst>
                <a:ext uri="{FF2B5EF4-FFF2-40B4-BE49-F238E27FC236}">
                  <a16:creationId xmlns:a16="http://schemas.microsoft.com/office/drawing/2014/main" id="{6882426D-54C9-A1CD-D7AA-46E5FFE913CB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F3DC5349-8AD8-70D7-ADEA-0206A02FB90E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9">
              <a:extLst>
                <a:ext uri="{FF2B5EF4-FFF2-40B4-BE49-F238E27FC236}">
                  <a16:creationId xmlns:a16="http://schemas.microsoft.com/office/drawing/2014/main" id="{ECDA9DD1-B87F-5C8A-AC1F-6FBFD668B5A0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10">
              <a:extLst>
                <a:ext uri="{FF2B5EF4-FFF2-40B4-BE49-F238E27FC236}">
                  <a16:creationId xmlns:a16="http://schemas.microsoft.com/office/drawing/2014/main" id="{F24EF37F-82DC-802E-971E-A8254D008AFF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6D52852E-459A-2F14-9625-69F56ECED359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685AE-9996-D3BC-0A02-031B02F8A52C}"/>
              </a:ext>
            </a:extLst>
          </p:cNvPr>
          <p:cNvGrpSpPr/>
          <p:nvPr/>
        </p:nvGrpSpPr>
        <p:grpSpPr>
          <a:xfrm>
            <a:off x="2619287" y="292470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C68CA466-CDAC-DF67-3661-963C1A2E18FB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556C2EE9-C1F5-E623-7D08-E56081127933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5E1438F5-EA04-AA63-0DBC-1D74D6FBD3AD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9">
              <a:extLst>
                <a:ext uri="{FF2B5EF4-FFF2-40B4-BE49-F238E27FC236}">
                  <a16:creationId xmlns:a16="http://schemas.microsoft.com/office/drawing/2014/main" id="{E73DB90C-E164-49E2-DB21-00A0BF8BD64F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220135FF-AF6C-705B-17B8-03AA1C2858D3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11">
              <a:extLst>
                <a:ext uri="{FF2B5EF4-FFF2-40B4-BE49-F238E27FC236}">
                  <a16:creationId xmlns:a16="http://schemas.microsoft.com/office/drawing/2014/main" id="{78973AE7-C57C-BCCA-9B05-C8E8397D4E00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0462D-8668-3243-9E76-AD672A0931C9}"/>
              </a:ext>
            </a:extLst>
          </p:cNvPr>
          <p:cNvGrpSpPr/>
          <p:nvPr/>
        </p:nvGrpSpPr>
        <p:grpSpPr>
          <a:xfrm>
            <a:off x="3262135" y="2249466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Shape 6">
              <a:extLst>
                <a:ext uri="{FF2B5EF4-FFF2-40B4-BE49-F238E27FC236}">
                  <a16:creationId xmlns:a16="http://schemas.microsoft.com/office/drawing/2014/main" id="{90B34C9C-BC35-AC70-CC79-D874D76CE5F3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FE0E06DF-6960-4BAC-9893-0D3E55DD6A6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" name="Shape 8">
              <a:extLst>
                <a:ext uri="{FF2B5EF4-FFF2-40B4-BE49-F238E27FC236}">
                  <a16:creationId xmlns:a16="http://schemas.microsoft.com/office/drawing/2014/main" id="{002807E8-328E-ECF5-7B63-F1FD72916626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1" name="Shape 9">
              <a:extLst>
                <a:ext uri="{FF2B5EF4-FFF2-40B4-BE49-F238E27FC236}">
                  <a16:creationId xmlns:a16="http://schemas.microsoft.com/office/drawing/2014/main" id="{54F03CF8-F09A-6897-DB3C-82B8063EE29A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DE3CACBA-76AA-191E-7DAD-2576AAF3D176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 11">
              <a:extLst>
                <a:ext uri="{FF2B5EF4-FFF2-40B4-BE49-F238E27FC236}">
                  <a16:creationId xmlns:a16="http://schemas.microsoft.com/office/drawing/2014/main" id="{B7F65E1D-2ACC-4CED-5C33-4CCF3FB35C74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EDC0FB-AAF8-C0BF-2BE0-E8038C769104}"/>
              </a:ext>
            </a:extLst>
          </p:cNvPr>
          <p:cNvSpPr txBox="1"/>
          <p:nvPr/>
        </p:nvSpPr>
        <p:spPr>
          <a:xfrm>
            <a:off x="3421910" y="2933594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015E-E095-1465-DEF4-6377D7B4E8F6}"/>
              </a:ext>
            </a:extLst>
          </p:cNvPr>
          <p:cNvSpPr txBox="1"/>
          <p:nvPr/>
        </p:nvSpPr>
        <p:spPr>
          <a:xfrm>
            <a:off x="2733407" y="3562276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80718-CD36-2493-5763-8CE38773871D}"/>
              </a:ext>
            </a:extLst>
          </p:cNvPr>
          <p:cNvSpPr txBox="1"/>
          <p:nvPr/>
        </p:nvSpPr>
        <p:spPr>
          <a:xfrm>
            <a:off x="2987521" y="4541317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7C3F3-E678-FAB8-29AE-55076979D17D}"/>
              </a:ext>
            </a:extLst>
          </p:cNvPr>
          <p:cNvSpPr txBox="1"/>
          <p:nvPr/>
        </p:nvSpPr>
        <p:spPr>
          <a:xfrm>
            <a:off x="2682851" y="5348282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5%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DBB6EA-42AC-39AD-4838-2B32AB2133F7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858645F-FC5E-FED7-0CD1-4AD45F1F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B87E75-43AC-1A2D-B2D5-4C25499F9E8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E47648-91CB-7718-F322-B00C9AED3EE4}"/>
              </a:ext>
            </a:extLst>
          </p:cNvPr>
          <p:cNvSpPr txBox="1"/>
          <p:nvPr/>
        </p:nvSpPr>
        <p:spPr>
          <a:xfrm>
            <a:off x="7213064" y="2249466"/>
            <a:ext cx="254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82DC8-7DB2-AD84-C81C-BF23C0B534B0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84F4D4-33FC-FEFE-C6C0-C36DCA51160F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E27A390-6F3E-D576-8A4C-8F9CFA1FB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2A0019-2D6A-38CF-EDC3-2B71F74B8C2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F84EEE-1863-FF97-B37F-CB2F4D120F2B}"/>
              </a:ext>
            </a:extLst>
          </p:cNvPr>
          <p:cNvSpPr txBox="1"/>
          <p:nvPr/>
        </p:nvSpPr>
        <p:spPr>
          <a:xfrm>
            <a:off x="7213064" y="3333376"/>
            <a:ext cx="2461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F25D5-A09A-FAB1-6348-57A0A88349C1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575A0-9B18-86DF-283E-EF7EC6009913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1F776B6-65DC-8E96-A66D-FB74DBE6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827AF-FD3E-264C-595E-5E746DB35D80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D078C-51C6-86AE-08D7-E1949B57F2FD}"/>
              </a:ext>
            </a:extLst>
          </p:cNvPr>
          <p:cNvSpPr txBox="1"/>
          <p:nvPr/>
        </p:nvSpPr>
        <p:spPr>
          <a:xfrm>
            <a:off x="7213065" y="5501196"/>
            <a:ext cx="2402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DD08-7669-B819-57E7-EFC0D0966522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C3A4D4-8FB3-665B-FB42-70A4E8E7025D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2D29643-8E69-4A88-192A-F555B17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B05598-27EB-A665-E1A4-B5A0F488EAF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E9EF9E-6866-4536-6F36-70506B0A0A96}"/>
              </a:ext>
            </a:extLst>
          </p:cNvPr>
          <p:cNvSpPr txBox="1"/>
          <p:nvPr/>
        </p:nvSpPr>
        <p:spPr>
          <a:xfrm>
            <a:off x="7213065" y="4417286"/>
            <a:ext cx="2461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5B05B2-BF25-CD66-2C0E-B36D7393BD36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19985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2AA3-8CE1-96F2-58C6-F14F67278CBB}"/>
              </a:ext>
            </a:extLst>
          </p:cNvPr>
          <p:cNvGrpSpPr/>
          <p:nvPr/>
        </p:nvGrpSpPr>
        <p:grpSpPr>
          <a:xfrm>
            <a:off x="551294" y="551296"/>
            <a:ext cx="3487306" cy="1146875"/>
            <a:chOff x="551295" y="551296"/>
            <a:chExt cx="34873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A4437B-EF66-8E64-2EF5-C268B1B57008}"/>
                </a:ext>
              </a:extLst>
            </p:cNvPr>
            <p:cNvSpPr txBox="1"/>
            <p:nvPr/>
          </p:nvSpPr>
          <p:spPr>
            <a:xfrm>
              <a:off x="551295" y="886351"/>
              <a:ext cx="34873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668D3F-11F3-CA02-27E3-AEB261843A70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E5D097-D9CE-5641-FD3B-667E53E54D7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A729714D-530E-6566-9102-9FD8C89CA8D9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42F0063-2876-DCA5-8512-0FBF9B7F7153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EA16EA-0A96-0BC6-6C1D-06FF018E5457}"/>
              </a:ext>
            </a:extLst>
          </p:cNvPr>
          <p:cNvSpPr>
            <a:spLocks/>
          </p:cNvSpPr>
          <p:nvPr/>
        </p:nvSpPr>
        <p:spPr bwMode="auto">
          <a:xfrm>
            <a:off x="7366000" y="551296"/>
            <a:ext cx="2935288" cy="882650"/>
          </a:xfrm>
          <a:custGeom>
            <a:avLst/>
            <a:gdLst>
              <a:gd name="T0" fmla="*/ 53 w 1849"/>
              <a:gd name="T1" fmla="*/ 0 h 556"/>
              <a:gd name="T2" fmla="*/ 1849 w 1849"/>
              <a:gd name="T3" fmla="*/ 306 h 556"/>
              <a:gd name="T4" fmla="*/ 615 w 1849"/>
              <a:gd name="T5" fmla="*/ 556 h 556"/>
              <a:gd name="T6" fmla="*/ 0 w 1849"/>
              <a:gd name="T7" fmla="*/ 455 h 556"/>
              <a:gd name="T8" fmla="*/ 207 w 1849"/>
              <a:gd name="T9" fmla="*/ 280 h 556"/>
              <a:gd name="T10" fmla="*/ 53 w 1849"/>
              <a:gd name="T1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9" h="556">
                <a:moveTo>
                  <a:pt x="53" y="0"/>
                </a:moveTo>
                <a:lnTo>
                  <a:pt x="1849" y="306"/>
                </a:lnTo>
                <a:lnTo>
                  <a:pt x="615" y="556"/>
                </a:lnTo>
                <a:lnTo>
                  <a:pt x="0" y="455"/>
                </a:lnTo>
                <a:lnTo>
                  <a:pt x="207" y="280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7CCB59-A39B-59BB-9140-931733C20D1F}"/>
              </a:ext>
            </a:extLst>
          </p:cNvPr>
          <p:cNvSpPr>
            <a:spLocks/>
          </p:cNvSpPr>
          <p:nvPr/>
        </p:nvSpPr>
        <p:spPr bwMode="auto">
          <a:xfrm>
            <a:off x="6613525" y="2961121"/>
            <a:ext cx="3792538" cy="1417638"/>
          </a:xfrm>
          <a:custGeom>
            <a:avLst/>
            <a:gdLst>
              <a:gd name="T0" fmla="*/ 2389 w 2389"/>
              <a:gd name="T1" fmla="*/ 377 h 893"/>
              <a:gd name="T2" fmla="*/ 2389 w 2389"/>
              <a:gd name="T3" fmla="*/ 893 h 893"/>
              <a:gd name="T4" fmla="*/ 0 w 2389"/>
              <a:gd name="T5" fmla="*/ 600 h 893"/>
              <a:gd name="T6" fmla="*/ 0 w 2389"/>
              <a:gd name="T7" fmla="*/ 0 h 893"/>
              <a:gd name="T8" fmla="*/ 2389 w 2389"/>
              <a:gd name="T9" fmla="*/ 37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893">
                <a:moveTo>
                  <a:pt x="2389" y="377"/>
                </a:moveTo>
                <a:lnTo>
                  <a:pt x="2389" y="893"/>
                </a:lnTo>
                <a:lnTo>
                  <a:pt x="0" y="600"/>
                </a:lnTo>
                <a:lnTo>
                  <a:pt x="0" y="0"/>
                </a:lnTo>
                <a:lnTo>
                  <a:pt x="2389" y="3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56F631-CD50-A6F1-23E2-002082EB387C}"/>
              </a:ext>
            </a:extLst>
          </p:cNvPr>
          <p:cNvSpPr>
            <a:spLocks/>
          </p:cNvSpPr>
          <p:nvPr/>
        </p:nvSpPr>
        <p:spPr bwMode="auto">
          <a:xfrm>
            <a:off x="6940550" y="4712134"/>
            <a:ext cx="2949575" cy="889000"/>
          </a:xfrm>
          <a:custGeom>
            <a:avLst/>
            <a:gdLst>
              <a:gd name="T0" fmla="*/ 1805 w 1858"/>
              <a:gd name="T1" fmla="*/ 560 h 560"/>
              <a:gd name="T2" fmla="*/ 0 w 1858"/>
              <a:gd name="T3" fmla="*/ 250 h 560"/>
              <a:gd name="T4" fmla="*/ 0 w 1858"/>
              <a:gd name="T5" fmla="*/ 215 h 560"/>
              <a:gd name="T6" fmla="*/ 1243 w 1858"/>
              <a:gd name="T7" fmla="*/ 0 h 560"/>
              <a:gd name="T8" fmla="*/ 1858 w 1858"/>
              <a:gd name="T9" fmla="*/ 66 h 560"/>
              <a:gd name="T10" fmla="*/ 1858 w 1858"/>
              <a:gd name="T11" fmla="*/ 101 h 560"/>
              <a:gd name="T12" fmla="*/ 1651 w 1858"/>
              <a:gd name="T13" fmla="*/ 280 h 560"/>
              <a:gd name="T14" fmla="*/ 1805 w 1858"/>
              <a:gd name="T15" fmla="*/ 521 h 560"/>
              <a:gd name="T16" fmla="*/ 1805 w 1858"/>
              <a:gd name="T1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" h="560">
                <a:moveTo>
                  <a:pt x="1805" y="560"/>
                </a:moveTo>
                <a:lnTo>
                  <a:pt x="0" y="250"/>
                </a:lnTo>
                <a:lnTo>
                  <a:pt x="0" y="215"/>
                </a:lnTo>
                <a:lnTo>
                  <a:pt x="1243" y="0"/>
                </a:lnTo>
                <a:lnTo>
                  <a:pt x="1858" y="66"/>
                </a:lnTo>
                <a:lnTo>
                  <a:pt x="1858" y="101"/>
                </a:lnTo>
                <a:lnTo>
                  <a:pt x="1651" y="280"/>
                </a:lnTo>
                <a:lnTo>
                  <a:pt x="1805" y="521"/>
                </a:lnTo>
                <a:lnTo>
                  <a:pt x="1805" y="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76B6F0-5CA5-3EC2-510A-B2407E39AAB2}"/>
              </a:ext>
            </a:extLst>
          </p:cNvPr>
          <p:cNvSpPr>
            <a:spLocks/>
          </p:cNvSpPr>
          <p:nvPr/>
        </p:nvSpPr>
        <p:spPr bwMode="auto">
          <a:xfrm>
            <a:off x="6948488" y="4650221"/>
            <a:ext cx="2941638" cy="889000"/>
          </a:xfrm>
          <a:custGeom>
            <a:avLst/>
            <a:gdLst>
              <a:gd name="T0" fmla="*/ 1800 w 1853"/>
              <a:gd name="T1" fmla="*/ 560 h 560"/>
              <a:gd name="T2" fmla="*/ 0 w 1853"/>
              <a:gd name="T3" fmla="*/ 254 h 560"/>
              <a:gd name="T4" fmla="*/ 1238 w 1853"/>
              <a:gd name="T5" fmla="*/ 0 h 560"/>
              <a:gd name="T6" fmla="*/ 1853 w 1853"/>
              <a:gd name="T7" fmla="*/ 105 h 560"/>
              <a:gd name="T8" fmla="*/ 1646 w 1853"/>
              <a:gd name="T9" fmla="*/ 280 h 560"/>
              <a:gd name="T10" fmla="*/ 1800 w 1853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560">
                <a:moveTo>
                  <a:pt x="1800" y="560"/>
                </a:moveTo>
                <a:lnTo>
                  <a:pt x="0" y="254"/>
                </a:lnTo>
                <a:lnTo>
                  <a:pt x="1238" y="0"/>
                </a:lnTo>
                <a:lnTo>
                  <a:pt x="1853" y="105"/>
                </a:lnTo>
                <a:lnTo>
                  <a:pt x="1646" y="280"/>
                </a:lnTo>
                <a:lnTo>
                  <a:pt x="180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67B795-6C44-F2A0-E5B1-F699B03BE656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93838"/>
          </a:xfrm>
          <a:custGeom>
            <a:avLst/>
            <a:gdLst>
              <a:gd name="T0" fmla="*/ 2182 w 2182"/>
              <a:gd name="T1" fmla="*/ 0 h 941"/>
              <a:gd name="T2" fmla="*/ 2182 w 2182"/>
              <a:gd name="T3" fmla="*/ 516 h 941"/>
              <a:gd name="T4" fmla="*/ 0 w 2182"/>
              <a:gd name="T5" fmla="*/ 941 h 941"/>
              <a:gd name="T6" fmla="*/ 0 w 2182"/>
              <a:gd name="T7" fmla="*/ 429 h 941"/>
              <a:gd name="T8" fmla="*/ 2182 w 2182"/>
              <a:gd name="T9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41">
                <a:moveTo>
                  <a:pt x="2182" y="0"/>
                </a:moveTo>
                <a:lnTo>
                  <a:pt x="2182" y="516"/>
                </a:lnTo>
                <a:lnTo>
                  <a:pt x="0" y="941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801972-B3A5-0FE7-5A49-09A99D50E426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93838"/>
          </a:xfrm>
          <a:custGeom>
            <a:avLst/>
            <a:gdLst>
              <a:gd name="T0" fmla="*/ 0 w 2183"/>
              <a:gd name="T1" fmla="*/ 941 h 941"/>
              <a:gd name="T2" fmla="*/ 0 w 2183"/>
              <a:gd name="T3" fmla="*/ 429 h 941"/>
              <a:gd name="T4" fmla="*/ 2183 w 2183"/>
              <a:gd name="T5" fmla="*/ 0 h 941"/>
              <a:gd name="T6" fmla="*/ 2183 w 2183"/>
              <a:gd name="T7" fmla="*/ 516 h 941"/>
              <a:gd name="T8" fmla="*/ 0 w 2183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941">
                <a:moveTo>
                  <a:pt x="0" y="941"/>
                </a:moveTo>
                <a:lnTo>
                  <a:pt x="0" y="429"/>
                </a:lnTo>
                <a:lnTo>
                  <a:pt x="2183" y="0"/>
                </a:lnTo>
                <a:lnTo>
                  <a:pt x="2183" y="516"/>
                </a:lnTo>
                <a:lnTo>
                  <a:pt x="0" y="9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C07D74F-9357-21CB-C7DC-0E4B49C2440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736725"/>
          </a:xfrm>
          <a:custGeom>
            <a:avLst/>
            <a:gdLst>
              <a:gd name="T0" fmla="*/ 2533 w 2533"/>
              <a:gd name="T1" fmla="*/ 0 h 1094"/>
              <a:gd name="T2" fmla="*/ 2533 w 2533"/>
              <a:gd name="T3" fmla="*/ 595 h 1094"/>
              <a:gd name="T4" fmla="*/ 0 w 2533"/>
              <a:gd name="T5" fmla="*/ 1094 h 1094"/>
              <a:gd name="T6" fmla="*/ 0 w 2533"/>
              <a:gd name="T7" fmla="*/ 494 h 1094"/>
              <a:gd name="T8" fmla="*/ 2533 w 2533"/>
              <a:gd name="T9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94">
                <a:moveTo>
                  <a:pt x="2533" y="0"/>
                </a:moveTo>
                <a:lnTo>
                  <a:pt x="2533" y="595"/>
                </a:lnTo>
                <a:lnTo>
                  <a:pt x="0" y="1094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9ADBD2F-1134-0E56-EAF6-FDAB41E8ECEA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23988"/>
          </a:xfrm>
          <a:custGeom>
            <a:avLst/>
            <a:gdLst>
              <a:gd name="T0" fmla="*/ 2182 w 2182"/>
              <a:gd name="T1" fmla="*/ 0 h 897"/>
              <a:gd name="T2" fmla="*/ 2182 w 2182"/>
              <a:gd name="T3" fmla="*/ 472 h 897"/>
              <a:gd name="T4" fmla="*/ 0 w 2182"/>
              <a:gd name="T5" fmla="*/ 897 h 897"/>
              <a:gd name="T6" fmla="*/ 0 w 2182"/>
              <a:gd name="T7" fmla="*/ 429 h 897"/>
              <a:gd name="T8" fmla="*/ 2182 w 2182"/>
              <a:gd name="T9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897">
                <a:moveTo>
                  <a:pt x="2182" y="0"/>
                </a:moveTo>
                <a:lnTo>
                  <a:pt x="2182" y="472"/>
                </a:lnTo>
                <a:lnTo>
                  <a:pt x="0" y="897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0CD5D2-8534-2380-A992-AD10E3598FAF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23988"/>
          </a:xfrm>
          <a:custGeom>
            <a:avLst/>
            <a:gdLst>
              <a:gd name="T0" fmla="*/ 0 w 2183"/>
              <a:gd name="T1" fmla="*/ 897 h 897"/>
              <a:gd name="T2" fmla="*/ 0 w 2183"/>
              <a:gd name="T3" fmla="*/ 429 h 897"/>
              <a:gd name="T4" fmla="*/ 2183 w 2183"/>
              <a:gd name="T5" fmla="*/ 0 h 897"/>
              <a:gd name="T6" fmla="*/ 2183 w 2183"/>
              <a:gd name="T7" fmla="*/ 472 h 897"/>
              <a:gd name="T8" fmla="*/ 0 w 2183"/>
              <a:gd name="T9" fmla="*/ 897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897">
                <a:moveTo>
                  <a:pt x="0" y="897"/>
                </a:moveTo>
                <a:lnTo>
                  <a:pt x="0" y="429"/>
                </a:lnTo>
                <a:lnTo>
                  <a:pt x="2183" y="0"/>
                </a:lnTo>
                <a:lnTo>
                  <a:pt x="2183" y="472"/>
                </a:lnTo>
                <a:lnTo>
                  <a:pt x="0" y="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7823384-6A5F-3AE1-596B-1E0B8CBB5EC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660525"/>
          </a:xfrm>
          <a:custGeom>
            <a:avLst/>
            <a:gdLst>
              <a:gd name="T0" fmla="*/ 2533 w 2533"/>
              <a:gd name="T1" fmla="*/ 0 h 1046"/>
              <a:gd name="T2" fmla="*/ 2533 w 2533"/>
              <a:gd name="T3" fmla="*/ 551 h 1046"/>
              <a:gd name="T4" fmla="*/ 0 w 2533"/>
              <a:gd name="T5" fmla="*/ 1046 h 1046"/>
              <a:gd name="T6" fmla="*/ 0 w 2533"/>
              <a:gd name="T7" fmla="*/ 494 h 1046"/>
              <a:gd name="T8" fmla="*/ 2533 w 2533"/>
              <a:gd name="T9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46">
                <a:moveTo>
                  <a:pt x="2533" y="0"/>
                </a:moveTo>
                <a:lnTo>
                  <a:pt x="2533" y="551"/>
                </a:lnTo>
                <a:lnTo>
                  <a:pt x="0" y="1046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B2A71-0D3D-9307-1010-F4F1413BDB82}"/>
              </a:ext>
            </a:extLst>
          </p:cNvPr>
          <p:cNvGrpSpPr/>
          <p:nvPr/>
        </p:nvGrpSpPr>
        <p:grpSpPr>
          <a:xfrm rot="20947609">
            <a:off x="7004374" y="1479659"/>
            <a:ext cx="2858298" cy="561664"/>
            <a:chOff x="8538593" y="-57632"/>
            <a:chExt cx="2858298" cy="561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456C8-EAFF-97FB-14F6-801EAFCEA5CB}"/>
                </a:ext>
              </a:extLst>
            </p:cNvPr>
            <p:cNvSpPr txBox="1"/>
            <p:nvPr/>
          </p:nvSpPr>
          <p:spPr>
            <a:xfrm>
              <a:off x="8538593" y="-19188"/>
              <a:ext cx="148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25,000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B44A0B-FACB-D742-98B7-F86B2E19A1DC}"/>
                </a:ext>
              </a:extLst>
            </p:cNvPr>
            <p:cNvSpPr txBox="1"/>
            <p:nvPr/>
          </p:nvSpPr>
          <p:spPr>
            <a:xfrm>
              <a:off x="9940925" y="-57632"/>
              <a:ext cx="1455966" cy="54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B0D80-F596-03D2-40A4-02D39243F8E0}"/>
              </a:ext>
            </a:extLst>
          </p:cNvPr>
          <p:cNvGrpSpPr/>
          <p:nvPr/>
        </p:nvGrpSpPr>
        <p:grpSpPr>
          <a:xfrm rot="20947609">
            <a:off x="7254890" y="2739198"/>
            <a:ext cx="2563247" cy="561664"/>
            <a:chOff x="8833644" y="-57632"/>
            <a:chExt cx="2563247" cy="561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DE30-CB85-874F-A649-DEDB9FC38223}"/>
                </a:ext>
              </a:extLst>
            </p:cNvPr>
            <p:cNvSpPr txBox="1"/>
            <p:nvPr/>
          </p:nvSpPr>
          <p:spPr>
            <a:xfrm>
              <a:off x="8833644" y="-19188"/>
              <a:ext cx="1188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11,000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05A24E-0F9F-39C2-9A91-A7F1C9C3CE99}"/>
                </a:ext>
              </a:extLst>
            </p:cNvPr>
            <p:cNvSpPr txBox="1"/>
            <p:nvPr/>
          </p:nvSpPr>
          <p:spPr>
            <a:xfrm>
              <a:off x="9940925" y="-57632"/>
              <a:ext cx="1455966" cy="54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E2C8C7-1F80-BDBB-F7B0-9F0AC9F8201D}"/>
              </a:ext>
            </a:extLst>
          </p:cNvPr>
          <p:cNvGrpSpPr/>
          <p:nvPr/>
        </p:nvGrpSpPr>
        <p:grpSpPr>
          <a:xfrm rot="20947609">
            <a:off x="7204987" y="4031421"/>
            <a:ext cx="2760975" cy="561664"/>
            <a:chOff x="8635916" y="-57632"/>
            <a:chExt cx="2760975" cy="561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BE66E-E4B8-0950-7A14-E69C3BE82CA2}"/>
                </a:ext>
              </a:extLst>
            </p:cNvPr>
            <p:cNvSpPr txBox="1"/>
            <p:nvPr/>
          </p:nvSpPr>
          <p:spPr>
            <a:xfrm>
              <a:off x="8635916" y="-19188"/>
              <a:ext cx="13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36,000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C8C71-A1C5-5C19-29AF-164C707245DE}"/>
                </a:ext>
              </a:extLst>
            </p:cNvPr>
            <p:cNvSpPr txBox="1"/>
            <p:nvPr/>
          </p:nvSpPr>
          <p:spPr>
            <a:xfrm>
              <a:off x="9940925" y="-57632"/>
              <a:ext cx="1455966" cy="54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Poppins Light" panose="0000040000000000000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02C8209B-476D-023D-CD41-43084F996A84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2545855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CD6A5-1331-DD69-6C91-17A94D8EFA15}"/>
              </a:ext>
            </a:extLst>
          </p:cNvPr>
          <p:cNvSpPr/>
          <p:nvPr/>
        </p:nvSpPr>
        <p:spPr>
          <a:xfrm>
            <a:off x="647697" y="2418855"/>
            <a:ext cx="466725" cy="46672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C45E3-A70C-61D1-28E7-88B2FAE52644}"/>
              </a:ext>
            </a:extLst>
          </p:cNvPr>
          <p:cNvGrpSpPr/>
          <p:nvPr/>
        </p:nvGrpSpPr>
        <p:grpSpPr>
          <a:xfrm>
            <a:off x="1489113" y="2249466"/>
            <a:ext cx="3600452" cy="805503"/>
            <a:chOff x="1489113" y="2806037"/>
            <a:chExt cx="3600452" cy="805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87F7B5-7D6D-6E42-0563-8461D21E1C34}"/>
                </a:ext>
              </a:extLst>
            </p:cNvPr>
            <p:cNvSpPr txBox="1"/>
            <p:nvPr/>
          </p:nvSpPr>
          <p:spPr>
            <a:xfrm>
              <a:off x="1489113" y="2806037"/>
              <a:ext cx="1615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Particular #1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92BE2E-50A3-100F-DB03-E74BE0B71207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0EBBF22-FDC1-9D31-36B3-B21BF48DA2E8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3652414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32A30-D282-8FB9-7697-079DDF63AED5}"/>
              </a:ext>
            </a:extLst>
          </p:cNvPr>
          <p:cNvSpPr/>
          <p:nvPr/>
        </p:nvSpPr>
        <p:spPr>
          <a:xfrm>
            <a:off x="647697" y="3525414"/>
            <a:ext cx="466725" cy="4667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6D2A2-1D2E-B0CE-3091-04A9A8EDC9D5}"/>
              </a:ext>
            </a:extLst>
          </p:cNvPr>
          <p:cNvGrpSpPr/>
          <p:nvPr/>
        </p:nvGrpSpPr>
        <p:grpSpPr>
          <a:xfrm>
            <a:off x="1489112" y="3356025"/>
            <a:ext cx="3600453" cy="805503"/>
            <a:chOff x="1489112" y="2806037"/>
            <a:chExt cx="3600453" cy="805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7220C-790C-1DBE-2050-8ABD81AE91DC}"/>
                </a:ext>
              </a:extLst>
            </p:cNvPr>
            <p:cNvSpPr txBox="1"/>
            <p:nvPr/>
          </p:nvSpPr>
          <p:spPr>
            <a:xfrm>
              <a:off x="1489112" y="2806037"/>
              <a:ext cx="1615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Particular #2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62C8C-0730-35BF-7122-98AEEC0A2FD1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6519097F-80C0-E3E1-89E5-A256AEADE0EA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4758972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6A555B-061F-D038-D60E-57202B60582C}"/>
              </a:ext>
            </a:extLst>
          </p:cNvPr>
          <p:cNvSpPr/>
          <p:nvPr/>
        </p:nvSpPr>
        <p:spPr>
          <a:xfrm>
            <a:off x="647697" y="4631972"/>
            <a:ext cx="466725" cy="46672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011EF-C37A-3FBB-6AFE-FC59F2D2F5DC}"/>
              </a:ext>
            </a:extLst>
          </p:cNvPr>
          <p:cNvGrpSpPr/>
          <p:nvPr/>
        </p:nvGrpSpPr>
        <p:grpSpPr>
          <a:xfrm>
            <a:off x="1489113" y="4462583"/>
            <a:ext cx="3600452" cy="805503"/>
            <a:chOff x="1489113" y="2806037"/>
            <a:chExt cx="3600452" cy="8055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B6F2D5-2CFF-146F-A279-4BBD775D90D5}"/>
                </a:ext>
              </a:extLst>
            </p:cNvPr>
            <p:cNvSpPr txBox="1"/>
            <p:nvPr/>
          </p:nvSpPr>
          <p:spPr>
            <a:xfrm>
              <a:off x="1489113" y="2806037"/>
              <a:ext cx="1800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Particular #3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9BA0A8-103D-2C5C-CF70-113DCF2CBF2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2E1198F-D644-A332-A722-2BF7220F6F68}"/>
              </a:ext>
            </a:extLst>
          </p:cNvPr>
          <p:cNvSpPr txBox="1"/>
          <p:nvPr/>
        </p:nvSpPr>
        <p:spPr>
          <a:xfrm>
            <a:off x="551294" y="5819391"/>
            <a:ext cx="7775884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731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69B1B-C138-CA78-0B03-B0AD22E8777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79C55-5D81-8C0E-3910-106BA4782B67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1DFE25-C607-DC3C-F7E2-A5D2CAD6CA39}"/>
              </a:ext>
            </a:extLst>
          </p:cNvPr>
          <p:cNvCxnSpPr/>
          <p:nvPr/>
        </p:nvCxnSpPr>
        <p:spPr>
          <a:xfrm>
            <a:off x="4982735" y="19020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6C35D8-07CB-D6C4-C402-9295B1F3AE88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0B6C1-81A3-5F97-255D-845485B0032E}"/>
              </a:ext>
            </a:extLst>
          </p:cNvPr>
          <p:cNvGrpSpPr/>
          <p:nvPr/>
        </p:nvGrpSpPr>
        <p:grpSpPr>
          <a:xfrm rot="19311047">
            <a:off x="5122508" y="4068625"/>
            <a:ext cx="2856616" cy="1894140"/>
            <a:chOff x="1053315" y="610123"/>
            <a:chExt cx="5827422" cy="3864005"/>
          </a:xfrm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D3F92749-9765-A3D2-6AC5-E247CB8C9121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B58DA97-51F0-7378-7465-4BA7B3ABBC6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25906A00-40ED-F0B9-69BD-6BDA73976487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B227744E-5988-0E03-6270-80B487E5BD2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73C8E077-6169-159B-88F8-3D9BA6B10552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3A6A8-E60F-8F2B-BE8A-4AEFB6AF7A84}"/>
              </a:ext>
            </a:extLst>
          </p:cNvPr>
          <p:cNvGrpSpPr/>
          <p:nvPr/>
        </p:nvGrpSpPr>
        <p:grpSpPr>
          <a:xfrm rot="19311047">
            <a:off x="4658809" y="3527049"/>
            <a:ext cx="2856616" cy="1894141"/>
            <a:chOff x="1053315" y="610122"/>
            <a:chExt cx="5827422" cy="3864006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07D580B8-CE80-6F7B-B4B6-B757BA40DE3F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45BD16AF-0780-04DB-209C-8D7D30B98BA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E5756C3A-00A3-BE8F-E9D6-64A832333BD9}"/>
                </a:ext>
              </a:extLst>
            </p:cNvPr>
            <p:cNvSpPr/>
            <p:nvPr/>
          </p:nvSpPr>
          <p:spPr>
            <a:xfrm>
              <a:off x="2158215" y="610122"/>
              <a:ext cx="4712037" cy="294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8DE3842-AA2F-059B-2C69-2E1E12044D9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EF9C43BA-3774-81FC-45F3-A66489BD820C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43193B-068C-457D-89B2-6107A2DBFCF9}"/>
              </a:ext>
            </a:extLst>
          </p:cNvPr>
          <p:cNvGrpSpPr/>
          <p:nvPr/>
        </p:nvGrpSpPr>
        <p:grpSpPr>
          <a:xfrm rot="19311047">
            <a:off x="4212875" y="2919170"/>
            <a:ext cx="2856616" cy="1894140"/>
            <a:chOff x="1053315" y="610123"/>
            <a:chExt cx="5827422" cy="3864005"/>
          </a:xfrm>
        </p:grpSpPr>
        <p:sp>
          <p:nvSpPr>
            <p:cNvPr id="19" name="Shape 6">
              <a:extLst>
                <a:ext uri="{FF2B5EF4-FFF2-40B4-BE49-F238E27FC236}">
                  <a16:creationId xmlns:a16="http://schemas.microsoft.com/office/drawing/2014/main" id="{95B27CCB-548E-14A2-DC91-26DFA25DA068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7">
              <a:extLst>
                <a:ext uri="{FF2B5EF4-FFF2-40B4-BE49-F238E27FC236}">
                  <a16:creationId xmlns:a16="http://schemas.microsoft.com/office/drawing/2014/main" id="{4AAA3C14-7CBD-E9F2-53AF-58FC58943864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8">
              <a:extLst>
                <a:ext uri="{FF2B5EF4-FFF2-40B4-BE49-F238E27FC236}">
                  <a16:creationId xmlns:a16="http://schemas.microsoft.com/office/drawing/2014/main" id="{A2939DB2-BF91-799B-F1DF-240CF43CC22D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6CFB5B-2C5B-7C78-7805-DB30E6FD3CB2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10">
              <a:extLst>
                <a:ext uri="{FF2B5EF4-FFF2-40B4-BE49-F238E27FC236}">
                  <a16:creationId xmlns:a16="http://schemas.microsoft.com/office/drawing/2014/main" id="{0AD1BD7D-B232-53C4-8188-91BAB8C0123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4" name="Freeform 116">
            <a:extLst>
              <a:ext uri="{FF2B5EF4-FFF2-40B4-BE49-F238E27FC236}">
                <a16:creationId xmlns:a16="http://schemas.microsoft.com/office/drawing/2014/main" id="{D207E4B1-B512-87DA-874F-9E3239718BB8}"/>
              </a:ext>
            </a:extLst>
          </p:cNvPr>
          <p:cNvSpPr>
            <a:spLocks noEditPoints="1"/>
          </p:cNvSpPr>
          <p:nvPr/>
        </p:nvSpPr>
        <p:spPr bwMode="auto">
          <a:xfrm rot="17688409">
            <a:off x="5053499" y="3352800"/>
            <a:ext cx="895908" cy="728795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3C9C6C-3F6F-912B-E0A4-C7AFB33E5D58}"/>
              </a:ext>
            </a:extLst>
          </p:cNvPr>
          <p:cNvSpPr/>
          <p:nvPr/>
        </p:nvSpPr>
        <p:spPr>
          <a:xfrm rot="5400000">
            <a:off x="8271186" y="4578467"/>
            <a:ext cx="894767" cy="77135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B96CB506-19FC-7C89-C094-D5D10E005D3A}"/>
              </a:ext>
            </a:extLst>
          </p:cNvPr>
          <p:cNvSpPr>
            <a:spLocks noEditPoints="1"/>
          </p:cNvSpPr>
          <p:nvPr/>
        </p:nvSpPr>
        <p:spPr bwMode="auto">
          <a:xfrm>
            <a:off x="8534436" y="4780009"/>
            <a:ext cx="368266" cy="368266"/>
          </a:xfrm>
          <a:custGeom>
            <a:avLst/>
            <a:gdLst>
              <a:gd name="T0" fmla="*/ 40 w 88"/>
              <a:gd name="T1" fmla="*/ 0 h 88"/>
              <a:gd name="T2" fmla="*/ 38 w 88"/>
              <a:gd name="T3" fmla="*/ 3 h 88"/>
              <a:gd name="T4" fmla="*/ 38 w 88"/>
              <a:gd name="T5" fmla="*/ 12 h 88"/>
              <a:gd name="T6" fmla="*/ 6 w 88"/>
              <a:gd name="T7" fmla="*/ 34 h 88"/>
              <a:gd name="T8" fmla="*/ 14 w 88"/>
              <a:gd name="T9" fmla="*/ 74 h 88"/>
              <a:gd name="T10" fmla="*/ 54 w 88"/>
              <a:gd name="T11" fmla="*/ 82 h 88"/>
              <a:gd name="T12" fmla="*/ 77 w 88"/>
              <a:gd name="T13" fmla="*/ 51 h 88"/>
              <a:gd name="T14" fmla="*/ 86 w 88"/>
              <a:gd name="T15" fmla="*/ 51 h 88"/>
              <a:gd name="T16" fmla="*/ 88 w 88"/>
              <a:gd name="T17" fmla="*/ 48 h 88"/>
              <a:gd name="T18" fmla="*/ 40 w 88"/>
              <a:gd name="T19" fmla="*/ 0 h 88"/>
              <a:gd name="T20" fmla="*/ 42 w 88"/>
              <a:gd name="T21" fmla="*/ 5 h 88"/>
              <a:gd name="T22" fmla="*/ 83 w 88"/>
              <a:gd name="T23" fmla="*/ 46 h 88"/>
              <a:gd name="T24" fmla="*/ 75 w 88"/>
              <a:gd name="T25" fmla="*/ 46 h 88"/>
              <a:gd name="T26" fmla="*/ 74 w 88"/>
              <a:gd name="T27" fmla="*/ 46 h 88"/>
              <a:gd name="T28" fmla="*/ 42 w 88"/>
              <a:gd name="T29" fmla="*/ 46 h 88"/>
              <a:gd name="T30" fmla="*/ 42 w 88"/>
              <a:gd name="T31" fmla="*/ 14 h 88"/>
              <a:gd name="T32" fmla="*/ 42 w 88"/>
              <a:gd name="T33" fmla="*/ 14 h 88"/>
              <a:gd name="T34" fmla="*/ 42 w 88"/>
              <a:gd name="T35" fmla="*/ 5 h 88"/>
              <a:gd name="T36" fmla="*/ 47 w 88"/>
              <a:gd name="T37" fmla="*/ 9 h 88"/>
              <a:gd name="T38" fmla="*/ 46 w 88"/>
              <a:gd name="T39" fmla="*/ 10 h 88"/>
              <a:gd name="T40" fmla="*/ 47 w 88"/>
              <a:gd name="T41" fmla="*/ 11 h 88"/>
              <a:gd name="T42" fmla="*/ 77 w 88"/>
              <a:gd name="T43" fmla="*/ 42 h 88"/>
              <a:gd name="T44" fmla="*/ 78 w 88"/>
              <a:gd name="T45" fmla="*/ 43 h 88"/>
              <a:gd name="T46" fmla="*/ 79 w 88"/>
              <a:gd name="T47" fmla="*/ 41 h 88"/>
              <a:gd name="T48" fmla="*/ 79 w 88"/>
              <a:gd name="T49" fmla="*/ 41 h 88"/>
              <a:gd name="T50" fmla="*/ 47 w 88"/>
              <a:gd name="T51" fmla="*/ 9 h 88"/>
              <a:gd name="T52" fmla="*/ 47 w 88"/>
              <a:gd name="T53" fmla="*/ 9 h 88"/>
              <a:gd name="T54" fmla="*/ 38 w 88"/>
              <a:gd name="T55" fmla="*/ 16 h 88"/>
              <a:gd name="T56" fmla="*/ 38 w 88"/>
              <a:gd name="T57" fmla="*/ 48 h 88"/>
              <a:gd name="T58" fmla="*/ 40 w 88"/>
              <a:gd name="T59" fmla="*/ 51 h 88"/>
              <a:gd name="T60" fmla="*/ 72 w 88"/>
              <a:gd name="T61" fmla="*/ 51 h 88"/>
              <a:gd name="T62" fmla="*/ 52 w 88"/>
              <a:gd name="T63" fmla="*/ 78 h 88"/>
              <a:gd name="T64" fmla="*/ 17 w 88"/>
              <a:gd name="T65" fmla="*/ 71 h 88"/>
              <a:gd name="T66" fmla="*/ 10 w 88"/>
              <a:gd name="T67" fmla="*/ 36 h 88"/>
              <a:gd name="T68" fmla="*/ 38 w 88"/>
              <a:gd name="T69" fmla="*/ 16 h 88"/>
              <a:gd name="T70" fmla="*/ 15 w 88"/>
              <a:gd name="T71" fmla="*/ 37 h 88"/>
              <a:gd name="T72" fmla="*/ 13 w 88"/>
              <a:gd name="T73" fmla="*/ 37 h 88"/>
              <a:gd name="T74" fmla="*/ 20 w 88"/>
              <a:gd name="T75" fmla="*/ 69 h 88"/>
              <a:gd name="T76" fmla="*/ 51 w 88"/>
              <a:gd name="T77" fmla="*/ 75 h 88"/>
              <a:gd name="T78" fmla="*/ 52 w 88"/>
              <a:gd name="T79" fmla="*/ 73 h 88"/>
              <a:gd name="T80" fmla="*/ 50 w 88"/>
              <a:gd name="T81" fmla="*/ 73 h 88"/>
              <a:gd name="T82" fmla="*/ 50 w 88"/>
              <a:gd name="T83" fmla="*/ 73 h 88"/>
              <a:gd name="T84" fmla="*/ 21 w 88"/>
              <a:gd name="T85" fmla="*/ 67 h 88"/>
              <a:gd name="T86" fmla="*/ 16 w 88"/>
              <a:gd name="T87" fmla="*/ 38 h 88"/>
              <a:gd name="T88" fmla="*/ 15 w 88"/>
              <a:gd name="T89" fmla="*/ 37 h 88"/>
              <a:gd name="T90" fmla="*/ 15 w 88"/>
              <a:gd name="T91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" h="88">
                <a:moveTo>
                  <a:pt x="40" y="0"/>
                </a:moveTo>
                <a:cubicBezTo>
                  <a:pt x="39" y="0"/>
                  <a:pt x="38" y="1"/>
                  <a:pt x="38" y="3"/>
                </a:cubicBezTo>
                <a:cubicBezTo>
                  <a:pt x="38" y="12"/>
                  <a:pt x="38" y="12"/>
                  <a:pt x="38" y="12"/>
                </a:cubicBezTo>
                <a:cubicBezTo>
                  <a:pt x="24" y="13"/>
                  <a:pt x="11" y="21"/>
                  <a:pt x="6" y="34"/>
                </a:cubicBezTo>
                <a:cubicBezTo>
                  <a:pt x="0" y="48"/>
                  <a:pt x="4" y="64"/>
                  <a:pt x="14" y="74"/>
                </a:cubicBezTo>
                <a:cubicBezTo>
                  <a:pt x="25" y="85"/>
                  <a:pt x="40" y="88"/>
                  <a:pt x="54" y="82"/>
                </a:cubicBezTo>
                <a:cubicBezTo>
                  <a:pt x="67" y="77"/>
                  <a:pt x="76" y="65"/>
                  <a:pt x="77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8"/>
                </a:cubicBezTo>
                <a:cubicBezTo>
                  <a:pt x="88" y="22"/>
                  <a:pt x="67" y="0"/>
                  <a:pt x="40" y="0"/>
                </a:cubicBezTo>
                <a:close/>
                <a:moveTo>
                  <a:pt x="42" y="5"/>
                </a:moveTo>
                <a:cubicBezTo>
                  <a:pt x="64" y="6"/>
                  <a:pt x="82" y="24"/>
                  <a:pt x="83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lnTo>
                  <a:pt x="42" y="5"/>
                </a:lnTo>
                <a:close/>
                <a:moveTo>
                  <a:pt x="47" y="9"/>
                </a:moveTo>
                <a:cubicBezTo>
                  <a:pt x="46" y="9"/>
                  <a:pt x="46" y="10"/>
                  <a:pt x="46" y="10"/>
                </a:cubicBezTo>
                <a:cubicBezTo>
                  <a:pt x="46" y="11"/>
                  <a:pt x="46" y="11"/>
                  <a:pt x="47" y="11"/>
                </a:cubicBezTo>
                <a:cubicBezTo>
                  <a:pt x="62" y="14"/>
                  <a:pt x="74" y="26"/>
                  <a:pt x="77" y="42"/>
                </a:cubicBezTo>
                <a:cubicBezTo>
                  <a:pt x="77" y="42"/>
                  <a:pt x="78" y="43"/>
                  <a:pt x="78" y="43"/>
                </a:cubicBezTo>
                <a:cubicBezTo>
                  <a:pt x="79" y="43"/>
                  <a:pt x="79" y="42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6" y="25"/>
                  <a:pt x="64" y="12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38" y="16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0"/>
                  <a:pt x="39" y="51"/>
                  <a:pt x="40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71" y="63"/>
                  <a:pt x="64" y="73"/>
                  <a:pt x="52" y="78"/>
                </a:cubicBezTo>
                <a:cubicBezTo>
                  <a:pt x="40" y="83"/>
                  <a:pt x="26" y="80"/>
                  <a:pt x="17" y="71"/>
                </a:cubicBezTo>
                <a:cubicBezTo>
                  <a:pt x="8" y="62"/>
                  <a:pt x="5" y="48"/>
                  <a:pt x="10" y="36"/>
                </a:cubicBezTo>
                <a:cubicBezTo>
                  <a:pt x="15" y="25"/>
                  <a:pt x="26" y="17"/>
                  <a:pt x="38" y="16"/>
                </a:cubicBezTo>
                <a:close/>
                <a:moveTo>
                  <a:pt x="15" y="37"/>
                </a:moveTo>
                <a:cubicBezTo>
                  <a:pt x="14" y="37"/>
                  <a:pt x="14" y="37"/>
                  <a:pt x="13" y="37"/>
                </a:cubicBezTo>
                <a:cubicBezTo>
                  <a:pt x="9" y="48"/>
                  <a:pt x="12" y="60"/>
                  <a:pt x="20" y="69"/>
                </a:cubicBezTo>
                <a:cubicBezTo>
                  <a:pt x="28" y="77"/>
                  <a:pt x="40" y="79"/>
                  <a:pt x="51" y="75"/>
                </a:cubicBezTo>
                <a:cubicBezTo>
                  <a:pt x="52" y="75"/>
                  <a:pt x="52" y="74"/>
                  <a:pt x="52" y="73"/>
                </a:cubicBezTo>
                <a:cubicBezTo>
                  <a:pt x="51" y="73"/>
                  <a:pt x="51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40" y="77"/>
                  <a:pt x="29" y="75"/>
                  <a:pt x="21" y="67"/>
                </a:cubicBezTo>
                <a:cubicBezTo>
                  <a:pt x="14" y="60"/>
                  <a:pt x="12" y="48"/>
                  <a:pt x="16" y="38"/>
                </a:cubicBezTo>
                <a:cubicBezTo>
                  <a:pt x="16" y="38"/>
                  <a:pt x="16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90F153C-4F93-D4FD-3258-E7DD5A8AD2DC}"/>
              </a:ext>
            </a:extLst>
          </p:cNvPr>
          <p:cNvSpPr/>
          <p:nvPr/>
        </p:nvSpPr>
        <p:spPr>
          <a:xfrm rot="5400000">
            <a:off x="8271186" y="2898227"/>
            <a:ext cx="894767" cy="77135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915FE58-BCE0-DBA4-AF0A-280858470C0A}"/>
              </a:ext>
            </a:extLst>
          </p:cNvPr>
          <p:cNvSpPr/>
          <p:nvPr/>
        </p:nvSpPr>
        <p:spPr>
          <a:xfrm rot="5400000">
            <a:off x="3026046" y="3738347"/>
            <a:ext cx="894767" cy="77135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115">
            <a:extLst>
              <a:ext uri="{FF2B5EF4-FFF2-40B4-BE49-F238E27FC236}">
                <a16:creationId xmlns:a16="http://schemas.microsoft.com/office/drawing/2014/main" id="{115E02E3-CF04-A602-99EF-BA1BCBDCF16F}"/>
              </a:ext>
            </a:extLst>
          </p:cNvPr>
          <p:cNvSpPr>
            <a:spLocks noEditPoints="1"/>
          </p:cNvSpPr>
          <p:nvPr/>
        </p:nvSpPr>
        <p:spPr bwMode="auto">
          <a:xfrm>
            <a:off x="8540881" y="3131992"/>
            <a:ext cx="355377" cy="303820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C398E-CF76-31F5-3685-2DC9FBD804B4}"/>
              </a:ext>
            </a:extLst>
          </p:cNvPr>
          <p:cNvSpPr txBox="1"/>
          <p:nvPr/>
        </p:nvSpPr>
        <p:spPr>
          <a:xfrm>
            <a:off x="9452250" y="2840210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Camera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0AEE-0981-7903-E580-9937135C94CD}"/>
              </a:ext>
            </a:extLst>
          </p:cNvPr>
          <p:cNvSpPr txBox="1"/>
          <p:nvPr/>
        </p:nvSpPr>
        <p:spPr>
          <a:xfrm>
            <a:off x="9452251" y="3269872"/>
            <a:ext cx="207251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2" name="Freeform 116">
            <a:extLst>
              <a:ext uri="{FF2B5EF4-FFF2-40B4-BE49-F238E27FC236}">
                <a16:creationId xmlns:a16="http://schemas.microsoft.com/office/drawing/2014/main" id="{249CABE1-E620-F564-8477-B7214F59CD09}"/>
              </a:ext>
            </a:extLst>
          </p:cNvPr>
          <p:cNvSpPr>
            <a:spLocks noEditPoints="1"/>
          </p:cNvSpPr>
          <p:nvPr/>
        </p:nvSpPr>
        <p:spPr bwMode="auto">
          <a:xfrm>
            <a:off x="3295741" y="3979478"/>
            <a:ext cx="355377" cy="289089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193F7-47E9-723A-D398-0BFB06873CAC}"/>
              </a:ext>
            </a:extLst>
          </p:cNvPr>
          <p:cNvSpPr txBox="1"/>
          <p:nvPr/>
        </p:nvSpPr>
        <p:spPr>
          <a:xfrm>
            <a:off x="9452250" y="4653641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68771-5D21-957B-7866-82E79CDC1426}"/>
              </a:ext>
            </a:extLst>
          </p:cNvPr>
          <p:cNvSpPr txBox="1"/>
          <p:nvPr/>
        </p:nvSpPr>
        <p:spPr>
          <a:xfrm>
            <a:off x="9452251" y="4946420"/>
            <a:ext cx="207251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67B53-6ADB-1DF8-3BFF-181300DE0418}"/>
              </a:ext>
            </a:extLst>
          </p:cNvPr>
          <p:cNvSpPr txBox="1"/>
          <p:nvPr/>
        </p:nvSpPr>
        <p:spPr>
          <a:xfrm>
            <a:off x="696853" y="3676638"/>
            <a:ext cx="2072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Transportation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603004-6BD0-1E65-7CB4-210488740B18}"/>
              </a:ext>
            </a:extLst>
          </p:cNvPr>
          <p:cNvSpPr txBox="1"/>
          <p:nvPr/>
        </p:nvSpPr>
        <p:spPr>
          <a:xfrm>
            <a:off x="696854" y="4106300"/>
            <a:ext cx="207251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</p:spTree>
    <p:extLst>
      <p:ext uri="{BB962C8B-B14F-4D97-AF65-F5344CB8AC3E}">
        <p14:creationId xmlns:p14="http://schemas.microsoft.com/office/powerpoint/2010/main" val="22048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D988D-F13D-6638-B267-D24752838BCA}"/>
              </a:ext>
            </a:extLst>
          </p:cNvPr>
          <p:cNvGrpSpPr/>
          <p:nvPr/>
        </p:nvGrpSpPr>
        <p:grpSpPr>
          <a:xfrm>
            <a:off x="551294" y="551296"/>
            <a:ext cx="3487306" cy="1146875"/>
            <a:chOff x="551295" y="551296"/>
            <a:chExt cx="34873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283D57-309D-860A-E7F2-A57B90CC4C5B}"/>
                </a:ext>
              </a:extLst>
            </p:cNvPr>
            <p:cNvSpPr txBox="1"/>
            <p:nvPr/>
          </p:nvSpPr>
          <p:spPr>
            <a:xfrm>
              <a:off x="551295" y="886351"/>
              <a:ext cx="34873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7AE6E-C6BE-80F1-B0BA-F8C31C1F041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CCEC-0C31-B878-2F80-C5923702300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-Shape 5">
            <a:extLst>
              <a:ext uri="{FF2B5EF4-FFF2-40B4-BE49-F238E27FC236}">
                <a16:creationId xmlns:a16="http://schemas.microsoft.com/office/drawing/2014/main" id="{5B011501-E0A4-838A-28D1-3635B6283A2E}"/>
              </a:ext>
            </a:extLst>
          </p:cNvPr>
          <p:cNvSpPr/>
          <p:nvPr/>
        </p:nvSpPr>
        <p:spPr>
          <a:xfrm rot="5400000">
            <a:off x="1876114" y="3876005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385CF-F200-05BA-6FB7-88104B118FE1}"/>
              </a:ext>
            </a:extLst>
          </p:cNvPr>
          <p:cNvSpPr/>
          <p:nvPr/>
        </p:nvSpPr>
        <p:spPr>
          <a:xfrm>
            <a:off x="1660055" y="4519518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DB73FE-B344-0567-D05B-A034FCBADCDC}"/>
              </a:ext>
            </a:extLst>
          </p:cNvPr>
          <p:cNvSpPr/>
          <p:nvPr/>
        </p:nvSpPr>
        <p:spPr>
          <a:xfrm>
            <a:off x="3237616" y="3717442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61C31809-DB6E-47C7-818D-C68A4B3DBF76}"/>
              </a:ext>
            </a:extLst>
          </p:cNvPr>
          <p:cNvSpPr/>
          <p:nvPr/>
        </p:nvSpPr>
        <p:spPr>
          <a:xfrm rot="5400000">
            <a:off x="4256482" y="3286980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0BBFE-6712-77A7-1EFB-DE1C6410A3D4}"/>
              </a:ext>
            </a:extLst>
          </p:cNvPr>
          <p:cNvSpPr/>
          <p:nvPr/>
        </p:nvSpPr>
        <p:spPr>
          <a:xfrm>
            <a:off x="4040423" y="3930493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D17CB9-B42B-FB2B-DEC5-DE43134BB352}"/>
              </a:ext>
            </a:extLst>
          </p:cNvPr>
          <p:cNvSpPr/>
          <p:nvPr/>
        </p:nvSpPr>
        <p:spPr>
          <a:xfrm>
            <a:off x="5617984" y="3128417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C134FB1-630C-B053-76C2-BB126D954D8E}"/>
              </a:ext>
            </a:extLst>
          </p:cNvPr>
          <p:cNvSpPr/>
          <p:nvPr/>
        </p:nvSpPr>
        <p:spPr>
          <a:xfrm rot="5400000">
            <a:off x="6636851" y="2697956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FBCD7-3BE3-9543-030F-0651EFF7F4A6}"/>
              </a:ext>
            </a:extLst>
          </p:cNvPr>
          <p:cNvSpPr/>
          <p:nvPr/>
        </p:nvSpPr>
        <p:spPr>
          <a:xfrm>
            <a:off x="6420791" y="3341469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074760-6149-420D-6E73-56E33EE910D0}"/>
              </a:ext>
            </a:extLst>
          </p:cNvPr>
          <p:cNvSpPr/>
          <p:nvPr/>
        </p:nvSpPr>
        <p:spPr>
          <a:xfrm>
            <a:off x="7998352" y="2539393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F1FF783E-A089-9110-F5DA-8E381B1AE23C}"/>
              </a:ext>
            </a:extLst>
          </p:cNvPr>
          <p:cNvSpPr/>
          <p:nvPr/>
        </p:nvSpPr>
        <p:spPr>
          <a:xfrm rot="5400000">
            <a:off x="9017219" y="2108932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0EE2FA-76BB-CD30-121B-E94DC40D01A1}"/>
              </a:ext>
            </a:extLst>
          </p:cNvPr>
          <p:cNvSpPr/>
          <p:nvPr/>
        </p:nvSpPr>
        <p:spPr>
          <a:xfrm>
            <a:off x="8801159" y="2752444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36E9EC1-EC89-8787-07F4-332D778F1510}"/>
              </a:ext>
            </a:extLst>
          </p:cNvPr>
          <p:cNvSpPr>
            <a:spLocks noEditPoints="1"/>
          </p:cNvSpPr>
          <p:nvPr/>
        </p:nvSpPr>
        <p:spPr bwMode="auto">
          <a:xfrm>
            <a:off x="3843696" y="2881842"/>
            <a:ext cx="549824" cy="451642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25">
            <a:extLst>
              <a:ext uri="{FF2B5EF4-FFF2-40B4-BE49-F238E27FC236}">
                <a16:creationId xmlns:a16="http://schemas.microsoft.com/office/drawing/2014/main" id="{2D675F03-AEA7-A286-EC71-849D32A6F6D7}"/>
              </a:ext>
            </a:extLst>
          </p:cNvPr>
          <p:cNvSpPr>
            <a:spLocks noEditPoints="1"/>
          </p:cNvSpPr>
          <p:nvPr/>
        </p:nvSpPr>
        <p:spPr bwMode="auto">
          <a:xfrm>
            <a:off x="1464021" y="3379983"/>
            <a:ext cx="535800" cy="538602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AB34140F-CF3D-D865-6CA1-3B323E89A3FB}"/>
              </a:ext>
            </a:extLst>
          </p:cNvPr>
          <p:cNvSpPr>
            <a:spLocks noEditPoints="1"/>
          </p:cNvSpPr>
          <p:nvPr/>
        </p:nvSpPr>
        <p:spPr bwMode="auto">
          <a:xfrm>
            <a:off x="8610613" y="1715333"/>
            <a:ext cx="395538" cy="5273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CFCA4-BC30-7357-9589-554737136E99}"/>
              </a:ext>
            </a:extLst>
          </p:cNvPr>
          <p:cNvGrpSpPr/>
          <p:nvPr/>
        </p:nvGrpSpPr>
        <p:grpSpPr>
          <a:xfrm>
            <a:off x="6248671" y="2237939"/>
            <a:ext cx="541408" cy="538602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BFDEF42A-92C6-9DFF-3121-95A04C5AD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3B800E0-9270-82D1-2AAA-D314C6CB3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B92A828-744E-524E-722D-0140F128A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AC5D7A-6BDD-167A-81E7-1B99E43F628D}"/>
              </a:ext>
            </a:extLst>
          </p:cNvPr>
          <p:cNvSpPr/>
          <p:nvPr/>
        </p:nvSpPr>
        <p:spPr>
          <a:xfrm>
            <a:off x="1906814" y="4708940"/>
            <a:ext cx="453571" cy="45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A971C-714B-1F28-BA21-5D5900BB19A9}"/>
              </a:ext>
            </a:extLst>
          </p:cNvPr>
          <p:cNvSpPr txBox="1"/>
          <p:nvPr/>
        </p:nvSpPr>
        <p:spPr>
          <a:xfrm>
            <a:off x="1881270" y="47512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SemiBold" panose="0000070000000000000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11BA-BB1A-C7C1-904F-7D11EAD19090}"/>
              </a:ext>
            </a:extLst>
          </p:cNvPr>
          <p:cNvSpPr txBox="1"/>
          <p:nvPr/>
        </p:nvSpPr>
        <p:spPr>
          <a:xfrm>
            <a:off x="2505158" y="47741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Poppins SemiBold" panose="00000700000000000000"/>
              </a:rPr>
              <a:t>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2236A-356D-D8AD-F86D-B787D77E9619}"/>
              </a:ext>
            </a:extLst>
          </p:cNvPr>
          <p:cNvSpPr txBox="1"/>
          <p:nvPr/>
        </p:nvSpPr>
        <p:spPr>
          <a:xfrm>
            <a:off x="1906814" y="53081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</a:rPr>
              <a:t>There are variations of passages Lorem lievable.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93EE7-2317-B802-FA68-CD324C7875E9}"/>
              </a:ext>
            </a:extLst>
          </p:cNvPr>
          <p:cNvSpPr/>
          <p:nvPr/>
        </p:nvSpPr>
        <p:spPr>
          <a:xfrm>
            <a:off x="4262260" y="4175540"/>
            <a:ext cx="453571" cy="453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2E15A-4DC5-3482-CF18-FCAF84B2838C}"/>
              </a:ext>
            </a:extLst>
          </p:cNvPr>
          <p:cNvSpPr txBox="1"/>
          <p:nvPr/>
        </p:nvSpPr>
        <p:spPr>
          <a:xfrm>
            <a:off x="4236716" y="42178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SemiBold" panose="0000070000000000000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7345C-D669-8507-C47E-D6D2AE44E54F}"/>
              </a:ext>
            </a:extLst>
          </p:cNvPr>
          <p:cNvSpPr txBox="1"/>
          <p:nvPr/>
        </p:nvSpPr>
        <p:spPr>
          <a:xfrm>
            <a:off x="4860604" y="42407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Poppins SemiBold" panose="00000700000000000000"/>
              </a:rPr>
              <a:t>EXAMPLE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0F85A-D695-E567-4E0B-DDEF1E397D2F}"/>
              </a:ext>
            </a:extLst>
          </p:cNvPr>
          <p:cNvSpPr txBox="1"/>
          <p:nvPr/>
        </p:nvSpPr>
        <p:spPr>
          <a:xfrm>
            <a:off x="4262260" y="47747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</a:rPr>
              <a:t>There are variations of passages Lorem lievable.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48B84E-C8A8-7A90-6ADC-1E059C919248}"/>
              </a:ext>
            </a:extLst>
          </p:cNvPr>
          <p:cNvSpPr/>
          <p:nvPr/>
        </p:nvSpPr>
        <p:spPr>
          <a:xfrm>
            <a:off x="6676194" y="3578640"/>
            <a:ext cx="453571" cy="453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24767-6CD0-B854-8B30-9D1BF890644E}"/>
              </a:ext>
            </a:extLst>
          </p:cNvPr>
          <p:cNvSpPr txBox="1"/>
          <p:nvPr/>
        </p:nvSpPr>
        <p:spPr>
          <a:xfrm>
            <a:off x="6650650" y="36209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SemiBold" panose="0000070000000000000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267C6-BF35-1780-854D-3C4C95038714}"/>
              </a:ext>
            </a:extLst>
          </p:cNvPr>
          <p:cNvSpPr txBox="1"/>
          <p:nvPr/>
        </p:nvSpPr>
        <p:spPr>
          <a:xfrm>
            <a:off x="7274538" y="36438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Poppins SemiBold" panose="00000700000000000000"/>
              </a:rPr>
              <a:t>EXAMPLE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9E676-F206-61E7-D12B-B2024BBFED42}"/>
              </a:ext>
            </a:extLst>
          </p:cNvPr>
          <p:cNvSpPr txBox="1"/>
          <p:nvPr/>
        </p:nvSpPr>
        <p:spPr>
          <a:xfrm>
            <a:off x="6676194" y="41778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</a:rPr>
              <a:t>There are variations of passages Lorem lievable.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A3C1C7-8744-30BE-9792-52F1AE76733D}"/>
              </a:ext>
            </a:extLst>
          </p:cNvPr>
          <p:cNvSpPr/>
          <p:nvPr/>
        </p:nvSpPr>
        <p:spPr>
          <a:xfrm>
            <a:off x="9042141" y="2981740"/>
            <a:ext cx="453571" cy="4535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EC5BC2-7D5F-45CA-9764-6FF44494370E}"/>
              </a:ext>
            </a:extLst>
          </p:cNvPr>
          <p:cNvSpPr txBox="1"/>
          <p:nvPr/>
        </p:nvSpPr>
        <p:spPr>
          <a:xfrm>
            <a:off x="9016597" y="30240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SemiBold" panose="0000070000000000000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8E6-0984-6289-BA0B-B390A9E4B500}"/>
              </a:ext>
            </a:extLst>
          </p:cNvPr>
          <p:cNvSpPr txBox="1"/>
          <p:nvPr/>
        </p:nvSpPr>
        <p:spPr>
          <a:xfrm>
            <a:off x="9640485" y="30469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Poppins SemiBold" panose="00000700000000000000"/>
              </a:rPr>
              <a:t>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622B3-CBD8-3C4E-A164-C85BDF9BEF2C}"/>
              </a:ext>
            </a:extLst>
          </p:cNvPr>
          <p:cNvSpPr txBox="1"/>
          <p:nvPr/>
        </p:nvSpPr>
        <p:spPr>
          <a:xfrm>
            <a:off x="9042141" y="35809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</a:rPr>
              <a:t>There are variations of passages Lorem lievable.</a:t>
            </a:r>
          </a:p>
        </p:txBody>
      </p:sp>
    </p:spTree>
    <p:extLst>
      <p:ext uri="{BB962C8B-B14F-4D97-AF65-F5344CB8AC3E}">
        <p14:creationId xmlns:p14="http://schemas.microsoft.com/office/powerpoint/2010/main" val="40582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>
            <a:extLst>
              <a:ext uri="{FF2B5EF4-FFF2-40B4-BE49-F238E27FC236}">
                <a16:creationId xmlns:a16="http://schemas.microsoft.com/office/drawing/2014/main" id="{F64A82A3-3772-CC23-99E8-DA6D19BA0CD5}"/>
              </a:ext>
            </a:extLst>
          </p:cNvPr>
          <p:cNvSpPr/>
          <p:nvPr/>
        </p:nvSpPr>
        <p:spPr>
          <a:xfrm>
            <a:off x="9074977" y="3223173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F309934B-1368-6AC5-A83E-5B1DB84F0B73}"/>
              </a:ext>
            </a:extLst>
          </p:cNvPr>
          <p:cNvSpPr/>
          <p:nvPr/>
        </p:nvSpPr>
        <p:spPr>
          <a:xfrm>
            <a:off x="7976576" y="417033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C6715EE7-A4B0-C3F6-0751-700C513272F3}"/>
              </a:ext>
            </a:extLst>
          </p:cNvPr>
          <p:cNvSpPr/>
          <p:nvPr/>
        </p:nvSpPr>
        <p:spPr>
          <a:xfrm>
            <a:off x="9206785" y="2290802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6024A23A-FECA-70D1-B74E-E21B4E8561D4}"/>
              </a:ext>
            </a:extLst>
          </p:cNvPr>
          <p:cNvSpPr/>
          <p:nvPr/>
        </p:nvSpPr>
        <p:spPr>
          <a:xfrm>
            <a:off x="6157625" y="3723117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73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4193F6F6-2013-47B3-D022-3AAD5DCF126E}"/>
              </a:ext>
            </a:extLst>
          </p:cNvPr>
          <p:cNvSpPr/>
          <p:nvPr/>
        </p:nvSpPr>
        <p:spPr>
          <a:xfrm>
            <a:off x="3894236" y="3301331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9DCBAF8E-BCD7-7B2F-5AF0-1961D1864F15}"/>
              </a:ext>
            </a:extLst>
          </p:cNvPr>
          <p:cNvSpPr/>
          <p:nvPr/>
        </p:nvSpPr>
        <p:spPr>
          <a:xfrm>
            <a:off x="9988845" y="3618597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A41B8572-DC4E-9A38-3695-3C3843DBD6B2}"/>
              </a:ext>
            </a:extLst>
          </p:cNvPr>
          <p:cNvSpPr/>
          <p:nvPr/>
        </p:nvSpPr>
        <p:spPr>
          <a:xfrm>
            <a:off x="8284129" y="252805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58C87494-A9E0-63F0-5E48-D4D5C142A752}"/>
              </a:ext>
            </a:extLst>
          </p:cNvPr>
          <p:cNvSpPr/>
          <p:nvPr/>
        </p:nvSpPr>
        <p:spPr>
          <a:xfrm>
            <a:off x="2874920" y="2510482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29">
            <a:extLst>
              <a:ext uri="{FF2B5EF4-FFF2-40B4-BE49-F238E27FC236}">
                <a16:creationId xmlns:a16="http://schemas.microsoft.com/office/drawing/2014/main" id="{A06AC626-81FF-EB02-1FCF-7B12937A78D7}"/>
              </a:ext>
            </a:extLst>
          </p:cNvPr>
          <p:cNvSpPr/>
          <p:nvPr/>
        </p:nvSpPr>
        <p:spPr>
          <a:xfrm>
            <a:off x="3700917" y="5208155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 30">
            <a:extLst>
              <a:ext uri="{FF2B5EF4-FFF2-40B4-BE49-F238E27FC236}">
                <a16:creationId xmlns:a16="http://schemas.microsoft.com/office/drawing/2014/main" id="{2C5DBA4E-94FF-C859-2382-7A94CC418275}"/>
              </a:ext>
            </a:extLst>
          </p:cNvPr>
          <p:cNvSpPr/>
          <p:nvPr/>
        </p:nvSpPr>
        <p:spPr>
          <a:xfrm>
            <a:off x="6684857" y="5084206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F9631A8E-9B71-06DB-828F-3C9B2BFBE8F9}"/>
              </a:ext>
            </a:extLst>
          </p:cNvPr>
          <p:cNvSpPr/>
          <p:nvPr/>
        </p:nvSpPr>
        <p:spPr>
          <a:xfrm>
            <a:off x="1679860" y="3213458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32">
            <a:extLst>
              <a:ext uri="{FF2B5EF4-FFF2-40B4-BE49-F238E27FC236}">
                <a16:creationId xmlns:a16="http://schemas.microsoft.com/office/drawing/2014/main" id="{B45DFB29-0074-09C2-CD6E-20F5EC98E4B2}"/>
              </a:ext>
            </a:extLst>
          </p:cNvPr>
          <p:cNvSpPr/>
          <p:nvPr/>
        </p:nvSpPr>
        <p:spPr>
          <a:xfrm>
            <a:off x="3516386" y="3969159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33">
            <a:extLst>
              <a:ext uri="{FF2B5EF4-FFF2-40B4-BE49-F238E27FC236}">
                <a16:creationId xmlns:a16="http://schemas.microsoft.com/office/drawing/2014/main" id="{13A11C7C-8102-5A42-FBD0-7714390AFF93}"/>
              </a:ext>
            </a:extLst>
          </p:cNvPr>
          <p:cNvSpPr/>
          <p:nvPr/>
        </p:nvSpPr>
        <p:spPr>
          <a:xfrm>
            <a:off x="4542634" y="2826822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Shape 34">
            <a:extLst>
              <a:ext uri="{FF2B5EF4-FFF2-40B4-BE49-F238E27FC236}">
                <a16:creationId xmlns:a16="http://schemas.microsoft.com/office/drawing/2014/main" id="{2D849414-0B41-7F91-92F4-BA570E6A0DF4}"/>
              </a:ext>
            </a:extLst>
          </p:cNvPr>
          <p:cNvSpPr/>
          <p:nvPr/>
        </p:nvSpPr>
        <p:spPr>
          <a:xfrm>
            <a:off x="6807878" y="2905907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5C291BCE-00E7-F96A-62F3-E6BE8F5CF92A}"/>
              </a:ext>
            </a:extLst>
          </p:cNvPr>
          <p:cNvSpPr/>
          <p:nvPr/>
        </p:nvSpPr>
        <p:spPr>
          <a:xfrm>
            <a:off x="5631320" y="4293358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567CE-2687-8E3E-CEBA-5D81829F08EA}"/>
              </a:ext>
            </a:extLst>
          </p:cNvPr>
          <p:cNvSpPr txBox="1"/>
          <p:nvPr/>
        </p:nvSpPr>
        <p:spPr>
          <a:xfrm>
            <a:off x="6787891" y="5291269"/>
            <a:ext cx="1027137" cy="7848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latin typeface="Poppins Light" panose="00000400000000000000"/>
                <a:ea typeface="Montserrat" charset="0"/>
                <a:cs typeface="Montserrat" charset="0"/>
              </a:rPr>
              <a:t>Hath waters divide</a:t>
            </a:r>
            <a:endParaRPr lang="en-US" dirty="0">
              <a:latin typeface="Poppins Light" panose="00000400000000000000"/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1FA6D-407B-9E5F-C5DF-5E3017E4544D}"/>
              </a:ext>
            </a:extLst>
          </p:cNvPr>
          <p:cNvSpPr txBox="1"/>
          <p:nvPr/>
        </p:nvSpPr>
        <p:spPr>
          <a:xfrm>
            <a:off x="2063843" y="405205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72235-6957-D351-E97F-286810306914}"/>
              </a:ext>
            </a:extLst>
          </p:cNvPr>
          <p:cNvSpPr txBox="1"/>
          <p:nvPr/>
        </p:nvSpPr>
        <p:spPr>
          <a:xfrm>
            <a:off x="3725708" y="452159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9EF6-4072-76F5-DF9B-E443867560E1}"/>
              </a:ext>
            </a:extLst>
          </p:cNvPr>
          <p:cNvSpPr txBox="1"/>
          <p:nvPr/>
        </p:nvSpPr>
        <p:spPr>
          <a:xfrm>
            <a:off x="4817431" y="3466710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754E-FD69-3B0E-F2AB-C0C278A30915}"/>
              </a:ext>
            </a:extLst>
          </p:cNvPr>
          <p:cNvSpPr txBox="1"/>
          <p:nvPr/>
        </p:nvSpPr>
        <p:spPr>
          <a:xfrm>
            <a:off x="7038644" y="345489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3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48CC-FCE0-E1B6-3FFD-CEAEB2DCD2CB}"/>
              </a:ext>
            </a:extLst>
          </p:cNvPr>
          <p:cNvSpPr txBox="1"/>
          <p:nvPr/>
        </p:nvSpPr>
        <p:spPr>
          <a:xfrm>
            <a:off x="5763042" y="468428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F995-80ED-A1EE-9BCC-EEDAEAE7DD2A}"/>
              </a:ext>
            </a:extLst>
          </p:cNvPr>
          <p:cNvSpPr txBox="1"/>
          <p:nvPr/>
        </p:nvSpPr>
        <p:spPr>
          <a:xfrm>
            <a:off x="8041788" y="447004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F79CD-2D18-E3A9-15AD-D132F4B0562B}"/>
              </a:ext>
            </a:extLst>
          </p:cNvPr>
          <p:cNvSpPr txBox="1"/>
          <p:nvPr/>
        </p:nvSpPr>
        <p:spPr>
          <a:xfrm>
            <a:off x="9231229" y="3632688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latin typeface="Montserrat" charset="0"/>
                <a:ea typeface="Montserrat" charset="0"/>
                <a:cs typeface="Montserrat" charset="0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7A418-62CA-EFFB-E3E9-D420C80E1725}"/>
              </a:ext>
            </a:extLst>
          </p:cNvPr>
          <p:cNvSpPr txBox="1"/>
          <p:nvPr/>
        </p:nvSpPr>
        <p:spPr>
          <a:xfrm>
            <a:off x="1639559" y="5097308"/>
            <a:ext cx="1632932" cy="4852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9EB86-2896-41CA-D577-F8ED761C9289}"/>
              </a:ext>
            </a:extLst>
          </p:cNvPr>
          <p:cNvSpPr txBox="1"/>
          <p:nvPr/>
        </p:nvSpPr>
        <p:spPr>
          <a:xfrm>
            <a:off x="1629643" y="473281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4978-33B8-C28B-2F3F-2F047540101C}"/>
              </a:ext>
            </a:extLst>
          </p:cNvPr>
          <p:cNvSpPr txBox="1"/>
          <p:nvPr/>
        </p:nvSpPr>
        <p:spPr>
          <a:xfrm>
            <a:off x="3379572" y="5857350"/>
            <a:ext cx="1331048" cy="6924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70B8-4E4C-1355-FD73-2BA94C5100B5}"/>
              </a:ext>
            </a:extLst>
          </p:cNvPr>
          <p:cNvSpPr txBox="1"/>
          <p:nvPr/>
        </p:nvSpPr>
        <p:spPr>
          <a:xfrm>
            <a:off x="2731703" y="58437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FAA4E-BB93-E45B-625B-4CE74784BCDC}"/>
              </a:ext>
            </a:extLst>
          </p:cNvPr>
          <p:cNvSpPr txBox="1"/>
          <p:nvPr/>
        </p:nvSpPr>
        <p:spPr>
          <a:xfrm>
            <a:off x="5178488" y="5552525"/>
            <a:ext cx="1019982" cy="8976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EAC78-D318-F502-5355-90BE020346B7}"/>
              </a:ext>
            </a:extLst>
          </p:cNvPr>
          <p:cNvSpPr txBox="1"/>
          <p:nvPr/>
        </p:nvSpPr>
        <p:spPr>
          <a:xfrm>
            <a:off x="5168571" y="5188030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1513D-BA6C-CDAE-CED1-4E618032EC51}"/>
              </a:ext>
            </a:extLst>
          </p:cNvPr>
          <p:cNvSpPr txBox="1"/>
          <p:nvPr/>
        </p:nvSpPr>
        <p:spPr>
          <a:xfrm>
            <a:off x="4472323" y="2211159"/>
            <a:ext cx="1500058" cy="4873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5AA6-F92F-C221-4F2C-3B00DA4BE186}"/>
              </a:ext>
            </a:extLst>
          </p:cNvPr>
          <p:cNvSpPr txBox="1"/>
          <p:nvPr/>
        </p:nvSpPr>
        <p:spPr>
          <a:xfrm>
            <a:off x="3824454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charset="0"/>
                <a:ea typeface="Montserrat" charset="0"/>
                <a:cs typeface="Montserrat" charset="0"/>
              </a:rPr>
              <a:t>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6502F-2C43-3E69-8A69-88778D6A7734}"/>
              </a:ext>
            </a:extLst>
          </p:cNvPr>
          <p:cNvSpPr txBox="1"/>
          <p:nvPr/>
        </p:nvSpPr>
        <p:spPr>
          <a:xfrm>
            <a:off x="8239488" y="5388029"/>
            <a:ext cx="1302533" cy="6924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432B-0265-CF0E-BB92-DBFE78269E4C}"/>
              </a:ext>
            </a:extLst>
          </p:cNvPr>
          <p:cNvSpPr txBox="1"/>
          <p:nvPr/>
        </p:nvSpPr>
        <p:spPr>
          <a:xfrm>
            <a:off x="8229572" y="502353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40647-6F5A-8641-653D-E2FE712DFA90}"/>
              </a:ext>
            </a:extLst>
          </p:cNvPr>
          <p:cNvSpPr txBox="1"/>
          <p:nvPr/>
        </p:nvSpPr>
        <p:spPr>
          <a:xfrm>
            <a:off x="9563764" y="4767799"/>
            <a:ext cx="1302533" cy="6924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E0D30-912E-924E-8957-9B50D98EB57C}"/>
              </a:ext>
            </a:extLst>
          </p:cNvPr>
          <p:cNvSpPr txBox="1"/>
          <p:nvPr/>
        </p:nvSpPr>
        <p:spPr>
          <a:xfrm>
            <a:off x="9553848" y="440330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33%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F9F83-FDA1-0C80-FFEB-135D0B542077}"/>
              </a:ext>
            </a:extLst>
          </p:cNvPr>
          <p:cNvSpPr txBox="1"/>
          <p:nvPr/>
        </p:nvSpPr>
        <p:spPr>
          <a:xfrm>
            <a:off x="6981607" y="2211159"/>
            <a:ext cx="1331048" cy="692497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D067A-3D3F-8C00-390E-64BF759E0730}"/>
              </a:ext>
            </a:extLst>
          </p:cNvPr>
          <p:cNvSpPr txBox="1"/>
          <p:nvPr/>
        </p:nvSpPr>
        <p:spPr>
          <a:xfrm>
            <a:off x="6333738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SemiBold" panose="0000070000000000000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A0E809E4-A4EB-3403-E197-F9E9BC898451}"/>
              </a:ext>
            </a:extLst>
          </p:cNvPr>
          <p:cNvSpPr/>
          <p:nvPr/>
        </p:nvSpPr>
        <p:spPr>
          <a:xfrm>
            <a:off x="1325705" y="4131923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6762FEB-2F52-262E-656B-47E5619FC0F0}"/>
              </a:ext>
            </a:extLst>
          </p:cNvPr>
          <p:cNvSpPr/>
          <p:nvPr/>
        </p:nvSpPr>
        <p:spPr>
          <a:xfrm>
            <a:off x="3220365" y="4932482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F4EEFA4-2736-7B12-E60F-45545188FAD9}"/>
              </a:ext>
            </a:extLst>
          </p:cNvPr>
          <p:cNvSpPr/>
          <p:nvPr/>
        </p:nvSpPr>
        <p:spPr>
          <a:xfrm>
            <a:off x="5137545" y="4818641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E451FFFA-AA22-DACC-0E29-897A382FDB5D}"/>
              </a:ext>
            </a:extLst>
          </p:cNvPr>
          <p:cNvSpPr/>
          <p:nvPr/>
        </p:nvSpPr>
        <p:spPr>
          <a:xfrm>
            <a:off x="4083598" y="2567528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86742E97-64A9-4556-2A95-C26AB5651889}"/>
              </a:ext>
            </a:extLst>
          </p:cNvPr>
          <p:cNvSpPr/>
          <p:nvPr/>
        </p:nvSpPr>
        <p:spPr>
          <a:xfrm>
            <a:off x="6566065" y="2582217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88A9F4A-9DEA-1276-057A-92BAD86B1002}"/>
              </a:ext>
            </a:extLst>
          </p:cNvPr>
          <p:cNvSpPr/>
          <p:nvPr/>
        </p:nvSpPr>
        <p:spPr>
          <a:xfrm>
            <a:off x="8703337" y="4690111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752E002-0BA6-4A3F-FB4E-E5FABC7EB78C}"/>
              </a:ext>
            </a:extLst>
          </p:cNvPr>
          <p:cNvSpPr/>
          <p:nvPr/>
        </p:nvSpPr>
        <p:spPr>
          <a:xfrm>
            <a:off x="9323954" y="4137554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020AB-0981-A044-0201-5924B5A9B216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272E0-067E-35C5-2252-3BF6B8CA1C3D}"/>
              </a:ext>
            </a:extLst>
          </p:cNvPr>
          <p:cNvSpPr txBox="1"/>
          <p:nvPr/>
        </p:nvSpPr>
        <p:spPr>
          <a:xfrm>
            <a:off x="4229099" y="551295"/>
            <a:ext cx="373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8A7F-B6A0-8188-118F-C59F5EAEA83B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1A768-6420-74DD-5728-6A808FBB5627}"/>
              </a:ext>
            </a:extLst>
          </p:cNvPr>
          <p:cNvGrpSpPr/>
          <p:nvPr/>
        </p:nvGrpSpPr>
        <p:grpSpPr>
          <a:xfrm>
            <a:off x="8180282" y="4268305"/>
            <a:ext cx="204614" cy="204614"/>
            <a:chOff x="6956426" y="3273426"/>
            <a:chExt cx="303212" cy="303212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FC5CF85-84C8-BBC5-0544-B2CA6D3CB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411538"/>
              <a:ext cx="76200" cy="128588"/>
            </a:xfrm>
            <a:custGeom>
              <a:avLst/>
              <a:gdLst>
                <a:gd name="T0" fmla="*/ 2 w 21"/>
                <a:gd name="T1" fmla="*/ 36 h 36"/>
                <a:gd name="T2" fmla="*/ 0 w 21"/>
                <a:gd name="T3" fmla="*/ 34 h 36"/>
                <a:gd name="T4" fmla="*/ 2 w 21"/>
                <a:gd name="T5" fmla="*/ 31 h 36"/>
                <a:gd name="T6" fmla="*/ 16 w 21"/>
                <a:gd name="T7" fmla="*/ 12 h 36"/>
                <a:gd name="T8" fmla="*/ 2 w 21"/>
                <a:gd name="T9" fmla="*/ 5 h 36"/>
                <a:gd name="T10" fmla="*/ 0 w 21"/>
                <a:gd name="T11" fmla="*/ 3 h 36"/>
                <a:gd name="T12" fmla="*/ 2 w 21"/>
                <a:gd name="T13" fmla="*/ 0 h 36"/>
                <a:gd name="T14" fmla="*/ 21 w 21"/>
                <a:gd name="T15" fmla="*/ 12 h 36"/>
                <a:gd name="T16" fmla="*/ 2 w 21"/>
                <a:gd name="T17" fmla="*/ 36 h 36"/>
                <a:gd name="T18" fmla="*/ 2 w 21"/>
                <a:gd name="T19" fmla="*/ 36 h 36"/>
                <a:gd name="T20" fmla="*/ 2 w 2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9" y="31"/>
                    <a:pt x="16" y="19"/>
                    <a:pt x="16" y="12"/>
                  </a:cubicBezTo>
                  <a:cubicBezTo>
                    <a:pt x="16" y="6"/>
                    <a:pt x="1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21" y="0"/>
                    <a:pt x="21" y="12"/>
                  </a:cubicBezTo>
                  <a:cubicBezTo>
                    <a:pt x="21" y="21"/>
                    <a:pt x="13" y="36"/>
                    <a:pt x="2" y="36"/>
                  </a:cubicBezTo>
                  <a:close/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2C09214-7684-5173-4388-6C3350222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3389313"/>
              <a:ext cx="241300" cy="187325"/>
            </a:xfrm>
            <a:custGeom>
              <a:avLst/>
              <a:gdLst>
                <a:gd name="T0" fmla="*/ 54 w 67"/>
                <a:gd name="T1" fmla="*/ 52 h 52"/>
                <a:gd name="T2" fmla="*/ 13 w 67"/>
                <a:gd name="T3" fmla="*/ 52 h 52"/>
                <a:gd name="T4" fmla="*/ 0 w 67"/>
                <a:gd name="T5" fmla="*/ 38 h 52"/>
                <a:gd name="T6" fmla="*/ 0 w 67"/>
                <a:gd name="T7" fmla="*/ 2 h 52"/>
                <a:gd name="T8" fmla="*/ 3 w 67"/>
                <a:gd name="T9" fmla="*/ 0 h 52"/>
                <a:gd name="T10" fmla="*/ 64 w 67"/>
                <a:gd name="T11" fmla="*/ 0 h 52"/>
                <a:gd name="T12" fmla="*/ 67 w 67"/>
                <a:gd name="T13" fmla="*/ 2 h 52"/>
                <a:gd name="T14" fmla="*/ 67 w 67"/>
                <a:gd name="T15" fmla="*/ 38 h 52"/>
                <a:gd name="T16" fmla="*/ 54 w 67"/>
                <a:gd name="T17" fmla="*/ 52 h 52"/>
                <a:gd name="T18" fmla="*/ 5 w 67"/>
                <a:gd name="T19" fmla="*/ 5 h 52"/>
                <a:gd name="T20" fmla="*/ 5 w 67"/>
                <a:gd name="T21" fmla="*/ 38 h 52"/>
                <a:gd name="T22" fmla="*/ 13 w 67"/>
                <a:gd name="T23" fmla="*/ 47 h 52"/>
                <a:gd name="T24" fmla="*/ 54 w 67"/>
                <a:gd name="T25" fmla="*/ 47 h 52"/>
                <a:gd name="T26" fmla="*/ 62 w 67"/>
                <a:gd name="T27" fmla="*/ 38 h 52"/>
                <a:gd name="T28" fmla="*/ 62 w 67"/>
                <a:gd name="T29" fmla="*/ 5 h 52"/>
                <a:gd name="T30" fmla="*/ 5 w 67"/>
                <a:gd name="T31" fmla="*/ 5 h 52"/>
                <a:gd name="T32" fmla="*/ 5 w 67"/>
                <a:gd name="T33" fmla="*/ 5 h 52"/>
                <a:gd name="T34" fmla="*/ 5 w 67"/>
                <a:gd name="T3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52">
                  <a:moveTo>
                    <a:pt x="54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2" y="52"/>
                    <a:pt x="0" y="47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0"/>
                    <a:pt x="67" y="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8"/>
                    <a:pt x="63" y="52"/>
                    <a:pt x="54" y="52"/>
                  </a:cubicBezTo>
                  <a:close/>
                  <a:moveTo>
                    <a:pt x="5" y="5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46"/>
                    <a:pt x="6" y="47"/>
                    <a:pt x="1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61" y="47"/>
                    <a:pt x="62" y="45"/>
                    <a:pt x="62" y="38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5" y="5"/>
                  </a:ln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C8CE2327-2EBD-6F62-B943-9E090EBE9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65513"/>
              <a:ext cx="7938" cy="9525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0 h 3"/>
                <a:gd name="T10" fmla="*/ 2 w 2"/>
                <a:gd name="T11" fmla="*/ 1 h 3"/>
                <a:gd name="T12" fmla="*/ 2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B1EC5B8-D226-B285-1531-7A7998BB4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90913"/>
              <a:ext cx="39688" cy="53975"/>
            </a:xfrm>
            <a:custGeom>
              <a:avLst/>
              <a:gdLst>
                <a:gd name="T0" fmla="*/ 10 w 11"/>
                <a:gd name="T1" fmla="*/ 15 h 15"/>
                <a:gd name="T2" fmla="*/ 0 w 11"/>
                <a:gd name="T3" fmla="*/ 5 h 15"/>
                <a:gd name="T4" fmla="*/ 0 w 11"/>
                <a:gd name="T5" fmla="*/ 1 h 15"/>
                <a:gd name="T6" fmla="*/ 2 w 11"/>
                <a:gd name="T7" fmla="*/ 0 h 15"/>
                <a:gd name="T8" fmla="*/ 3 w 11"/>
                <a:gd name="T9" fmla="*/ 1 h 15"/>
                <a:gd name="T10" fmla="*/ 3 w 11"/>
                <a:gd name="T11" fmla="*/ 5 h 15"/>
                <a:gd name="T12" fmla="*/ 10 w 11"/>
                <a:gd name="T13" fmla="*/ 12 h 15"/>
                <a:gd name="T14" fmla="*/ 11 w 11"/>
                <a:gd name="T15" fmla="*/ 13 h 15"/>
                <a:gd name="T16" fmla="*/ 10 w 11"/>
                <a:gd name="T17" fmla="*/ 15 h 15"/>
                <a:gd name="T18" fmla="*/ 10 w 11"/>
                <a:gd name="T19" fmla="*/ 15 h 15"/>
                <a:gd name="T20" fmla="*/ 10 w 1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0" y="15"/>
                  </a:moveTo>
                  <a:cubicBezTo>
                    <a:pt x="2" y="15"/>
                    <a:pt x="0" y="12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1"/>
                    <a:pt x="4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F2C0B0D-C73F-F874-D725-884C6DE0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3273426"/>
              <a:ext cx="49213" cy="98425"/>
            </a:xfrm>
            <a:custGeom>
              <a:avLst/>
              <a:gdLst>
                <a:gd name="T0" fmla="*/ 7 w 14"/>
                <a:gd name="T1" fmla="*/ 27 h 27"/>
                <a:gd name="T2" fmla="*/ 5 w 14"/>
                <a:gd name="T3" fmla="*/ 26 h 27"/>
                <a:gd name="T4" fmla="*/ 6 w 14"/>
                <a:gd name="T5" fmla="*/ 23 h 27"/>
                <a:gd name="T6" fmla="*/ 9 w 14"/>
                <a:gd name="T7" fmla="*/ 18 h 27"/>
                <a:gd name="T8" fmla="*/ 8 w 14"/>
                <a:gd name="T9" fmla="*/ 16 h 27"/>
                <a:gd name="T10" fmla="*/ 5 w 14"/>
                <a:gd name="T11" fmla="*/ 2 h 27"/>
                <a:gd name="T12" fmla="*/ 8 w 14"/>
                <a:gd name="T13" fmla="*/ 1 h 27"/>
                <a:gd name="T14" fmla="*/ 9 w 14"/>
                <a:gd name="T15" fmla="*/ 5 h 27"/>
                <a:gd name="T16" fmla="*/ 11 w 14"/>
                <a:gd name="T17" fmla="*/ 13 h 27"/>
                <a:gd name="T18" fmla="*/ 14 w 14"/>
                <a:gd name="T19" fmla="*/ 18 h 27"/>
                <a:gd name="T20" fmla="*/ 9 w 14"/>
                <a:gd name="T21" fmla="*/ 27 h 27"/>
                <a:gd name="T22" fmla="*/ 7 w 14"/>
                <a:gd name="T23" fmla="*/ 27 h 27"/>
                <a:gd name="T24" fmla="*/ 7 w 14"/>
                <a:gd name="T25" fmla="*/ 27 h 27"/>
                <a:gd name="T26" fmla="*/ 7 w 14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5" y="14"/>
                    <a:pt x="0" y="9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7" y="9"/>
                    <a:pt x="11" y="13"/>
                  </a:cubicBezTo>
                  <a:cubicBezTo>
                    <a:pt x="14" y="15"/>
                    <a:pt x="14" y="17"/>
                    <a:pt x="14" y="18"/>
                  </a:cubicBezTo>
                  <a:cubicBezTo>
                    <a:pt x="14" y="21"/>
                    <a:pt x="12" y="24"/>
                    <a:pt x="9" y="27"/>
                  </a:cubicBezTo>
                  <a:cubicBezTo>
                    <a:pt x="9" y="27"/>
                    <a:pt x="8" y="27"/>
                    <a:pt x="7" y="27"/>
                  </a:cubicBezTo>
                  <a:close/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BF8BB40-E545-3C7D-678B-FFEE09DE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313" y="3273426"/>
              <a:ext cx="53975" cy="98425"/>
            </a:xfrm>
            <a:custGeom>
              <a:avLst/>
              <a:gdLst>
                <a:gd name="T0" fmla="*/ 8 w 15"/>
                <a:gd name="T1" fmla="*/ 27 h 27"/>
                <a:gd name="T2" fmla="*/ 6 w 15"/>
                <a:gd name="T3" fmla="*/ 26 h 27"/>
                <a:gd name="T4" fmla="*/ 6 w 15"/>
                <a:gd name="T5" fmla="*/ 23 h 27"/>
                <a:gd name="T6" fmla="*/ 9 w 15"/>
                <a:gd name="T7" fmla="*/ 18 h 27"/>
                <a:gd name="T8" fmla="*/ 8 w 15"/>
                <a:gd name="T9" fmla="*/ 16 h 27"/>
                <a:gd name="T10" fmla="*/ 5 w 15"/>
                <a:gd name="T11" fmla="*/ 2 h 27"/>
                <a:gd name="T12" fmla="*/ 9 w 15"/>
                <a:gd name="T13" fmla="*/ 1 h 27"/>
                <a:gd name="T14" fmla="*/ 9 w 15"/>
                <a:gd name="T15" fmla="*/ 5 h 27"/>
                <a:gd name="T16" fmla="*/ 12 w 15"/>
                <a:gd name="T17" fmla="*/ 13 h 27"/>
                <a:gd name="T18" fmla="*/ 14 w 15"/>
                <a:gd name="T19" fmla="*/ 18 h 27"/>
                <a:gd name="T20" fmla="*/ 9 w 15"/>
                <a:gd name="T21" fmla="*/ 27 h 27"/>
                <a:gd name="T22" fmla="*/ 8 w 15"/>
                <a:gd name="T23" fmla="*/ 27 h 27"/>
                <a:gd name="T24" fmla="*/ 8 w 15"/>
                <a:gd name="T25" fmla="*/ 27 h 27"/>
                <a:gd name="T26" fmla="*/ 8 w 15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7">
                  <a:moveTo>
                    <a:pt x="8" y="27"/>
                  </a:moveTo>
                  <a:cubicBezTo>
                    <a:pt x="7" y="27"/>
                    <a:pt x="6" y="27"/>
                    <a:pt x="6" y="26"/>
                  </a:cubicBezTo>
                  <a:cubicBezTo>
                    <a:pt x="5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6" y="14"/>
                    <a:pt x="0" y="9"/>
                    <a:pt x="5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8" y="9"/>
                    <a:pt x="12" y="13"/>
                  </a:cubicBezTo>
                  <a:cubicBezTo>
                    <a:pt x="14" y="15"/>
                    <a:pt x="15" y="17"/>
                    <a:pt x="14" y="18"/>
                  </a:cubicBezTo>
                  <a:cubicBezTo>
                    <a:pt x="14" y="21"/>
                    <a:pt x="13" y="24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lose/>
                  <a:moveTo>
                    <a:pt x="8" y="27"/>
                  </a:moveTo>
                  <a:cubicBezTo>
                    <a:pt x="8" y="27"/>
                    <a:pt x="8" y="27"/>
                    <a:pt x="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50162-F51F-4C63-A02C-67E2141FDEC0}"/>
              </a:ext>
            </a:extLst>
          </p:cNvPr>
          <p:cNvGrpSpPr/>
          <p:nvPr/>
        </p:nvGrpSpPr>
        <p:grpSpPr>
          <a:xfrm>
            <a:off x="3867462" y="4126944"/>
            <a:ext cx="198095" cy="355460"/>
            <a:chOff x="1946276" y="2287588"/>
            <a:chExt cx="169863" cy="3048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B32C1C0-2467-912C-C4FE-10DBCFB61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21640EA-783E-9620-7567-61AE6D6F0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Freeform 31">
            <a:extLst>
              <a:ext uri="{FF2B5EF4-FFF2-40B4-BE49-F238E27FC236}">
                <a16:creationId xmlns:a16="http://schemas.microsoft.com/office/drawing/2014/main" id="{ED34F899-BC98-0588-8790-C7F75BA3A334}"/>
              </a:ext>
            </a:extLst>
          </p:cNvPr>
          <p:cNvSpPr>
            <a:spLocks noEditPoints="1"/>
          </p:cNvSpPr>
          <p:nvPr/>
        </p:nvSpPr>
        <p:spPr bwMode="auto">
          <a:xfrm>
            <a:off x="4857466" y="3012404"/>
            <a:ext cx="401532" cy="401532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E44266-F016-9CE6-F954-BF04C97B960D}"/>
              </a:ext>
            </a:extLst>
          </p:cNvPr>
          <p:cNvGrpSpPr/>
          <p:nvPr/>
        </p:nvGrpSpPr>
        <p:grpSpPr>
          <a:xfrm>
            <a:off x="7113653" y="3090878"/>
            <a:ext cx="355913" cy="354049"/>
            <a:chOff x="3908426" y="2287588"/>
            <a:chExt cx="303213" cy="301625"/>
          </a:xfrm>
          <a:solidFill>
            <a:schemeClr val="bg1"/>
          </a:solidFill>
        </p:grpSpPr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6C1A900-48E5-293D-9BE1-9A5F62DE0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2287588"/>
              <a:ext cx="303213" cy="301625"/>
            </a:xfrm>
            <a:custGeom>
              <a:avLst/>
              <a:gdLst>
                <a:gd name="T0" fmla="*/ 53 w 84"/>
                <a:gd name="T1" fmla="*/ 0 h 84"/>
                <a:gd name="T2" fmla="*/ 21 w 84"/>
                <a:gd name="T3" fmla="*/ 32 h 84"/>
                <a:gd name="T4" fmla="*/ 25 w 84"/>
                <a:gd name="T5" fmla="*/ 46 h 84"/>
                <a:gd name="T6" fmla="*/ 3 w 84"/>
                <a:gd name="T7" fmla="*/ 68 h 84"/>
                <a:gd name="T8" fmla="*/ 3 w 84"/>
                <a:gd name="T9" fmla="*/ 68 h 84"/>
                <a:gd name="T10" fmla="*/ 0 w 84"/>
                <a:gd name="T11" fmla="*/ 75 h 84"/>
                <a:gd name="T12" fmla="*/ 9 w 84"/>
                <a:gd name="T13" fmla="*/ 84 h 84"/>
                <a:gd name="T14" fmla="*/ 16 w 84"/>
                <a:gd name="T15" fmla="*/ 82 h 84"/>
                <a:gd name="T16" fmla="*/ 16 w 84"/>
                <a:gd name="T17" fmla="*/ 82 h 84"/>
                <a:gd name="T18" fmla="*/ 38 w 84"/>
                <a:gd name="T19" fmla="*/ 60 h 84"/>
                <a:gd name="T20" fmla="*/ 53 w 84"/>
                <a:gd name="T21" fmla="*/ 63 h 84"/>
                <a:gd name="T22" fmla="*/ 84 w 84"/>
                <a:gd name="T23" fmla="*/ 32 h 84"/>
                <a:gd name="T24" fmla="*/ 53 w 84"/>
                <a:gd name="T25" fmla="*/ 0 h 84"/>
                <a:gd name="T26" fmla="*/ 12 w 84"/>
                <a:gd name="T27" fmla="*/ 78 h 84"/>
                <a:gd name="T28" fmla="*/ 9 w 84"/>
                <a:gd name="T29" fmla="*/ 80 h 84"/>
                <a:gd name="T30" fmla="*/ 4 w 84"/>
                <a:gd name="T31" fmla="*/ 75 h 84"/>
                <a:gd name="T32" fmla="*/ 6 w 84"/>
                <a:gd name="T33" fmla="*/ 72 h 84"/>
                <a:gd name="T34" fmla="*/ 6 w 84"/>
                <a:gd name="T35" fmla="*/ 72 h 84"/>
                <a:gd name="T36" fmla="*/ 27 w 84"/>
                <a:gd name="T37" fmla="*/ 50 h 84"/>
                <a:gd name="T38" fmla="*/ 34 w 84"/>
                <a:gd name="T39" fmla="*/ 57 h 84"/>
                <a:gd name="T40" fmla="*/ 12 w 84"/>
                <a:gd name="T41" fmla="*/ 78 h 84"/>
                <a:gd name="T42" fmla="*/ 53 w 84"/>
                <a:gd name="T43" fmla="*/ 58 h 84"/>
                <a:gd name="T44" fmla="*/ 26 w 84"/>
                <a:gd name="T45" fmla="*/ 32 h 84"/>
                <a:gd name="T46" fmla="*/ 53 w 84"/>
                <a:gd name="T47" fmla="*/ 5 h 84"/>
                <a:gd name="T48" fmla="*/ 79 w 84"/>
                <a:gd name="T49" fmla="*/ 32 h 84"/>
                <a:gd name="T50" fmla="*/ 53 w 84"/>
                <a:gd name="T51" fmla="*/ 58 h 84"/>
                <a:gd name="T52" fmla="*/ 53 w 84"/>
                <a:gd name="T53" fmla="*/ 58 h 84"/>
                <a:gd name="T54" fmla="*/ 53 w 84"/>
                <a:gd name="T55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84">
                  <a:moveTo>
                    <a:pt x="53" y="0"/>
                  </a:moveTo>
                  <a:cubicBezTo>
                    <a:pt x="35" y="0"/>
                    <a:pt x="21" y="14"/>
                    <a:pt x="21" y="32"/>
                  </a:cubicBezTo>
                  <a:cubicBezTo>
                    <a:pt x="21" y="37"/>
                    <a:pt x="22" y="42"/>
                    <a:pt x="25" y="4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70"/>
                    <a:pt x="0" y="72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12" y="84"/>
                    <a:pt x="14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2" y="62"/>
                    <a:pt x="47" y="63"/>
                    <a:pt x="53" y="63"/>
                  </a:cubicBezTo>
                  <a:cubicBezTo>
                    <a:pt x="70" y="63"/>
                    <a:pt x="84" y="49"/>
                    <a:pt x="84" y="32"/>
                  </a:cubicBezTo>
                  <a:cubicBezTo>
                    <a:pt x="84" y="14"/>
                    <a:pt x="70" y="0"/>
                    <a:pt x="53" y="0"/>
                  </a:cubicBezTo>
                  <a:close/>
                  <a:moveTo>
                    <a:pt x="12" y="78"/>
                  </a:moveTo>
                  <a:cubicBezTo>
                    <a:pt x="12" y="79"/>
                    <a:pt x="10" y="80"/>
                    <a:pt x="9" y="80"/>
                  </a:cubicBezTo>
                  <a:cubicBezTo>
                    <a:pt x="7" y="80"/>
                    <a:pt x="4" y="78"/>
                    <a:pt x="4" y="75"/>
                  </a:cubicBezTo>
                  <a:cubicBezTo>
                    <a:pt x="4" y="74"/>
                    <a:pt x="5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3"/>
                    <a:pt x="31" y="55"/>
                    <a:pt x="34" y="57"/>
                  </a:cubicBezTo>
                  <a:lnTo>
                    <a:pt x="12" y="78"/>
                  </a:lnTo>
                  <a:close/>
                  <a:moveTo>
                    <a:pt x="53" y="58"/>
                  </a:moveTo>
                  <a:cubicBezTo>
                    <a:pt x="38" y="58"/>
                    <a:pt x="26" y="46"/>
                    <a:pt x="26" y="32"/>
                  </a:cubicBezTo>
                  <a:cubicBezTo>
                    <a:pt x="26" y="17"/>
                    <a:pt x="38" y="5"/>
                    <a:pt x="53" y="5"/>
                  </a:cubicBezTo>
                  <a:cubicBezTo>
                    <a:pt x="67" y="5"/>
                    <a:pt x="79" y="17"/>
                    <a:pt x="79" y="32"/>
                  </a:cubicBezTo>
                  <a:cubicBezTo>
                    <a:pt x="79" y="46"/>
                    <a:pt x="67" y="58"/>
                    <a:pt x="53" y="58"/>
                  </a:cubicBezTo>
                  <a:close/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888454-BE46-1703-A02B-2A67B3265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663" y="2333626"/>
              <a:ext cx="73025" cy="71438"/>
            </a:xfrm>
            <a:custGeom>
              <a:avLst/>
              <a:gdLst>
                <a:gd name="T0" fmla="*/ 19 w 20"/>
                <a:gd name="T1" fmla="*/ 0 h 20"/>
                <a:gd name="T2" fmla="*/ 0 w 20"/>
                <a:gd name="T3" fmla="*/ 19 h 20"/>
                <a:gd name="T4" fmla="*/ 1 w 20"/>
                <a:gd name="T5" fmla="*/ 20 h 20"/>
                <a:gd name="T6" fmla="*/ 3 w 20"/>
                <a:gd name="T7" fmla="*/ 19 h 20"/>
                <a:gd name="T8" fmla="*/ 19 w 20"/>
                <a:gd name="T9" fmla="*/ 3 h 20"/>
                <a:gd name="T10" fmla="*/ 20 w 20"/>
                <a:gd name="T11" fmla="*/ 1 h 20"/>
                <a:gd name="T12" fmla="*/ 19 w 20"/>
                <a:gd name="T13" fmla="*/ 0 h 20"/>
                <a:gd name="T14" fmla="*/ 19 w 20"/>
                <a:gd name="T15" fmla="*/ 0 h 20"/>
                <a:gd name="T16" fmla="*/ 19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0"/>
                    <a:pt x="3" y="19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40">
            <a:extLst>
              <a:ext uri="{FF2B5EF4-FFF2-40B4-BE49-F238E27FC236}">
                <a16:creationId xmlns:a16="http://schemas.microsoft.com/office/drawing/2014/main" id="{D40BEF75-149D-CB9E-F2EB-62F6FE84E036}"/>
              </a:ext>
            </a:extLst>
          </p:cNvPr>
          <p:cNvSpPr>
            <a:spLocks noEditPoints="1"/>
          </p:cNvSpPr>
          <p:nvPr/>
        </p:nvSpPr>
        <p:spPr bwMode="auto">
          <a:xfrm>
            <a:off x="5917546" y="4460536"/>
            <a:ext cx="172598" cy="213798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10A099-6287-19C4-49D6-39933D2BDA15}"/>
              </a:ext>
            </a:extLst>
          </p:cNvPr>
          <p:cNvGrpSpPr/>
          <p:nvPr/>
        </p:nvGrpSpPr>
        <p:grpSpPr>
          <a:xfrm>
            <a:off x="2117888" y="3417774"/>
            <a:ext cx="373512" cy="513242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75EB984-9280-4707-2652-CDB53C083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2C21644-F91A-C91A-FF02-DD587980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58D5FDDF-67EE-3C6F-B0AC-045148BC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EFF6D6-4F9B-7CFF-A7CF-DE2170E4156D}"/>
              </a:ext>
            </a:extLst>
          </p:cNvPr>
          <p:cNvGrpSpPr/>
          <p:nvPr/>
        </p:nvGrpSpPr>
        <p:grpSpPr>
          <a:xfrm>
            <a:off x="9303742" y="3356002"/>
            <a:ext cx="287523" cy="287524"/>
            <a:chOff x="7969251" y="4260851"/>
            <a:chExt cx="306388" cy="306388"/>
          </a:xfrm>
          <a:solidFill>
            <a:schemeClr val="bg1"/>
          </a:solidFill>
        </p:grpSpPr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55A463FB-3951-7E0F-161E-D3E3EACB6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652B4535-DE25-ECC5-2894-008E4A306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2528AB8-22E1-0D89-F7F2-BE71CC9D7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B7F93493-7019-AE6D-B7C1-B56E79925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19D8441-B44F-039E-045B-D438C10E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31C43E2-80BF-F88A-9EC8-2097460A4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AF62724-ACAE-3523-DD39-4B316B11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B3BD3324-379E-9F23-55D0-474D25538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207CB7C-6978-E9FE-7923-C1AA642B8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6E330C-60A5-7E57-5019-9D4D86917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9CFD074-F09E-F828-4338-6A06A233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515F0E39-0866-7629-5300-3CEAD3BD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3F480C-D4B9-3C85-5426-A72731451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BE9CB3D-298C-67ED-5394-C799E5B7C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F12532C8-ED04-A797-3C46-EE699E266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FC283BE-AA85-5CC1-1115-CE10F95C8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7A307F3-4E98-D54F-7EE0-5C5011D0C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13B9ADAC-2EAC-45EC-1463-6E3960B91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BDC75C9-7C80-B1D9-79D5-73CC84BE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DB2A45-D27E-0163-B950-6B3FAA123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619596CE-0033-8E7C-F5E1-8894DE14C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2417D23-1CA6-04FF-F86A-197F8D760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7DDE73E6-63F8-9CCF-6D9E-CDABA3F44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46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B56BA8E0-E24E-2AFA-793B-62ED601D8D42}"/>
              </a:ext>
            </a:extLst>
          </p:cNvPr>
          <p:cNvSpPr/>
          <p:nvPr/>
        </p:nvSpPr>
        <p:spPr>
          <a:xfrm rot="18900000">
            <a:off x="5030662" y="5007401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1092CEDA-58D4-BD7F-348D-A31E1CA13B57}"/>
              </a:ext>
            </a:extLst>
          </p:cNvPr>
          <p:cNvSpPr/>
          <p:nvPr/>
        </p:nvSpPr>
        <p:spPr>
          <a:xfrm rot="18900000">
            <a:off x="5850399" y="2262526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332483E9-7A0F-10FE-774C-E47920F90A9F}"/>
              </a:ext>
            </a:extLst>
          </p:cNvPr>
          <p:cNvSpPr/>
          <p:nvPr/>
        </p:nvSpPr>
        <p:spPr>
          <a:xfrm rot="18900000">
            <a:off x="3754068" y="3062910"/>
            <a:ext cx="1572588" cy="161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2C8ED788-7918-31AF-AA32-9D865D2D8B96}"/>
              </a:ext>
            </a:extLst>
          </p:cNvPr>
          <p:cNvSpPr/>
          <p:nvPr/>
        </p:nvSpPr>
        <p:spPr>
          <a:xfrm rot="18900000">
            <a:off x="6865341" y="3950958"/>
            <a:ext cx="1572588" cy="161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0C78D77-AADD-189F-005B-E501A9658F0D}"/>
              </a:ext>
            </a:extLst>
          </p:cNvPr>
          <p:cNvSpPr/>
          <p:nvPr/>
        </p:nvSpPr>
        <p:spPr>
          <a:xfrm rot="18900000">
            <a:off x="4930999" y="3804820"/>
            <a:ext cx="703441" cy="38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E9E5952-DF25-8DA0-69A0-E83C41A0EF6E}"/>
              </a:ext>
            </a:extLst>
          </p:cNvPr>
          <p:cNvSpPr/>
          <p:nvPr/>
        </p:nvSpPr>
        <p:spPr>
          <a:xfrm rot="18900000">
            <a:off x="6220526" y="3150425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E7BA1A4C-370D-97A6-03B5-742CA0489194}"/>
              </a:ext>
            </a:extLst>
          </p:cNvPr>
          <p:cNvSpPr/>
          <p:nvPr/>
        </p:nvSpPr>
        <p:spPr>
          <a:xfrm rot="18900000">
            <a:off x="6558050" y="4438256"/>
            <a:ext cx="703436" cy="38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497C31C4-7AFA-1004-48AB-90CB22B1929D}"/>
              </a:ext>
            </a:extLst>
          </p:cNvPr>
          <p:cNvSpPr/>
          <p:nvPr/>
        </p:nvSpPr>
        <p:spPr>
          <a:xfrm rot="18900000">
            <a:off x="5587092" y="4777478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596C-95FE-C482-92E6-F8DE85AC69B0}"/>
              </a:ext>
            </a:extLst>
          </p:cNvPr>
          <p:cNvGrpSpPr/>
          <p:nvPr/>
        </p:nvGrpSpPr>
        <p:grpSpPr>
          <a:xfrm>
            <a:off x="4542533" y="4124133"/>
            <a:ext cx="1024736" cy="1046250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1" name="Shape 17">
              <a:extLst>
                <a:ext uri="{FF2B5EF4-FFF2-40B4-BE49-F238E27FC236}">
                  <a16:creationId xmlns:a16="http://schemas.microsoft.com/office/drawing/2014/main" id="{7209DD16-5DC7-D2D6-568F-36D1566B11EF}"/>
                </a:ext>
              </a:extLst>
            </p:cNvPr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6F9A1DD2-B156-CDBA-0998-0759AC04AAB2}"/>
                </a:ext>
              </a:extLst>
            </p:cNvPr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9001C-0E2A-C223-A184-17BB91E20372}"/>
              </a:ext>
            </a:extLst>
          </p:cNvPr>
          <p:cNvGrpSpPr/>
          <p:nvPr/>
        </p:nvGrpSpPr>
        <p:grpSpPr>
          <a:xfrm>
            <a:off x="5143443" y="2530539"/>
            <a:ext cx="1189774" cy="1258468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6">
              <a:extLst>
                <a:ext uri="{FF2B5EF4-FFF2-40B4-BE49-F238E27FC236}">
                  <a16:creationId xmlns:a16="http://schemas.microsoft.com/office/drawing/2014/main" id="{F003156C-BEC8-7F0F-F3C8-75E1354A1CE2}"/>
                </a:ext>
              </a:extLst>
            </p:cNvPr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0">
              <a:extLst>
                <a:ext uri="{FF2B5EF4-FFF2-40B4-BE49-F238E27FC236}">
                  <a16:creationId xmlns:a16="http://schemas.microsoft.com/office/drawing/2014/main" id="{913B003B-BF65-5FAB-7B45-39A210A4EF9B}"/>
                </a:ext>
              </a:extLst>
            </p:cNvPr>
            <p:cNvSpPr/>
            <p:nvPr/>
          </p:nvSpPr>
          <p:spPr>
            <a:xfrm rot="18900000">
              <a:off x="5759793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32D41-7274-437D-B944-07B5CFF07222}"/>
              </a:ext>
            </a:extLst>
          </p:cNvPr>
          <p:cNvGrpSpPr/>
          <p:nvPr/>
        </p:nvGrpSpPr>
        <p:grpSpPr>
          <a:xfrm>
            <a:off x="5857606" y="4836657"/>
            <a:ext cx="1189785" cy="1254413"/>
            <a:chOff x="6114132" y="4619223"/>
            <a:chExt cx="1256912" cy="1325187"/>
          </a:xfrm>
          <a:solidFill>
            <a:schemeClr val="accent2"/>
          </a:solidFill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61C0FEDE-6BBB-96C1-9B43-18C5765C1CC7}"/>
                </a:ext>
              </a:extLst>
            </p:cNvPr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grpFill/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FA62D523-8EA7-438C-D0F7-06034FBF29DF}"/>
                </a:ext>
              </a:extLst>
            </p:cNvPr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C1933-4F88-7E15-A71E-5C0FE2DE84A8}"/>
              </a:ext>
            </a:extLst>
          </p:cNvPr>
          <p:cNvGrpSpPr/>
          <p:nvPr/>
        </p:nvGrpSpPr>
        <p:grpSpPr>
          <a:xfrm>
            <a:off x="6621132" y="3450894"/>
            <a:ext cx="1030546" cy="1046252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730C7418-4062-384F-830A-3147CE0D8AB4}"/>
                </a:ext>
              </a:extLst>
            </p:cNvPr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22">
              <a:extLst>
                <a:ext uri="{FF2B5EF4-FFF2-40B4-BE49-F238E27FC236}">
                  <a16:creationId xmlns:a16="http://schemas.microsoft.com/office/drawing/2014/main" id="{14AC973A-46D8-CAB4-A522-52C1B1A561A3}"/>
                </a:ext>
              </a:extLst>
            </p:cNvPr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862831-F7BB-B650-ABC3-F773991A4227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A1466-22ED-3DB2-C448-08FC544677D4}"/>
              </a:ext>
            </a:extLst>
          </p:cNvPr>
          <p:cNvSpPr txBox="1"/>
          <p:nvPr/>
        </p:nvSpPr>
        <p:spPr>
          <a:xfrm>
            <a:off x="4229099" y="551295"/>
            <a:ext cx="373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E160D6-7785-70F4-9D4F-4CFDBE14407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1E8054-53C8-92D9-7415-D1096ED14FD7}"/>
              </a:ext>
            </a:extLst>
          </p:cNvPr>
          <p:cNvSpPr txBox="1"/>
          <p:nvPr/>
        </p:nvSpPr>
        <p:spPr>
          <a:xfrm>
            <a:off x="1264357" y="2468541"/>
            <a:ext cx="2558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59C6-C155-D57C-8A64-4E936479E01F}"/>
              </a:ext>
            </a:extLst>
          </p:cNvPr>
          <p:cNvSpPr txBox="1"/>
          <p:nvPr/>
        </p:nvSpPr>
        <p:spPr>
          <a:xfrm>
            <a:off x="837046" y="2786731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91A37-C091-5B6B-A517-9172C0279AA5}"/>
              </a:ext>
            </a:extLst>
          </p:cNvPr>
          <p:cNvSpPr txBox="1"/>
          <p:nvPr/>
        </p:nvSpPr>
        <p:spPr>
          <a:xfrm>
            <a:off x="8369474" y="2468541"/>
            <a:ext cx="252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514A1-533E-D52C-8C13-07DBCA59337E}"/>
              </a:ext>
            </a:extLst>
          </p:cNvPr>
          <p:cNvSpPr txBox="1"/>
          <p:nvPr/>
        </p:nvSpPr>
        <p:spPr>
          <a:xfrm>
            <a:off x="8369474" y="2786731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71735-AA28-FCEB-D0D9-20E657A7BB1B}"/>
              </a:ext>
            </a:extLst>
          </p:cNvPr>
          <p:cNvSpPr txBox="1"/>
          <p:nvPr/>
        </p:nvSpPr>
        <p:spPr>
          <a:xfrm>
            <a:off x="1264356" y="5244027"/>
            <a:ext cx="2558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47D-5376-A592-C96F-964AD28E8FF1}"/>
              </a:ext>
            </a:extLst>
          </p:cNvPr>
          <p:cNvSpPr txBox="1"/>
          <p:nvPr/>
        </p:nvSpPr>
        <p:spPr>
          <a:xfrm>
            <a:off x="837046" y="5562217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4186A-479C-4045-8DBD-BB903292E778}"/>
              </a:ext>
            </a:extLst>
          </p:cNvPr>
          <p:cNvSpPr txBox="1"/>
          <p:nvPr/>
        </p:nvSpPr>
        <p:spPr>
          <a:xfrm>
            <a:off x="8369474" y="5244027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0ECAA-6788-3E60-E748-F08BAA7C551D}"/>
              </a:ext>
            </a:extLst>
          </p:cNvPr>
          <p:cNvSpPr txBox="1"/>
          <p:nvPr/>
        </p:nvSpPr>
        <p:spPr>
          <a:xfrm>
            <a:off x="8369474" y="5562217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012B0-1BAC-E89D-0D47-D969CB378DF5}"/>
              </a:ext>
            </a:extLst>
          </p:cNvPr>
          <p:cNvSpPr txBox="1"/>
          <p:nvPr/>
        </p:nvSpPr>
        <p:spPr>
          <a:xfrm>
            <a:off x="959557" y="3856284"/>
            <a:ext cx="2577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A9F8C-7D71-DFCB-D1F4-1462E3065EDD}"/>
              </a:ext>
            </a:extLst>
          </p:cNvPr>
          <p:cNvSpPr txBox="1"/>
          <p:nvPr/>
        </p:nvSpPr>
        <p:spPr>
          <a:xfrm>
            <a:off x="551296" y="4174474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5B735-7FAC-B3C8-11A7-BCB5F42CA49F}"/>
              </a:ext>
            </a:extLst>
          </p:cNvPr>
          <p:cNvSpPr txBox="1"/>
          <p:nvPr/>
        </p:nvSpPr>
        <p:spPr>
          <a:xfrm>
            <a:off x="8655224" y="3856284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Infographic Details 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A8730-4BAF-DE3E-08E2-6AB56DD7C5B0}"/>
              </a:ext>
            </a:extLst>
          </p:cNvPr>
          <p:cNvSpPr txBox="1"/>
          <p:nvPr/>
        </p:nvSpPr>
        <p:spPr>
          <a:xfrm>
            <a:off x="8655224" y="4174474"/>
            <a:ext cx="29854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36F033-E2F7-BD60-DB6D-B1B328307B88}"/>
              </a:ext>
            </a:extLst>
          </p:cNvPr>
          <p:cNvGrpSpPr/>
          <p:nvPr/>
        </p:nvGrpSpPr>
        <p:grpSpPr>
          <a:xfrm>
            <a:off x="5424523" y="295293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FA1938-8B15-D06C-46C4-762CB526D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CC3638A-A069-FED4-0567-5221E2B4A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37F20A98-7A60-45C8-49B4-9AAD189B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FFF7B02-D7DC-0046-F62A-525A7D990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4D4A7B1-EA0C-9F60-DAB5-C1AFF4650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8FE2A21E-7243-7C93-005B-B7B26A4AE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EC456F0-BCA7-CA27-09C6-E153A64BD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D14CBC7-5F83-6174-C39A-D68205A47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FE7F62A-9553-FA8D-E03F-804B1AAC3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18C291C-B714-2D01-6162-11BFE21A5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B3436509-3939-CFF8-8D4A-32435453D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EE0817C6-D197-1E8E-C255-043348095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29B93DF-06E0-7F81-8B75-FD15B61E9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10E4A8E-0FB4-FF2E-589C-96F3D842D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F0B1693-DD45-FA86-B36F-1C507C4B7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C6F31-1855-18C0-CE3A-FFFD8F14FEFF}"/>
              </a:ext>
            </a:extLst>
          </p:cNvPr>
          <p:cNvGrpSpPr/>
          <p:nvPr/>
        </p:nvGrpSpPr>
        <p:grpSpPr>
          <a:xfrm>
            <a:off x="7328583" y="4724195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0E1A1434-3103-E5A0-23BC-6B94C3DA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7F636A5F-AE3E-25D5-EFF9-F8F52B9A5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9B88C98D-CBE1-D74C-D783-C54793ABA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498B1C4-5B1C-4A04-27A9-D9071ABDC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8CA3DC9-6172-CDB9-29D2-421194A67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D050A4BD-FA81-88B8-D2D1-9226D1E4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2E71D0AC-6E2E-B9C8-EBCC-9E8EE0E8F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16130D74-D90B-D4BE-E60A-902BD743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8D8C6A9-FD89-AE43-9002-FAF1D762A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3AB695F0-DA13-970A-6F8C-8FDBB3B2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DE254047-EA5A-A534-78BE-C6495429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67">
            <a:extLst>
              <a:ext uri="{FF2B5EF4-FFF2-40B4-BE49-F238E27FC236}">
                <a16:creationId xmlns:a16="http://schemas.microsoft.com/office/drawing/2014/main" id="{DCE9AF0B-B4AE-76E1-083C-167D0AF78514}"/>
              </a:ext>
            </a:extLst>
          </p:cNvPr>
          <p:cNvSpPr>
            <a:spLocks noEditPoints="1"/>
          </p:cNvSpPr>
          <p:nvPr/>
        </p:nvSpPr>
        <p:spPr bwMode="auto">
          <a:xfrm>
            <a:off x="6367215" y="5309549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34FE0ECD-E8C6-819D-0DA5-C09B62BEDAC8}"/>
              </a:ext>
            </a:extLst>
          </p:cNvPr>
          <p:cNvSpPr>
            <a:spLocks noEditPoints="1"/>
          </p:cNvSpPr>
          <p:nvPr/>
        </p:nvSpPr>
        <p:spPr bwMode="auto">
          <a:xfrm>
            <a:off x="4396994" y="350606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07D71-19F0-6EFB-CE6C-7149FB1AA95F}"/>
              </a:ext>
            </a:extLst>
          </p:cNvPr>
          <p:cNvGrpSpPr/>
          <p:nvPr/>
        </p:nvGrpSpPr>
        <p:grpSpPr>
          <a:xfrm>
            <a:off x="6451563" y="2770918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B53918A7-7952-79F0-A9E1-1E97C9998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8E8D72A-FAA0-EF8B-0AFB-B02F3FB8C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71">
            <a:extLst>
              <a:ext uri="{FF2B5EF4-FFF2-40B4-BE49-F238E27FC236}">
                <a16:creationId xmlns:a16="http://schemas.microsoft.com/office/drawing/2014/main" id="{F5AD96C7-2824-FB55-2765-285619E6D30F}"/>
              </a:ext>
            </a:extLst>
          </p:cNvPr>
          <p:cNvSpPr>
            <a:spLocks noEditPoints="1"/>
          </p:cNvSpPr>
          <p:nvPr/>
        </p:nvSpPr>
        <p:spPr bwMode="auto">
          <a:xfrm>
            <a:off x="5297906" y="5405865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2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C5998-5740-43FB-9EC8-FE0D09996ACF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D002-64BB-F55E-1524-4FE731F4D27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A8F80C-F663-9966-0D87-CE674D2BCAE3}"/>
              </a:ext>
            </a:extLst>
          </p:cNvPr>
          <p:cNvCxnSpPr/>
          <p:nvPr/>
        </p:nvCxnSpPr>
        <p:spPr>
          <a:xfrm>
            <a:off x="5080143" y="1952007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DE7B6-730B-C817-D989-4C3FBEC899FF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E908717-80E3-40A5-53C0-CDB4D344BDDF}"/>
              </a:ext>
            </a:extLst>
          </p:cNvPr>
          <p:cNvSpPr/>
          <p:nvPr/>
        </p:nvSpPr>
        <p:spPr>
          <a:xfrm>
            <a:off x="3535462" y="2517253"/>
            <a:ext cx="1695068" cy="1695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0">
            <a:gsLst>
              <a:gs pos="28000">
                <a:schemeClr val="accent1">
                  <a:lumMod val="60000"/>
                  <a:lumOff val="40000"/>
                </a:schemeClr>
              </a:gs>
              <a:gs pos="96000">
                <a:schemeClr val="accent1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062B91-3987-29D4-04A3-5FC8F33E3C06}"/>
              </a:ext>
            </a:extLst>
          </p:cNvPr>
          <p:cNvSpPr/>
          <p:nvPr/>
        </p:nvSpPr>
        <p:spPr>
          <a:xfrm>
            <a:off x="3910128" y="3129317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4CF539F9-FF55-01AB-1150-192358064A8B}"/>
              </a:ext>
            </a:extLst>
          </p:cNvPr>
          <p:cNvSpPr/>
          <p:nvPr/>
        </p:nvSpPr>
        <p:spPr>
          <a:xfrm>
            <a:off x="3064663" y="3491344"/>
            <a:ext cx="1695068" cy="1695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0">
            <a:gsLst>
              <a:gs pos="28000">
                <a:schemeClr val="accent1"/>
              </a:gs>
              <a:gs pos="96000">
                <a:schemeClr val="accent2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8E43C-8CD8-72C4-814B-A51AAFA87785}"/>
              </a:ext>
            </a:extLst>
          </p:cNvPr>
          <p:cNvSpPr/>
          <p:nvPr/>
        </p:nvSpPr>
        <p:spPr>
          <a:xfrm>
            <a:off x="3441239" y="4109042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A0E4603-1038-7DCE-6922-02FC098825FF}"/>
              </a:ext>
            </a:extLst>
          </p:cNvPr>
          <p:cNvSpPr/>
          <p:nvPr/>
        </p:nvSpPr>
        <p:spPr>
          <a:xfrm>
            <a:off x="3656107" y="4582001"/>
            <a:ext cx="1456326" cy="14569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0">
            <a:gsLst>
              <a:gs pos="28000">
                <a:schemeClr val="accent2"/>
              </a:gs>
              <a:gs pos="96000">
                <a:schemeClr val="accent3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98C-645B-7DEE-F3D0-D427B14640CC}"/>
              </a:ext>
            </a:extLst>
          </p:cNvPr>
          <p:cNvSpPr/>
          <p:nvPr/>
        </p:nvSpPr>
        <p:spPr>
          <a:xfrm>
            <a:off x="3912357" y="5090176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7E16F-414B-5AAE-9F17-9A14AF0ACD3E}"/>
              </a:ext>
            </a:extLst>
          </p:cNvPr>
          <p:cNvSpPr txBox="1"/>
          <p:nvPr/>
        </p:nvSpPr>
        <p:spPr>
          <a:xfrm>
            <a:off x="4101343" y="3047136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Poppins Light" panose="00000400000000000000"/>
                <a:ea typeface="Montserrat Light" charset="0"/>
                <a:cs typeface="Montserrat Light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4884-B540-8293-7B9C-E433442F03B9}"/>
              </a:ext>
            </a:extLst>
          </p:cNvPr>
          <p:cNvSpPr txBox="1"/>
          <p:nvPr/>
        </p:nvSpPr>
        <p:spPr>
          <a:xfrm>
            <a:off x="3547281" y="4001083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Poppins Light" panose="00000400000000000000"/>
                <a:ea typeface="Montserrat Light" charset="0"/>
                <a:cs typeface="Montserrat Light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67C25-6C74-9888-65AA-1EAA5A724988}"/>
              </a:ext>
            </a:extLst>
          </p:cNvPr>
          <p:cNvSpPr txBox="1"/>
          <p:nvPr/>
        </p:nvSpPr>
        <p:spPr>
          <a:xfrm>
            <a:off x="4101343" y="5015568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Poppins Light" panose="00000400000000000000"/>
                <a:ea typeface="Montserrat Light" charset="0"/>
                <a:cs typeface="Montserrat Light" charset="0"/>
              </a:rPr>
              <a:t>C</a:t>
            </a:r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65FEF9B-8C25-A339-7F5A-4FB3D6B8A9DE}"/>
              </a:ext>
            </a:extLst>
          </p:cNvPr>
          <p:cNvSpPr>
            <a:spLocks noEditPoints="1"/>
          </p:cNvSpPr>
          <p:nvPr/>
        </p:nvSpPr>
        <p:spPr bwMode="auto">
          <a:xfrm>
            <a:off x="2408787" y="4146877"/>
            <a:ext cx="518616" cy="384260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DABCB-6308-5BCD-0264-6003F0171EBD}"/>
              </a:ext>
            </a:extLst>
          </p:cNvPr>
          <p:cNvGrpSpPr/>
          <p:nvPr/>
        </p:nvGrpSpPr>
        <p:grpSpPr>
          <a:xfrm>
            <a:off x="5374288" y="5053835"/>
            <a:ext cx="373512" cy="513242"/>
            <a:chOff x="1920876" y="4264026"/>
            <a:chExt cx="220663" cy="303213"/>
          </a:xfrm>
          <a:solidFill>
            <a:schemeClr val="accent3"/>
          </a:solidFill>
        </p:grpSpPr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C0B3B10A-0D7D-16D5-D355-088DD1A08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C068A940-6666-D8D2-91CA-917B77A84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DB5D4AB1-A24B-EA32-D99A-EBBB3E987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115">
            <a:extLst>
              <a:ext uri="{FF2B5EF4-FFF2-40B4-BE49-F238E27FC236}">
                <a16:creationId xmlns:a16="http://schemas.microsoft.com/office/drawing/2014/main" id="{E48372F3-7B7C-C0D9-679B-FAE9184A9DEB}"/>
              </a:ext>
            </a:extLst>
          </p:cNvPr>
          <p:cNvSpPr>
            <a:spLocks noEditPoints="1"/>
          </p:cNvSpPr>
          <p:nvPr/>
        </p:nvSpPr>
        <p:spPr bwMode="auto">
          <a:xfrm>
            <a:off x="5301736" y="3143228"/>
            <a:ext cx="518616" cy="443377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7D397-1CBD-8C27-B7EA-427C034DE248}"/>
              </a:ext>
            </a:extLst>
          </p:cNvPr>
          <p:cNvSpPr txBox="1"/>
          <p:nvPr/>
        </p:nvSpPr>
        <p:spPr>
          <a:xfrm>
            <a:off x="6371649" y="2249466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A305-B69A-D967-354D-89765F6D84D4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E2FD64C-40A3-F558-3A25-559E8EACA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E9E93C-F9F3-3B85-C62B-0FE1DDDE24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331FB6-5725-C5AD-8139-C608174028B1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D7D26-F341-446A-A3E2-96B617CF7531}"/>
                </a:ext>
              </a:extLst>
            </p:cNvPr>
            <p:cNvSpPr txBox="1"/>
            <p:nvPr/>
          </p:nvSpPr>
          <p:spPr>
            <a:xfrm>
              <a:off x="1489112" y="2806037"/>
              <a:ext cx="2777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A5BF30-A749-4FDE-6260-255D5EAA628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2A198-0539-87ED-6F1F-84662F1440E8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5006BE6-4D7B-74ED-387B-F9E4F2018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48B86-ADEA-9BD6-2D88-BA66AE7D64C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2315A-20B4-29B0-9967-8614FFD0BA98}"/>
              </a:ext>
            </a:extLst>
          </p:cNvPr>
          <p:cNvGrpSpPr/>
          <p:nvPr/>
        </p:nvGrpSpPr>
        <p:grpSpPr>
          <a:xfrm>
            <a:off x="7213065" y="4417285"/>
            <a:ext cx="3600452" cy="805503"/>
            <a:chOff x="1489113" y="2806037"/>
            <a:chExt cx="3600452" cy="8055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1D0471-40BB-6ED9-8EFB-DBB1E13B591C}"/>
                </a:ext>
              </a:extLst>
            </p:cNvPr>
            <p:cNvSpPr txBox="1"/>
            <p:nvPr/>
          </p:nvSpPr>
          <p:spPr>
            <a:xfrm>
              <a:off x="1489113" y="2806037"/>
              <a:ext cx="25701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13552-AD21-B60A-8D12-426E18D1D1D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CF14C-136F-DDF9-EF3B-0DF31B319ABC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470CDA1-289F-0886-8F79-66755AB42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A6814-9FB7-CDE4-C8EB-036D477ED30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32237-5A61-F50C-338F-BC29C55FFA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B8253-4A1D-E992-EE90-99AA41AF9C3E}"/>
                </a:ext>
              </a:extLst>
            </p:cNvPr>
            <p:cNvSpPr txBox="1"/>
            <p:nvPr/>
          </p:nvSpPr>
          <p:spPr>
            <a:xfrm>
              <a:off x="1489113" y="2806037"/>
              <a:ext cx="2397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388DC0-A1B2-1764-1897-8C8C2BF93602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8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14A-F1E3-857B-B098-E938F34C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EB264-AA97-F446-4C81-07B166354964}"/>
              </a:ext>
            </a:extLst>
          </p:cNvPr>
          <p:cNvSpPr/>
          <p:nvPr/>
        </p:nvSpPr>
        <p:spPr>
          <a:xfrm>
            <a:off x="5758607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6BDF74-B08C-A9F6-D821-FB6E516FD450}"/>
              </a:ext>
            </a:extLst>
          </p:cNvPr>
          <p:cNvSpPr/>
          <p:nvPr/>
        </p:nvSpPr>
        <p:spPr>
          <a:xfrm>
            <a:off x="3850344" y="2249466"/>
            <a:ext cx="2583044" cy="1482186"/>
          </a:xfrm>
          <a:custGeom>
            <a:avLst/>
            <a:gdLst>
              <a:gd name="connsiteX0" fmla="*/ 1759608 w 2583044"/>
              <a:gd name="connsiteY0" fmla="*/ 0 h 1482186"/>
              <a:gd name="connsiteX1" fmla="*/ 2583044 w 2583044"/>
              <a:gd name="connsiteY1" fmla="*/ 741093 h 1482186"/>
              <a:gd name="connsiteX2" fmla="*/ 1759608 w 2583044"/>
              <a:gd name="connsiteY2" fmla="*/ 1482186 h 1482186"/>
              <a:gd name="connsiteX3" fmla="*/ 1759608 w 2583044"/>
              <a:gd name="connsiteY3" fmla="*/ 1339400 h 1482186"/>
              <a:gd name="connsiteX4" fmla="*/ 0 w 2583044"/>
              <a:gd name="connsiteY4" fmla="*/ 1339400 h 1482186"/>
              <a:gd name="connsiteX5" fmla="*/ 661553 w 2583044"/>
              <a:gd name="connsiteY5" fmla="*/ 743994 h 1482186"/>
              <a:gd name="connsiteX6" fmla="*/ 0 w 2583044"/>
              <a:gd name="connsiteY6" fmla="*/ 148588 h 1482186"/>
              <a:gd name="connsiteX7" fmla="*/ 1759608 w 2583044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4" h="1482186">
                <a:moveTo>
                  <a:pt x="1759608" y="0"/>
                </a:moveTo>
                <a:cubicBezTo>
                  <a:pt x="1759608" y="0"/>
                  <a:pt x="2583044" y="741093"/>
                  <a:pt x="2583044" y="741093"/>
                </a:cubicBezTo>
                <a:lnTo>
                  <a:pt x="1759608" y="1482186"/>
                </a:lnTo>
                <a:lnTo>
                  <a:pt x="1759608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8" y="14858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4C6D13-4C55-62FF-8F2A-657076F3FF15}"/>
              </a:ext>
            </a:extLst>
          </p:cNvPr>
          <p:cNvSpPr/>
          <p:nvPr/>
        </p:nvSpPr>
        <p:spPr>
          <a:xfrm>
            <a:off x="1942080" y="2249466"/>
            <a:ext cx="2583045" cy="1482186"/>
          </a:xfrm>
          <a:custGeom>
            <a:avLst/>
            <a:gdLst>
              <a:gd name="connsiteX0" fmla="*/ 1759609 w 2583045"/>
              <a:gd name="connsiteY0" fmla="*/ 0 h 1482186"/>
              <a:gd name="connsiteX1" fmla="*/ 2583045 w 2583045"/>
              <a:gd name="connsiteY1" fmla="*/ 741093 h 1482186"/>
              <a:gd name="connsiteX2" fmla="*/ 1759609 w 2583045"/>
              <a:gd name="connsiteY2" fmla="*/ 1482186 h 1482186"/>
              <a:gd name="connsiteX3" fmla="*/ 1759609 w 2583045"/>
              <a:gd name="connsiteY3" fmla="*/ 1339400 h 1482186"/>
              <a:gd name="connsiteX4" fmla="*/ 0 w 2583045"/>
              <a:gd name="connsiteY4" fmla="*/ 1339400 h 1482186"/>
              <a:gd name="connsiteX5" fmla="*/ 661553 w 2583045"/>
              <a:gd name="connsiteY5" fmla="*/ 743994 h 1482186"/>
              <a:gd name="connsiteX6" fmla="*/ 0 w 2583045"/>
              <a:gd name="connsiteY6" fmla="*/ 148588 h 1482186"/>
              <a:gd name="connsiteX7" fmla="*/ 1759609 w 2583045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5" h="1482186">
                <a:moveTo>
                  <a:pt x="1759609" y="0"/>
                </a:moveTo>
                <a:cubicBezTo>
                  <a:pt x="1759609" y="0"/>
                  <a:pt x="2583045" y="741093"/>
                  <a:pt x="2583045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8859C1-BCCE-5407-C2D5-0C329BCCBFE7}"/>
              </a:ext>
            </a:extLst>
          </p:cNvPr>
          <p:cNvSpPr/>
          <p:nvPr/>
        </p:nvSpPr>
        <p:spPr>
          <a:xfrm>
            <a:off x="7666871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2673-88EB-DC53-9B0A-592DDCDD7621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6AAC-48A0-4E6B-22F2-EC7C1C3F6B6B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2E118-C87B-A32D-E654-119A0D10018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9">
            <a:extLst>
              <a:ext uri="{FF2B5EF4-FFF2-40B4-BE49-F238E27FC236}">
                <a16:creationId xmlns:a16="http://schemas.microsoft.com/office/drawing/2014/main" id="{EE88A03C-3A5D-D39E-AF5A-4BAF8E846DCD}"/>
              </a:ext>
            </a:extLst>
          </p:cNvPr>
          <p:cNvSpPr>
            <a:spLocks noEditPoints="1"/>
          </p:cNvSpPr>
          <p:nvPr/>
        </p:nvSpPr>
        <p:spPr bwMode="auto">
          <a:xfrm>
            <a:off x="8697120" y="2714680"/>
            <a:ext cx="522549" cy="551759"/>
          </a:xfrm>
          <a:custGeom>
            <a:avLst/>
            <a:gdLst>
              <a:gd name="T0" fmla="*/ 123 w 139"/>
              <a:gd name="T1" fmla="*/ 15 h 138"/>
              <a:gd name="T2" fmla="*/ 87 w 139"/>
              <a:gd name="T3" fmla="*/ 0 h 138"/>
              <a:gd name="T4" fmla="*/ 87 w 139"/>
              <a:gd name="T5" fmla="*/ 0 h 138"/>
              <a:gd name="T6" fmla="*/ 50 w 139"/>
              <a:gd name="T7" fmla="*/ 15 h 138"/>
              <a:gd name="T8" fmla="*/ 34 w 139"/>
              <a:gd name="T9" fmla="*/ 52 h 138"/>
              <a:gd name="T10" fmla="*/ 42 w 139"/>
              <a:gd name="T11" fmla="*/ 78 h 138"/>
              <a:gd name="T12" fmla="*/ 4 w 139"/>
              <a:gd name="T13" fmla="*/ 116 h 138"/>
              <a:gd name="T14" fmla="*/ 0 w 139"/>
              <a:gd name="T15" fmla="*/ 125 h 138"/>
              <a:gd name="T16" fmla="*/ 4 w 139"/>
              <a:gd name="T17" fmla="*/ 134 h 138"/>
              <a:gd name="T18" fmla="*/ 4 w 139"/>
              <a:gd name="T19" fmla="*/ 135 h 138"/>
              <a:gd name="T20" fmla="*/ 13 w 139"/>
              <a:gd name="T21" fmla="*/ 138 h 138"/>
              <a:gd name="T22" fmla="*/ 22 w 139"/>
              <a:gd name="T23" fmla="*/ 135 h 138"/>
              <a:gd name="T24" fmla="*/ 60 w 139"/>
              <a:gd name="T25" fmla="*/ 97 h 138"/>
              <a:gd name="T26" fmla="*/ 87 w 139"/>
              <a:gd name="T27" fmla="*/ 104 h 138"/>
              <a:gd name="T28" fmla="*/ 123 w 139"/>
              <a:gd name="T29" fmla="*/ 89 h 138"/>
              <a:gd name="T30" fmla="*/ 139 w 139"/>
              <a:gd name="T31" fmla="*/ 52 h 138"/>
              <a:gd name="T32" fmla="*/ 123 w 139"/>
              <a:gd name="T33" fmla="*/ 15 h 138"/>
              <a:gd name="T34" fmla="*/ 16 w 139"/>
              <a:gd name="T35" fmla="*/ 128 h 138"/>
              <a:gd name="T36" fmla="*/ 13 w 139"/>
              <a:gd name="T37" fmla="*/ 129 h 138"/>
              <a:gd name="T38" fmla="*/ 11 w 139"/>
              <a:gd name="T39" fmla="*/ 128 h 138"/>
              <a:gd name="T40" fmla="*/ 10 w 139"/>
              <a:gd name="T41" fmla="*/ 128 h 138"/>
              <a:gd name="T42" fmla="*/ 9 w 139"/>
              <a:gd name="T43" fmla="*/ 125 h 138"/>
              <a:gd name="T44" fmla="*/ 10 w 139"/>
              <a:gd name="T45" fmla="*/ 123 h 138"/>
              <a:gd name="T46" fmla="*/ 47 w 139"/>
              <a:gd name="T47" fmla="*/ 86 h 138"/>
              <a:gd name="T48" fmla="*/ 50 w 139"/>
              <a:gd name="T49" fmla="*/ 89 h 138"/>
              <a:gd name="T50" fmla="*/ 53 w 139"/>
              <a:gd name="T51" fmla="*/ 91 h 138"/>
              <a:gd name="T52" fmla="*/ 16 w 139"/>
              <a:gd name="T53" fmla="*/ 128 h 138"/>
              <a:gd name="T54" fmla="*/ 117 w 139"/>
              <a:gd name="T55" fmla="*/ 82 h 138"/>
              <a:gd name="T56" fmla="*/ 87 w 139"/>
              <a:gd name="T57" fmla="*/ 95 h 138"/>
              <a:gd name="T58" fmla="*/ 56 w 139"/>
              <a:gd name="T59" fmla="*/ 82 h 138"/>
              <a:gd name="T60" fmla="*/ 43 w 139"/>
              <a:gd name="T61" fmla="*/ 52 h 138"/>
              <a:gd name="T62" fmla="*/ 56 w 139"/>
              <a:gd name="T63" fmla="*/ 21 h 138"/>
              <a:gd name="T64" fmla="*/ 87 w 139"/>
              <a:gd name="T65" fmla="*/ 9 h 138"/>
              <a:gd name="T66" fmla="*/ 117 w 139"/>
              <a:gd name="T67" fmla="*/ 21 h 138"/>
              <a:gd name="T68" fmla="*/ 130 w 139"/>
              <a:gd name="T69" fmla="*/ 52 h 138"/>
              <a:gd name="T70" fmla="*/ 117 w 139"/>
              <a:gd name="T71" fmla="*/ 82 h 138"/>
              <a:gd name="T72" fmla="*/ 117 w 139"/>
              <a:gd name="T73" fmla="*/ 82 h 138"/>
              <a:gd name="T74" fmla="*/ 117 w 139"/>
              <a:gd name="T75" fmla="*/ 8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" h="138">
                <a:moveTo>
                  <a:pt x="123" y="15"/>
                </a:moveTo>
                <a:cubicBezTo>
                  <a:pt x="114" y="5"/>
                  <a:pt x="10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73" y="0"/>
                  <a:pt x="60" y="5"/>
                  <a:pt x="50" y="15"/>
                </a:cubicBezTo>
                <a:cubicBezTo>
                  <a:pt x="40" y="25"/>
                  <a:pt x="34" y="38"/>
                  <a:pt x="34" y="52"/>
                </a:cubicBezTo>
                <a:cubicBezTo>
                  <a:pt x="34" y="61"/>
                  <a:pt x="37" y="71"/>
                  <a:pt x="42" y="78"/>
                </a:cubicBezTo>
                <a:cubicBezTo>
                  <a:pt x="4" y="116"/>
                  <a:pt x="4" y="116"/>
                  <a:pt x="4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9"/>
                  <a:pt x="1" y="132"/>
                  <a:pt x="4" y="134"/>
                </a:cubicBezTo>
                <a:cubicBezTo>
                  <a:pt x="4" y="135"/>
                  <a:pt x="4" y="135"/>
                  <a:pt x="4" y="135"/>
                </a:cubicBezTo>
                <a:cubicBezTo>
                  <a:pt x="7" y="137"/>
                  <a:pt x="10" y="138"/>
                  <a:pt x="13" y="138"/>
                </a:cubicBezTo>
                <a:cubicBezTo>
                  <a:pt x="16" y="138"/>
                  <a:pt x="20" y="137"/>
                  <a:pt x="22" y="135"/>
                </a:cubicBezTo>
                <a:cubicBezTo>
                  <a:pt x="60" y="97"/>
                  <a:pt x="60" y="97"/>
                  <a:pt x="60" y="97"/>
                </a:cubicBezTo>
                <a:cubicBezTo>
                  <a:pt x="68" y="102"/>
                  <a:pt x="77" y="104"/>
                  <a:pt x="87" y="104"/>
                </a:cubicBezTo>
                <a:cubicBezTo>
                  <a:pt x="100" y="104"/>
                  <a:pt x="114" y="99"/>
                  <a:pt x="123" y="89"/>
                </a:cubicBezTo>
                <a:cubicBezTo>
                  <a:pt x="133" y="79"/>
                  <a:pt x="139" y="66"/>
                  <a:pt x="139" y="52"/>
                </a:cubicBezTo>
                <a:cubicBezTo>
                  <a:pt x="139" y="38"/>
                  <a:pt x="133" y="25"/>
                  <a:pt x="123" y="15"/>
                </a:cubicBezTo>
                <a:close/>
                <a:moveTo>
                  <a:pt x="16" y="128"/>
                </a:moveTo>
                <a:cubicBezTo>
                  <a:pt x="15" y="129"/>
                  <a:pt x="14" y="129"/>
                  <a:pt x="13" y="129"/>
                </a:cubicBezTo>
                <a:cubicBezTo>
                  <a:pt x="12" y="129"/>
                  <a:pt x="11" y="129"/>
                  <a:pt x="11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9" y="127"/>
                  <a:pt x="9" y="126"/>
                  <a:pt x="9" y="125"/>
                </a:cubicBezTo>
                <a:cubicBezTo>
                  <a:pt x="9" y="124"/>
                  <a:pt x="9" y="123"/>
                  <a:pt x="10" y="123"/>
                </a:cubicBezTo>
                <a:cubicBezTo>
                  <a:pt x="47" y="86"/>
                  <a:pt x="47" y="86"/>
                  <a:pt x="47" y="86"/>
                </a:cubicBezTo>
                <a:cubicBezTo>
                  <a:pt x="48" y="87"/>
                  <a:pt x="49" y="88"/>
                  <a:pt x="50" y="89"/>
                </a:cubicBezTo>
                <a:cubicBezTo>
                  <a:pt x="51" y="90"/>
                  <a:pt x="52" y="91"/>
                  <a:pt x="53" y="91"/>
                </a:cubicBezTo>
                <a:lnTo>
                  <a:pt x="16" y="128"/>
                </a:lnTo>
                <a:close/>
                <a:moveTo>
                  <a:pt x="117" y="82"/>
                </a:moveTo>
                <a:cubicBezTo>
                  <a:pt x="109" y="91"/>
                  <a:pt x="98" y="95"/>
                  <a:pt x="87" y="95"/>
                </a:cubicBezTo>
                <a:cubicBezTo>
                  <a:pt x="75" y="95"/>
                  <a:pt x="64" y="91"/>
                  <a:pt x="56" y="82"/>
                </a:cubicBezTo>
                <a:cubicBezTo>
                  <a:pt x="48" y="74"/>
                  <a:pt x="43" y="63"/>
                  <a:pt x="43" y="52"/>
                </a:cubicBezTo>
                <a:cubicBezTo>
                  <a:pt x="43" y="40"/>
                  <a:pt x="48" y="30"/>
                  <a:pt x="56" y="21"/>
                </a:cubicBezTo>
                <a:cubicBezTo>
                  <a:pt x="64" y="13"/>
                  <a:pt x="75" y="9"/>
                  <a:pt x="87" y="9"/>
                </a:cubicBezTo>
                <a:cubicBezTo>
                  <a:pt x="98" y="9"/>
                  <a:pt x="109" y="13"/>
                  <a:pt x="117" y="21"/>
                </a:cubicBezTo>
                <a:cubicBezTo>
                  <a:pt x="125" y="30"/>
                  <a:pt x="130" y="40"/>
                  <a:pt x="130" y="52"/>
                </a:cubicBezTo>
                <a:cubicBezTo>
                  <a:pt x="130" y="63"/>
                  <a:pt x="125" y="74"/>
                  <a:pt x="117" y="82"/>
                </a:cubicBezTo>
                <a:close/>
                <a:moveTo>
                  <a:pt x="117" y="82"/>
                </a:moveTo>
                <a:cubicBezTo>
                  <a:pt x="117" y="82"/>
                  <a:pt x="117" y="82"/>
                  <a:pt x="117" y="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AD90B-462A-C688-99A9-75FAAEC64C14}"/>
              </a:ext>
            </a:extLst>
          </p:cNvPr>
          <p:cNvGrpSpPr/>
          <p:nvPr/>
        </p:nvGrpSpPr>
        <p:grpSpPr>
          <a:xfrm>
            <a:off x="6771005" y="2685469"/>
            <a:ext cx="558250" cy="610180"/>
            <a:chOff x="4470400" y="5603875"/>
            <a:chExt cx="273050" cy="298450"/>
          </a:xfrm>
          <a:solidFill>
            <a:schemeClr val="bg1"/>
          </a:solidFill>
        </p:grpSpPr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6AF1EFB5-7136-7891-A6DC-EC40176A5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close/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close/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close/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close/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close/>
                  <a:moveTo>
                    <a:pt x="167" y="147"/>
                  </a:moveTo>
                  <a:lnTo>
                    <a:pt x="16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38616507-4741-EEBA-3016-4CFCCBA99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moveTo>
                    <a:pt x="167" y="147"/>
                  </a:moveTo>
                  <a:lnTo>
                    <a:pt x="167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FE8A9-110E-C070-D87D-A1E68CCDE46E}"/>
              </a:ext>
            </a:extLst>
          </p:cNvPr>
          <p:cNvGrpSpPr/>
          <p:nvPr/>
        </p:nvGrpSpPr>
        <p:grpSpPr>
          <a:xfrm>
            <a:off x="4828662" y="2704943"/>
            <a:ext cx="626409" cy="571232"/>
            <a:chOff x="2917825" y="5613400"/>
            <a:chExt cx="306388" cy="279400"/>
          </a:xfrm>
          <a:solidFill>
            <a:schemeClr val="bg1"/>
          </a:solidFill>
        </p:grpSpPr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856DCDF9-C9E0-60C6-6998-C4F3B65DD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5613400"/>
              <a:ext cx="296863" cy="279400"/>
            </a:xfrm>
            <a:custGeom>
              <a:avLst/>
              <a:gdLst>
                <a:gd name="T0" fmla="*/ 98 w 161"/>
                <a:gd name="T1" fmla="*/ 130 h 142"/>
                <a:gd name="T2" fmla="*/ 87 w 161"/>
                <a:gd name="T3" fmla="*/ 130 h 142"/>
                <a:gd name="T4" fmla="*/ 87 w 161"/>
                <a:gd name="T5" fmla="*/ 28 h 142"/>
                <a:gd name="T6" fmla="*/ 134 w 161"/>
                <a:gd name="T7" fmla="*/ 28 h 142"/>
                <a:gd name="T8" fmla="*/ 114 w 161"/>
                <a:gd name="T9" fmla="*/ 60 h 142"/>
                <a:gd name="T10" fmla="*/ 115 w 161"/>
                <a:gd name="T11" fmla="*/ 65 h 142"/>
                <a:gd name="T12" fmla="*/ 117 w 161"/>
                <a:gd name="T13" fmla="*/ 65 h 142"/>
                <a:gd name="T14" fmla="*/ 120 w 161"/>
                <a:gd name="T15" fmla="*/ 63 h 142"/>
                <a:gd name="T16" fmla="*/ 137 w 161"/>
                <a:gd name="T17" fmla="*/ 36 h 142"/>
                <a:gd name="T18" fmla="*/ 154 w 161"/>
                <a:gd name="T19" fmla="*/ 63 h 142"/>
                <a:gd name="T20" fmla="*/ 159 w 161"/>
                <a:gd name="T21" fmla="*/ 65 h 142"/>
                <a:gd name="T22" fmla="*/ 160 w 161"/>
                <a:gd name="T23" fmla="*/ 60 h 142"/>
                <a:gd name="T24" fmla="*/ 140 w 161"/>
                <a:gd name="T25" fmla="*/ 28 h 142"/>
                <a:gd name="T26" fmla="*/ 141 w 161"/>
                <a:gd name="T27" fmla="*/ 28 h 142"/>
                <a:gd name="T28" fmla="*/ 146 w 161"/>
                <a:gd name="T29" fmla="*/ 23 h 142"/>
                <a:gd name="T30" fmla="*/ 141 w 161"/>
                <a:gd name="T31" fmla="*/ 18 h 142"/>
                <a:gd name="T32" fmla="*/ 102 w 161"/>
                <a:gd name="T33" fmla="*/ 18 h 142"/>
                <a:gd name="T34" fmla="*/ 92 w 161"/>
                <a:gd name="T35" fmla="*/ 11 h 142"/>
                <a:gd name="T36" fmla="*/ 80 w 161"/>
                <a:gd name="T37" fmla="*/ 0 h 142"/>
                <a:gd name="T38" fmla="*/ 68 w 161"/>
                <a:gd name="T39" fmla="*/ 11 h 142"/>
                <a:gd name="T40" fmla="*/ 59 w 161"/>
                <a:gd name="T41" fmla="*/ 18 h 142"/>
                <a:gd name="T42" fmla="*/ 20 w 161"/>
                <a:gd name="T43" fmla="*/ 18 h 142"/>
                <a:gd name="T44" fmla="*/ 15 w 161"/>
                <a:gd name="T45" fmla="*/ 23 h 142"/>
                <a:gd name="T46" fmla="*/ 20 w 161"/>
                <a:gd name="T47" fmla="*/ 28 h 142"/>
                <a:gd name="T48" fmla="*/ 21 w 161"/>
                <a:gd name="T49" fmla="*/ 28 h 142"/>
                <a:gd name="T50" fmla="*/ 1 w 161"/>
                <a:gd name="T51" fmla="*/ 60 h 142"/>
                <a:gd name="T52" fmla="*/ 2 w 161"/>
                <a:gd name="T53" fmla="*/ 65 h 142"/>
                <a:gd name="T54" fmla="*/ 4 w 161"/>
                <a:gd name="T55" fmla="*/ 65 h 142"/>
                <a:gd name="T56" fmla="*/ 7 w 161"/>
                <a:gd name="T57" fmla="*/ 63 h 142"/>
                <a:gd name="T58" fmla="*/ 24 w 161"/>
                <a:gd name="T59" fmla="*/ 36 h 142"/>
                <a:gd name="T60" fmla="*/ 41 w 161"/>
                <a:gd name="T61" fmla="*/ 63 h 142"/>
                <a:gd name="T62" fmla="*/ 46 w 161"/>
                <a:gd name="T63" fmla="*/ 65 h 142"/>
                <a:gd name="T64" fmla="*/ 47 w 161"/>
                <a:gd name="T65" fmla="*/ 60 h 142"/>
                <a:gd name="T66" fmla="*/ 27 w 161"/>
                <a:gd name="T67" fmla="*/ 28 h 142"/>
                <a:gd name="T68" fmla="*/ 74 w 161"/>
                <a:gd name="T69" fmla="*/ 28 h 142"/>
                <a:gd name="T70" fmla="*/ 74 w 161"/>
                <a:gd name="T71" fmla="*/ 130 h 142"/>
                <a:gd name="T72" fmla="*/ 63 w 161"/>
                <a:gd name="T73" fmla="*/ 130 h 142"/>
                <a:gd name="T74" fmla="*/ 51 w 161"/>
                <a:gd name="T75" fmla="*/ 142 h 142"/>
                <a:gd name="T76" fmla="*/ 110 w 161"/>
                <a:gd name="T77" fmla="*/ 142 h 142"/>
                <a:gd name="T78" fmla="*/ 98 w 161"/>
                <a:gd name="T79" fmla="*/ 130 h 142"/>
                <a:gd name="T80" fmla="*/ 98 w 161"/>
                <a:gd name="T81" fmla="*/ 130 h 142"/>
                <a:gd name="T82" fmla="*/ 98 w 161"/>
                <a:gd name="T83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142">
                  <a:moveTo>
                    <a:pt x="98" y="130"/>
                  </a:moveTo>
                  <a:cubicBezTo>
                    <a:pt x="87" y="130"/>
                    <a:pt x="87" y="130"/>
                    <a:pt x="87" y="1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3" y="61"/>
                    <a:pt x="114" y="64"/>
                    <a:pt x="115" y="65"/>
                  </a:cubicBezTo>
                  <a:cubicBezTo>
                    <a:pt x="116" y="65"/>
                    <a:pt x="116" y="65"/>
                    <a:pt x="117" y="65"/>
                  </a:cubicBezTo>
                  <a:cubicBezTo>
                    <a:pt x="118" y="65"/>
                    <a:pt x="119" y="65"/>
                    <a:pt x="120" y="63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5" y="65"/>
                    <a:pt x="157" y="66"/>
                    <a:pt x="159" y="65"/>
                  </a:cubicBezTo>
                  <a:cubicBezTo>
                    <a:pt x="161" y="64"/>
                    <a:pt x="161" y="61"/>
                    <a:pt x="160" y="6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3" y="28"/>
                    <a:pt x="146" y="26"/>
                    <a:pt x="146" y="23"/>
                  </a:cubicBezTo>
                  <a:cubicBezTo>
                    <a:pt x="146" y="20"/>
                    <a:pt x="143" y="18"/>
                    <a:pt x="141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99" y="15"/>
                    <a:pt x="96" y="12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8" y="11"/>
                  </a:cubicBezTo>
                  <a:cubicBezTo>
                    <a:pt x="65" y="12"/>
                    <a:pt x="61" y="15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5" y="20"/>
                    <a:pt x="15" y="23"/>
                  </a:cubicBezTo>
                  <a:cubicBezTo>
                    <a:pt x="15" y="26"/>
                    <a:pt x="17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4"/>
                    <a:pt x="2" y="65"/>
                  </a:cubicBezTo>
                  <a:cubicBezTo>
                    <a:pt x="2" y="65"/>
                    <a:pt x="3" y="65"/>
                    <a:pt x="4" y="65"/>
                  </a:cubicBezTo>
                  <a:cubicBezTo>
                    <a:pt x="5" y="65"/>
                    <a:pt x="6" y="65"/>
                    <a:pt x="7" y="6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5"/>
                    <a:pt x="44" y="66"/>
                    <a:pt x="46" y="65"/>
                  </a:cubicBezTo>
                  <a:cubicBezTo>
                    <a:pt x="47" y="64"/>
                    <a:pt x="48" y="61"/>
                    <a:pt x="47" y="6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6" y="130"/>
                    <a:pt x="51" y="135"/>
                    <a:pt x="51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35"/>
                    <a:pt x="105" y="130"/>
                    <a:pt x="98" y="130"/>
                  </a:cubicBezTo>
                  <a:close/>
                  <a:moveTo>
                    <a:pt x="98" y="130"/>
                  </a:moveTo>
                  <a:cubicBezTo>
                    <a:pt x="98" y="130"/>
                    <a:pt x="98" y="130"/>
                    <a:pt x="98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0850FEFD-3ECD-2D45-D614-4240F1B16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825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B2476E3-973B-255F-595E-916CD9199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788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105">
            <a:extLst>
              <a:ext uri="{FF2B5EF4-FFF2-40B4-BE49-F238E27FC236}">
                <a16:creationId xmlns:a16="http://schemas.microsoft.com/office/drawing/2014/main" id="{6AF81CD5-9DCD-A8B8-4421-7C84DD7903F8}"/>
              </a:ext>
            </a:extLst>
          </p:cNvPr>
          <p:cNvSpPr>
            <a:spLocks noEditPoints="1"/>
          </p:cNvSpPr>
          <p:nvPr/>
        </p:nvSpPr>
        <p:spPr bwMode="auto">
          <a:xfrm>
            <a:off x="2973951" y="2742267"/>
            <a:ext cx="519302" cy="496584"/>
          </a:xfrm>
          <a:custGeom>
            <a:avLst/>
            <a:gdLst>
              <a:gd name="T0" fmla="*/ 27 w 138"/>
              <a:gd name="T1" fmla="*/ 124 h 124"/>
              <a:gd name="T2" fmla="*/ 10 w 138"/>
              <a:gd name="T3" fmla="*/ 117 h 124"/>
              <a:gd name="T4" fmla="*/ 10 w 138"/>
              <a:gd name="T5" fmla="*/ 83 h 124"/>
              <a:gd name="T6" fmla="*/ 84 w 138"/>
              <a:gd name="T7" fmla="*/ 9 h 124"/>
              <a:gd name="T8" fmla="*/ 106 w 138"/>
              <a:gd name="T9" fmla="*/ 0 h 124"/>
              <a:gd name="T10" fmla="*/ 128 w 138"/>
              <a:gd name="T11" fmla="*/ 9 h 124"/>
              <a:gd name="T12" fmla="*/ 138 w 138"/>
              <a:gd name="T13" fmla="*/ 32 h 124"/>
              <a:gd name="T14" fmla="*/ 128 w 138"/>
              <a:gd name="T15" fmla="*/ 54 h 124"/>
              <a:gd name="T16" fmla="*/ 70 w 138"/>
              <a:gd name="T17" fmla="*/ 112 h 124"/>
              <a:gd name="T18" fmla="*/ 64 w 138"/>
              <a:gd name="T19" fmla="*/ 112 h 124"/>
              <a:gd name="T20" fmla="*/ 64 w 138"/>
              <a:gd name="T21" fmla="*/ 106 h 124"/>
              <a:gd name="T22" fmla="*/ 122 w 138"/>
              <a:gd name="T23" fmla="*/ 48 h 124"/>
              <a:gd name="T24" fmla="*/ 129 w 138"/>
              <a:gd name="T25" fmla="*/ 32 h 124"/>
              <a:gd name="T26" fmla="*/ 122 w 138"/>
              <a:gd name="T27" fmla="*/ 16 h 124"/>
              <a:gd name="T28" fmla="*/ 106 w 138"/>
              <a:gd name="T29" fmla="*/ 9 h 124"/>
              <a:gd name="T30" fmla="*/ 90 w 138"/>
              <a:gd name="T31" fmla="*/ 16 h 124"/>
              <a:gd name="T32" fmla="*/ 16 w 138"/>
              <a:gd name="T33" fmla="*/ 90 h 124"/>
              <a:gd name="T34" fmla="*/ 16 w 138"/>
              <a:gd name="T35" fmla="*/ 111 h 124"/>
              <a:gd name="T36" fmla="*/ 37 w 138"/>
              <a:gd name="T37" fmla="*/ 111 h 124"/>
              <a:gd name="T38" fmla="*/ 87 w 138"/>
              <a:gd name="T39" fmla="*/ 61 h 124"/>
              <a:gd name="T40" fmla="*/ 89 w 138"/>
              <a:gd name="T41" fmla="*/ 56 h 124"/>
              <a:gd name="T42" fmla="*/ 87 w 138"/>
              <a:gd name="T43" fmla="*/ 51 h 124"/>
              <a:gd name="T44" fmla="*/ 77 w 138"/>
              <a:gd name="T45" fmla="*/ 51 h 124"/>
              <a:gd name="T46" fmla="*/ 43 w 138"/>
              <a:gd name="T47" fmla="*/ 85 h 124"/>
              <a:gd name="T48" fmla="*/ 36 w 138"/>
              <a:gd name="T49" fmla="*/ 85 h 124"/>
              <a:gd name="T50" fmla="*/ 36 w 138"/>
              <a:gd name="T51" fmla="*/ 78 h 124"/>
              <a:gd name="T52" fmla="*/ 70 w 138"/>
              <a:gd name="T53" fmla="*/ 45 h 124"/>
              <a:gd name="T54" fmla="*/ 93 w 138"/>
              <a:gd name="T55" fmla="*/ 45 h 124"/>
              <a:gd name="T56" fmla="*/ 98 w 138"/>
              <a:gd name="T57" fmla="*/ 56 h 124"/>
              <a:gd name="T58" fmla="*/ 93 w 138"/>
              <a:gd name="T59" fmla="*/ 67 h 124"/>
              <a:gd name="T60" fmla="*/ 44 w 138"/>
              <a:gd name="T61" fmla="*/ 117 h 124"/>
              <a:gd name="T62" fmla="*/ 27 w 138"/>
              <a:gd name="T63" fmla="*/ 124 h 124"/>
              <a:gd name="T64" fmla="*/ 27 w 138"/>
              <a:gd name="T65" fmla="*/ 124 h 124"/>
              <a:gd name="T66" fmla="*/ 27 w 138"/>
              <a:gd name="T6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4">
                <a:moveTo>
                  <a:pt x="27" y="124"/>
                </a:moveTo>
                <a:cubicBezTo>
                  <a:pt x="20" y="124"/>
                  <a:pt x="14" y="122"/>
                  <a:pt x="10" y="117"/>
                </a:cubicBezTo>
                <a:cubicBezTo>
                  <a:pt x="0" y="108"/>
                  <a:pt x="0" y="93"/>
                  <a:pt x="10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90" y="3"/>
                  <a:pt x="98" y="0"/>
                  <a:pt x="106" y="0"/>
                </a:cubicBezTo>
                <a:cubicBezTo>
                  <a:pt x="114" y="0"/>
                  <a:pt x="122" y="3"/>
                  <a:pt x="128" y="9"/>
                </a:cubicBezTo>
                <a:cubicBezTo>
                  <a:pt x="134" y="15"/>
                  <a:pt x="138" y="23"/>
                  <a:pt x="138" y="32"/>
                </a:cubicBezTo>
                <a:cubicBezTo>
                  <a:pt x="138" y="40"/>
                  <a:pt x="134" y="48"/>
                  <a:pt x="128" y="54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68" y="114"/>
                  <a:pt x="66" y="114"/>
                  <a:pt x="64" y="112"/>
                </a:cubicBezTo>
                <a:cubicBezTo>
                  <a:pt x="62" y="110"/>
                  <a:pt x="62" y="108"/>
                  <a:pt x="64" y="106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6" y="43"/>
                  <a:pt x="129" y="38"/>
                  <a:pt x="129" y="32"/>
                </a:cubicBezTo>
                <a:cubicBezTo>
                  <a:pt x="129" y="26"/>
                  <a:pt x="126" y="20"/>
                  <a:pt x="122" y="16"/>
                </a:cubicBezTo>
                <a:cubicBezTo>
                  <a:pt x="118" y="11"/>
                  <a:pt x="112" y="9"/>
                  <a:pt x="106" y="9"/>
                </a:cubicBezTo>
                <a:cubicBezTo>
                  <a:pt x="100" y="9"/>
                  <a:pt x="94" y="11"/>
                  <a:pt x="90" y="16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5"/>
                  <a:pt x="10" y="105"/>
                  <a:pt x="16" y="111"/>
                </a:cubicBezTo>
                <a:cubicBezTo>
                  <a:pt x="22" y="116"/>
                  <a:pt x="32" y="116"/>
                  <a:pt x="37" y="111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0"/>
                  <a:pt x="89" y="58"/>
                  <a:pt x="89" y="56"/>
                </a:cubicBezTo>
                <a:cubicBezTo>
                  <a:pt x="89" y="54"/>
                  <a:pt x="88" y="52"/>
                  <a:pt x="87" y="51"/>
                </a:cubicBezTo>
                <a:cubicBezTo>
                  <a:pt x="84" y="48"/>
                  <a:pt x="79" y="48"/>
                  <a:pt x="77" y="51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7"/>
                  <a:pt x="38" y="87"/>
                  <a:pt x="36" y="85"/>
                </a:cubicBezTo>
                <a:cubicBezTo>
                  <a:pt x="35" y="83"/>
                  <a:pt x="35" y="80"/>
                  <a:pt x="36" y="78"/>
                </a:cubicBezTo>
                <a:cubicBezTo>
                  <a:pt x="70" y="45"/>
                  <a:pt x="70" y="45"/>
                  <a:pt x="70" y="45"/>
                </a:cubicBezTo>
                <a:cubicBezTo>
                  <a:pt x="77" y="38"/>
                  <a:pt x="87" y="38"/>
                  <a:pt x="93" y="45"/>
                </a:cubicBezTo>
                <a:cubicBezTo>
                  <a:pt x="96" y="48"/>
                  <a:pt x="98" y="52"/>
                  <a:pt x="98" y="56"/>
                </a:cubicBezTo>
                <a:cubicBezTo>
                  <a:pt x="98" y="60"/>
                  <a:pt x="96" y="64"/>
                  <a:pt x="93" y="67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9" y="122"/>
                  <a:pt x="33" y="124"/>
                  <a:pt x="27" y="124"/>
                </a:cubicBezTo>
                <a:close/>
                <a:moveTo>
                  <a:pt x="27" y="124"/>
                </a:moveTo>
                <a:cubicBezTo>
                  <a:pt x="27" y="124"/>
                  <a:pt x="27" y="124"/>
                  <a:pt x="27" y="1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B383-1262-8021-3CF6-0C7BA2FA7D5A}"/>
              </a:ext>
            </a:extLst>
          </p:cNvPr>
          <p:cNvSpPr txBox="1"/>
          <p:nvPr/>
        </p:nvSpPr>
        <p:spPr>
          <a:xfrm>
            <a:off x="1942080" y="4026878"/>
            <a:ext cx="1652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7149A-7C56-3D08-EE4E-C7888D9DBE50}"/>
              </a:ext>
            </a:extLst>
          </p:cNvPr>
          <p:cNvSpPr txBox="1"/>
          <p:nvPr/>
        </p:nvSpPr>
        <p:spPr>
          <a:xfrm>
            <a:off x="1942080" y="4476346"/>
            <a:ext cx="165202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4CB9-56AC-B9DA-D6FF-EC24D4CFF9F3}"/>
              </a:ext>
            </a:extLst>
          </p:cNvPr>
          <p:cNvSpPr txBox="1"/>
          <p:nvPr/>
        </p:nvSpPr>
        <p:spPr>
          <a:xfrm>
            <a:off x="3850344" y="4026878"/>
            <a:ext cx="1652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47852-60A3-AAFF-A6E7-8EF5E725508C}"/>
              </a:ext>
            </a:extLst>
          </p:cNvPr>
          <p:cNvSpPr txBox="1"/>
          <p:nvPr/>
        </p:nvSpPr>
        <p:spPr>
          <a:xfrm>
            <a:off x="3850344" y="4476346"/>
            <a:ext cx="165202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E2C81-BBE2-F17F-A0DE-6769E61A8AF2}"/>
              </a:ext>
            </a:extLst>
          </p:cNvPr>
          <p:cNvSpPr txBox="1"/>
          <p:nvPr/>
        </p:nvSpPr>
        <p:spPr>
          <a:xfrm>
            <a:off x="5758607" y="4026878"/>
            <a:ext cx="1652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FF9F3-EA99-B271-A2D7-FF9DDB4FEC8F}"/>
              </a:ext>
            </a:extLst>
          </p:cNvPr>
          <p:cNvSpPr txBox="1"/>
          <p:nvPr/>
        </p:nvSpPr>
        <p:spPr>
          <a:xfrm>
            <a:off x="5758607" y="4476346"/>
            <a:ext cx="165202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5F25-D75A-EC54-5497-376AB584043D}"/>
              </a:ext>
            </a:extLst>
          </p:cNvPr>
          <p:cNvSpPr txBox="1"/>
          <p:nvPr/>
        </p:nvSpPr>
        <p:spPr>
          <a:xfrm>
            <a:off x="7666871" y="4026878"/>
            <a:ext cx="16520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Market Treads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8E1C-D6AC-9278-3E83-39157383CC2C}"/>
              </a:ext>
            </a:extLst>
          </p:cNvPr>
          <p:cNvSpPr txBox="1"/>
          <p:nvPr/>
        </p:nvSpPr>
        <p:spPr>
          <a:xfrm>
            <a:off x="7666871" y="4476346"/>
            <a:ext cx="165202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</p:spTree>
    <p:extLst>
      <p:ext uri="{BB962C8B-B14F-4D97-AF65-F5344CB8AC3E}">
        <p14:creationId xmlns:p14="http://schemas.microsoft.com/office/powerpoint/2010/main" val="1736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108D7-45BC-D41A-BEF4-160D24D32ABE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4C6C-4D7C-B075-73CD-0012CA5FC2C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0A9B6-8565-EADD-E54E-277F9051D1AC}"/>
              </a:ext>
            </a:extLst>
          </p:cNvPr>
          <p:cNvCxnSpPr/>
          <p:nvPr/>
        </p:nvCxnSpPr>
        <p:spPr>
          <a:xfrm>
            <a:off x="5029454" y="19020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70AD68-B012-0F2F-767A-C97A30D5A477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EACD-8874-C852-78CF-B4D972794442}"/>
              </a:ext>
            </a:extLst>
          </p:cNvPr>
          <p:cNvSpPr txBox="1"/>
          <p:nvPr/>
        </p:nvSpPr>
        <p:spPr>
          <a:xfrm>
            <a:off x="6371649" y="2249466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11F0B-257A-AC10-F08C-07843B120508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6F521F-8F8F-94AA-2618-5491ECE2B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738F-EE1C-D6CF-2AC9-61A599280D6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6F337-4037-EBF0-2A0E-920178B368AE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8BAFE-AEF7-923A-EC0F-1445DF38DFE5}"/>
                </a:ext>
              </a:extLst>
            </p:cNvPr>
            <p:cNvSpPr txBox="1"/>
            <p:nvPr/>
          </p:nvSpPr>
          <p:spPr>
            <a:xfrm>
              <a:off x="1489112" y="2806037"/>
              <a:ext cx="28640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13619D-3EC5-6724-89DE-4BDABF383B8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D060F-11FB-7784-24A2-E6F9738CFAA9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7B4D91-526E-8863-A473-B3577B6AE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72B12E-8A25-3A4E-30E8-9F78AFBD393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1CB6C-85DD-9809-1462-116B6F636206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9B70B-E034-D07B-F1FB-19C7414ED156}"/>
                </a:ext>
              </a:extLst>
            </p:cNvPr>
            <p:cNvSpPr txBox="1"/>
            <p:nvPr/>
          </p:nvSpPr>
          <p:spPr>
            <a:xfrm>
              <a:off x="1489112" y="2806037"/>
              <a:ext cx="272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468BEF-40DE-182F-D6F6-5B50EF7319B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C876-5CD0-BFD7-0776-25377DC57C32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BCFD693-FC1F-ECB5-3E1B-68CF6C8AE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DF18E-F9DC-FE0A-4500-B16D6F11854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4BDD9-1463-84FB-DAEE-E5409E15EE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F3812-97CE-FFD7-B461-D552BA3967FC}"/>
                </a:ext>
              </a:extLst>
            </p:cNvPr>
            <p:cNvSpPr txBox="1"/>
            <p:nvPr/>
          </p:nvSpPr>
          <p:spPr>
            <a:xfrm>
              <a:off x="1489113" y="2806037"/>
              <a:ext cx="27211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FFBCF-748F-2683-0A55-E68FDCC0AE36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6351AD3C-521E-A9AC-FD76-95AF9CF0E8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933" y="2253988"/>
            <a:ext cx="3491844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344C72-79F0-B5FD-4C9D-BB60230DB140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E036BBE-493C-5BE4-BB76-DA7F8D5C2842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475A737-FF28-8AF2-25A0-50799267CE1E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5E3D3AD-3EAA-8F71-C13A-B7C02A7498FB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BBD3980-058A-A16D-F320-4552719C4D59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E8150FB-2934-066A-A7E7-E945578580B7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51BCDA6-7578-5B95-89D1-C8227F8A6745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7DD5219-15BE-8EB5-794D-9EEE6E0492CA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8C5AE5E-291E-5A73-70BA-02469F450A4E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D149D6DD-11B8-79B5-DF1F-94E099019239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C1F8189C-F75B-9FD7-2644-F6F48DB3DF01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C3480B34-0375-D1DB-1A48-4ED032D521E2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9F5B5253-09CD-11BA-B850-655CC930332C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22646409-BC35-A9BB-76BD-165C58BD6FBD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697B42ED-E435-8E6E-7E44-6996A6B99BBB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8B8E829-D6D1-1C97-E3D1-1553B52C9A90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2CD6D86-F2F5-6927-42B8-0DC8F59BC327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42D0812-60D4-FF66-03E7-B5B00D266F69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5CB651A1-6F7B-6E90-2979-E8C9939ED810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21EDF5A-DCDE-C9E8-514A-17CF52267F0A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2BCE0931-E3BC-015F-543A-86F0005959FA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FA43CB5-56C3-0864-41A3-686B49CBDBE7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DB2BDF81-709C-D7DA-A06C-82B546BF9D71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A1ED29F9-F221-A70A-1F3E-F5C7F76E2503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45A8386E-13F4-1D66-548C-9BE6DF2DF44E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39977B3-81D8-66D8-CED7-7223624D4ADC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3CA73E30-289C-F96F-6190-56E46BD0CB11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9F74BBCA-D33A-53B9-7FBA-57AB1A15F61F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84930663-2804-F86A-906C-1ED47B255C8A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BC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EF03DE3F-5C80-40E6-E628-54D6A4A7E485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989C342-72BB-2573-5652-04383F6D3395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86D640B-98A1-0CFF-84D9-749B7523AFF9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7DC76DB-F2F0-C3CF-7B5F-519E6E193A1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6FD8F343-E9FE-9579-9249-07CD78598D5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CB7F055C-5D04-F9FA-4C3B-565A02EA5AF2}"/>
              </a:ext>
            </a:extLst>
          </p:cNvPr>
          <p:cNvSpPr>
            <a:spLocks/>
          </p:cNvSpPr>
          <p:nvPr/>
        </p:nvSpPr>
        <p:spPr bwMode="auto">
          <a:xfrm>
            <a:off x="4316936" y="5247537"/>
            <a:ext cx="562374" cy="581974"/>
          </a:xfrm>
          <a:custGeom>
            <a:avLst/>
            <a:gdLst>
              <a:gd name="T0" fmla="*/ 107 w 120"/>
              <a:gd name="T1" fmla="*/ 32 h 125"/>
              <a:gd name="T2" fmla="*/ 93 w 120"/>
              <a:gd name="T3" fmla="*/ 46 h 125"/>
              <a:gd name="T4" fmla="*/ 106 w 120"/>
              <a:gd name="T5" fmla="*/ 103 h 125"/>
              <a:gd name="T6" fmla="*/ 105 w 120"/>
              <a:gd name="T7" fmla="*/ 106 h 125"/>
              <a:gd name="T8" fmla="*/ 95 w 120"/>
              <a:gd name="T9" fmla="*/ 115 h 125"/>
              <a:gd name="T10" fmla="*/ 93 w 120"/>
              <a:gd name="T11" fmla="*/ 115 h 125"/>
              <a:gd name="T12" fmla="*/ 93 w 120"/>
              <a:gd name="T13" fmla="*/ 115 h 125"/>
              <a:gd name="T14" fmla="*/ 91 w 120"/>
              <a:gd name="T15" fmla="*/ 114 h 125"/>
              <a:gd name="T16" fmla="*/ 68 w 120"/>
              <a:gd name="T17" fmla="*/ 74 h 125"/>
              <a:gd name="T18" fmla="*/ 46 w 120"/>
              <a:gd name="T19" fmla="*/ 97 h 125"/>
              <a:gd name="T20" fmla="*/ 51 w 120"/>
              <a:gd name="T21" fmla="*/ 113 h 125"/>
              <a:gd name="T22" fmla="*/ 50 w 120"/>
              <a:gd name="T23" fmla="*/ 116 h 125"/>
              <a:gd name="T24" fmla="*/ 42 w 120"/>
              <a:gd name="T25" fmla="*/ 124 h 125"/>
              <a:gd name="T26" fmla="*/ 40 w 120"/>
              <a:gd name="T27" fmla="*/ 125 h 125"/>
              <a:gd name="T28" fmla="*/ 40 w 120"/>
              <a:gd name="T29" fmla="*/ 125 h 125"/>
              <a:gd name="T30" fmla="*/ 38 w 120"/>
              <a:gd name="T31" fmla="*/ 124 h 125"/>
              <a:gd name="T32" fmla="*/ 22 w 120"/>
              <a:gd name="T33" fmla="*/ 105 h 125"/>
              <a:gd name="T34" fmla="*/ 2 w 120"/>
              <a:gd name="T35" fmla="*/ 91 h 125"/>
              <a:gd name="T36" fmla="*/ 0 w 120"/>
              <a:gd name="T37" fmla="*/ 89 h 125"/>
              <a:gd name="T38" fmla="*/ 1 w 120"/>
              <a:gd name="T39" fmla="*/ 87 h 125"/>
              <a:gd name="T40" fmla="*/ 9 w 120"/>
              <a:gd name="T41" fmla="*/ 78 h 125"/>
              <a:gd name="T42" fmla="*/ 11 w 120"/>
              <a:gd name="T43" fmla="*/ 77 h 125"/>
              <a:gd name="T44" fmla="*/ 12 w 120"/>
              <a:gd name="T45" fmla="*/ 77 h 125"/>
              <a:gd name="T46" fmla="*/ 28 w 120"/>
              <a:gd name="T47" fmla="*/ 80 h 125"/>
              <a:gd name="T48" fmla="*/ 49 w 120"/>
              <a:gd name="T49" fmla="*/ 57 h 125"/>
              <a:gd name="T50" fmla="*/ 7 w 120"/>
              <a:gd name="T51" fmla="*/ 37 h 125"/>
              <a:gd name="T52" fmla="*/ 6 w 120"/>
              <a:gd name="T53" fmla="*/ 36 h 125"/>
              <a:gd name="T54" fmla="*/ 6 w 120"/>
              <a:gd name="T55" fmla="*/ 33 h 125"/>
              <a:gd name="T56" fmla="*/ 17 w 120"/>
              <a:gd name="T57" fmla="*/ 22 h 125"/>
              <a:gd name="T58" fmla="*/ 20 w 120"/>
              <a:gd name="T59" fmla="*/ 21 h 125"/>
              <a:gd name="T60" fmla="*/ 75 w 120"/>
              <a:gd name="T61" fmla="*/ 29 h 125"/>
              <a:gd name="T62" fmla="*/ 88 w 120"/>
              <a:gd name="T63" fmla="*/ 15 h 125"/>
              <a:gd name="T64" fmla="*/ 114 w 120"/>
              <a:gd name="T65" fmla="*/ 5 h 125"/>
              <a:gd name="T66" fmla="*/ 107 w 120"/>
              <a:gd name="T67" fmla="*/ 3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25">
                <a:moveTo>
                  <a:pt x="107" y="32"/>
                </a:moveTo>
                <a:cubicBezTo>
                  <a:pt x="93" y="46"/>
                  <a:pt x="93" y="46"/>
                  <a:pt x="93" y="4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6" y="105"/>
                  <a:pt x="105" y="10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4" y="115"/>
                  <a:pt x="94" y="115"/>
                  <a:pt x="93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2" y="115"/>
                  <a:pt x="91" y="115"/>
                  <a:pt x="91" y="114"/>
                </a:cubicBezTo>
                <a:cubicBezTo>
                  <a:pt x="68" y="74"/>
                  <a:pt x="68" y="74"/>
                  <a:pt x="68" y="74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1" y="114"/>
                  <a:pt x="51" y="115"/>
                  <a:pt x="50" y="116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25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39" y="125"/>
                  <a:pt x="39" y="125"/>
                  <a:pt x="38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0" y="89"/>
                </a:cubicBezTo>
                <a:cubicBezTo>
                  <a:pt x="0" y="88"/>
                  <a:pt x="1" y="88"/>
                  <a:pt x="1" y="87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78"/>
                  <a:pt x="10" y="77"/>
                  <a:pt x="11" y="77"/>
                </a:cubicBezTo>
                <a:cubicBezTo>
                  <a:pt x="11" y="77"/>
                  <a:pt x="12" y="77"/>
                  <a:pt x="12" y="77"/>
                </a:cubicBezTo>
                <a:cubicBezTo>
                  <a:pt x="28" y="80"/>
                  <a:pt x="28" y="80"/>
                  <a:pt x="28" y="80"/>
                </a:cubicBezTo>
                <a:cubicBezTo>
                  <a:pt x="49" y="57"/>
                  <a:pt x="49" y="57"/>
                  <a:pt x="49" y="5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5"/>
                  <a:pt x="6" y="34"/>
                  <a:pt x="6" y="33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1"/>
                  <a:pt x="19" y="21"/>
                  <a:pt x="20" y="21"/>
                </a:cubicBezTo>
                <a:cubicBezTo>
                  <a:pt x="75" y="29"/>
                  <a:pt x="75" y="29"/>
                  <a:pt x="75" y="29"/>
                </a:cubicBezTo>
                <a:cubicBezTo>
                  <a:pt x="88" y="15"/>
                  <a:pt x="88" y="15"/>
                  <a:pt x="88" y="15"/>
                </a:cubicBezTo>
                <a:cubicBezTo>
                  <a:pt x="96" y="6"/>
                  <a:pt x="109" y="0"/>
                  <a:pt x="114" y="5"/>
                </a:cubicBezTo>
                <a:cubicBezTo>
                  <a:pt x="120" y="10"/>
                  <a:pt x="114" y="23"/>
                  <a:pt x="10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067EE70E-19DA-2A71-AFAB-1D84E7A5FCCF}"/>
              </a:ext>
            </a:extLst>
          </p:cNvPr>
          <p:cNvSpPr>
            <a:spLocks noEditPoints="1"/>
          </p:cNvSpPr>
          <p:nvPr/>
        </p:nvSpPr>
        <p:spPr bwMode="auto">
          <a:xfrm>
            <a:off x="3499005" y="2876672"/>
            <a:ext cx="584989" cy="535234"/>
          </a:xfrm>
          <a:custGeom>
            <a:avLst/>
            <a:gdLst>
              <a:gd name="T0" fmla="*/ 125 w 125"/>
              <a:gd name="T1" fmla="*/ 30 h 115"/>
              <a:gd name="T2" fmla="*/ 125 w 125"/>
              <a:gd name="T3" fmla="*/ 88 h 115"/>
              <a:gd name="T4" fmla="*/ 108 w 125"/>
              <a:gd name="T5" fmla="*/ 106 h 115"/>
              <a:gd name="T6" fmla="*/ 17 w 125"/>
              <a:gd name="T7" fmla="*/ 114 h 115"/>
              <a:gd name="T8" fmla="*/ 0 w 125"/>
              <a:gd name="T9" fmla="*/ 99 h 115"/>
              <a:gd name="T10" fmla="*/ 0 w 125"/>
              <a:gd name="T11" fmla="*/ 41 h 115"/>
              <a:gd name="T12" fmla="*/ 17 w 125"/>
              <a:gd name="T13" fmla="*/ 23 h 115"/>
              <a:gd name="T14" fmla="*/ 31 w 125"/>
              <a:gd name="T15" fmla="*/ 21 h 115"/>
              <a:gd name="T16" fmla="*/ 35 w 125"/>
              <a:gd name="T17" fmla="*/ 12 h 115"/>
              <a:gd name="T18" fmla="*/ 46 w 125"/>
              <a:gd name="T19" fmla="*/ 3 h 115"/>
              <a:gd name="T20" fmla="*/ 79 w 125"/>
              <a:gd name="T21" fmla="*/ 1 h 115"/>
              <a:gd name="T22" fmla="*/ 90 w 125"/>
              <a:gd name="T23" fmla="*/ 7 h 115"/>
              <a:gd name="T24" fmla="*/ 94 w 125"/>
              <a:gd name="T25" fmla="*/ 16 h 115"/>
              <a:gd name="T26" fmla="*/ 108 w 125"/>
              <a:gd name="T27" fmla="*/ 15 h 115"/>
              <a:gd name="T28" fmla="*/ 125 w 125"/>
              <a:gd name="T29" fmla="*/ 30 h 115"/>
              <a:gd name="T30" fmla="*/ 92 w 125"/>
              <a:gd name="T31" fmla="*/ 62 h 115"/>
              <a:gd name="T32" fmla="*/ 62 w 125"/>
              <a:gd name="T33" fmla="*/ 35 h 115"/>
              <a:gd name="T34" fmla="*/ 33 w 125"/>
              <a:gd name="T35" fmla="*/ 67 h 115"/>
              <a:gd name="T36" fmla="*/ 62 w 125"/>
              <a:gd name="T37" fmla="*/ 94 h 115"/>
              <a:gd name="T38" fmla="*/ 92 w 125"/>
              <a:gd name="T39" fmla="*/ 62 h 115"/>
              <a:gd name="T40" fmla="*/ 81 w 125"/>
              <a:gd name="T41" fmla="*/ 63 h 115"/>
              <a:gd name="T42" fmla="*/ 62 w 125"/>
              <a:gd name="T43" fmla="*/ 83 h 115"/>
              <a:gd name="T44" fmla="*/ 44 w 125"/>
              <a:gd name="T45" fmla="*/ 66 h 115"/>
              <a:gd name="T46" fmla="*/ 62 w 125"/>
              <a:gd name="T47" fmla="*/ 46 h 115"/>
              <a:gd name="T48" fmla="*/ 81 w 125"/>
              <a:gd name="T49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15">
                <a:moveTo>
                  <a:pt x="125" y="30"/>
                </a:moveTo>
                <a:cubicBezTo>
                  <a:pt x="125" y="88"/>
                  <a:pt x="125" y="88"/>
                  <a:pt x="125" y="88"/>
                </a:cubicBezTo>
                <a:cubicBezTo>
                  <a:pt x="125" y="97"/>
                  <a:pt x="117" y="105"/>
                  <a:pt x="108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8" y="115"/>
                  <a:pt x="0" y="108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1"/>
                  <a:pt x="8" y="23"/>
                  <a:pt x="17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8"/>
                  <a:pt x="41" y="4"/>
                  <a:pt x="46" y="3"/>
                </a:cubicBezTo>
                <a:cubicBezTo>
                  <a:pt x="79" y="1"/>
                  <a:pt x="79" y="1"/>
                  <a:pt x="79" y="1"/>
                </a:cubicBezTo>
                <a:cubicBezTo>
                  <a:pt x="84" y="0"/>
                  <a:pt x="89" y="3"/>
                  <a:pt x="90" y="7"/>
                </a:cubicBezTo>
                <a:cubicBezTo>
                  <a:pt x="94" y="16"/>
                  <a:pt x="94" y="16"/>
                  <a:pt x="94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7" y="14"/>
                  <a:pt x="125" y="21"/>
                  <a:pt x="125" y="30"/>
                </a:cubicBezTo>
                <a:close/>
                <a:moveTo>
                  <a:pt x="92" y="62"/>
                </a:moveTo>
                <a:cubicBezTo>
                  <a:pt x="92" y="46"/>
                  <a:pt x="78" y="34"/>
                  <a:pt x="62" y="35"/>
                </a:cubicBezTo>
                <a:cubicBezTo>
                  <a:pt x="46" y="37"/>
                  <a:pt x="33" y="51"/>
                  <a:pt x="33" y="67"/>
                </a:cubicBezTo>
                <a:cubicBezTo>
                  <a:pt x="33" y="83"/>
                  <a:pt x="46" y="95"/>
                  <a:pt x="62" y="94"/>
                </a:cubicBezTo>
                <a:cubicBezTo>
                  <a:pt x="78" y="92"/>
                  <a:pt x="92" y="78"/>
                  <a:pt x="92" y="62"/>
                </a:cubicBezTo>
                <a:close/>
                <a:moveTo>
                  <a:pt x="81" y="63"/>
                </a:moveTo>
                <a:cubicBezTo>
                  <a:pt x="81" y="73"/>
                  <a:pt x="73" y="82"/>
                  <a:pt x="62" y="83"/>
                </a:cubicBezTo>
                <a:cubicBezTo>
                  <a:pt x="52" y="84"/>
                  <a:pt x="44" y="76"/>
                  <a:pt x="44" y="66"/>
                </a:cubicBezTo>
                <a:cubicBezTo>
                  <a:pt x="44" y="56"/>
                  <a:pt x="52" y="47"/>
                  <a:pt x="62" y="46"/>
                </a:cubicBezTo>
                <a:cubicBezTo>
                  <a:pt x="73" y="45"/>
                  <a:pt x="81" y="52"/>
                  <a:pt x="81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593D855A-4370-EA2E-8B18-4C470BC5D39F}"/>
              </a:ext>
            </a:extLst>
          </p:cNvPr>
          <p:cNvSpPr>
            <a:spLocks noEditPoints="1"/>
          </p:cNvSpPr>
          <p:nvPr/>
        </p:nvSpPr>
        <p:spPr bwMode="auto">
          <a:xfrm>
            <a:off x="4736077" y="3973526"/>
            <a:ext cx="627206" cy="480957"/>
          </a:xfrm>
          <a:custGeom>
            <a:avLst/>
            <a:gdLst>
              <a:gd name="T0" fmla="*/ 108 w 134"/>
              <a:gd name="T1" fmla="*/ 95 h 103"/>
              <a:gd name="T2" fmla="*/ 31 w 134"/>
              <a:gd name="T3" fmla="*/ 102 h 103"/>
              <a:gd name="T4" fmla="*/ 0 w 134"/>
              <a:gd name="T5" fmla="*/ 73 h 103"/>
              <a:gd name="T6" fmla="*/ 18 w 134"/>
              <a:gd name="T7" fmla="*/ 43 h 103"/>
              <a:gd name="T8" fmla="*/ 18 w 134"/>
              <a:gd name="T9" fmla="*/ 40 h 103"/>
              <a:gd name="T10" fmla="*/ 54 w 134"/>
              <a:gd name="T11" fmla="*/ 1 h 103"/>
              <a:gd name="T12" fmla="*/ 87 w 134"/>
              <a:gd name="T13" fmla="*/ 21 h 103"/>
              <a:gd name="T14" fmla="*/ 99 w 134"/>
              <a:gd name="T15" fmla="*/ 16 h 103"/>
              <a:gd name="T16" fmla="*/ 116 w 134"/>
              <a:gd name="T17" fmla="*/ 32 h 103"/>
              <a:gd name="T18" fmla="*/ 114 w 134"/>
              <a:gd name="T19" fmla="*/ 42 h 103"/>
              <a:gd name="T20" fmla="*/ 134 w 134"/>
              <a:gd name="T21" fmla="*/ 66 h 103"/>
              <a:gd name="T22" fmla="*/ 108 w 134"/>
              <a:gd name="T23" fmla="*/ 95 h 103"/>
              <a:gd name="T24" fmla="*/ 89 w 134"/>
              <a:gd name="T25" fmla="*/ 48 h 103"/>
              <a:gd name="T26" fmla="*/ 64 w 134"/>
              <a:gd name="T27" fmla="*/ 26 h 103"/>
              <a:gd name="T28" fmla="*/ 63 w 134"/>
              <a:gd name="T29" fmla="*/ 25 h 103"/>
              <a:gd name="T30" fmla="*/ 61 w 134"/>
              <a:gd name="T31" fmla="*/ 26 h 103"/>
              <a:gd name="T32" fmla="*/ 37 w 134"/>
              <a:gd name="T33" fmla="*/ 53 h 103"/>
              <a:gd name="T34" fmla="*/ 36 w 134"/>
              <a:gd name="T35" fmla="*/ 54 h 103"/>
              <a:gd name="T36" fmla="*/ 38 w 134"/>
              <a:gd name="T37" fmla="*/ 56 h 103"/>
              <a:gd name="T38" fmla="*/ 54 w 134"/>
              <a:gd name="T39" fmla="*/ 55 h 103"/>
              <a:gd name="T40" fmla="*/ 54 w 134"/>
              <a:gd name="T41" fmla="*/ 80 h 103"/>
              <a:gd name="T42" fmla="*/ 56 w 134"/>
              <a:gd name="T43" fmla="*/ 82 h 103"/>
              <a:gd name="T44" fmla="*/ 70 w 134"/>
              <a:gd name="T45" fmla="*/ 81 h 103"/>
              <a:gd name="T46" fmla="*/ 72 w 134"/>
              <a:gd name="T47" fmla="*/ 78 h 103"/>
              <a:gd name="T48" fmla="*/ 72 w 134"/>
              <a:gd name="T49" fmla="*/ 54 h 103"/>
              <a:gd name="T50" fmla="*/ 87 w 134"/>
              <a:gd name="T51" fmla="*/ 52 h 103"/>
              <a:gd name="T52" fmla="*/ 90 w 134"/>
              <a:gd name="T53" fmla="*/ 50 h 103"/>
              <a:gd name="T54" fmla="*/ 89 w 134"/>
              <a:gd name="T55" fmla="*/ 4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03">
                <a:moveTo>
                  <a:pt x="108" y="95"/>
                </a:moveTo>
                <a:cubicBezTo>
                  <a:pt x="31" y="102"/>
                  <a:pt x="31" y="102"/>
                  <a:pt x="31" y="102"/>
                </a:cubicBezTo>
                <a:cubicBezTo>
                  <a:pt x="14" y="103"/>
                  <a:pt x="0" y="90"/>
                  <a:pt x="0" y="73"/>
                </a:cubicBezTo>
                <a:cubicBezTo>
                  <a:pt x="0" y="61"/>
                  <a:pt x="7" y="49"/>
                  <a:pt x="18" y="43"/>
                </a:cubicBezTo>
                <a:cubicBezTo>
                  <a:pt x="18" y="42"/>
                  <a:pt x="18" y="41"/>
                  <a:pt x="18" y="40"/>
                </a:cubicBezTo>
                <a:cubicBezTo>
                  <a:pt x="18" y="21"/>
                  <a:pt x="34" y="3"/>
                  <a:pt x="54" y="1"/>
                </a:cubicBezTo>
                <a:cubicBezTo>
                  <a:pt x="68" y="0"/>
                  <a:pt x="81" y="8"/>
                  <a:pt x="87" y="21"/>
                </a:cubicBezTo>
                <a:cubicBezTo>
                  <a:pt x="90" y="18"/>
                  <a:pt x="94" y="16"/>
                  <a:pt x="99" y="16"/>
                </a:cubicBezTo>
                <a:cubicBezTo>
                  <a:pt x="108" y="15"/>
                  <a:pt x="116" y="22"/>
                  <a:pt x="116" y="32"/>
                </a:cubicBezTo>
                <a:cubicBezTo>
                  <a:pt x="116" y="35"/>
                  <a:pt x="116" y="39"/>
                  <a:pt x="114" y="42"/>
                </a:cubicBezTo>
                <a:cubicBezTo>
                  <a:pt x="126" y="44"/>
                  <a:pt x="134" y="54"/>
                  <a:pt x="134" y="66"/>
                </a:cubicBezTo>
                <a:cubicBezTo>
                  <a:pt x="134" y="81"/>
                  <a:pt x="122" y="94"/>
                  <a:pt x="108" y="95"/>
                </a:cubicBezTo>
                <a:close/>
                <a:moveTo>
                  <a:pt x="89" y="48"/>
                </a:move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2" y="26"/>
                  <a:pt x="61" y="26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6"/>
                  <a:pt x="37" y="57"/>
                  <a:pt x="38" y="56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1"/>
                  <a:pt x="55" y="82"/>
                  <a:pt x="56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1" y="81"/>
                  <a:pt x="72" y="79"/>
                  <a:pt x="72" y="78"/>
                </a:cubicBezTo>
                <a:cubicBezTo>
                  <a:pt x="72" y="54"/>
                  <a:pt x="72" y="54"/>
                  <a:pt x="72" y="54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90" y="51"/>
                  <a:pt x="90" y="50"/>
                </a:cubicBezTo>
                <a:cubicBezTo>
                  <a:pt x="90" y="49"/>
                  <a:pt x="89" y="49"/>
                  <a:pt x="8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67A3CD42-23FD-0A7A-C533-F07202979815}"/>
              </a:ext>
            </a:extLst>
          </p:cNvPr>
          <p:cNvSpPr>
            <a:spLocks noEditPoints="1"/>
          </p:cNvSpPr>
          <p:nvPr/>
        </p:nvSpPr>
        <p:spPr bwMode="auto">
          <a:xfrm>
            <a:off x="3471114" y="4138620"/>
            <a:ext cx="678467" cy="559358"/>
          </a:xfrm>
          <a:custGeom>
            <a:avLst/>
            <a:gdLst>
              <a:gd name="T0" fmla="*/ 140 w 145"/>
              <a:gd name="T1" fmla="*/ 89 h 120"/>
              <a:gd name="T2" fmla="*/ 120 w 145"/>
              <a:gd name="T3" fmla="*/ 110 h 120"/>
              <a:gd name="T4" fmla="*/ 20 w 145"/>
              <a:gd name="T5" fmla="*/ 119 h 120"/>
              <a:gd name="T6" fmla="*/ 0 w 145"/>
              <a:gd name="T7" fmla="*/ 100 h 120"/>
              <a:gd name="T8" fmla="*/ 140 w 145"/>
              <a:gd name="T9" fmla="*/ 89 h 120"/>
              <a:gd name="T10" fmla="*/ 115 w 145"/>
              <a:gd name="T11" fmla="*/ 61 h 120"/>
              <a:gd name="T12" fmla="*/ 110 w 145"/>
              <a:gd name="T13" fmla="*/ 61 h 120"/>
              <a:gd name="T14" fmla="*/ 110 w 145"/>
              <a:gd name="T15" fmla="*/ 64 h 120"/>
              <a:gd name="T16" fmla="*/ 92 w 145"/>
              <a:gd name="T17" fmla="*/ 83 h 120"/>
              <a:gd name="T18" fmla="*/ 38 w 145"/>
              <a:gd name="T19" fmla="*/ 87 h 120"/>
              <a:gd name="T20" fmla="*/ 20 w 145"/>
              <a:gd name="T21" fmla="*/ 71 h 120"/>
              <a:gd name="T22" fmla="*/ 20 w 145"/>
              <a:gd name="T23" fmla="*/ 14 h 120"/>
              <a:gd name="T24" fmla="*/ 25 w 145"/>
              <a:gd name="T25" fmla="*/ 9 h 120"/>
              <a:gd name="T26" fmla="*/ 115 w 145"/>
              <a:gd name="T27" fmla="*/ 1 h 120"/>
              <a:gd name="T28" fmla="*/ 145 w 145"/>
              <a:gd name="T29" fmla="*/ 28 h 120"/>
              <a:gd name="T30" fmla="*/ 115 w 145"/>
              <a:gd name="T31" fmla="*/ 61 h 120"/>
              <a:gd name="T32" fmla="*/ 115 w 145"/>
              <a:gd name="T33" fmla="*/ 16 h 120"/>
              <a:gd name="T34" fmla="*/ 110 w 145"/>
              <a:gd name="T35" fmla="*/ 16 h 120"/>
              <a:gd name="T36" fmla="*/ 110 w 145"/>
              <a:gd name="T37" fmla="*/ 46 h 120"/>
              <a:gd name="T38" fmla="*/ 115 w 145"/>
              <a:gd name="T39" fmla="*/ 46 h 120"/>
              <a:gd name="T40" fmla="*/ 130 w 145"/>
              <a:gd name="T41" fmla="*/ 30 h 120"/>
              <a:gd name="T42" fmla="*/ 115 w 145"/>
              <a:gd name="T43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20">
                <a:moveTo>
                  <a:pt x="140" y="89"/>
                </a:moveTo>
                <a:cubicBezTo>
                  <a:pt x="140" y="99"/>
                  <a:pt x="131" y="109"/>
                  <a:pt x="120" y="110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9" y="120"/>
                  <a:pt x="0" y="111"/>
                  <a:pt x="0" y="100"/>
                </a:cubicBezTo>
                <a:lnTo>
                  <a:pt x="140" y="89"/>
                </a:lnTo>
                <a:close/>
                <a:moveTo>
                  <a:pt x="115" y="61"/>
                </a:moveTo>
                <a:cubicBezTo>
                  <a:pt x="110" y="61"/>
                  <a:pt x="110" y="61"/>
                  <a:pt x="110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73"/>
                  <a:pt x="102" y="82"/>
                  <a:pt x="92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28" y="88"/>
                  <a:pt x="20" y="81"/>
                  <a:pt x="20" y="71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1"/>
                  <a:pt x="22" y="9"/>
                  <a:pt x="25" y="9"/>
                </a:cubicBezTo>
                <a:cubicBezTo>
                  <a:pt x="115" y="1"/>
                  <a:pt x="115" y="1"/>
                  <a:pt x="115" y="1"/>
                </a:cubicBezTo>
                <a:cubicBezTo>
                  <a:pt x="131" y="0"/>
                  <a:pt x="145" y="12"/>
                  <a:pt x="145" y="28"/>
                </a:cubicBezTo>
                <a:cubicBezTo>
                  <a:pt x="145" y="45"/>
                  <a:pt x="131" y="59"/>
                  <a:pt x="115" y="61"/>
                </a:cubicBezTo>
                <a:close/>
                <a:moveTo>
                  <a:pt x="115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23" y="45"/>
                  <a:pt x="130" y="38"/>
                  <a:pt x="130" y="30"/>
                </a:cubicBezTo>
                <a:cubicBezTo>
                  <a:pt x="130" y="21"/>
                  <a:pt x="123" y="15"/>
                  <a:pt x="11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3DE0427D-5261-33B7-A441-CD7759E35EB0}"/>
              </a:ext>
            </a:extLst>
          </p:cNvPr>
          <p:cNvSpPr>
            <a:spLocks noEditPoints="1"/>
          </p:cNvSpPr>
          <p:nvPr/>
        </p:nvSpPr>
        <p:spPr bwMode="auto">
          <a:xfrm>
            <a:off x="3103988" y="5386999"/>
            <a:ext cx="551820" cy="563882"/>
          </a:xfrm>
          <a:custGeom>
            <a:avLst/>
            <a:gdLst>
              <a:gd name="T0" fmla="*/ 118 w 118"/>
              <a:gd name="T1" fmla="*/ 64 h 121"/>
              <a:gd name="T2" fmla="*/ 116 w 118"/>
              <a:gd name="T3" fmla="*/ 67 h 121"/>
              <a:gd name="T4" fmla="*/ 102 w 118"/>
              <a:gd name="T5" fmla="*/ 70 h 121"/>
              <a:gd name="T6" fmla="*/ 99 w 118"/>
              <a:gd name="T7" fmla="*/ 78 h 121"/>
              <a:gd name="T8" fmla="*/ 107 w 118"/>
              <a:gd name="T9" fmla="*/ 88 h 121"/>
              <a:gd name="T10" fmla="*/ 108 w 118"/>
              <a:gd name="T11" fmla="*/ 90 h 121"/>
              <a:gd name="T12" fmla="*/ 107 w 118"/>
              <a:gd name="T13" fmla="*/ 91 h 121"/>
              <a:gd name="T14" fmla="*/ 92 w 118"/>
              <a:gd name="T15" fmla="*/ 107 h 121"/>
              <a:gd name="T16" fmla="*/ 90 w 118"/>
              <a:gd name="T17" fmla="*/ 106 h 121"/>
              <a:gd name="T18" fmla="*/ 80 w 118"/>
              <a:gd name="T19" fmla="*/ 99 h 121"/>
              <a:gd name="T20" fmla="*/ 73 w 118"/>
              <a:gd name="T21" fmla="*/ 102 h 121"/>
              <a:gd name="T22" fmla="*/ 70 w 118"/>
              <a:gd name="T23" fmla="*/ 117 h 121"/>
              <a:gd name="T24" fmla="*/ 68 w 118"/>
              <a:gd name="T25" fmla="*/ 119 h 121"/>
              <a:gd name="T26" fmla="*/ 51 w 118"/>
              <a:gd name="T27" fmla="*/ 121 h 121"/>
              <a:gd name="T28" fmla="*/ 48 w 118"/>
              <a:gd name="T29" fmla="*/ 118 h 121"/>
              <a:gd name="T30" fmla="*/ 46 w 118"/>
              <a:gd name="T31" fmla="*/ 104 h 121"/>
              <a:gd name="T32" fmla="*/ 39 w 118"/>
              <a:gd name="T33" fmla="*/ 102 h 121"/>
              <a:gd name="T34" fmla="*/ 28 w 118"/>
              <a:gd name="T35" fmla="*/ 111 h 121"/>
              <a:gd name="T36" fmla="*/ 26 w 118"/>
              <a:gd name="T37" fmla="*/ 112 h 121"/>
              <a:gd name="T38" fmla="*/ 24 w 118"/>
              <a:gd name="T39" fmla="*/ 112 h 121"/>
              <a:gd name="T40" fmla="*/ 11 w 118"/>
              <a:gd name="T41" fmla="*/ 100 h 121"/>
              <a:gd name="T42" fmla="*/ 11 w 118"/>
              <a:gd name="T43" fmla="*/ 98 h 121"/>
              <a:gd name="T44" fmla="*/ 11 w 118"/>
              <a:gd name="T45" fmla="*/ 96 h 121"/>
              <a:gd name="T46" fmla="*/ 19 w 118"/>
              <a:gd name="T47" fmla="*/ 85 h 121"/>
              <a:gd name="T48" fmla="*/ 16 w 118"/>
              <a:gd name="T49" fmla="*/ 77 h 121"/>
              <a:gd name="T50" fmla="*/ 2 w 118"/>
              <a:gd name="T51" fmla="*/ 77 h 121"/>
              <a:gd name="T52" fmla="*/ 0 w 118"/>
              <a:gd name="T53" fmla="*/ 74 h 121"/>
              <a:gd name="T54" fmla="*/ 0 w 118"/>
              <a:gd name="T55" fmla="*/ 57 h 121"/>
              <a:gd name="T56" fmla="*/ 2 w 118"/>
              <a:gd name="T57" fmla="*/ 54 h 121"/>
              <a:gd name="T58" fmla="*/ 16 w 118"/>
              <a:gd name="T59" fmla="*/ 50 h 121"/>
              <a:gd name="T60" fmla="*/ 19 w 118"/>
              <a:gd name="T61" fmla="*/ 43 h 121"/>
              <a:gd name="T62" fmla="*/ 11 w 118"/>
              <a:gd name="T63" fmla="*/ 33 h 121"/>
              <a:gd name="T64" fmla="*/ 10 w 118"/>
              <a:gd name="T65" fmla="*/ 31 h 121"/>
              <a:gd name="T66" fmla="*/ 11 w 118"/>
              <a:gd name="T67" fmla="*/ 29 h 121"/>
              <a:gd name="T68" fmla="*/ 26 w 118"/>
              <a:gd name="T69" fmla="*/ 14 h 121"/>
              <a:gd name="T70" fmla="*/ 28 w 118"/>
              <a:gd name="T71" fmla="*/ 15 h 121"/>
              <a:gd name="T72" fmla="*/ 38 w 118"/>
              <a:gd name="T73" fmla="*/ 22 h 121"/>
              <a:gd name="T74" fmla="*/ 46 w 118"/>
              <a:gd name="T75" fmla="*/ 19 h 121"/>
              <a:gd name="T76" fmla="*/ 48 w 118"/>
              <a:gd name="T77" fmla="*/ 4 h 121"/>
              <a:gd name="T78" fmla="*/ 51 w 118"/>
              <a:gd name="T79" fmla="*/ 2 h 121"/>
              <a:gd name="T80" fmla="*/ 68 w 118"/>
              <a:gd name="T81" fmla="*/ 0 h 121"/>
              <a:gd name="T82" fmla="*/ 70 w 118"/>
              <a:gd name="T83" fmla="*/ 2 h 121"/>
              <a:gd name="T84" fmla="*/ 73 w 118"/>
              <a:gd name="T85" fmla="*/ 16 h 121"/>
              <a:gd name="T86" fmla="*/ 80 w 118"/>
              <a:gd name="T87" fmla="*/ 19 h 121"/>
              <a:gd name="T88" fmla="*/ 91 w 118"/>
              <a:gd name="T89" fmla="*/ 10 h 121"/>
              <a:gd name="T90" fmla="*/ 92 w 118"/>
              <a:gd name="T91" fmla="*/ 9 h 121"/>
              <a:gd name="T92" fmla="*/ 94 w 118"/>
              <a:gd name="T93" fmla="*/ 9 h 121"/>
              <a:gd name="T94" fmla="*/ 107 w 118"/>
              <a:gd name="T95" fmla="*/ 21 h 121"/>
              <a:gd name="T96" fmla="*/ 108 w 118"/>
              <a:gd name="T97" fmla="*/ 23 h 121"/>
              <a:gd name="T98" fmla="*/ 107 w 118"/>
              <a:gd name="T99" fmla="*/ 25 h 121"/>
              <a:gd name="T100" fmla="*/ 99 w 118"/>
              <a:gd name="T101" fmla="*/ 36 h 121"/>
              <a:gd name="T102" fmla="*/ 102 w 118"/>
              <a:gd name="T103" fmla="*/ 43 h 121"/>
              <a:gd name="T104" fmla="*/ 116 w 118"/>
              <a:gd name="T105" fmla="*/ 44 h 121"/>
              <a:gd name="T106" fmla="*/ 118 w 118"/>
              <a:gd name="T107" fmla="*/ 47 h 121"/>
              <a:gd name="T108" fmla="*/ 118 w 118"/>
              <a:gd name="T109" fmla="*/ 64 h 121"/>
              <a:gd name="T110" fmla="*/ 59 w 118"/>
              <a:gd name="T111" fmla="*/ 41 h 121"/>
              <a:gd name="T112" fmla="*/ 39 w 118"/>
              <a:gd name="T113" fmla="*/ 62 h 121"/>
              <a:gd name="T114" fmla="*/ 59 w 118"/>
              <a:gd name="T115" fmla="*/ 80 h 121"/>
              <a:gd name="T116" fmla="*/ 79 w 118"/>
              <a:gd name="T117" fmla="*/ 59 h 121"/>
              <a:gd name="T118" fmla="*/ 59 w 118"/>
              <a:gd name="T11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21">
                <a:moveTo>
                  <a:pt x="118" y="64"/>
                </a:moveTo>
                <a:cubicBezTo>
                  <a:pt x="118" y="65"/>
                  <a:pt x="118" y="67"/>
                  <a:pt x="116" y="67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1" y="73"/>
                  <a:pt x="100" y="75"/>
                  <a:pt x="99" y="78"/>
                </a:cubicBezTo>
                <a:cubicBezTo>
                  <a:pt x="102" y="81"/>
                  <a:pt x="104" y="84"/>
                  <a:pt x="107" y="88"/>
                </a:cubicBezTo>
                <a:cubicBezTo>
                  <a:pt x="108" y="88"/>
                  <a:pt x="108" y="89"/>
                  <a:pt x="108" y="90"/>
                </a:cubicBezTo>
                <a:cubicBezTo>
                  <a:pt x="108" y="90"/>
                  <a:pt x="108" y="91"/>
                  <a:pt x="107" y="91"/>
                </a:cubicBezTo>
                <a:cubicBezTo>
                  <a:pt x="105" y="94"/>
                  <a:pt x="95" y="106"/>
                  <a:pt x="92" y="107"/>
                </a:cubicBezTo>
                <a:cubicBezTo>
                  <a:pt x="92" y="107"/>
                  <a:pt x="91" y="106"/>
                  <a:pt x="90" y="106"/>
                </a:cubicBezTo>
                <a:cubicBezTo>
                  <a:pt x="80" y="99"/>
                  <a:pt x="80" y="99"/>
                  <a:pt x="80" y="99"/>
                </a:cubicBezTo>
                <a:cubicBezTo>
                  <a:pt x="77" y="100"/>
                  <a:pt x="75" y="101"/>
                  <a:pt x="73" y="102"/>
                </a:cubicBezTo>
                <a:cubicBezTo>
                  <a:pt x="72" y="107"/>
                  <a:pt x="72" y="112"/>
                  <a:pt x="70" y="117"/>
                </a:cubicBezTo>
                <a:cubicBezTo>
                  <a:pt x="70" y="118"/>
                  <a:pt x="69" y="119"/>
                  <a:pt x="68" y="119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9" y="121"/>
                  <a:pt x="48" y="120"/>
                  <a:pt x="48" y="118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1" y="103"/>
                  <a:pt x="39" y="10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7" y="112"/>
                  <a:pt x="27" y="112"/>
                  <a:pt x="26" y="112"/>
                </a:cubicBezTo>
                <a:cubicBezTo>
                  <a:pt x="25" y="112"/>
                  <a:pt x="24" y="112"/>
                  <a:pt x="24" y="112"/>
                </a:cubicBezTo>
                <a:cubicBezTo>
                  <a:pt x="20" y="108"/>
                  <a:pt x="14" y="104"/>
                  <a:pt x="11" y="100"/>
                </a:cubicBezTo>
                <a:cubicBezTo>
                  <a:pt x="11" y="99"/>
                  <a:pt x="11" y="99"/>
                  <a:pt x="11" y="98"/>
                </a:cubicBezTo>
                <a:cubicBezTo>
                  <a:pt x="11" y="97"/>
                  <a:pt x="11" y="97"/>
                  <a:pt x="11" y="96"/>
                </a:cubicBezTo>
                <a:cubicBezTo>
                  <a:pt x="14" y="92"/>
                  <a:pt x="17" y="89"/>
                  <a:pt x="19" y="85"/>
                </a:cubicBezTo>
                <a:cubicBezTo>
                  <a:pt x="18" y="82"/>
                  <a:pt x="17" y="80"/>
                  <a:pt x="16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4"/>
                  <a:pt x="2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48"/>
                  <a:pt x="18" y="46"/>
                  <a:pt x="19" y="43"/>
                </a:cubicBezTo>
                <a:cubicBezTo>
                  <a:pt x="17" y="40"/>
                  <a:pt x="14" y="36"/>
                  <a:pt x="11" y="33"/>
                </a:cubicBezTo>
                <a:cubicBezTo>
                  <a:pt x="11" y="33"/>
                  <a:pt x="10" y="32"/>
                  <a:pt x="10" y="31"/>
                </a:cubicBezTo>
                <a:cubicBezTo>
                  <a:pt x="10" y="31"/>
                  <a:pt x="11" y="30"/>
                  <a:pt x="11" y="29"/>
                </a:cubicBezTo>
                <a:cubicBezTo>
                  <a:pt x="13" y="27"/>
                  <a:pt x="23" y="15"/>
                  <a:pt x="26" y="14"/>
                </a:cubicBezTo>
                <a:cubicBezTo>
                  <a:pt x="27" y="14"/>
                  <a:pt x="27" y="15"/>
                  <a:pt x="28" y="15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1"/>
                  <a:pt x="43" y="20"/>
                  <a:pt x="46" y="19"/>
                </a:cubicBezTo>
                <a:cubicBezTo>
                  <a:pt x="46" y="14"/>
                  <a:pt x="47" y="9"/>
                  <a:pt x="48" y="4"/>
                </a:cubicBezTo>
                <a:cubicBezTo>
                  <a:pt x="48" y="3"/>
                  <a:pt x="49" y="2"/>
                  <a:pt x="51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70" y="1"/>
                  <a:pt x="7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75" y="17"/>
                  <a:pt x="77" y="18"/>
                  <a:pt x="80" y="19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9"/>
                  <a:pt x="92" y="9"/>
                  <a:pt x="92" y="9"/>
                </a:cubicBezTo>
                <a:cubicBezTo>
                  <a:pt x="93" y="9"/>
                  <a:pt x="94" y="9"/>
                  <a:pt x="94" y="9"/>
                </a:cubicBezTo>
                <a:cubicBezTo>
                  <a:pt x="98" y="13"/>
                  <a:pt x="104" y="17"/>
                  <a:pt x="107" y="21"/>
                </a:cubicBezTo>
                <a:cubicBezTo>
                  <a:pt x="107" y="22"/>
                  <a:pt x="108" y="22"/>
                  <a:pt x="108" y="23"/>
                </a:cubicBezTo>
                <a:cubicBezTo>
                  <a:pt x="108" y="24"/>
                  <a:pt x="107" y="24"/>
                  <a:pt x="107" y="25"/>
                </a:cubicBezTo>
                <a:cubicBezTo>
                  <a:pt x="104" y="29"/>
                  <a:pt x="102" y="32"/>
                  <a:pt x="99" y="36"/>
                </a:cubicBezTo>
                <a:cubicBezTo>
                  <a:pt x="100" y="38"/>
                  <a:pt x="101" y="41"/>
                  <a:pt x="102" y="43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44"/>
                  <a:pt x="118" y="46"/>
                  <a:pt x="118" y="47"/>
                </a:cubicBezTo>
                <a:lnTo>
                  <a:pt x="118" y="64"/>
                </a:lnTo>
                <a:close/>
                <a:moveTo>
                  <a:pt x="59" y="41"/>
                </a:moveTo>
                <a:cubicBezTo>
                  <a:pt x="48" y="42"/>
                  <a:pt x="39" y="51"/>
                  <a:pt x="39" y="62"/>
                </a:cubicBezTo>
                <a:cubicBezTo>
                  <a:pt x="39" y="73"/>
                  <a:pt x="48" y="81"/>
                  <a:pt x="59" y="80"/>
                </a:cubicBezTo>
                <a:cubicBezTo>
                  <a:pt x="70" y="79"/>
                  <a:pt x="79" y="70"/>
                  <a:pt x="79" y="59"/>
                </a:cubicBezTo>
                <a:cubicBezTo>
                  <a:pt x="79" y="48"/>
                  <a:pt x="70" y="40"/>
                  <a:pt x="5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3" y="3475200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475898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1" y="3475898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39" y="3473105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1016953"/>
            <a:chOff x="1640113" y="5289751"/>
            <a:chExt cx="4454031" cy="10169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1016953"/>
            <a:chOff x="1640113" y="5289751"/>
            <a:chExt cx="4454031" cy="10169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CD18-C513-41F9-923D-221DE260D868}"/>
              </a:ext>
            </a:extLst>
          </p:cNvPr>
          <p:cNvSpPr/>
          <p:nvPr/>
        </p:nvSpPr>
        <p:spPr>
          <a:xfrm rot="10800000" flipV="1">
            <a:off x="0" y="4022857"/>
            <a:ext cx="12192000" cy="958284"/>
          </a:xfrm>
          <a:prstGeom prst="rect">
            <a:avLst/>
          </a:prstGeom>
          <a:solidFill>
            <a:schemeClr val="bg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3AD095-78EF-3DB6-E696-F3C535D0DAF8}"/>
              </a:ext>
            </a:extLst>
          </p:cNvPr>
          <p:cNvGrpSpPr/>
          <p:nvPr/>
        </p:nvGrpSpPr>
        <p:grpSpPr>
          <a:xfrm>
            <a:off x="551294" y="551296"/>
            <a:ext cx="3487306" cy="1146875"/>
            <a:chOff x="551295" y="551296"/>
            <a:chExt cx="3487306" cy="1146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D2167-623F-A8E1-598A-B71F28906E10}"/>
                </a:ext>
              </a:extLst>
            </p:cNvPr>
            <p:cNvSpPr txBox="1"/>
            <p:nvPr/>
          </p:nvSpPr>
          <p:spPr>
            <a:xfrm>
              <a:off x="551295" y="886351"/>
              <a:ext cx="34873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840146-B0EA-FD25-CDE3-CB4B88F0F8D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A6FC0-A5EE-4B4C-CC63-91BD60F715D6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E466F0C2-FD93-78FB-5B84-8AF1C2A89286}"/>
              </a:ext>
            </a:extLst>
          </p:cNvPr>
          <p:cNvSpPr/>
          <p:nvPr/>
        </p:nvSpPr>
        <p:spPr>
          <a:xfrm rot="8100000">
            <a:off x="7099754" y="1060344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EA114C8-A679-4F40-1FE4-94B0734064BD}"/>
              </a:ext>
            </a:extLst>
          </p:cNvPr>
          <p:cNvSpPr/>
          <p:nvPr/>
        </p:nvSpPr>
        <p:spPr>
          <a:xfrm rot="8100000">
            <a:off x="8423989" y="1420491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47524C0-B768-38AB-22B2-0CF28EA5DFBD}"/>
              </a:ext>
            </a:extLst>
          </p:cNvPr>
          <p:cNvSpPr/>
          <p:nvPr/>
        </p:nvSpPr>
        <p:spPr>
          <a:xfrm rot="8100000">
            <a:off x="5751721" y="55129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6AE8B4B-AEA6-75C0-AF0B-5342E768C758}"/>
              </a:ext>
            </a:extLst>
          </p:cNvPr>
          <p:cNvSpPr/>
          <p:nvPr/>
        </p:nvSpPr>
        <p:spPr>
          <a:xfrm rot="8100000">
            <a:off x="4421258" y="1120690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7B08A53B-615A-E08B-77D7-BBF06A38F264}"/>
              </a:ext>
            </a:extLst>
          </p:cNvPr>
          <p:cNvSpPr/>
          <p:nvPr/>
        </p:nvSpPr>
        <p:spPr>
          <a:xfrm rot="8100000">
            <a:off x="3139212" y="195634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CBEF12D-3FD8-5E43-8AF4-465F39A5F8D2}"/>
              </a:ext>
            </a:extLst>
          </p:cNvPr>
          <p:cNvSpPr/>
          <p:nvPr/>
        </p:nvSpPr>
        <p:spPr>
          <a:xfrm>
            <a:off x="1927188" y="2910495"/>
            <a:ext cx="3004360" cy="1112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6">
            <a:extLst>
              <a:ext uri="{FF2B5EF4-FFF2-40B4-BE49-F238E27FC236}">
                <a16:creationId xmlns:a16="http://schemas.microsoft.com/office/drawing/2014/main" id="{356C0EBF-DE7D-4E0F-0B39-D7450FB94647}"/>
              </a:ext>
            </a:extLst>
          </p:cNvPr>
          <p:cNvSpPr/>
          <p:nvPr/>
        </p:nvSpPr>
        <p:spPr>
          <a:xfrm>
            <a:off x="7260452" y="2401448"/>
            <a:ext cx="3004360" cy="16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E35B8C0D-0F3B-4AAB-0E21-9E3E1EB7C49A}"/>
              </a:ext>
            </a:extLst>
          </p:cNvPr>
          <p:cNvSpPr/>
          <p:nvPr/>
        </p:nvSpPr>
        <p:spPr>
          <a:xfrm>
            <a:off x="5934308" y="2052656"/>
            <a:ext cx="3004360" cy="19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AA1447D2-280A-1D5A-F83F-F83A27DAF64A}"/>
              </a:ext>
            </a:extLst>
          </p:cNvPr>
          <p:cNvSpPr/>
          <p:nvPr/>
        </p:nvSpPr>
        <p:spPr>
          <a:xfrm>
            <a:off x="4608163" y="1581316"/>
            <a:ext cx="3004360" cy="24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1094907-B1A4-6B61-7537-C59F0D660A4F}"/>
              </a:ext>
            </a:extLst>
          </p:cNvPr>
          <p:cNvSpPr/>
          <p:nvPr/>
        </p:nvSpPr>
        <p:spPr>
          <a:xfrm>
            <a:off x="3253333" y="2165778"/>
            <a:ext cx="3004360" cy="185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A812A-1128-FE67-CAFE-4235E945DD14}"/>
              </a:ext>
            </a:extLst>
          </p:cNvPr>
          <p:cNvSpPr/>
          <p:nvPr/>
        </p:nvSpPr>
        <p:spPr>
          <a:xfrm>
            <a:off x="3281984" y="209361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B852DC-445E-6021-D2F1-422AB4315271}"/>
              </a:ext>
            </a:extLst>
          </p:cNvPr>
          <p:cNvSpPr/>
          <p:nvPr/>
        </p:nvSpPr>
        <p:spPr>
          <a:xfrm>
            <a:off x="4564030" y="1257960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DE336-8459-297A-FED0-FAAD3BAF7C5B}"/>
              </a:ext>
            </a:extLst>
          </p:cNvPr>
          <p:cNvSpPr/>
          <p:nvPr/>
        </p:nvSpPr>
        <p:spPr>
          <a:xfrm>
            <a:off x="5894493" y="68856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CDCDD3-9725-AB9F-528E-AC7619EEF3B6}"/>
              </a:ext>
            </a:extLst>
          </p:cNvPr>
          <p:cNvSpPr/>
          <p:nvPr/>
        </p:nvSpPr>
        <p:spPr>
          <a:xfrm>
            <a:off x="7242526" y="1197614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9EAEA3-8EE2-02B0-56DD-C67F23C1A853}"/>
              </a:ext>
            </a:extLst>
          </p:cNvPr>
          <p:cNvSpPr/>
          <p:nvPr/>
        </p:nvSpPr>
        <p:spPr>
          <a:xfrm>
            <a:off x="8566761" y="1557761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07C78-1AEB-48C3-8D95-611399C301C5}"/>
              </a:ext>
            </a:extLst>
          </p:cNvPr>
          <p:cNvSpPr txBox="1"/>
          <p:nvPr/>
        </p:nvSpPr>
        <p:spPr>
          <a:xfrm>
            <a:off x="3225028" y="215445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AC583-4EFC-2C1B-41E6-2197810657A8}"/>
              </a:ext>
            </a:extLst>
          </p:cNvPr>
          <p:cNvSpPr txBox="1"/>
          <p:nvPr/>
        </p:nvSpPr>
        <p:spPr>
          <a:xfrm>
            <a:off x="4504312" y="1315825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C786D-E12D-284D-0A47-B126B960480C}"/>
              </a:ext>
            </a:extLst>
          </p:cNvPr>
          <p:cNvSpPr txBox="1"/>
          <p:nvPr/>
        </p:nvSpPr>
        <p:spPr>
          <a:xfrm>
            <a:off x="5834692" y="75023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DC667-98AA-945C-A6FF-5B010286393E}"/>
              </a:ext>
            </a:extLst>
          </p:cNvPr>
          <p:cNvSpPr txBox="1"/>
          <p:nvPr/>
        </p:nvSpPr>
        <p:spPr>
          <a:xfrm>
            <a:off x="7187203" y="1261876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3F196-CCA1-1179-7535-3420E37D88D5}"/>
              </a:ext>
            </a:extLst>
          </p:cNvPr>
          <p:cNvSpPr txBox="1"/>
          <p:nvPr/>
        </p:nvSpPr>
        <p:spPr>
          <a:xfrm>
            <a:off x="8518649" y="162033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oppins Light" panose="0000040000000000000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1FEEB6B0-BFB9-24BE-8AC1-5E15A16FCDED}"/>
              </a:ext>
            </a:extLst>
          </p:cNvPr>
          <p:cNvSpPr>
            <a:spLocks noEditPoints="1"/>
          </p:cNvSpPr>
          <p:nvPr/>
        </p:nvSpPr>
        <p:spPr bwMode="auto">
          <a:xfrm>
            <a:off x="5948342" y="2630080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4C8F6A25-D915-27E8-F90B-B9CB1E9D5823}"/>
              </a:ext>
            </a:extLst>
          </p:cNvPr>
          <p:cNvSpPr>
            <a:spLocks noEditPoints="1"/>
          </p:cNvSpPr>
          <p:nvPr/>
        </p:nvSpPr>
        <p:spPr bwMode="auto">
          <a:xfrm>
            <a:off x="8600631" y="30506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737F00C1-693A-B97D-468F-8AA69659F984}"/>
              </a:ext>
            </a:extLst>
          </p:cNvPr>
          <p:cNvSpPr>
            <a:spLocks noEditPoints="1"/>
          </p:cNvSpPr>
          <p:nvPr/>
        </p:nvSpPr>
        <p:spPr bwMode="auto">
          <a:xfrm>
            <a:off x="4573024" y="2956140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6CDE36-F51D-9FAA-547F-F72BC4FB54EB}"/>
              </a:ext>
            </a:extLst>
          </p:cNvPr>
          <p:cNvGrpSpPr/>
          <p:nvPr/>
        </p:nvGrpSpPr>
        <p:grpSpPr>
          <a:xfrm>
            <a:off x="7261146" y="2859078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C0627655-433F-060D-3B1C-1EA967D35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821A8194-177C-28F7-7FFD-93D5A1CAD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940E63FA-5769-203D-DE19-20EEB97C9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5122EC70-9230-7F0B-3AFC-FC30CE2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4975EB22-6130-818A-B777-6075A70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E582769-034E-4C0E-7CEB-5F2300EF8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5A5BD88C-79BF-7B34-3A02-4A4A31CA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EA01CC-CA96-EF57-9E5C-8B47A9E59654}"/>
              </a:ext>
            </a:extLst>
          </p:cNvPr>
          <p:cNvGrpSpPr/>
          <p:nvPr/>
        </p:nvGrpSpPr>
        <p:grpSpPr>
          <a:xfrm>
            <a:off x="3253549" y="329133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54F52E5A-C3B9-5930-8459-3F37425A7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A6BF773-4F2F-09C5-1EA1-EC0962FDF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34A2821-B516-E18E-84BC-FA85E338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78247-FB63-0FE7-6E5A-924DC00CB85E}"/>
              </a:ext>
            </a:extLst>
          </p:cNvPr>
          <p:cNvGrpSpPr/>
          <p:nvPr/>
        </p:nvGrpSpPr>
        <p:grpSpPr>
          <a:xfrm>
            <a:off x="2927182" y="4259369"/>
            <a:ext cx="6337637" cy="485261"/>
            <a:chOff x="2927182" y="4326117"/>
            <a:chExt cx="6337637" cy="4852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842BB5-FF25-1DE5-21F6-6749D3C1DF50}"/>
                </a:ext>
              </a:extLst>
            </p:cNvPr>
            <p:cNvSpPr txBox="1"/>
            <p:nvPr/>
          </p:nvSpPr>
          <p:spPr>
            <a:xfrm>
              <a:off x="8260446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C22AFB-AAE8-AA2F-898D-3B62B25D2E1D}"/>
                </a:ext>
              </a:extLst>
            </p:cNvPr>
            <p:cNvSpPr txBox="1"/>
            <p:nvPr/>
          </p:nvSpPr>
          <p:spPr>
            <a:xfrm>
              <a:off x="693430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18A5C-E40C-E127-185B-C2F05EA5B978}"/>
                </a:ext>
              </a:extLst>
            </p:cNvPr>
            <p:cNvSpPr txBox="1"/>
            <p:nvPr/>
          </p:nvSpPr>
          <p:spPr>
            <a:xfrm>
              <a:off x="560815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9933D7-BCA5-2129-8D75-B1EC7B00D6A2}"/>
                </a:ext>
              </a:extLst>
            </p:cNvPr>
            <p:cNvSpPr txBox="1"/>
            <p:nvPr/>
          </p:nvSpPr>
          <p:spPr>
            <a:xfrm>
              <a:off x="425332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66F7A-48A9-55E6-68EA-A67EEC1C3D12}"/>
                </a:ext>
              </a:extLst>
            </p:cNvPr>
            <p:cNvSpPr txBox="1"/>
            <p:nvPr/>
          </p:nvSpPr>
          <p:spPr>
            <a:xfrm>
              <a:off x="292718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19899A-885E-4391-BE1D-335B833023C9}"/>
              </a:ext>
            </a:extLst>
          </p:cNvPr>
          <p:cNvGrpSpPr/>
          <p:nvPr/>
        </p:nvGrpSpPr>
        <p:grpSpPr>
          <a:xfrm>
            <a:off x="1640114" y="5327508"/>
            <a:ext cx="8911772" cy="979196"/>
            <a:chOff x="1640113" y="5122324"/>
            <a:chExt cx="8911772" cy="9791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A0959-D640-CA45-B377-8D089FADDFD8}"/>
                </a:ext>
              </a:extLst>
            </p:cNvPr>
            <p:cNvSpPr txBox="1"/>
            <p:nvPr/>
          </p:nvSpPr>
          <p:spPr>
            <a:xfrm>
              <a:off x="4952999" y="5122324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B59070-EE60-1C62-38ED-B3A4B4818ACF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7512E-0056-809B-5823-D3E62F5B714E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9B81-E92B-AAA7-D1CE-1FF1CB001D4D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5F74AB-41B8-F160-CDA9-6E01727ACAF0}"/>
              </a:ext>
            </a:extLst>
          </p:cNvPr>
          <p:cNvCxnSpPr/>
          <p:nvPr/>
        </p:nvCxnSpPr>
        <p:spPr>
          <a:xfrm>
            <a:off x="5052682" y="191814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98AE45-D447-BAE8-E4B8-7D4542B135FC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222194D-71CA-5984-7B4C-652A9F121711}"/>
              </a:ext>
            </a:extLst>
          </p:cNvPr>
          <p:cNvSpPr>
            <a:spLocks/>
          </p:cNvSpPr>
          <p:nvPr/>
        </p:nvSpPr>
        <p:spPr bwMode="auto">
          <a:xfrm>
            <a:off x="8454949" y="2445917"/>
            <a:ext cx="1987736" cy="1471687"/>
          </a:xfrm>
          <a:custGeom>
            <a:avLst/>
            <a:gdLst>
              <a:gd name="T0" fmla="*/ 126 w 208"/>
              <a:gd name="T1" fmla="*/ 154 h 154"/>
              <a:gd name="T2" fmla="*/ 0 w 208"/>
              <a:gd name="T3" fmla="*/ 70 h 154"/>
              <a:gd name="T4" fmla="*/ 80 w 208"/>
              <a:gd name="T5" fmla="*/ 0 h 154"/>
              <a:gd name="T6" fmla="*/ 208 w 208"/>
              <a:gd name="T7" fmla="*/ 83 h 154"/>
              <a:gd name="T8" fmla="*/ 126 w 208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126" y="154"/>
                </a:moveTo>
                <a:lnTo>
                  <a:pt x="0" y="70"/>
                </a:lnTo>
                <a:lnTo>
                  <a:pt x="80" y="0"/>
                </a:lnTo>
                <a:lnTo>
                  <a:pt x="208" y="83"/>
                </a:lnTo>
                <a:lnTo>
                  <a:pt x="12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37D9265-F883-47A0-8004-F0842BEADEEB}"/>
              </a:ext>
            </a:extLst>
          </p:cNvPr>
          <p:cNvSpPr>
            <a:spLocks/>
          </p:cNvSpPr>
          <p:nvPr/>
        </p:nvSpPr>
        <p:spPr bwMode="auto">
          <a:xfrm>
            <a:off x="8531400" y="4041840"/>
            <a:ext cx="1853946" cy="1366569"/>
          </a:xfrm>
          <a:custGeom>
            <a:avLst/>
            <a:gdLst>
              <a:gd name="T0" fmla="*/ 70 w 194"/>
              <a:gd name="T1" fmla="*/ 143 h 143"/>
              <a:gd name="T2" fmla="*/ 194 w 194"/>
              <a:gd name="T3" fmla="*/ 66 h 143"/>
              <a:gd name="T4" fmla="*/ 120 w 194"/>
              <a:gd name="T5" fmla="*/ 0 h 143"/>
              <a:gd name="T6" fmla="*/ 0 w 194"/>
              <a:gd name="T7" fmla="*/ 79 h 143"/>
              <a:gd name="T8" fmla="*/ 70 w 194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43">
                <a:moveTo>
                  <a:pt x="70" y="143"/>
                </a:moveTo>
                <a:lnTo>
                  <a:pt x="194" y="66"/>
                </a:lnTo>
                <a:lnTo>
                  <a:pt x="120" y="0"/>
                </a:lnTo>
                <a:lnTo>
                  <a:pt x="0" y="79"/>
                </a:lnTo>
                <a:lnTo>
                  <a:pt x="70" y="1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D299216-86BD-21F0-19DB-92AE0D11ED24}"/>
              </a:ext>
            </a:extLst>
          </p:cNvPr>
          <p:cNvSpPr>
            <a:spLocks/>
          </p:cNvSpPr>
          <p:nvPr/>
        </p:nvSpPr>
        <p:spPr bwMode="auto">
          <a:xfrm>
            <a:off x="6428988" y="4041840"/>
            <a:ext cx="1834833" cy="1366569"/>
          </a:xfrm>
          <a:custGeom>
            <a:avLst/>
            <a:gdLst>
              <a:gd name="T0" fmla="*/ 192 w 192"/>
              <a:gd name="T1" fmla="*/ 79 h 143"/>
              <a:gd name="T2" fmla="*/ 74 w 192"/>
              <a:gd name="T3" fmla="*/ 0 h 143"/>
              <a:gd name="T4" fmla="*/ 0 w 192"/>
              <a:gd name="T5" fmla="*/ 66 h 143"/>
              <a:gd name="T6" fmla="*/ 122 w 192"/>
              <a:gd name="T7" fmla="*/ 143 h 143"/>
              <a:gd name="T8" fmla="*/ 192 w 192"/>
              <a:gd name="T9" fmla="*/ 7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3">
                <a:moveTo>
                  <a:pt x="192" y="79"/>
                </a:moveTo>
                <a:lnTo>
                  <a:pt x="74" y="0"/>
                </a:lnTo>
                <a:lnTo>
                  <a:pt x="0" y="66"/>
                </a:lnTo>
                <a:lnTo>
                  <a:pt x="122" y="143"/>
                </a:lnTo>
                <a:lnTo>
                  <a:pt x="192" y="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1181FC8-B6B9-D639-3E35-F03B622CFC45}"/>
              </a:ext>
            </a:extLst>
          </p:cNvPr>
          <p:cNvSpPr>
            <a:spLocks/>
          </p:cNvSpPr>
          <p:nvPr/>
        </p:nvSpPr>
        <p:spPr bwMode="auto">
          <a:xfrm>
            <a:off x="7193501" y="4854131"/>
            <a:ext cx="1165884" cy="1452574"/>
          </a:xfrm>
          <a:custGeom>
            <a:avLst/>
            <a:gdLst>
              <a:gd name="T0" fmla="*/ 0 w 122"/>
              <a:gd name="T1" fmla="*/ 47 h 152"/>
              <a:gd name="T2" fmla="*/ 0 w 122"/>
              <a:gd name="T3" fmla="*/ 73 h 152"/>
              <a:gd name="T4" fmla="*/ 122 w 122"/>
              <a:gd name="T5" fmla="*/ 152 h 152"/>
              <a:gd name="T6" fmla="*/ 122 w 122"/>
              <a:gd name="T7" fmla="*/ 0 h 152"/>
              <a:gd name="T8" fmla="*/ 40 w 122"/>
              <a:gd name="T9" fmla="*/ 71 h 152"/>
              <a:gd name="T10" fmla="*/ 0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0" y="47"/>
                </a:moveTo>
                <a:lnTo>
                  <a:pt x="0" y="73"/>
                </a:lnTo>
                <a:lnTo>
                  <a:pt x="122" y="152"/>
                </a:lnTo>
                <a:lnTo>
                  <a:pt x="122" y="0"/>
                </a:lnTo>
                <a:lnTo>
                  <a:pt x="40" y="71"/>
                </a:lnTo>
                <a:lnTo>
                  <a:pt x="0" y="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0A2A0B3-BDA8-2E0D-F7C6-9CF260933630}"/>
              </a:ext>
            </a:extLst>
          </p:cNvPr>
          <p:cNvSpPr>
            <a:spLocks/>
          </p:cNvSpPr>
          <p:nvPr/>
        </p:nvSpPr>
        <p:spPr bwMode="auto">
          <a:xfrm>
            <a:off x="8454949" y="4854131"/>
            <a:ext cx="1165884" cy="1452574"/>
          </a:xfrm>
          <a:custGeom>
            <a:avLst/>
            <a:gdLst>
              <a:gd name="T0" fmla="*/ 122 w 122"/>
              <a:gd name="T1" fmla="*/ 47 h 152"/>
              <a:gd name="T2" fmla="*/ 80 w 122"/>
              <a:gd name="T3" fmla="*/ 71 h 152"/>
              <a:gd name="T4" fmla="*/ 0 w 122"/>
              <a:gd name="T5" fmla="*/ 0 h 152"/>
              <a:gd name="T6" fmla="*/ 0 w 122"/>
              <a:gd name="T7" fmla="*/ 152 h 152"/>
              <a:gd name="T8" fmla="*/ 122 w 122"/>
              <a:gd name="T9" fmla="*/ 73 h 152"/>
              <a:gd name="T10" fmla="*/ 122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122" y="47"/>
                </a:moveTo>
                <a:lnTo>
                  <a:pt x="80" y="71"/>
                </a:lnTo>
                <a:lnTo>
                  <a:pt x="0" y="0"/>
                </a:lnTo>
                <a:lnTo>
                  <a:pt x="0" y="152"/>
                </a:lnTo>
                <a:lnTo>
                  <a:pt x="122" y="73"/>
                </a:lnTo>
                <a:lnTo>
                  <a:pt x="122" y="4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30C43E2-5CF1-8DB8-76A6-29A483088DC7}"/>
              </a:ext>
            </a:extLst>
          </p:cNvPr>
          <p:cNvSpPr>
            <a:spLocks/>
          </p:cNvSpPr>
          <p:nvPr/>
        </p:nvSpPr>
        <p:spPr bwMode="auto">
          <a:xfrm>
            <a:off x="6371649" y="2445917"/>
            <a:ext cx="1987736" cy="1471687"/>
          </a:xfrm>
          <a:custGeom>
            <a:avLst/>
            <a:gdLst>
              <a:gd name="T0" fmla="*/ 208 w 208"/>
              <a:gd name="T1" fmla="*/ 70 h 154"/>
              <a:gd name="T2" fmla="*/ 126 w 208"/>
              <a:gd name="T3" fmla="*/ 0 h 154"/>
              <a:gd name="T4" fmla="*/ 0 w 208"/>
              <a:gd name="T5" fmla="*/ 83 h 154"/>
              <a:gd name="T6" fmla="*/ 80 w 208"/>
              <a:gd name="T7" fmla="*/ 154 h 154"/>
              <a:gd name="T8" fmla="*/ 208 w 208"/>
              <a:gd name="T9" fmla="*/ 7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208" y="70"/>
                </a:moveTo>
                <a:lnTo>
                  <a:pt x="126" y="0"/>
                </a:lnTo>
                <a:lnTo>
                  <a:pt x="0" y="83"/>
                </a:lnTo>
                <a:lnTo>
                  <a:pt x="80" y="154"/>
                </a:lnTo>
                <a:lnTo>
                  <a:pt x="208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8">
            <a:extLst>
              <a:ext uri="{FF2B5EF4-FFF2-40B4-BE49-F238E27FC236}">
                <a16:creationId xmlns:a16="http://schemas.microsoft.com/office/drawing/2014/main" id="{B7A722AD-DF63-A2E5-8BD1-DBCCE6016ECC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45544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B2FA5618-538E-4354-A36B-13A6ACCD424F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2984752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1DD09F6-8206-078C-5148-F0179EA29553}"/>
              </a:ext>
            </a:extLst>
          </p:cNvPr>
          <p:cNvSpPr>
            <a:spLocks noEditPoints="1"/>
          </p:cNvSpPr>
          <p:nvPr/>
        </p:nvSpPr>
        <p:spPr bwMode="auto">
          <a:xfrm>
            <a:off x="7132533" y="4577775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584F-D4D7-CA4F-EB9C-DDE06610F73F}"/>
              </a:ext>
            </a:extLst>
          </p:cNvPr>
          <p:cNvGrpSpPr/>
          <p:nvPr/>
        </p:nvGrpSpPr>
        <p:grpSpPr>
          <a:xfrm>
            <a:off x="7139203" y="2981417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E0C20A7-D746-5D20-126A-D65F4DB8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4C4F1D9-7AD1-DD44-8F6B-2351B904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357F5E-899F-EDAB-1C8E-196C24CB8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ADCED-7833-9A70-88A0-B28B23778410}"/>
              </a:ext>
            </a:extLst>
          </p:cNvPr>
          <p:cNvGrpSpPr/>
          <p:nvPr/>
        </p:nvGrpSpPr>
        <p:grpSpPr>
          <a:xfrm>
            <a:off x="8073339" y="3645893"/>
            <a:ext cx="667658" cy="667658"/>
            <a:chOff x="5938838" y="3273426"/>
            <a:chExt cx="306388" cy="306388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3D847D-EBFF-687E-3384-0EB31F6C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00296F-CE05-4F43-7794-A5D61EBA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E4C7A0-E3ED-1172-46AB-C859B2C45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E82C51F-243E-58B9-EBA7-8FFC1BC76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889E05-0C1E-6AAA-9EA3-D1BD2E9B2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3B71081-50DE-55EA-B273-B7D0420A2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47D737-DE1D-1EBB-841B-772671C25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D1AC-3FDA-EF1A-2671-713555AF5B69}"/>
              </a:ext>
            </a:extLst>
          </p:cNvPr>
          <p:cNvGrpSpPr/>
          <p:nvPr/>
        </p:nvGrpSpPr>
        <p:grpSpPr>
          <a:xfrm>
            <a:off x="5353627" y="241885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A03DA8C-819C-544B-08F7-09D05E7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7BAE06-6E60-61D2-7D38-EED61D5D078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7F6AD-250A-C306-3CCA-EF92441419CF}"/>
              </a:ext>
            </a:extLst>
          </p:cNvPr>
          <p:cNvGrpSpPr/>
          <p:nvPr/>
        </p:nvGrpSpPr>
        <p:grpSpPr>
          <a:xfrm>
            <a:off x="5353627" y="3502765"/>
            <a:ext cx="466725" cy="466725"/>
            <a:chOff x="5848350" y="3238500"/>
            <a:chExt cx="466725" cy="46672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BFC3FA2-FD96-7CCB-50DE-ADFB0E970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92B34A-A851-44E2-C6BB-43A0CA2A78F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544F98-5AD7-8643-C942-FB82559C91F2}"/>
              </a:ext>
            </a:extLst>
          </p:cNvPr>
          <p:cNvGrpSpPr/>
          <p:nvPr/>
        </p:nvGrpSpPr>
        <p:grpSpPr>
          <a:xfrm>
            <a:off x="5353627" y="5670585"/>
            <a:ext cx="466725" cy="466725"/>
            <a:chOff x="5848350" y="3238500"/>
            <a:chExt cx="466725" cy="4667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523BBF5-848F-5003-364E-DA655B8E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4196E3-123A-21E5-A385-C3F789C043D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85D20A-AF33-2FB5-3171-1834BEFA7E6C}"/>
              </a:ext>
            </a:extLst>
          </p:cNvPr>
          <p:cNvGrpSpPr/>
          <p:nvPr/>
        </p:nvGrpSpPr>
        <p:grpSpPr>
          <a:xfrm>
            <a:off x="5353627" y="4586675"/>
            <a:ext cx="466725" cy="466725"/>
            <a:chOff x="5848350" y="3238500"/>
            <a:chExt cx="466725" cy="46672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501873-DA06-D002-E894-68296B53A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94F8C7-B9B9-E1FF-24A7-4EC0CA6FC54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360E4-C054-D06C-8D12-03643D7EE93C}"/>
              </a:ext>
            </a:extLst>
          </p:cNvPr>
          <p:cNvGrpSpPr/>
          <p:nvPr/>
        </p:nvGrpSpPr>
        <p:grpSpPr>
          <a:xfrm>
            <a:off x="1378484" y="2249466"/>
            <a:ext cx="3600452" cy="4057233"/>
            <a:chOff x="2219900" y="2249466"/>
            <a:chExt cx="3600452" cy="4057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7086B-DC82-60E6-A4A0-C084851B3041}"/>
                </a:ext>
              </a:extLst>
            </p:cNvPr>
            <p:cNvSpPr txBox="1"/>
            <p:nvPr/>
          </p:nvSpPr>
          <p:spPr>
            <a:xfrm>
              <a:off x="3392705" y="224946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2FA7C-1E8E-2EBC-5BB6-7BE8EA5D3015}"/>
                </a:ext>
              </a:extLst>
            </p:cNvPr>
            <p:cNvSpPr txBox="1"/>
            <p:nvPr/>
          </p:nvSpPr>
          <p:spPr>
            <a:xfrm>
              <a:off x="2219900" y="256765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1AC0-105F-FD18-EA80-53E2A36268FE}"/>
                </a:ext>
              </a:extLst>
            </p:cNvPr>
            <p:cNvSpPr txBox="1"/>
            <p:nvPr/>
          </p:nvSpPr>
          <p:spPr>
            <a:xfrm>
              <a:off x="3392705" y="333337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9C245A-9006-5559-55EC-4A4B23B7DA56}"/>
                </a:ext>
              </a:extLst>
            </p:cNvPr>
            <p:cNvSpPr txBox="1"/>
            <p:nvPr/>
          </p:nvSpPr>
          <p:spPr>
            <a:xfrm>
              <a:off x="2219900" y="365156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2AA5-D07A-9D7B-E9AB-712327038530}"/>
                </a:ext>
              </a:extLst>
            </p:cNvPr>
            <p:cNvSpPr txBox="1"/>
            <p:nvPr/>
          </p:nvSpPr>
          <p:spPr>
            <a:xfrm>
              <a:off x="3412583" y="550119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67DF0A-7FED-9023-8B29-4319904CB3A1}"/>
                </a:ext>
              </a:extLst>
            </p:cNvPr>
            <p:cNvSpPr txBox="1"/>
            <p:nvPr/>
          </p:nvSpPr>
          <p:spPr>
            <a:xfrm>
              <a:off x="2219900" y="581938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27A22-4E14-BE1B-DA80-0D2B9039683D}"/>
                </a:ext>
              </a:extLst>
            </p:cNvPr>
            <p:cNvSpPr txBox="1"/>
            <p:nvPr/>
          </p:nvSpPr>
          <p:spPr>
            <a:xfrm>
              <a:off x="3412583" y="441728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5C4332-F7FB-C98B-4B40-F817D2808B13}"/>
                </a:ext>
              </a:extLst>
            </p:cNvPr>
            <p:cNvSpPr txBox="1"/>
            <p:nvPr/>
          </p:nvSpPr>
          <p:spPr>
            <a:xfrm>
              <a:off x="2219900" y="473547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8" name="Freeform 71">
            <a:extLst>
              <a:ext uri="{FF2B5EF4-FFF2-40B4-BE49-F238E27FC236}">
                <a16:creationId xmlns:a16="http://schemas.microsoft.com/office/drawing/2014/main" id="{15622451-9E9B-FA21-0355-CB668E3AA7C2}"/>
              </a:ext>
            </a:extLst>
          </p:cNvPr>
          <p:cNvSpPr>
            <a:spLocks noEditPoints="1"/>
          </p:cNvSpPr>
          <p:nvPr/>
        </p:nvSpPr>
        <p:spPr bwMode="auto">
          <a:xfrm>
            <a:off x="7895755" y="5507447"/>
            <a:ext cx="278324" cy="268525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659-C7EE-99B5-0DDD-704BDCD479AE}"/>
              </a:ext>
            </a:extLst>
          </p:cNvPr>
          <p:cNvGrpSpPr/>
          <p:nvPr/>
        </p:nvGrpSpPr>
        <p:grpSpPr>
          <a:xfrm>
            <a:off x="8613595" y="5516920"/>
            <a:ext cx="254804" cy="249578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585C62D7-0D1C-9C17-DE2A-487A27D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AD458D11-73E9-85C7-51F8-C312F9D81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13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0CD8-9E8A-0145-275F-C4897D844003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6D7B-137B-95B8-FD60-612B54BC38D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2991F-F416-F103-A711-FF9201500F42}"/>
              </a:ext>
            </a:extLst>
          </p:cNvPr>
          <p:cNvCxnSpPr>
            <a:cxnSpLocks/>
          </p:cNvCxnSpPr>
          <p:nvPr/>
        </p:nvCxnSpPr>
        <p:spPr>
          <a:xfrm>
            <a:off x="5038074" y="191814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CBD60-8DBC-8A83-B7AA-D85D24688AEE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1C7A2A5-D522-63BC-30F2-F0C893161322}"/>
              </a:ext>
            </a:extLst>
          </p:cNvPr>
          <p:cNvSpPr>
            <a:spLocks/>
          </p:cNvSpPr>
          <p:nvPr/>
        </p:nvSpPr>
        <p:spPr bwMode="auto">
          <a:xfrm>
            <a:off x="2455011" y="2756717"/>
            <a:ext cx="1098879" cy="1022876"/>
          </a:xfrm>
          <a:custGeom>
            <a:avLst/>
            <a:gdLst>
              <a:gd name="T0" fmla="*/ 34 w 71"/>
              <a:gd name="T1" fmla="*/ 60 h 62"/>
              <a:gd name="T2" fmla="*/ 41 w 71"/>
              <a:gd name="T3" fmla="*/ 61 h 62"/>
              <a:gd name="T4" fmla="*/ 70 w 71"/>
              <a:gd name="T5" fmla="*/ 34 h 62"/>
              <a:gd name="T6" fmla="*/ 70 w 71"/>
              <a:gd name="T7" fmla="*/ 28 h 62"/>
              <a:gd name="T8" fmla="*/ 71 w 71"/>
              <a:gd name="T9" fmla="*/ 21 h 62"/>
              <a:gd name="T10" fmla="*/ 33 w 71"/>
              <a:gd name="T11" fmla="*/ 0 h 62"/>
              <a:gd name="T12" fmla="*/ 0 w 71"/>
              <a:gd name="T13" fmla="*/ 30 h 62"/>
              <a:gd name="T14" fmla="*/ 23 w 71"/>
              <a:gd name="T15" fmla="*/ 62 h 62"/>
              <a:gd name="T16" fmla="*/ 34 w 71"/>
              <a:gd name="T17" fmla="*/ 6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34" y="60"/>
                </a:moveTo>
                <a:cubicBezTo>
                  <a:pt x="37" y="60"/>
                  <a:pt x="39" y="60"/>
                  <a:pt x="41" y="61"/>
                </a:cubicBezTo>
                <a:cubicBezTo>
                  <a:pt x="50" y="51"/>
                  <a:pt x="60" y="42"/>
                  <a:pt x="70" y="34"/>
                </a:cubicBezTo>
                <a:cubicBezTo>
                  <a:pt x="70" y="32"/>
                  <a:pt x="70" y="30"/>
                  <a:pt x="70" y="28"/>
                </a:cubicBezTo>
                <a:cubicBezTo>
                  <a:pt x="70" y="26"/>
                  <a:pt x="70" y="23"/>
                  <a:pt x="71" y="21"/>
                </a:cubicBezTo>
                <a:cubicBezTo>
                  <a:pt x="59" y="12"/>
                  <a:pt x="46" y="5"/>
                  <a:pt x="33" y="0"/>
                </a:cubicBezTo>
                <a:cubicBezTo>
                  <a:pt x="20" y="7"/>
                  <a:pt x="9" y="18"/>
                  <a:pt x="0" y="30"/>
                </a:cubicBezTo>
                <a:cubicBezTo>
                  <a:pt x="7" y="41"/>
                  <a:pt x="15" y="52"/>
                  <a:pt x="23" y="62"/>
                </a:cubicBezTo>
                <a:cubicBezTo>
                  <a:pt x="27" y="61"/>
                  <a:pt x="30" y="60"/>
                  <a:pt x="34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0468DD9-C90A-7ADF-4162-D5C13E673F88}"/>
              </a:ext>
            </a:extLst>
          </p:cNvPr>
          <p:cNvSpPr>
            <a:spLocks/>
          </p:cNvSpPr>
          <p:nvPr/>
        </p:nvSpPr>
        <p:spPr bwMode="auto">
          <a:xfrm>
            <a:off x="2114580" y="3516749"/>
            <a:ext cx="557357" cy="1849411"/>
          </a:xfrm>
          <a:custGeom>
            <a:avLst/>
            <a:gdLst>
              <a:gd name="T0" fmla="*/ 31 w 36"/>
              <a:gd name="T1" fmla="*/ 38 h 112"/>
              <a:gd name="T2" fmla="*/ 33 w 36"/>
              <a:gd name="T3" fmla="*/ 29 h 112"/>
              <a:gd name="T4" fmla="*/ 12 w 36"/>
              <a:gd name="T5" fmla="*/ 0 h 112"/>
              <a:gd name="T6" fmla="*/ 0 w 36"/>
              <a:gd name="T7" fmla="*/ 53 h 112"/>
              <a:gd name="T8" fmla="*/ 16 w 36"/>
              <a:gd name="T9" fmla="*/ 112 h 112"/>
              <a:gd name="T10" fmla="*/ 36 w 36"/>
              <a:gd name="T11" fmla="*/ 53 h 112"/>
              <a:gd name="T12" fmla="*/ 31 w 36"/>
              <a:gd name="T13" fmla="*/ 3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2">
                <a:moveTo>
                  <a:pt x="31" y="38"/>
                </a:moveTo>
                <a:cubicBezTo>
                  <a:pt x="31" y="35"/>
                  <a:pt x="32" y="32"/>
                  <a:pt x="33" y="29"/>
                </a:cubicBezTo>
                <a:cubicBezTo>
                  <a:pt x="25" y="20"/>
                  <a:pt x="18" y="10"/>
                  <a:pt x="12" y="0"/>
                </a:cubicBezTo>
                <a:cubicBezTo>
                  <a:pt x="4" y="16"/>
                  <a:pt x="0" y="34"/>
                  <a:pt x="0" y="53"/>
                </a:cubicBezTo>
                <a:cubicBezTo>
                  <a:pt x="0" y="74"/>
                  <a:pt x="6" y="95"/>
                  <a:pt x="16" y="112"/>
                </a:cubicBezTo>
                <a:cubicBezTo>
                  <a:pt x="20" y="91"/>
                  <a:pt x="27" y="71"/>
                  <a:pt x="36" y="53"/>
                </a:cubicBezTo>
                <a:cubicBezTo>
                  <a:pt x="33" y="49"/>
                  <a:pt x="31" y="44"/>
                  <a:pt x="31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5FFB703-A738-31F7-2792-FE8B778863C7}"/>
              </a:ext>
            </a:extLst>
          </p:cNvPr>
          <p:cNvSpPr>
            <a:spLocks/>
          </p:cNvSpPr>
          <p:nvPr/>
        </p:nvSpPr>
        <p:spPr bwMode="auto">
          <a:xfrm>
            <a:off x="3275212" y="2459037"/>
            <a:ext cx="1532731" cy="462353"/>
          </a:xfrm>
          <a:custGeom>
            <a:avLst/>
            <a:gdLst>
              <a:gd name="T0" fmla="*/ 41 w 99"/>
              <a:gd name="T1" fmla="*/ 22 h 28"/>
              <a:gd name="T2" fmla="*/ 58 w 99"/>
              <a:gd name="T3" fmla="*/ 28 h 28"/>
              <a:gd name="T4" fmla="*/ 99 w 99"/>
              <a:gd name="T5" fmla="*/ 16 h 28"/>
              <a:gd name="T6" fmla="*/ 41 w 99"/>
              <a:gd name="T7" fmla="*/ 0 h 28"/>
              <a:gd name="T8" fmla="*/ 0 w 99"/>
              <a:gd name="T9" fmla="*/ 8 h 28"/>
              <a:gd name="T10" fmla="*/ 29 w 99"/>
              <a:gd name="T11" fmla="*/ 25 h 28"/>
              <a:gd name="T12" fmla="*/ 41 w 99"/>
              <a:gd name="T13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8">
                <a:moveTo>
                  <a:pt x="41" y="22"/>
                </a:moveTo>
                <a:cubicBezTo>
                  <a:pt x="48" y="22"/>
                  <a:pt x="54" y="24"/>
                  <a:pt x="58" y="28"/>
                </a:cubicBezTo>
                <a:cubicBezTo>
                  <a:pt x="71" y="23"/>
                  <a:pt x="85" y="19"/>
                  <a:pt x="99" y="16"/>
                </a:cubicBezTo>
                <a:cubicBezTo>
                  <a:pt x="82" y="6"/>
                  <a:pt x="62" y="0"/>
                  <a:pt x="41" y="0"/>
                </a:cubicBezTo>
                <a:cubicBezTo>
                  <a:pt x="26" y="0"/>
                  <a:pt x="13" y="3"/>
                  <a:pt x="0" y="8"/>
                </a:cubicBezTo>
                <a:cubicBezTo>
                  <a:pt x="10" y="13"/>
                  <a:pt x="20" y="19"/>
                  <a:pt x="29" y="25"/>
                </a:cubicBezTo>
                <a:cubicBezTo>
                  <a:pt x="32" y="23"/>
                  <a:pt x="37" y="22"/>
                  <a:pt x="41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023DE7E-E95C-DC08-D372-3DAE30F27196}"/>
              </a:ext>
            </a:extLst>
          </p:cNvPr>
          <p:cNvSpPr>
            <a:spLocks/>
          </p:cNvSpPr>
          <p:nvPr/>
        </p:nvSpPr>
        <p:spPr bwMode="auto">
          <a:xfrm>
            <a:off x="3306880" y="3565834"/>
            <a:ext cx="1284137" cy="1171716"/>
          </a:xfrm>
          <a:custGeom>
            <a:avLst/>
            <a:gdLst>
              <a:gd name="T0" fmla="*/ 76 w 83"/>
              <a:gd name="T1" fmla="*/ 71 h 71"/>
              <a:gd name="T2" fmla="*/ 83 w 83"/>
              <a:gd name="T3" fmla="*/ 63 h 71"/>
              <a:gd name="T4" fmla="*/ 49 w 83"/>
              <a:gd name="T5" fmla="*/ 2 h 71"/>
              <a:gd name="T6" fmla="*/ 39 w 83"/>
              <a:gd name="T7" fmla="*/ 4 h 71"/>
              <a:gd name="T8" fmla="*/ 25 w 83"/>
              <a:gd name="T9" fmla="*/ 0 h 71"/>
              <a:gd name="T10" fmla="*/ 0 w 83"/>
              <a:gd name="T11" fmla="*/ 22 h 71"/>
              <a:gd name="T12" fmla="*/ 4 w 83"/>
              <a:gd name="T13" fmla="*/ 35 h 71"/>
              <a:gd name="T14" fmla="*/ 3 w 83"/>
              <a:gd name="T15" fmla="*/ 43 h 71"/>
              <a:gd name="T16" fmla="*/ 76 w 83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1">
                <a:moveTo>
                  <a:pt x="76" y="71"/>
                </a:moveTo>
                <a:cubicBezTo>
                  <a:pt x="78" y="68"/>
                  <a:pt x="80" y="65"/>
                  <a:pt x="83" y="63"/>
                </a:cubicBezTo>
                <a:cubicBezTo>
                  <a:pt x="75" y="40"/>
                  <a:pt x="64" y="20"/>
                  <a:pt x="49" y="2"/>
                </a:cubicBezTo>
                <a:cubicBezTo>
                  <a:pt x="46" y="3"/>
                  <a:pt x="43" y="4"/>
                  <a:pt x="39" y="4"/>
                </a:cubicBezTo>
                <a:cubicBezTo>
                  <a:pt x="34" y="4"/>
                  <a:pt x="29" y="2"/>
                  <a:pt x="25" y="0"/>
                </a:cubicBezTo>
                <a:cubicBezTo>
                  <a:pt x="16" y="6"/>
                  <a:pt x="8" y="14"/>
                  <a:pt x="0" y="22"/>
                </a:cubicBezTo>
                <a:cubicBezTo>
                  <a:pt x="2" y="26"/>
                  <a:pt x="4" y="31"/>
                  <a:pt x="4" y="35"/>
                </a:cubicBezTo>
                <a:cubicBezTo>
                  <a:pt x="4" y="38"/>
                  <a:pt x="3" y="40"/>
                  <a:pt x="3" y="43"/>
                </a:cubicBezTo>
                <a:cubicBezTo>
                  <a:pt x="24" y="57"/>
                  <a:pt x="49" y="67"/>
                  <a:pt x="76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85430CF-B6E9-9C14-B128-2EAF8034233F}"/>
              </a:ext>
            </a:extLst>
          </p:cNvPr>
          <p:cNvSpPr>
            <a:spLocks/>
          </p:cNvSpPr>
          <p:nvPr/>
        </p:nvSpPr>
        <p:spPr bwMode="auto">
          <a:xfrm>
            <a:off x="4963116" y="4968726"/>
            <a:ext cx="665028" cy="975374"/>
          </a:xfrm>
          <a:custGeom>
            <a:avLst/>
            <a:gdLst>
              <a:gd name="T0" fmla="*/ 1 w 43"/>
              <a:gd name="T1" fmla="*/ 20 h 59"/>
              <a:gd name="T2" fmla="*/ 2 w 43"/>
              <a:gd name="T3" fmla="*/ 34 h 59"/>
              <a:gd name="T4" fmla="*/ 0 w 43"/>
              <a:gd name="T5" fmla="*/ 59 h 59"/>
              <a:gd name="T6" fmla="*/ 43 w 43"/>
              <a:gd name="T7" fmla="*/ 0 h 59"/>
              <a:gd name="T8" fmla="*/ 15 w 43"/>
              <a:gd name="T9" fmla="*/ 5 h 59"/>
              <a:gd name="T10" fmla="*/ 1 w 43"/>
              <a:gd name="T11" fmla="*/ 2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9">
                <a:moveTo>
                  <a:pt x="1" y="20"/>
                </a:moveTo>
                <a:cubicBezTo>
                  <a:pt x="2" y="24"/>
                  <a:pt x="2" y="29"/>
                  <a:pt x="2" y="34"/>
                </a:cubicBezTo>
                <a:cubicBezTo>
                  <a:pt x="2" y="42"/>
                  <a:pt x="1" y="50"/>
                  <a:pt x="0" y="59"/>
                </a:cubicBezTo>
                <a:cubicBezTo>
                  <a:pt x="20" y="44"/>
                  <a:pt x="35" y="24"/>
                  <a:pt x="43" y="0"/>
                </a:cubicBezTo>
                <a:cubicBezTo>
                  <a:pt x="34" y="2"/>
                  <a:pt x="25" y="4"/>
                  <a:pt x="15" y="5"/>
                </a:cubicBezTo>
                <a:cubicBezTo>
                  <a:pt x="13" y="11"/>
                  <a:pt x="8" y="17"/>
                  <a:pt x="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AE258AD-367E-FA04-4913-332ED6E1B37A}"/>
              </a:ext>
            </a:extLst>
          </p:cNvPr>
          <p:cNvSpPr>
            <a:spLocks/>
          </p:cNvSpPr>
          <p:nvPr/>
        </p:nvSpPr>
        <p:spPr bwMode="auto">
          <a:xfrm>
            <a:off x="2594351" y="4490539"/>
            <a:ext cx="1811409" cy="1667320"/>
          </a:xfrm>
          <a:custGeom>
            <a:avLst/>
            <a:gdLst>
              <a:gd name="T0" fmla="*/ 117 w 117"/>
              <a:gd name="T1" fmla="*/ 32 h 101"/>
              <a:gd name="T2" fmla="*/ 38 w 117"/>
              <a:gd name="T3" fmla="*/ 0 h 101"/>
              <a:gd name="T4" fmla="*/ 25 w 117"/>
              <a:gd name="T5" fmla="*/ 4 h 101"/>
              <a:gd name="T6" fmla="*/ 20 w 117"/>
              <a:gd name="T7" fmla="*/ 4 h 101"/>
              <a:gd name="T8" fmla="*/ 0 w 117"/>
              <a:gd name="T9" fmla="*/ 73 h 101"/>
              <a:gd name="T10" fmla="*/ 40 w 117"/>
              <a:gd name="T11" fmla="*/ 101 h 101"/>
              <a:gd name="T12" fmla="*/ 117 w 117"/>
              <a:gd name="T1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01">
                <a:moveTo>
                  <a:pt x="117" y="32"/>
                </a:moveTo>
                <a:cubicBezTo>
                  <a:pt x="88" y="27"/>
                  <a:pt x="61" y="16"/>
                  <a:pt x="38" y="0"/>
                </a:cubicBezTo>
                <a:cubicBezTo>
                  <a:pt x="34" y="3"/>
                  <a:pt x="30" y="4"/>
                  <a:pt x="25" y="4"/>
                </a:cubicBezTo>
                <a:cubicBezTo>
                  <a:pt x="23" y="4"/>
                  <a:pt x="22" y="4"/>
                  <a:pt x="20" y="4"/>
                </a:cubicBezTo>
                <a:cubicBezTo>
                  <a:pt x="9" y="25"/>
                  <a:pt x="2" y="48"/>
                  <a:pt x="0" y="73"/>
                </a:cubicBezTo>
                <a:cubicBezTo>
                  <a:pt x="11" y="85"/>
                  <a:pt x="24" y="94"/>
                  <a:pt x="40" y="101"/>
                </a:cubicBezTo>
                <a:cubicBezTo>
                  <a:pt x="58" y="72"/>
                  <a:pt x="85" y="48"/>
                  <a:pt x="117" y="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055CDDA-79E4-A485-6626-1C114210B5D1}"/>
              </a:ext>
            </a:extLst>
          </p:cNvPr>
          <p:cNvSpPr>
            <a:spLocks/>
          </p:cNvSpPr>
          <p:nvPr/>
        </p:nvSpPr>
        <p:spPr bwMode="auto">
          <a:xfrm>
            <a:off x="4266420" y="2954642"/>
            <a:ext cx="1439311" cy="1800326"/>
          </a:xfrm>
          <a:custGeom>
            <a:avLst/>
            <a:gdLst>
              <a:gd name="T0" fmla="*/ 55 w 93"/>
              <a:gd name="T1" fmla="*/ 0 h 109"/>
              <a:gd name="T2" fmla="*/ 2 w 93"/>
              <a:gd name="T3" fmla="*/ 14 h 109"/>
              <a:gd name="T4" fmla="*/ 2 w 93"/>
              <a:gd name="T5" fmla="*/ 16 h 109"/>
              <a:gd name="T6" fmla="*/ 0 w 93"/>
              <a:gd name="T7" fmla="*/ 27 h 109"/>
              <a:gd name="T8" fmla="*/ 37 w 93"/>
              <a:gd name="T9" fmla="*/ 94 h 109"/>
              <a:gd name="T10" fmla="*/ 59 w 93"/>
              <a:gd name="T11" fmla="*/ 109 h 109"/>
              <a:gd name="T12" fmla="*/ 92 w 93"/>
              <a:gd name="T13" fmla="*/ 103 h 109"/>
              <a:gd name="T14" fmla="*/ 93 w 93"/>
              <a:gd name="T15" fmla="*/ 87 h 109"/>
              <a:gd name="T16" fmla="*/ 55 w 93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109">
                <a:moveTo>
                  <a:pt x="55" y="0"/>
                </a:moveTo>
                <a:cubicBezTo>
                  <a:pt x="36" y="2"/>
                  <a:pt x="19" y="7"/>
                  <a:pt x="2" y="14"/>
                </a:cubicBezTo>
                <a:cubicBezTo>
                  <a:pt x="2" y="15"/>
                  <a:pt x="2" y="16"/>
                  <a:pt x="2" y="16"/>
                </a:cubicBezTo>
                <a:cubicBezTo>
                  <a:pt x="2" y="20"/>
                  <a:pt x="1" y="24"/>
                  <a:pt x="0" y="27"/>
                </a:cubicBezTo>
                <a:cubicBezTo>
                  <a:pt x="16" y="47"/>
                  <a:pt x="29" y="69"/>
                  <a:pt x="37" y="94"/>
                </a:cubicBezTo>
                <a:cubicBezTo>
                  <a:pt x="47" y="94"/>
                  <a:pt x="56" y="101"/>
                  <a:pt x="59" y="109"/>
                </a:cubicBezTo>
                <a:cubicBezTo>
                  <a:pt x="71" y="108"/>
                  <a:pt x="82" y="106"/>
                  <a:pt x="92" y="103"/>
                </a:cubicBezTo>
                <a:cubicBezTo>
                  <a:pt x="93" y="98"/>
                  <a:pt x="93" y="92"/>
                  <a:pt x="93" y="87"/>
                </a:cubicBezTo>
                <a:cubicBezTo>
                  <a:pt x="93" y="52"/>
                  <a:pt x="78" y="22"/>
                  <a:pt x="5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63A55444-0864-9070-2530-CCEE0161FD63}"/>
              </a:ext>
            </a:extLst>
          </p:cNvPr>
          <p:cNvSpPr>
            <a:spLocks/>
          </p:cNvSpPr>
          <p:nvPr/>
        </p:nvSpPr>
        <p:spPr bwMode="auto">
          <a:xfrm>
            <a:off x="3476304" y="5233154"/>
            <a:ext cx="1254052" cy="1073545"/>
          </a:xfrm>
          <a:custGeom>
            <a:avLst/>
            <a:gdLst>
              <a:gd name="T0" fmla="*/ 72 w 81"/>
              <a:gd name="T1" fmla="*/ 0 h 65"/>
              <a:gd name="T2" fmla="*/ 0 w 81"/>
              <a:gd name="T3" fmla="*/ 61 h 65"/>
              <a:gd name="T4" fmla="*/ 28 w 81"/>
              <a:gd name="T5" fmla="*/ 65 h 65"/>
              <a:gd name="T6" fmla="*/ 77 w 81"/>
              <a:gd name="T7" fmla="*/ 54 h 65"/>
              <a:gd name="T8" fmla="*/ 81 w 81"/>
              <a:gd name="T9" fmla="*/ 18 h 65"/>
              <a:gd name="T10" fmla="*/ 80 w 81"/>
              <a:gd name="T11" fmla="*/ 4 h 65"/>
              <a:gd name="T12" fmla="*/ 72 w 81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5">
                <a:moveTo>
                  <a:pt x="72" y="0"/>
                </a:moveTo>
                <a:cubicBezTo>
                  <a:pt x="42" y="14"/>
                  <a:pt x="18" y="35"/>
                  <a:pt x="0" y="61"/>
                </a:cubicBezTo>
                <a:cubicBezTo>
                  <a:pt x="9" y="64"/>
                  <a:pt x="18" y="65"/>
                  <a:pt x="28" y="65"/>
                </a:cubicBezTo>
                <a:cubicBezTo>
                  <a:pt x="45" y="65"/>
                  <a:pt x="62" y="61"/>
                  <a:pt x="77" y="54"/>
                </a:cubicBezTo>
                <a:cubicBezTo>
                  <a:pt x="79" y="42"/>
                  <a:pt x="81" y="30"/>
                  <a:pt x="81" y="18"/>
                </a:cubicBezTo>
                <a:cubicBezTo>
                  <a:pt x="81" y="13"/>
                  <a:pt x="80" y="9"/>
                  <a:pt x="80" y="4"/>
                </a:cubicBezTo>
                <a:cubicBezTo>
                  <a:pt x="77" y="4"/>
                  <a:pt x="74" y="2"/>
                  <a:pt x="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335BA-C2E4-C403-170E-5720B19A4746}"/>
              </a:ext>
            </a:extLst>
          </p:cNvPr>
          <p:cNvSpPr txBox="1"/>
          <p:nvPr/>
        </p:nvSpPr>
        <p:spPr>
          <a:xfrm>
            <a:off x="6371649" y="2249466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6CA0E-C1DE-1D3E-6D3F-BB7C68CCD8F5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3FA9E4-BA23-6BAF-2A46-F37606C32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39695-8E35-C96C-7A3A-272A91FFB57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70F0-DCC3-F02D-3BAB-B5BBF1084360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CAC0B-21E7-CDA0-06F5-0B80C8C12486}"/>
                </a:ext>
              </a:extLst>
            </p:cNvPr>
            <p:cNvSpPr txBox="1"/>
            <p:nvPr/>
          </p:nvSpPr>
          <p:spPr>
            <a:xfrm>
              <a:off x="1489112" y="2806037"/>
              <a:ext cx="26421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0299F-3ED1-F61F-838E-D3888ABFA91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CE8ED-5D36-88EC-CA03-C011B5627CBD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B1C9D3-9964-CF24-0FDE-E85AEA3AF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87CE4-9451-8496-464F-F6931AFB56C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6E6934-B42F-A895-2984-ADEED65A719C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3AC59D-149C-27EC-E097-6677B08CF64E}"/>
                </a:ext>
              </a:extLst>
            </p:cNvPr>
            <p:cNvSpPr txBox="1"/>
            <p:nvPr/>
          </p:nvSpPr>
          <p:spPr>
            <a:xfrm>
              <a:off x="1489112" y="2806037"/>
              <a:ext cx="24953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04FAC-4240-B89B-8E73-B278D97EFBF3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257040-E818-E1E6-2D02-AE8F5FFE502A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7C408B7-2B0A-8A48-CF21-BB86CD8C7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F83B1-9F6B-42BC-6ADA-AAEC4A132A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F2522-2CCD-5688-55F7-5E0E4386D6A4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D4BC9-5DD3-69C5-920B-D73CA69F3B7B}"/>
                </a:ext>
              </a:extLst>
            </p:cNvPr>
            <p:cNvSpPr txBox="1"/>
            <p:nvPr/>
          </p:nvSpPr>
          <p:spPr>
            <a:xfrm>
              <a:off x="1489113" y="2806037"/>
              <a:ext cx="2495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A28BF-1985-1EAD-3A86-F5758475CED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3" name="Freeform 72">
            <a:extLst>
              <a:ext uri="{FF2B5EF4-FFF2-40B4-BE49-F238E27FC236}">
                <a16:creationId xmlns:a16="http://schemas.microsoft.com/office/drawing/2014/main" id="{F4F48CF6-09E5-EC46-C6DA-555C385F3007}"/>
              </a:ext>
            </a:extLst>
          </p:cNvPr>
          <p:cNvSpPr>
            <a:spLocks noEditPoints="1"/>
          </p:cNvSpPr>
          <p:nvPr/>
        </p:nvSpPr>
        <p:spPr bwMode="auto">
          <a:xfrm>
            <a:off x="4882435" y="3516749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6C58C96E-F71D-F7B2-F861-4E7198EB1223}"/>
              </a:ext>
            </a:extLst>
          </p:cNvPr>
          <p:cNvSpPr>
            <a:spLocks noEditPoints="1"/>
          </p:cNvSpPr>
          <p:nvPr/>
        </p:nvSpPr>
        <p:spPr bwMode="auto">
          <a:xfrm>
            <a:off x="3015137" y="5105639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B84C4-FFB2-05AF-D365-0BD7DBF1B337}"/>
              </a:ext>
            </a:extLst>
          </p:cNvPr>
          <p:cNvGrpSpPr/>
          <p:nvPr/>
        </p:nvGrpSpPr>
        <p:grpSpPr>
          <a:xfrm>
            <a:off x="3734336" y="395972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FE5B92B-7282-A794-08D5-B5A386CC9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2CC69A5-E420-CBBA-02B8-24E7AD88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21BB924-6223-AC87-6C61-E87A04A2B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6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0474DD-BB2E-704C-9060-3186433F6E7B}"/>
              </a:ext>
            </a:extLst>
          </p:cNvPr>
          <p:cNvGrpSpPr/>
          <p:nvPr/>
        </p:nvGrpSpPr>
        <p:grpSpPr>
          <a:xfrm>
            <a:off x="2219900" y="5331136"/>
            <a:ext cx="3600452" cy="975562"/>
            <a:chOff x="3765162" y="3822344"/>
            <a:chExt cx="2400870" cy="650529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 2295">
              <a:extLst>
                <a:ext uri="{FF2B5EF4-FFF2-40B4-BE49-F238E27FC236}">
                  <a16:creationId xmlns:a16="http://schemas.microsoft.com/office/drawing/2014/main" id="{803099E7-5F5B-038D-2B00-B5734AD55DC9}"/>
                </a:ext>
              </a:extLst>
            </p:cNvPr>
            <p:cNvSpPr/>
            <p:nvPr/>
          </p:nvSpPr>
          <p:spPr>
            <a:xfrm>
              <a:off x="3765162" y="3930766"/>
              <a:ext cx="1528053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" name="Shape 2296">
              <a:extLst>
                <a:ext uri="{FF2B5EF4-FFF2-40B4-BE49-F238E27FC236}">
                  <a16:creationId xmlns:a16="http://schemas.microsoft.com/office/drawing/2014/main" id="{35810A0E-0FA2-8858-5294-8363E68B2764}"/>
                </a:ext>
              </a:extLst>
            </p:cNvPr>
            <p:cNvSpPr/>
            <p:nvPr/>
          </p:nvSpPr>
          <p:spPr>
            <a:xfrm>
              <a:off x="5261376" y="3930766"/>
              <a:ext cx="904656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" name="Shape 2297">
              <a:extLst>
                <a:ext uri="{FF2B5EF4-FFF2-40B4-BE49-F238E27FC236}">
                  <a16:creationId xmlns:a16="http://schemas.microsoft.com/office/drawing/2014/main" id="{13AC1FFE-6E78-DD71-EA6A-0C28322156E8}"/>
                </a:ext>
              </a:extLst>
            </p:cNvPr>
            <p:cNvSpPr/>
            <p:nvPr/>
          </p:nvSpPr>
          <p:spPr>
            <a:xfrm>
              <a:off x="3889847" y="3822344"/>
              <a:ext cx="2156856" cy="38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5957C3-5088-9789-FB54-13780EB6FA71}"/>
              </a:ext>
            </a:extLst>
          </p:cNvPr>
          <p:cNvGrpSpPr/>
          <p:nvPr/>
        </p:nvGrpSpPr>
        <p:grpSpPr>
          <a:xfrm>
            <a:off x="2447532" y="4828682"/>
            <a:ext cx="3138740" cy="935374"/>
            <a:chOff x="3916953" y="3487298"/>
            <a:chExt cx="2092989" cy="623731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7" name="Shape 2301">
              <a:extLst>
                <a:ext uri="{FF2B5EF4-FFF2-40B4-BE49-F238E27FC236}">
                  <a16:creationId xmlns:a16="http://schemas.microsoft.com/office/drawing/2014/main" id="{833EC632-AF2A-4618-1D79-2041B4564394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8" name="Shape 2302">
              <a:extLst>
                <a:ext uri="{FF2B5EF4-FFF2-40B4-BE49-F238E27FC236}">
                  <a16:creationId xmlns:a16="http://schemas.microsoft.com/office/drawing/2014/main" id="{780C5D20-6BE8-726D-5DB0-9062B74ADBDC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9" name="Shape 2303">
              <a:extLst>
                <a:ext uri="{FF2B5EF4-FFF2-40B4-BE49-F238E27FC236}">
                  <a16:creationId xmlns:a16="http://schemas.microsoft.com/office/drawing/2014/main" id="{1C9F9F30-2B52-ADE8-9764-708630F3C9C4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AEE679-E601-FDC4-DB88-2B6D5E592898}"/>
              </a:ext>
            </a:extLst>
          </p:cNvPr>
          <p:cNvGrpSpPr/>
          <p:nvPr/>
        </p:nvGrpSpPr>
        <p:grpSpPr>
          <a:xfrm>
            <a:off x="2723941" y="4247120"/>
            <a:ext cx="2602208" cy="903510"/>
            <a:chOff x="4101269" y="3113244"/>
            <a:chExt cx="1735217" cy="602483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Shape 2307">
              <a:extLst>
                <a:ext uri="{FF2B5EF4-FFF2-40B4-BE49-F238E27FC236}">
                  <a16:creationId xmlns:a16="http://schemas.microsoft.com/office/drawing/2014/main" id="{CB07B496-58F0-A406-6435-666560281FA4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2" name="Shape 2308">
              <a:extLst>
                <a:ext uri="{FF2B5EF4-FFF2-40B4-BE49-F238E27FC236}">
                  <a16:creationId xmlns:a16="http://schemas.microsoft.com/office/drawing/2014/main" id="{ADFAEAA2-1A6D-8E42-5A7A-286C34D692D7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EFF022F5-6E29-7C99-92C6-07EEA614F26E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EB922-3911-14CC-C884-7629630592EA}"/>
              </a:ext>
            </a:extLst>
          </p:cNvPr>
          <p:cNvGrpSpPr/>
          <p:nvPr/>
        </p:nvGrpSpPr>
        <p:grpSpPr>
          <a:xfrm>
            <a:off x="3000349" y="3619480"/>
            <a:ext cx="2049607" cy="896820"/>
            <a:chOff x="4285584" y="2712085"/>
            <a:chExt cx="1366728" cy="598022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Shape 2313">
              <a:extLst>
                <a:ext uri="{FF2B5EF4-FFF2-40B4-BE49-F238E27FC236}">
                  <a16:creationId xmlns:a16="http://schemas.microsoft.com/office/drawing/2014/main" id="{4CEC0530-54C0-1364-188F-57ACA2E17726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6" name="Shape 2314">
              <a:extLst>
                <a:ext uri="{FF2B5EF4-FFF2-40B4-BE49-F238E27FC236}">
                  <a16:creationId xmlns:a16="http://schemas.microsoft.com/office/drawing/2014/main" id="{251A3673-5FA7-68C7-138F-79FED02F5F82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7" name="Shape 2315">
              <a:extLst>
                <a:ext uri="{FF2B5EF4-FFF2-40B4-BE49-F238E27FC236}">
                  <a16:creationId xmlns:a16="http://schemas.microsoft.com/office/drawing/2014/main" id="{4530D0B9-08C8-D9E7-7DD3-896ED3661CD3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CB02B-D9C3-1419-1B69-550A9169D2C2}"/>
              </a:ext>
            </a:extLst>
          </p:cNvPr>
          <p:cNvGrpSpPr/>
          <p:nvPr/>
        </p:nvGrpSpPr>
        <p:grpSpPr>
          <a:xfrm>
            <a:off x="3325536" y="2216817"/>
            <a:ext cx="1396497" cy="1548238"/>
            <a:chOff x="2644969" y="1790504"/>
            <a:chExt cx="931219" cy="1032404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Shape 2319">
              <a:extLst>
                <a:ext uri="{FF2B5EF4-FFF2-40B4-BE49-F238E27FC236}">
                  <a16:creationId xmlns:a16="http://schemas.microsoft.com/office/drawing/2014/main" id="{3F4776E0-120E-C249-0899-8EC34D30723E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0" name="Shape 2320">
              <a:extLst>
                <a:ext uri="{FF2B5EF4-FFF2-40B4-BE49-F238E27FC236}">
                  <a16:creationId xmlns:a16="http://schemas.microsoft.com/office/drawing/2014/main" id="{020249F2-B7AB-0706-4390-E9459FA83579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410B9F-8B52-416B-1F12-F83B256AFF9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C0F8C-8349-9A52-422A-473059BBDAD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673AF-F353-2CAF-D802-A38DF98FED78}"/>
              </a:ext>
            </a:extLst>
          </p:cNvPr>
          <p:cNvCxnSpPr/>
          <p:nvPr/>
        </p:nvCxnSpPr>
        <p:spPr>
          <a:xfrm>
            <a:off x="5037223" y="188827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856CE9-8C80-9B00-C5CF-B07F48801FA0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704D082D-7DA0-4D96-622A-D1BEFCF55A13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502485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A8BE26B-21A8-D463-7309-DB309696C3D4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3201594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7BE47F1B-375B-48D2-6E4E-092CBA1680AA}"/>
              </a:ext>
            </a:extLst>
          </p:cNvPr>
          <p:cNvSpPr>
            <a:spLocks noEditPoints="1"/>
          </p:cNvSpPr>
          <p:nvPr/>
        </p:nvSpPr>
        <p:spPr bwMode="auto">
          <a:xfrm>
            <a:off x="551295" y="4147051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D4FEE-CE7B-45E9-E9ED-B3400AE52AC7}"/>
              </a:ext>
            </a:extLst>
          </p:cNvPr>
          <p:cNvGrpSpPr/>
          <p:nvPr/>
        </p:nvGrpSpPr>
        <p:grpSpPr>
          <a:xfrm>
            <a:off x="558442" y="5949343"/>
            <a:ext cx="350685" cy="357356"/>
            <a:chOff x="18770600" y="2700338"/>
            <a:chExt cx="584200" cy="595313"/>
          </a:xfrm>
          <a:solidFill>
            <a:schemeClr val="bg2">
              <a:lumMod val="75000"/>
            </a:schemeClr>
          </a:solidFill>
        </p:grpSpPr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2A74A13-2E9B-C203-969E-C50F7284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C7582613-9107-4E3D-7D68-EECB261A1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DB2CB12-FD1D-F0E4-E0F4-549EA11CA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EB72BF5F-F94F-5F9C-89A5-65743730D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FE34717A-492E-857D-588B-38BDB5FC8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C4655FF6-3FF3-ABDD-061A-03138225B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9006BFE3-7260-EC9B-81CB-DD5C4DB6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959B9-F3A2-E5D4-A6DA-78BF092A7307}"/>
              </a:ext>
            </a:extLst>
          </p:cNvPr>
          <p:cNvGrpSpPr/>
          <p:nvPr/>
        </p:nvGrpSpPr>
        <p:grpSpPr>
          <a:xfrm>
            <a:off x="557965" y="2249466"/>
            <a:ext cx="351638" cy="350685"/>
            <a:chOff x="15787688" y="3744913"/>
            <a:chExt cx="585788" cy="584200"/>
          </a:xfrm>
          <a:solidFill>
            <a:schemeClr val="bg2">
              <a:lumMod val="75000"/>
            </a:schemeClr>
          </a:solidFill>
        </p:grpSpPr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B36638A-5395-476F-716A-920E863B7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7E2CC00C-DC52-0D5C-4C92-1348DAD2B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781B956-E737-C171-2964-7C6C52051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4B6A6F-156D-0E2F-C081-0924E6C6E622}"/>
              </a:ext>
            </a:extLst>
          </p:cNvPr>
          <p:cNvSpPr txBox="1"/>
          <p:nvPr/>
        </p:nvSpPr>
        <p:spPr>
          <a:xfrm>
            <a:off x="1150492" y="4050698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FD987-1A7C-A30E-0805-84532B881B67}"/>
              </a:ext>
            </a:extLst>
          </p:cNvPr>
          <p:cNvSpPr txBox="1"/>
          <p:nvPr/>
        </p:nvSpPr>
        <p:spPr>
          <a:xfrm>
            <a:off x="1150492" y="498495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622EC-58ED-F949-6978-2486F7471B65}"/>
              </a:ext>
            </a:extLst>
          </p:cNvPr>
          <p:cNvSpPr txBox="1"/>
          <p:nvPr/>
        </p:nvSpPr>
        <p:spPr>
          <a:xfrm>
            <a:off x="1150492" y="591921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B95A1-6854-8E55-8040-1C2CC1D71583}"/>
              </a:ext>
            </a:extLst>
          </p:cNvPr>
          <p:cNvSpPr txBox="1"/>
          <p:nvPr/>
        </p:nvSpPr>
        <p:spPr>
          <a:xfrm>
            <a:off x="1150492" y="3116437"/>
            <a:ext cx="11865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BF837-3700-9189-70A1-C98152563F69}"/>
              </a:ext>
            </a:extLst>
          </p:cNvPr>
          <p:cNvSpPr txBox="1"/>
          <p:nvPr/>
        </p:nvSpPr>
        <p:spPr>
          <a:xfrm>
            <a:off x="1150491" y="2182177"/>
            <a:ext cx="2291537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FB1A8-C758-0ACA-9EAC-91F00BDE2CA9}"/>
              </a:ext>
            </a:extLst>
          </p:cNvPr>
          <p:cNvSpPr txBox="1"/>
          <p:nvPr/>
        </p:nvSpPr>
        <p:spPr>
          <a:xfrm rot="684185">
            <a:off x="3491333" y="318706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latin typeface="Poppins Light" panose="0000040000000000000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6B9BC7-A857-3873-7A4E-8322C6997A4C}"/>
              </a:ext>
            </a:extLst>
          </p:cNvPr>
          <p:cNvSpPr txBox="1"/>
          <p:nvPr/>
        </p:nvSpPr>
        <p:spPr>
          <a:xfrm rot="684185">
            <a:off x="3327678" y="390624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latin typeface="Poppins Light" panose="0000040000000000000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1F1565-6FB9-3321-5852-953BEE7937E0}"/>
              </a:ext>
            </a:extLst>
          </p:cNvPr>
          <p:cNvSpPr txBox="1"/>
          <p:nvPr/>
        </p:nvSpPr>
        <p:spPr>
          <a:xfrm rot="684185">
            <a:off x="3189489" y="4576911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latin typeface="Poppins Light" panose="0000040000000000000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88C83-D461-E2FA-6AE3-457503E07E41}"/>
              </a:ext>
            </a:extLst>
          </p:cNvPr>
          <p:cNvSpPr txBox="1"/>
          <p:nvPr/>
        </p:nvSpPr>
        <p:spPr>
          <a:xfrm rot="684185">
            <a:off x="3037509" y="5150904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latin typeface="Poppins Light" panose="0000040000000000000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0F566-EE0D-C0B1-7065-C7C1D618C40E}"/>
              </a:ext>
            </a:extLst>
          </p:cNvPr>
          <p:cNvSpPr txBox="1"/>
          <p:nvPr/>
        </p:nvSpPr>
        <p:spPr>
          <a:xfrm rot="684185">
            <a:off x="2919828" y="5701683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latin typeface="Poppins Light" panose="00000400000000000000"/>
                <a:ea typeface="Montserrat" charset="0"/>
                <a:cs typeface="Montserrat" charset="0"/>
              </a:rPr>
              <a:t>3%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013B0-D274-AAB7-DDE8-9DE0FE3F5FFC}"/>
              </a:ext>
            </a:extLst>
          </p:cNvPr>
          <p:cNvSpPr txBox="1"/>
          <p:nvPr/>
        </p:nvSpPr>
        <p:spPr>
          <a:xfrm>
            <a:off x="6371649" y="2249466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C1DED-6BF2-B63D-2B34-1BD71AB5BE56}"/>
              </a:ext>
            </a:extLst>
          </p:cNvPr>
          <p:cNvGrpSpPr/>
          <p:nvPr/>
        </p:nvGrpSpPr>
        <p:grpSpPr>
          <a:xfrm>
            <a:off x="6371649" y="3333373"/>
            <a:ext cx="4441868" cy="805503"/>
            <a:chOff x="647697" y="2806037"/>
            <a:chExt cx="4441868" cy="8055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B30C0E-61A3-A0F6-8976-BAF1ECFC727A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5DD50809-9F51-8D56-C756-7CF4A7398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4F3CD-5A8C-A03D-671E-A5B794A7264F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1D9D74F-5A01-5856-F1DF-CBBC5589F291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270B-15A7-66D7-2E28-79FE7D53011D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5969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Infographic Details #1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AA3FB5-27CC-4830-853C-09201E8230D0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BAEF0-225F-D138-3057-47A206F21651}"/>
              </a:ext>
            </a:extLst>
          </p:cNvPr>
          <p:cNvGrpSpPr/>
          <p:nvPr/>
        </p:nvGrpSpPr>
        <p:grpSpPr>
          <a:xfrm>
            <a:off x="6371649" y="4417285"/>
            <a:ext cx="4441868" cy="805503"/>
            <a:chOff x="647697" y="2806037"/>
            <a:chExt cx="4441868" cy="80550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03DCB16-F4AA-F6F0-5218-F2848FC59897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D5C9250-E03E-6AB3-606F-A6AD91E69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44B060D-4FF2-FA15-2EAE-FC833355FCD1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53720-267A-05D7-3E03-36DAB94BF6EA}"/>
                </a:ext>
              </a:extLst>
            </p:cNvPr>
            <p:cNvGrpSpPr/>
            <p:nvPr/>
          </p:nvGrpSpPr>
          <p:grpSpPr>
            <a:xfrm>
              <a:off x="1489113" y="2806037"/>
              <a:ext cx="3600452" cy="805503"/>
              <a:chOff x="1489113" y="2806037"/>
              <a:chExt cx="3600452" cy="80550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AB2E-7E63-DCC6-C39D-BF33699C2D25}"/>
                  </a:ext>
                </a:extLst>
              </p:cNvPr>
              <p:cNvSpPr txBox="1"/>
              <p:nvPr/>
            </p:nvSpPr>
            <p:spPr>
              <a:xfrm>
                <a:off x="1489113" y="2806037"/>
                <a:ext cx="2397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Infographic Details #2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B9ACD-17A5-427D-2062-1C797A7D29FF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9D5BA-E5E1-549D-C51A-71D2383DC3FC}"/>
              </a:ext>
            </a:extLst>
          </p:cNvPr>
          <p:cNvGrpSpPr/>
          <p:nvPr/>
        </p:nvGrpSpPr>
        <p:grpSpPr>
          <a:xfrm>
            <a:off x="6371649" y="5501196"/>
            <a:ext cx="4441868" cy="805503"/>
            <a:chOff x="647697" y="2806037"/>
            <a:chExt cx="4441868" cy="8055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BBF63-3DDF-A662-7AAD-99F425E296E0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450986D1-CC24-0CB8-2FE0-311FDADB8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F407FF-AC46-67A0-C67D-4B21835950CD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693777-8378-EEE9-7071-922FDCB26209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C4A83-BC9E-BB29-33D3-1FAD587A5C22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3975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Infographic Details #3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6670C-1B43-770A-8F43-645E9FC69B9A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6CBB1-8BB0-2E40-FD39-C89F5DCF4916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828E-AC7C-4B2B-62EF-2C0AE005A340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B46526-4F5B-8C6C-9A5D-03B008D563C3}"/>
              </a:ext>
            </a:extLst>
          </p:cNvPr>
          <p:cNvCxnSpPr/>
          <p:nvPr/>
        </p:nvCxnSpPr>
        <p:spPr>
          <a:xfrm>
            <a:off x="4959434" y="19020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44D258-132C-A0EA-8BDB-A7FB8FB2D947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A0D20175-ADF7-1A3C-1EA2-4A1D3ABBA660}"/>
              </a:ext>
            </a:extLst>
          </p:cNvPr>
          <p:cNvSpPr>
            <a:spLocks/>
          </p:cNvSpPr>
          <p:nvPr/>
        </p:nvSpPr>
        <p:spPr bwMode="auto">
          <a:xfrm>
            <a:off x="2811024" y="4291558"/>
            <a:ext cx="1564798" cy="2015141"/>
          </a:xfrm>
          <a:custGeom>
            <a:avLst/>
            <a:gdLst>
              <a:gd name="T0" fmla="*/ 388 w 483"/>
              <a:gd name="T1" fmla="*/ 176 h 623"/>
              <a:gd name="T2" fmla="*/ 234 w 483"/>
              <a:gd name="T3" fmla="*/ 22 h 623"/>
              <a:gd name="T4" fmla="*/ 212 w 483"/>
              <a:gd name="T5" fmla="*/ 0 h 623"/>
              <a:gd name="T6" fmla="*/ 189 w 483"/>
              <a:gd name="T7" fmla="*/ 23 h 623"/>
              <a:gd name="T8" fmla="*/ 189 w 483"/>
              <a:gd name="T9" fmla="*/ 239 h 623"/>
              <a:gd name="T10" fmla="*/ 0 w 483"/>
              <a:gd name="T11" fmla="*/ 480 h 623"/>
              <a:gd name="T12" fmla="*/ 37 w 483"/>
              <a:gd name="T13" fmla="*/ 526 h 623"/>
              <a:gd name="T14" fmla="*/ 388 w 483"/>
              <a:gd name="T15" fmla="*/ 526 h 623"/>
              <a:gd name="T16" fmla="*/ 425 w 483"/>
              <a:gd name="T17" fmla="*/ 480 h 623"/>
              <a:gd name="T18" fmla="*/ 388 w 483"/>
              <a:gd name="T19" fmla="*/ 17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" h="623">
                <a:moveTo>
                  <a:pt x="388" y="176"/>
                </a:moveTo>
                <a:cubicBezTo>
                  <a:pt x="337" y="124"/>
                  <a:pt x="285" y="73"/>
                  <a:pt x="234" y="22"/>
                </a:cubicBezTo>
                <a:cubicBezTo>
                  <a:pt x="227" y="14"/>
                  <a:pt x="220" y="7"/>
                  <a:pt x="212" y="0"/>
                </a:cubicBezTo>
                <a:cubicBezTo>
                  <a:pt x="205" y="8"/>
                  <a:pt x="197" y="15"/>
                  <a:pt x="189" y="23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355"/>
                  <a:pt x="109" y="453"/>
                  <a:pt x="0" y="480"/>
                </a:cubicBezTo>
                <a:cubicBezTo>
                  <a:pt x="10" y="496"/>
                  <a:pt x="22" y="512"/>
                  <a:pt x="37" y="526"/>
                </a:cubicBezTo>
                <a:cubicBezTo>
                  <a:pt x="134" y="623"/>
                  <a:pt x="291" y="623"/>
                  <a:pt x="388" y="526"/>
                </a:cubicBezTo>
                <a:cubicBezTo>
                  <a:pt x="402" y="512"/>
                  <a:pt x="415" y="496"/>
                  <a:pt x="425" y="480"/>
                </a:cubicBezTo>
                <a:cubicBezTo>
                  <a:pt x="483" y="384"/>
                  <a:pt x="471" y="258"/>
                  <a:pt x="388" y="17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865AAA9-45BF-37C4-D5F8-14CB800771A4}"/>
              </a:ext>
            </a:extLst>
          </p:cNvPr>
          <p:cNvSpPr>
            <a:spLocks/>
          </p:cNvSpPr>
          <p:nvPr/>
        </p:nvSpPr>
        <p:spPr bwMode="auto">
          <a:xfrm>
            <a:off x="1816280" y="4261630"/>
            <a:ext cx="1607552" cy="1604702"/>
          </a:xfrm>
          <a:custGeom>
            <a:avLst/>
            <a:gdLst>
              <a:gd name="T0" fmla="*/ 464 w 496"/>
              <a:gd name="T1" fmla="*/ 0 h 496"/>
              <a:gd name="T2" fmla="*/ 311 w 496"/>
              <a:gd name="T3" fmla="*/ 152 h 496"/>
              <a:gd name="T4" fmla="*/ 7 w 496"/>
              <a:gd name="T5" fmla="*/ 189 h 496"/>
              <a:gd name="T6" fmla="*/ 0 w 496"/>
              <a:gd name="T7" fmla="*/ 248 h 496"/>
              <a:gd name="T8" fmla="*/ 248 w 496"/>
              <a:gd name="T9" fmla="*/ 496 h 496"/>
              <a:gd name="T10" fmla="*/ 307 w 496"/>
              <a:gd name="T11" fmla="*/ 489 h 496"/>
              <a:gd name="T12" fmla="*/ 496 w 496"/>
              <a:gd name="T13" fmla="*/ 248 h 496"/>
              <a:gd name="T14" fmla="*/ 496 w 496"/>
              <a:gd name="T15" fmla="*/ 0 h 496"/>
              <a:gd name="T16" fmla="*/ 464 w 496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6">
                <a:moveTo>
                  <a:pt x="464" y="0"/>
                </a:moveTo>
                <a:cubicBezTo>
                  <a:pt x="413" y="51"/>
                  <a:pt x="362" y="101"/>
                  <a:pt x="311" y="152"/>
                </a:cubicBezTo>
                <a:cubicBezTo>
                  <a:pt x="229" y="235"/>
                  <a:pt x="102" y="247"/>
                  <a:pt x="7" y="189"/>
                </a:cubicBezTo>
                <a:cubicBezTo>
                  <a:pt x="2" y="208"/>
                  <a:pt x="0" y="227"/>
                  <a:pt x="0" y="248"/>
                </a:cubicBezTo>
                <a:cubicBezTo>
                  <a:pt x="0" y="385"/>
                  <a:pt x="111" y="496"/>
                  <a:pt x="248" y="496"/>
                </a:cubicBezTo>
                <a:cubicBezTo>
                  <a:pt x="268" y="496"/>
                  <a:pt x="288" y="493"/>
                  <a:pt x="307" y="489"/>
                </a:cubicBezTo>
                <a:cubicBezTo>
                  <a:pt x="416" y="462"/>
                  <a:pt x="496" y="364"/>
                  <a:pt x="496" y="248"/>
                </a:cubicBezTo>
                <a:cubicBezTo>
                  <a:pt x="496" y="0"/>
                  <a:pt x="496" y="0"/>
                  <a:pt x="496" y="0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B070DCE-45AE-D0F6-CAE0-3906CBD250F0}"/>
              </a:ext>
            </a:extLst>
          </p:cNvPr>
          <p:cNvSpPr>
            <a:spLocks/>
          </p:cNvSpPr>
          <p:nvPr/>
        </p:nvSpPr>
        <p:spPr bwMode="auto">
          <a:xfrm>
            <a:off x="1371638" y="3502033"/>
            <a:ext cx="2022267" cy="1559098"/>
          </a:xfrm>
          <a:custGeom>
            <a:avLst/>
            <a:gdLst>
              <a:gd name="T0" fmla="*/ 599 w 624"/>
              <a:gd name="T1" fmla="*/ 187 h 482"/>
              <a:gd name="T2" fmla="*/ 385 w 624"/>
              <a:gd name="T3" fmla="*/ 187 h 482"/>
              <a:gd name="T4" fmla="*/ 144 w 624"/>
              <a:gd name="T5" fmla="*/ 0 h 482"/>
              <a:gd name="T6" fmla="*/ 97 w 624"/>
              <a:gd name="T7" fmla="*/ 36 h 482"/>
              <a:gd name="T8" fmla="*/ 97 w 624"/>
              <a:gd name="T9" fmla="*/ 387 h 482"/>
              <a:gd name="T10" fmla="*/ 144 w 624"/>
              <a:gd name="T11" fmla="*/ 424 h 482"/>
              <a:gd name="T12" fmla="*/ 448 w 624"/>
              <a:gd name="T13" fmla="*/ 387 h 482"/>
              <a:gd name="T14" fmla="*/ 601 w 624"/>
              <a:gd name="T15" fmla="*/ 235 h 482"/>
              <a:gd name="T16" fmla="*/ 624 w 624"/>
              <a:gd name="T17" fmla="*/ 212 h 482"/>
              <a:gd name="T18" fmla="*/ 599 w 624"/>
              <a:gd name="T19" fmla="*/ 1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2">
                <a:moveTo>
                  <a:pt x="599" y="187"/>
                </a:moveTo>
                <a:cubicBezTo>
                  <a:pt x="385" y="187"/>
                  <a:pt x="385" y="187"/>
                  <a:pt x="385" y="187"/>
                </a:cubicBezTo>
                <a:cubicBezTo>
                  <a:pt x="269" y="187"/>
                  <a:pt x="171" y="107"/>
                  <a:pt x="144" y="0"/>
                </a:cubicBezTo>
                <a:cubicBezTo>
                  <a:pt x="127" y="10"/>
                  <a:pt x="111" y="22"/>
                  <a:pt x="97" y="36"/>
                </a:cubicBezTo>
                <a:cubicBezTo>
                  <a:pt x="0" y="133"/>
                  <a:pt x="0" y="290"/>
                  <a:pt x="97" y="387"/>
                </a:cubicBezTo>
                <a:cubicBezTo>
                  <a:pt x="111" y="402"/>
                  <a:pt x="127" y="414"/>
                  <a:pt x="144" y="424"/>
                </a:cubicBezTo>
                <a:cubicBezTo>
                  <a:pt x="239" y="482"/>
                  <a:pt x="366" y="470"/>
                  <a:pt x="448" y="387"/>
                </a:cubicBezTo>
                <a:cubicBezTo>
                  <a:pt x="499" y="336"/>
                  <a:pt x="550" y="286"/>
                  <a:pt x="601" y="235"/>
                </a:cubicBezTo>
                <a:cubicBezTo>
                  <a:pt x="608" y="227"/>
                  <a:pt x="616" y="219"/>
                  <a:pt x="624" y="212"/>
                </a:cubicBezTo>
                <a:cubicBezTo>
                  <a:pt x="616" y="204"/>
                  <a:pt x="608" y="195"/>
                  <a:pt x="599" y="187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3">
            <a:extLst>
              <a:ext uri="{FF2B5EF4-FFF2-40B4-BE49-F238E27FC236}">
                <a16:creationId xmlns:a16="http://schemas.microsoft.com/office/drawing/2014/main" id="{CB396E9F-A8B8-9BD6-A9E1-994E335F5A62}"/>
              </a:ext>
            </a:extLst>
          </p:cNvPr>
          <p:cNvSpPr>
            <a:spLocks/>
          </p:cNvSpPr>
          <p:nvPr/>
        </p:nvSpPr>
        <p:spPr bwMode="auto">
          <a:xfrm>
            <a:off x="1816280" y="2505863"/>
            <a:ext cx="1607552" cy="1600427"/>
          </a:xfrm>
          <a:custGeom>
            <a:avLst/>
            <a:gdLst>
              <a:gd name="T0" fmla="*/ 344 w 496"/>
              <a:gd name="T1" fmla="*/ 312 h 495"/>
              <a:gd name="T2" fmla="*/ 308 w 496"/>
              <a:gd name="T3" fmla="*/ 7 h 495"/>
              <a:gd name="T4" fmla="*/ 248 w 496"/>
              <a:gd name="T5" fmla="*/ 0 h 495"/>
              <a:gd name="T6" fmla="*/ 0 w 496"/>
              <a:gd name="T7" fmla="*/ 247 h 495"/>
              <a:gd name="T8" fmla="*/ 7 w 496"/>
              <a:gd name="T9" fmla="*/ 308 h 495"/>
              <a:gd name="T10" fmla="*/ 248 w 496"/>
              <a:gd name="T11" fmla="*/ 495 h 495"/>
              <a:gd name="T12" fmla="*/ 496 w 496"/>
              <a:gd name="T13" fmla="*/ 495 h 495"/>
              <a:gd name="T14" fmla="*/ 496 w 496"/>
              <a:gd name="T15" fmla="*/ 464 h 495"/>
              <a:gd name="T16" fmla="*/ 344 w 496"/>
              <a:gd name="T17" fmla="*/ 31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5">
                <a:moveTo>
                  <a:pt x="344" y="312"/>
                </a:moveTo>
                <a:cubicBezTo>
                  <a:pt x="261" y="229"/>
                  <a:pt x="249" y="102"/>
                  <a:pt x="308" y="7"/>
                </a:cubicBezTo>
                <a:cubicBezTo>
                  <a:pt x="289" y="2"/>
                  <a:pt x="269" y="0"/>
                  <a:pt x="248" y="0"/>
                </a:cubicBezTo>
                <a:cubicBezTo>
                  <a:pt x="111" y="0"/>
                  <a:pt x="0" y="111"/>
                  <a:pt x="0" y="247"/>
                </a:cubicBezTo>
                <a:cubicBezTo>
                  <a:pt x="0" y="268"/>
                  <a:pt x="2" y="288"/>
                  <a:pt x="7" y="308"/>
                </a:cubicBezTo>
                <a:cubicBezTo>
                  <a:pt x="34" y="415"/>
                  <a:pt x="132" y="495"/>
                  <a:pt x="248" y="495"/>
                </a:cubicBezTo>
                <a:cubicBezTo>
                  <a:pt x="496" y="495"/>
                  <a:pt x="496" y="495"/>
                  <a:pt x="496" y="495"/>
                </a:cubicBezTo>
                <a:cubicBezTo>
                  <a:pt x="496" y="464"/>
                  <a:pt x="496" y="464"/>
                  <a:pt x="496" y="464"/>
                </a:cubicBezTo>
                <a:cubicBezTo>
                  <a:pt x="446" y="414"/>
                  <a:pt x="395" y="363"/>
                  <a:pt x="344" y="3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9F2D4E4A-73CE-5C7C-5162-A7410ECD0029}"/>
              </a:ext>
            </a:extLst>
          </p:cNvPr>
          <p:cNvSpPr>
            <a:spLocks/>
          </p:cNvSpPr>
          <p:nvPr/>
        </p:nvSpPr>
        <p:spPr bwMode="auto">
          <a:xfrm>
            <a:off x="3569196" y="4261630"/>
            <a:ext cx="1620379" cy="1604702"/>
          </a:xfrm>
          <a:custGeom>
            <a:avLst/>
            <a:gdLst>
              <a:gd name="T0" fmla="*/ 493 w 500"/>
              <a:gd name="T1" fmla="*/ 188 h 496"/>
              <a:gd name="T2" fmla="*/ 250 w 500"/>
              <a:gd name="T3" fmla="*/ 0 h 496"/>
              <a:gd name="T4" fmla="*/ 0 w 500"/>
              <a:gd name="T5" fmla="*/ 0 h 496"/>
              <a:gd name="T6" fmla="*/ 0 w 500"/>
              <a:gd name="T7" fmla="*/ 31 h 496"/>
              <a:gd name="T8" fmla="*/ 154 w 500"/>
              <a:gd name="T9" fmla="*/ 185 h 496"/>
              <a:gd name="T10" fmla="*/ 191 w 500"/>
              <a:gd name="T11" fmla="*/ 489 h 496"/>
              <a:gd name="T12" fmla="*/ 250 w 500"/>
              <a:gd name="T13" fmla="*/ 496 h 496"/>
              <a:gd name="T14" fmla="*/ 500 w 500"/>
              <a:gd name="T15" fmla="*/ 248 h 496"/>
              <a:gd name="T16" fmla="*/ 493 w 500"/>
              <a:gd name="T17" fmla="*/ 18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6">
                <a:moveTo>
                  <a:pt x="493" y="188"/>
                </a:moveTo>
                <a:cubicBezTo>
                  <a:pt x="466" y="80"/>
                  <a:pt x="367" y="0"/>
                  <a:pt x="2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51" y="82"/>
                  <a:pt x="103" y="133"/>
                  <a:pt x="154" y="185"/>
                </a:cubicBezTo>
                <a:cubicBezTo>
                  <a:pt x="237" y="267"/>
                  <a:pt x="249" y="393"/>
                  <a:pt x="191" y="489"/>
                </a:cubicBezTo>
                <a:cubicBezTo>
                  <a:pt x="210" y="493"/>
                  <a:pt x="229" y="496"/>
                  <a:pt x="250" y="496"/>
                </a:cubicBezTo>
                <a:cubicBezTo>
                  <a:pt x="388" y="496"/>
                  <a:pt x="500" y="385"/>
                  <a:pt x="500" y="248"/>
                </a:cubicBezTo>
                <a:cubicBezTo>
                  <a:pt x="500" y="227"/>
                  <a:pt x="497" y="207"/>
                  <a:pt x="493" y="188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FB6A9340-486F-AE81-07E2-60167217DD43}"/>
              </a:ext>
            </a:extLst>
          </p:cNvPr>
          <p:cNvSpPr>
            <a:spLocks/>
          </p:cNvSpPr>
          <p:nvPr/>
        </p:nvSpPr>
        <p:spPr bwMode="auto">
          <a:xfrm>
            <a:off x="3604824" y="3313915"/>
            <a:ext cx="2022267" cy="1556247"/>
          </a:xfrm>
          <a:custGeom>
            <a:avLst/>
            <a:gdLst>
              <a:gd name="T0" fmla="*/ 527 w 624"/>
              <a:gd name="T1" fmla="*/ 94 h 481"/>
              <a:gd name="T2" fmla="*/ 481 w 624"/>
              <a:gd name="T3" fmla="*/ 58 h 481"/>
              <a:gd name="T4" fmla="*/ 176 w 624"/>
              <a:gd name="T5" fmla="*/ 94 h 481"/>
              <a:gd name="T6" fmla="*/ 24 w 624"/>
              <a:gd name="T7" fmla="*/ 245 h 481"/>
              <a:gd name="T8" fmla="*/ 0 w 624"/>
              <a:gd name="T9" fmla="*/ 270 h 481"/>
              <a:gd name="T10" fmla="*/ 23 w 624"/>
              <a:gd name="T11" fmla="*/ 293 h 481"/>
              <a:gd name="T12" fmla="*/ 239 w 624"/>
              <a:gd name="T13" fmla="*/ 293 h 481"/>
              <a:gd name="T14" fmla="*/ 482 w 624"/>
              <a:gd name="T15" fmla="*/ 481 h 481"/>
              <a:gd name="T16" fmla="*/ 527 w 624"/>
              <a:gd name="T17" fmla="*/ 445 h 481"/>
              <a:gd name="T18" fmla="*/ 527 w 624"/>
              <a:gd name="T19" fmla="*/ 9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1">
                <a:moveTo>
                  <a:pt x="527" y="94"/>
                </a:moveTo>
                <a:cubicBezTo>
                  <a:pt x="513" y="80"/>
                  <a:pt x="498" y="68"/>
                  <a:pt x="481" y="58"/>
                </a:cubicBezTo>
                <a:cubicBezTo>
                  <a:pt x="386" y="0"/>
                  <a:pt x="259" y="12"/>
                  <a:pt x="176" y="94"/>
                </a:cubicBezTo>
                <a:cubicBezTo>
                  <a:pt x="125" y="145"/>
                  <a:pt x="75" y="195"/>
                  <a:pt x="24" y="245"/>
                </a:cubicBezTo>
                <a:cubicBezTo>
                  <a:pt x="16" y="253"/>
                  <a:pt x="8" y="262"/>
                  <a:pt x="0" y="270"/>
                </a:cubicBezTo>
                <a:cubicBezTo>
                  <a:pt x="8" y="277"/>
                  <a:pt x="15" y="285"/>
                  <a:pt x="23" y="293"/>
                </a:cubicBezTo>
                <a:cubicBezTo>
                  <a:pt x="239" y="293"/>
                  <a:pt x="239" y="293"/>
                  <a:pt x="239" y="293"/>
                </a:cubicBezTo>
                <a:cubicBezTo>
                  <a:pt x="356" y="293"/>
                  <a:pt x="455" y="373"/>
                  <a:pt x="482" y="481"/>
                </a:cubicBezTo>
                <a:cubicBezTo>
                  <a:pt x="498" y="471"/>
                  <a:pt x="513" y="459"/>
                  <a:pt x="527" y="445"/>
                </a:cubicBezTo>
                <a:cubicBezTo>
                  <a:pt x="624" y="348"/>
                  <a:pt x="624" y="191"/>
                  <a:pt x="527" y="94"/>
                </a:cubicBezTo>
                <a:close/>
              </a:path>
            </a:pathLst>
          </a:custGeom>
          <a:solidFill>
            <a:schemeClr val="accent3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24B160F5-3CF6-A919-64B6-8C10A588D449}"/>
              </a:ext>
            </a:extLst>
          </p:cNvPr>
          <p:cNvSpPr>
            <a:spLocks/>
          </p:cNvSpPr>
          <p:nvPr/>
        </p:nvSpPr>
        <p:spPr bwMode="auto">
          <a:xfrm>
            <a:off x="2622906" y="2069772"/>
            <a:ext cx="1561948" cy="2010866"/>
          </a:xfrm>
          <a:custGeom>
            <a:avLst/>
            <a:gdLst>
              <a:gd name="T0" fmla="*/ 446 w 482"/>
              <a:gd name="T1" fmla="*/ 96 h 622"/>
              <a:gd name="T2" fmla="*/ 95 w 482"/>
              <a:gd name="T3" fmla="*/ 96 h 622"/>
              <a:gd name="T4" fmla="*/ 59 w 482"/>
              <a:gd name="T5" fmla="*/ 142 h 622"/>
              <a:gd name="T6" fmla="*/ 95 w 482"/>
              <a:gd name="T7" fmla="*/ 447 h 622"/>
              <a:gd name="T8" fmla="*/ 247 w 482"/>
              <a:gd name="T9" fmla="*/ 599 h 622"/>
              <a:gd name="T10" fmla="*/ 270 w 482"/>
              <a:gd name="T11" fmla="*/ 622 h 622"/>
              <a:gd name="T12" fmla="*/ 292 w 482"/>
              <a:gd name="T13" fmla="*/ 601 h 622"/>
              <a:gd name="T14" fmla="*/ 292 w 482"/>
              <a:gd name="T15" fmla="*/ 382 h 622"/>
              <a:gd name="T16" fmla="*/ 482 w 482"/>
              <a:gd name="T17" fmla="*/ 142 h 622"/>
              <a:gd name="T18" fmla="*/ 446 w 482"/>
              <a:gd name="T19" fmla="*/ 96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" h="622">
                <a:moveTo>
                  <a:pt x="446" y="96"/>
                </a:moveTo>
                <a:cubicBezTo>
                  <a:pt x="349" y="0"/>
                  <a:pt x="192" y="0"/>
                  <a:pt x="95" y="96"/>
                </a:cubicBezTo>
                <a:cubicBezTo>
                  <a:pt x="81" y="110"/>
                  <a:pt x="69" y="126"/>
                  <a:pt x="59" y="142"/>
                </a:cubicBezTo>
                <a:cubicBezTo>
                  <a:pt x="0" y="237"/>
                  <a:pt x="12" y="364"/>
                  <a:pt x="95" y="447"/>
                </a:cubicBezTo>
                <a:cubicBezTo>
                  <a:pt x="146" y="498"/>
                  <a:pt x="197" y="549"/>
                  <a:pt x="247" y="599"/>
                </a:cubicBezTo>
                <a:cubicBezTo>
                  <a:pt x="255" y="607"/>
                  <a:pt x="263" y="615"/>
                  <a:pt x="270" y="622"/>
                </a:cubicBezTo>
                <a:cubicBezTo>
                  <a:pt x="278" y="615"/>
                  <a:pt x="285" y="608"/>
                  <a:pt x="292" y="601"/>
                </a:cubicBezTo>
                <a:cubicBezTo>
                  <a:pt x="292" y="382"/>
                  <a:pt x="292" y="382"/>
                  <a:pt x="292" y="382"/>
                </a:cubicBezTo>
                <a:cubicBezTo>
                  <a:pt x="292" y="266"/>
                  <a:pt x="373" y="168"/>
                  <a:pt x="482" y="142"/>
                </a:cubicBezTo>
                <a:cubicBezTo>
                  <a:pt x="472" y="126"/>
                  <a:pt x="460" y="110"/>
                  <a:pt x="446" y="9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7">
            <a:extLst>
              <a:ext uri="{FF2B5EF4-FFF2-40B4-BE49-F238E27FC236}">
                <a16:creationId xmlns:a16="http://schemas.microsoft.com/office/drawing/2014/main" id="{C9412E64-E161-61A6-9D2E-73AE4452D257}"/>
              </a:ext>
            </a:extLst>
          </p:cNvPr>
          <p:cNvSpPr>
            <a:spLocks/>
          </p:cNvSpPr>
          <p:nvPr/>
        </p:nvSpPr>
        <p:spPr bwMode="auto">
          <a:xfrm>
            <a:off x="3569196" y="2505863"/>
            <a:ext cx="1620379" cy="1600427"/>
          </a:xfrm>
          <a:custGeom>
            <a:avLst/>
            <a:gdLst>
              <a:gd name="T0" fmla="*/ 250 w 500"/>
              <a:gd name="T1" fmla="*/ 0 h 495"/>
              <a:gd name="T2" fmla="*/ 190 w 500"/>
              <a:gd name="T3" fmla="*/ 7 h 495"/>
              <a:gd name="T4" fmla="*/ 0 w 500"/>
              <a:gd name="T5" fmla="*/ 247 h 495"/>
              <a:gd name="T6" fmla="*/ 0 w 500"/>
              <a:gd name="T7" fmla="*/ 495 h 495"/>
              <a:gd name="T8" fmla="*/ 35 w 500"/>
              <a:gd name="T9" fmla="*/ 495 h 495"/>
              <a:gd name="T10" fmla="*/ 187 w 500"/>
              <a:gd name="T11" fmla="*/ 344 h 495"/>
              <a:gd name="T12" fmla="*/ 492 w 500"/>
              <a:gd name="T13" fmla="*/ 308 h 495"/>
              <a:gd name="T14" fmla="*/ 500 w 500"/>
              <a:gd name="T15" fmla="*/ 247 h 495"/>
              <a:gd name="T16" fmla="*/ 250 w 500"/>
              <a:gd name="T1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5">
                <a:moveTo>
                  <a:pt x="250" y="0"/>
                </a:moveTo>
                <a:cubicBezTo>
                  <a:pt x="229" y="0"/>
                  <a:pt x="209" y="2"/>
                  <a:pt x="190" y="7"/>
                </a:cubicBezTo>
                <a:cubicBezTo>
                  <a:pt x="81" y="33"/>
                  <a:pt x="0" y="131"/>
                  <a:pt x="0" y="247"/>
                </a:cubicBezTo>
                <a:cubicBezTo>
                  <a:pt x="0" y="495"/>
                  <a:pt x="0" y="495"/>
                  <a:pt x="0" y="495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86" y="445"/>
                  <a:pt x="136" y="395"/>
                  <a:pt x="187" y="344"/>
                </a:cubicBezTo>
                <a:cubicBezTo>
                  <a:pt x="270" y="262"/>
                  <a:pt x="397" y="250"/>
                  <a:pt x="492" y="308"/>
                </a:cubicBezTo>
                <a:cubicBezTo>
                  <a:pt x="497" y="289"/>
                  <a:pt x="500" y="269"/>
                  <a:pt x="500" y="247"/>
                </a:cubicBezTo>
                <a:cubicBezTo>
                  <a:pt x="500" y="111"/>
                  <a:pt x="388" y="0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25C4E-6565-F93B-985C-E7761FAF8021}"/>
              </a:ext>
            </a:extLst>
          </p:cNvPr>
          <p:cNvGrpSpPr/>
          <p:nvPr/>
        </p:nvGrpSpPr>
        <p:grpSpPr>
          <a:xfrm>
            <a:off x="3021575" y="2785794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62ED9F3-7F5C-8178-3CC8-91865FD38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3420DAF-6492-921F-B62A-97D167348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BE2F485-AE6B-40E3-F800-F2AD05AE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6A81759-A090-B3AB-0995-4DB3E263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1C9E7E8-9625-9A2D-1E93-E39A9D0A3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D9B4AD6-2488-FB16-2920-35B1C2A98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B108A5E9-46F8-E033-F7FC-98126B93F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9B88C08-2D5C-458A-6740-0B4F3CD94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B80E25-A15E-D105-C8A5-94C02780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FFA4ABED-89A5-2707-C55B-8B871F811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E075388-CC58-07A0-D80B-A4FECEBF8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7D1BAA83-641B-3DD8-7315-1155E214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A3BB062-CFBB-A04D-C8E6-46DF6F85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63BD027-C4B8-CF13-DA26-03686F2C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35F9A6B-6A74-8375-511D-452374512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BC867-4D73-9B36-5533-380317AB8532}"/>
              </a:ext>
            </a:extLst>
          </p:cNvPr>
          <p:cNvGrpSpPr/>
          <p:nvPr/>
        </p:nvGrpSpPr>
        <p:grpSpPr>
          <a:xfrm>
            <a:off x="4426656" y="3675636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26733979-1171-B3F7-7E59-590046F3F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D3389D21-B370-2138-7297-05F7FC7CE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EC10C66-AF90-C8BA-0D75-04E49A6E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B8B6F04-5E65-39BD-97E3-F266865AE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B26320C7-E932-A172-BB0F-172C5681E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EC179C51-40FB-9553-0E02-E3111AE7D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9C5F063C-E434-FFFB-8029-437678493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21CF713-B1F6-E22D-955B-21798BAF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40902AFE-E9C2-DDE3-270F-728930FE1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5E91107-7330-074B-D1A2-3CD15E471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BE7029F9-B112-5E46-931F-EE8E630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67">
            <a:extLst>
              <a:ext uri="{FF2B5EF4-FFF2-40B4-BE49-F238E27FC236}">
                <a16:creationId xmlns:a16="http://schemas.microsoft.com/office/drawing/2014/main" id="{8CB58ACB-60B4-34DD-1C8E-1036A61D6470}"/>
              </a:ext>
            </a:extLst>
          </p:cNvPr>
          <p:cNvSpPr>
            <a:spLocks noEditPoints="1"/>
          </p:cNvSpPr>
          <p:nvPr/>
        </p:nvSpPr>
        <p:spPr bwMode="auto">
          <a:xfrm>
            <a:off x="4283693" y="4552791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1CA96CFA-59E6-5D1E-6066-E7D0F5C7EFCC}"/>
              </a:ext>
            </a:extLst>
          </p:cNvPr>
          <p:cNvSpPr>
            <a:spLocks noEditPoints="1"/>
          </p:cNvSpPr>
          <p:nvPr/>
        </p:nvSpPr>
        <p:spPr bwMode="auto">
          <a:xfrm>
            <a:off x="2275947" y="3381429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5E4A0B-0704-E491-BACF-3AD01330AE87}"/>
              </a:ext>
            </a:extLst>
          </p:cNvPr>
          <p:cNvGrpSpPr/>
          <p:nvPr/>
        </p:nvGrpSpPr>
        <p:grpSpPr>
          <a:xfrm>
            <a:off x="3924840" y="2981149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A6FBB12A-AA76-1BBE-842B-019D3DB47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96574F17-D83F-2697-07B9-E2207C221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71">
            <a:extLst>
              <a:ext uri="{FF2B5EF4-FFF2-40B4-BE49-F238E27FC236}">
                <a16:creationId xmlns:a16="http://schemas.microsoft.com/office/drawing/2014/main" id="{6804B39E-F38E-D36A-6CB9-43B7CE3C7F56}"/>
              </a:ext>
            </a:extLst>
          </p:cNvPr>
          <p:cNvSpPr>
            <a:spLocks noEditPoints="1"/>
          </p:cNvSpPr>
          <p:nvPr/>
        </p:nvSpPr>
        <p:spPr bwMode="auto">
          <a:xfrm>
            <a:off x="2253614" y="4320898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8">
            <a:extLst>
              <a:ext uri="{FF2B5EF4-FFF2-40B4-BE49-F238E27FC236}">
                <a16:creationId xmlns:a16="http://schemas.microsoft.com/office/drawing/2014/main" id="{E7315B02-D184-7701-589F-1361D00DEE5C}"/>
              </a:ext>
            </a:extLst>
          </p:cNvPr>
          <p:cNvSpPr>
            <a:spLocks noEditPoints="1"/>
          </p:cNvSpPr>
          <p:nvPr/>
        </p:nvSpPr>
        <p:spPr bwMode="auto">
          <a:xfrm>
            <a:off x="3600838" y="504821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EDA743-1B31-0002-878B-9BCD27402204}"/>
              </a:ext>
            </a:extLst>
          </p:cNvPr>
          <p:cNvGrpSpPr/>
          <p:nvPr/>
        </p:nvGrpSpPr>
        <p:grpSpPr>
          <a:xfrm>
            <a:off x="2710438" y="503309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A5F3D9B4-C850-F9BC-95DB-A8BCD01A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DF78FCB6-6EB0-B4EB-5D37-520F45B43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DE7C80-D053-22AA-9100-42334588B077}"/>
              </a:ext>
            </a:extLst>
          </p:cNvPr>
          <p:cNvSpPr txBox="1"/>
          <p:nvPr/>
        </p:nvSpPr>
        <p:spPr>
          <a:xfrm>
            <a:off x="6371649" y="2249466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8BAAFE-62C8-1F19-F318-C4B168BB1C49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7784EBC-F500-6831-6576-86B00750B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6365F-541F-F075-99DB-90B898EBCC9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E5201-A40C-B113-34E8-2CB320B0B705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2B670-6D35-E653-35FC-892967F668F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3BBC6-B09D-1A89-2A70-C51EE9531D5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345A9-4BEF-792E-1C98-34BE6932CC6B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2BB940C-6677-B8E9-122F-CF7734B24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B0AA36-AEC2-D5CF-D651-C031C618CEB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AC0EC9-02B0-E25A-707B-427D3653EF5B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11B12-FC4E-D5AC-AE28-9E5D76ADC22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249F27-17CD-283D-3675-F158B6CC459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2F57BB-81C5-4C1D-2735-83778415BD5F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BC1A5F6-38CA-46C2-78D8-0EBA64C7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A5DF2E-D9F0-3B37-3DFD-7E7DB0AD397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5936AB-7A12-5E4C-2C9E-6BC4701518E7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5C8996-16B6-8649-E1F7-53EA7625158E}"/>
                </a:ext>
              </a:extLst>
            </p:cNvPr>
            <p:cNvSpPr txBox="1"/>
            <p:nvPr/>
          </p:nvSpPr>
          <p:spPr>
            <a:xfrm>
              <a:off x="1489113" y="2806037"/>
              <a:ext cx="2642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33F39A-629C-00D5-F121-E8C9BADD54C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E2C0-B71F-0909-E590-9FB8F326F8C4}"/>
              </a:ext>
            </a:extLst>
          </p:cNvPr>
          <p:cNvGrpSpPr/>
          <p:nvPr/>
        </p:nvGrpSpPr>
        <p:grpSpPr>
          <a:xfrm>
            <a:off x="3603542" y="1693690"/>
            <a:ext cx="4984916" cy="4986192"/>
            <a:chOff x="2994025" y="328613"/>
            <a:chExt cx="6200776" cy="6202362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190505-37FE-BCA1-FAC8-E4DED260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33375"/>
              <a:ext cx="4983163" cy="5091113"/>
            </a:xfrm>
            <a:custGeom>
              <a:avLst/>
              <a:gdLst>
                <a:gd name="T0" fmla="*/ 2100 w 2100"/>
                <a:gd name="T1" fmla="*/ 630 h 2146"/>
                <a:gd name="T2" fmla="*/ 634 w 2100"/>
                <a:gd name="T3" fmla="*/ 510 h 2146"/>
                <a:gd name="T4" fmla="*/ 1574 w 2100"/>
                <a:gd name="T5" fmla="*/ 1621 h 2146"/>
                <a:gd name="T6" fmla="*/ 991 w 2100"/>
                <a:gd name="T7" fmla="*/ 1572 h 2146"/>
                <a:gd name="T8" fmla="*/ 2100 w 2100"/>
                <a:gd name="T9" fmla="*/ 63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6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6"/>
                    <a:pt x="952" y="2146"/>
                    <a:pt x="1574" y="1621"/>
                  </a:cubicBezTo>
                  <a:cubicBezTo>
                    <a:pt x="1399" y="1768"/>
                    <a:pt x="1138" y="1746"/>
                    <a:pt x="991" y="1572"/>
                  </a:cubicBezTo>
                  <a:cubicBezTo>
                    <a:pt x="466" y="951"/>
                    <a:pt x="1563" y="0"/>
                    <a:pt x="2100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EB5F24C-BA94-516F-31D5-1BD7AC2D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328613"/>
              <a:ext cx="5081588" cy="4975225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4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6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8" y="1400"/>
                    <a:pt x="400" y="1139"/>
                    <a:pt x="574" y="991"/>
                  </a:cubicBezTo>
                  <a:cubicBezTo>
                    <a:pt x="1194" y="467"/>
                    <a:pt x="2142" y="1558"/>
                    <a:pt x="1521" y="20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79294D95-18CA-4DF4-324D-C4789016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1543050"/>
              <a:ext cx="5097463" cy="4987925"/>
            </a:xfrm>
            <a:custGeom>
              <a:avLst/>
              <a:gdLst>
                <a:gd name="T0" fmla="*/ 633 w 2148"/>
                <a:gd name="T1" fmla="*/ 0 h 2102"/>
                <a:gd name="T2" fmla="*/ 512 w 2148"/>
                <a:gd name="T3" fmla="*/ 1468 h 2102"/>
                <a:gd name="T4" fmla="*/ 1622 w 2148"/>
                <a:gd name="T5" fmla="*/ 528 h 2102"/>
                <a:gd name="T6" fmla="*/ 1574 w 2148"/>
                <a:gd name="T7" fmla="*/ 1111 h 2102"/>
                <a:gd name="T8" fmla="*/ 633 w 2148"/>
                <a:gd name="T9" fmla="*/ 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2">
                  <a:moveTo>
                    <a:pt x="633" y="0"/>
                  </a:moveTo>
                  <a:cubicBezTo>
                    <a:pt x="195" y="372"/>
                    <a:pt x="140" y="1029"/>
                    <a:pt x="512" y="1468"/>
                  </a:cubicBezTo>
                  <a:cubicBezTo>
                    <a:pt x="1048" y="2102"/>
                    <a:pt x="2148" y="1149"/>
                    <a:pt x="1622" y="528"/>
                  </a:cubicBezTo>
                  <a:cubicBezTo>
                    <a:pt x="1770" y="702"/>
                    <a:pt x="1748" y="963"/>
                    <a:pt x="1574" y="1111"/>
                  </a:cubicBezTo>
                  <a:cubicBezTo>
                    <a:pt x="953" y="1636"/>
                    <a:pt x="0" y="537"/>
                    <a:pt x="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6CC9F5E-EECB-1C4A-D865-531926AB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431925"/>
              <a:ext cx="4973638" cy="5081588"/>
            </a:xfrm>
            <a:custGeom>
              <a:avLst/>
              <a:gdLst>
                <a:gd name="T0" fmla="*/ 0 w 2096"/>
                <a:gd name="T1" fmla="*/ 1521 h 2142"/>
                <a:gd name="T2" fmla="*/ 1462 w 2096"/>
                <a:gd name="T3" fmla="*/ 1637 h 2142"/>
                <a:gd name="T4" fmla="*/ 522 w 2096"/>
                <a:gd name="T5" fmla="*/ 526 h 2142"/>
                <a:gd name="T6" fmla="*/ 1105 w 2096"/>
                <a:gd name="T7" fmla="*/ 575 h 2142"/>
                <a:gd name="T8" fmla="*/ 0 w 2096"/>
                <a:gd name="T9" fmla="*/ 152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142">
                  <a:moveTo>
                    <a:pt x="0" y="1521"/>
                  </a:moveTo>
                  <a:cubicBezTo>
                    <a:pt x="372" y="1954"/>
                    <a:pt x="1025" y="2007"/>
                    <a:pt x="1462" y="1637"/>
                  </a:cubicBezTo>
                  <a:cubicBezTo>
                    <a:pt x="2096" y="1100"/>
                    <a:pt x="1144" y="0"/>
                    <a:pt x="522" y="526"/>
                  </a:cubicBezTo>
                  <a:cubicBezTo>
                    <a:pt x="697" y="378"/>
                    <a:pt x="958" y="400"/>
                    <a:pt x="1105" y="575"/>
                  </a:cubicBezTo>
                  <a:cubicBezTo>
                    <a:pt x="1629" y="1194"/>
                    <a:pt x="538" y="2142"/>
                    <a:pt x="0" y="15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19B6F7C5-883B-4769-BD25-2855A3F2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073150"/>
              <a:ext cx="709613" cy="269875"/>
            </a:xfrm>
            <a:custGeom>
              <a:avLst/>
              <a:gdLst>
                <a:gd name="T0" fmla="*/ 299 w 299"/>
                <a:gd name="T1" fmla="*/ 47 h 114"/>
                <a:gd name="T2" fmla="*/ 0 w 299"/>
                <a:gd name="T3" fmla="*/ 9 h 114"/>
                <a:gd name="T4" fmla="*/ 33 w 299"/>
                <a:gd name="T5" fmla="*/ 114 h 114"/>
                <a:gd name="T6" fmla="*/ 299 w 299"/>
                <a:gd name="T7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299" y="47"/>
                  </a:moveTo>
                  <a:cubicBezTo>
                    <a:pt x="232" y="23"/>
                    <a:pt x="124" y="0"/>
                    <a:pt x="0" y="9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100" y="82"/>
                    <a:pt x="175" y="62"/>
                    <a:pt x="299" y="4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C2C4AA0-3B8E-9DD2-66C1-28A05560E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381375"/>
              <a:ext cx="271463" cy="709613"/>
            </a:xfrm>
            <a:custGeom>
              <a:avLst/>
              <a:gdLst>
                <a:gd name="T0" fmla="*/ 67 w 114"/>
                <a:gd name="T1" fmla="*/ 299 h 299"/>
                <a:gd name="T2" fmla="*/ 105 w 114"/>
                <a:gd name="T3" fmla="*/ 0 h 299"/>
                <a:gd name="T4" fmla="*/ 0 w 114"/>
                <a:gd name="T5" fmla="*/ 32 h 299"/>
                <a:gd name="T6" fmla="*/ 67 w 114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67" y="299"/>
                  </a:moveTo>
                  <a:cubicBezTo>
                    <a:pt x="91" y="232"/>
                    <a:pt x="114" y="124"/>
                    <a:pt x="105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99"/>
                    <a:pt x="52" y="174"/>
                    <a:pt x="67" y="299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B037A599-E942-B973-CA0A-D26EF64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511800"/>
              <a:ext cx="709613" cy="271463"/>
            </a:xfrm>
            <a:custGeom>
              <a:avLst/>
              <a:gdLst>
                <a:gd name="T0" fmla="*/ 0 w 299"/>
                <a:gd name="T1" fmla="*/ 67 h 114"/>
                <a:gd name="T2" fmla="*/ 299 w 299"/>
                <a:gd name="T3" fmla="*/ 105 h 114"/>
                <a:gd name="T4" fmla="*/ 266 w 299"/>
                <a:gd name="T5" fmla="*/ 0 h 114"/>
                <a:gd name="T6" fmla="*/ 0 w 299"/>
                <a:gd name="T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0" y="67"/>
                  </a:moveTo>
                  <a:cubicBezTo>
                    <a:pt x="67" y="92"/>
                    <a:pt x="175" y="114"/>
                    <a:pt x="299" y="105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00" y="33"/>
                    <a:pt x="124" y="53"/>
                    <a:pt x="0" y="6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2C53B11-8547-E342-6FC2-82892114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2767013"/>
              <a:ext cx="269875" cy="709613"/>
            </a:xfrm>
            <a:custGeom>
              <a:avLst/>
              <a:gdLst>
                <a:gd name="T0" fmla="*/ 47 w 114"/>
                <a:gd name="T1" fmla="*/ 0 h 299"/>
                <a:gd name="T2" fmla="*/ 9 w 114"/>
                <a:gd name="T3" fmla="*/ 299 h 299"/>
                <a:gd name="T4" fmla="*/ 114 w 114"/>
                <a:gd name="T5" fmla="*/ 266 h 299"/>
                <a:gd name="T6" fmla="*/ 47 w 114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47" y="0"/>
                  </a:moveTo>
                  <a:cubicBezTo>
                    <a:pt x="23" y="67"/>
                    <a:pt x="0" y="175"/>
                    <a:pt x="9" y="29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82" y="200"/>
                    <a:pt x="62" y="124"/>
                    <a:pt x="4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C3442-0435-B5BB-2BF3-D657F831B768}"/>
              </a:ext>
            </a:extLst>
          </p:cNvPr>
          <p:cNvSpPr txBox="1"/>
          <p:nvPr/>
        </p:nvSpPr>
        <p:spPr>
          <a:xfrm>
            <a:off x="9143839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Poppins Light" panose="0000040000000000000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Poppins Light" panose="00000400000000000000"/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A3C4D-4BEB-C0BA-DBD1-15E453C6FB7B}"/>
              </a:ext>
            </a:extLst>
          </p:cNvPr>
          <p:cNvSpPr txBox="1"/>
          <p:nvPr/>
        </p:nvSpPr>
        <p:spPr>
          <a:xfrm>
            <a:off x="9143839" y="2822177"/>
            <a:ext cx="1886311" cy="8976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867B-9D68-9B97-99BB-767445C3EEC0}"/>
              </a:ext>
            </a:extLst>
          </p:cNvPr>
          <p:cNvSpPr txBox="1"/>
          <p:nvPr/>
        </p:nvSpPr>
        <p:spPr>
          <a:xfrm>
            <a:off x="9143839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Poppins Light" panose="0000040000000000000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Poppins Light" panose="00000400000000000000"/>
              </a:rPr>
              <a:t>STARTUP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DD04-8B6E-6BC8-F81C-21C0A86076B5}"/>
              </a:ext>
            </a:extLst>
          </p:cNvPr>
          <p:cNvSpPr txBox="1"/>
          <p:nvPr/>
        </p:nvSpPr>
        <p:spPr>
          <a:xfrm>
            <a:off x="9143839" y="5405562"/>
            <a:ext cx="1886311" cy="8976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46FE-5EEA-54D2-4F95-D2F603CD3CA6}"/>
              </a:ext>
            </a:extLst>
          </p:cNvPr>
          <p:cNvSpPr txBox="1"/>
          <p:nvPr/>
        </p:nvSpPr>
        <p:spPr>
          <a:xfrm>
            <a:off x="1161852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Poppins Light" panose="0000040000000000000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Poppins Light" panose="00000400000000000000"/>
              </a:rPr>
              <a:t>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FEA11-B98B-077A-B0EF-025887344E84}"/>
              </a:ext>
            </a:extLst>
          </p:cNvPr>
          <p:cNvSpPr txBox="1"/>
          <p:nvPr/>
        </p:nvSpPr>
        <p:spPr>
          <a:xfrm>
            <a:off x="1161850" y="2822177"/>
            <a:ext cx="1886311" cy="8976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2D4B-719C-C2E2-E49E-63EA33DCDB05}"/>
              </a:ext>
            </a:extLst>
          </p:cNvPr>
          <p:cNvSpPr txBox="1"/>
          <p:nvPr/>
        </p:nvSpPr>
        <p:spPr>
          <a:xfrm>
            <a:off x="1161852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Poppins Light" panose="0000040000000000000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Poppins Light" panose="00000400000000000000"/>
              </a:rPr>
              <a:t>RESEARCH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A2475-A430-B2EC-6419-1B5D62FF8D33}"/>
              </a:ext>
            </a:extLst>
          </p:cNvPr>
          <p:cNvSpPr txBox="1"/>
          <p:nvPr/>
        </p:nvSpPr>
        <p:spPr>
          <a:xfrm>
            <a:off x="1161850" y="5405562"/>
            <a:ext cx="1886311" cy="8976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AF4F6A-002D-FD61-70C4-E9120005EA23}"/>
              </a:ext>
            </a:extLst>
          </p:cNvPr>
          <p:cNvSpPr/>
          <p:nvPr/>
        </p:nvSpPr>
        <p:spPr>
          <a:xfrm>
            <a:off x="3186868" y="2277243"/>
            <a:ext cx="799344" cy="799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FB369A-83A9-CA56-2005-5AAFB7BA910C}"/>
              </a:ext>
            </a:extLst>
          </p:cNvPr>
          <p:cNvSpPr/>
          <p:nvPr/>
        </p:nvSpPr>
        <p:spPr>
          <a:xfrm>
            <a:off x="3186868" y="4860628"/>
            <a:ext cx="799344" cy="799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F492CA-ACBD-16FB-901C-86B52F184944}"/>
              </a:ext>
            </a:extLst>
          </p:cNvPr>
          <p:cNvSpPr/>
          <p:nvPr/>
        </p:nvSpPr>
        <p:spPr>
          <a:xfrm>
            <a:off x="8202129" y="2277243"/>
            <a:ext cx="799344" cy="7993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D48158-74CB-051A-110F-BDF28D1F0011}"/>
              </a:ext>
            </a:extLst>
          </p:cNvPr>
          <p:cNvSpPr/>
          <p:nvPr/>
        </p:nvSpPr>
        <p:spPr>
          <a:xfrm>
            <a:off x="8202129" y="4860628"/>
            <a:ext cx="799344" cy="799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D6CD3DBF-82C5-3576-930D-B8666984D5EC}"/>
              </a:ext>
            </a:extLst>
          </p:cNvPr>
          <p:cNvSpPr>
            <a:spLocks noEditPoints="1"/>
          </p:cNvSpPr>
          <p:nvPr/>
        </p:nvSpPr>
        <p:spPr bwMode="auto">
          <a:xfrm>
            <a:off x="3424539" y="251539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C2CD-03D4-329D-BBAF-64BFD7C08BC9}"/>
              </a:ext>
            </a:extLst>
          </p:cNvPr>
          <p:cNvGrpSpPr/>
          <p:nvPr/>
        </p:nvGrpSpPr>
        <p:grpSpPr>
          <a:xfrm>
            <a:off x="8426459" y="2498238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204E030-9941-DFFD-5B0B-452F107CA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279F6A3-EC5A-60A3-76A8-B3E0C30B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C91D62-4103-8109-3BAB-B80AF07B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7235ACB-534D-2820-FE52-7F861F567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2E44EFA-4047-C58D-2A11-C62F2EC3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A55C1E9-5A84-4D1B-B57C-7B6555955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C7C02F-D96F-83DC-3AEE-E6DF9C066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266B67C-5201-2C7B-A215-0BBCE21D1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9857A2D-091D-9379-6706-3C63EC27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4365AA0-8B7C-02FC-EFC7-B3E360DE7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28CA50-B2D9-1787-840E-5956FA0D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B8FC8A-EADC-1B59-2251-1F2213692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63C83F-0A31-36FB-9F33-63162D474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C0E5882-5E53-4BF5-EE9F-8277C2D93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9256B-A30E-5B22-7CBC-988954DB4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5A74-5817-B26B-F059-0F46CB898855}"/>
              </a:ext>
            </a:extLst>
          </p:cNvPr>
          <p:cNvGrpSpPr/>
          <p:nvPr/>
        </p:nvGrpSpPr>
        <p:grpSpPr>
          <a:xfrm>
            <a:off x="3383563" y="5057799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9DAE8517-5A18-64E1-A936-803A92B90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B9B44D78-B1CA-0B20-09CA-09578BDAD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1EF32841-3571-8616-8ADD-EBEC74149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BDFECC06-263A-CAC7-9DCD-DFD59714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4D8DEAEF-0CB2-A1D6-6532-923EE712E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23DE554-C02F-6E20-C725-C3482B017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E5FD4E55-83DE-3A21-8EC5-30646D504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EE242835-CEBF-B4BF-6FC1-411C4E52A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7DB63569-D974-289F-D0A8-171E9B9F4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69688583-0A85-132A-3371-7FBC4B655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5C23CD7A-8362-7A9D-8D8D-3C973E9B8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FFA1C-5ED9-628D-F077-F2FDD0C0D289}"/>
              </a:ext>
            </a:extLst>
          </p:cNvPr>
          <p:cNvGrpSpPr/>
          <p:nvPr/>
        </p:nvGrpSpPr>
        <p:grpSpPr>
          <a:xfrm>
            <a:off x="8415977" y="5078287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70D478D-15AB-189B-550F-3549126D6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56A40822-0CA9-AA68-DB27-640E3F1F9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B8B0B76-8397-029C-E930-27BB42316A5D}"/>
              </a:ext>
            </a:extLst>
          </p:cNvPr>
          <p:cNvSpPr txBox="1"/>
          <p:nvPr/>
        </p:nvSpPr>
        <p:spPr>
          <a:xfrm>
            <a:off x="4101995" y="886350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D7BFC-F1CE-08D4-EEEC-66226A5188D1}"/>
              </a:ext>
            </a:extLst>
          </p:cNvPr>
          <p:cNvSpPr txBox="1"/>
          <p:nvPr/>
        </p:nvSpPr>
        <p:spPr>
          <a:xfrm>
            <a:off x="4229099" y="551295"/>
            <a:ext cx="373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892E1-992F-0872-5646-F23D4CA2BC4D}"/>
              </a:ext>
            </a:extLst>
          </p:cNvPr>
          <p:cNvCxnSpPr>
            <a:cxnSpLocks/>
          </p:cNvCxnSpPr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B33924-0D36-5A2B-2899-44A9D06BE630}"/>
              </a:ext>
            </a:extLst>
          </p:cNvPr>
          <p:cNvSpPr txBox="1"/>
          <p:nvPr/>
        </p:nvSpPr>
        <p:spPr>
          <a:xfrm>
            <a:off x="4522398" y="3076587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Light" panose="00000400000000000000"/>
                <a:ea typeface="Montserrat" charset="0"/>
                <a:cs typeface="Montserrat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3E921A-9069-9272-36E6-43825415A833}"/>
              </a:ext>
            </a:extLst>
          </p:cNvPr>
          <p:cNvSpPr txBox="1"/>
          <p:nvPr/>
        </p:nvSpPr>
        <p:spPr>
          <a:xfrm>
            <a:off x="6642564" y="2899615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Light" panose="00000400000000000000"/>
                <a:ea typeface="Montserrat" charset="0"/>
                <a:cs typeface="Montserrat" charset="0"/>
              </a:rPr>
              <a:t>25%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C7700F-CE8C-6218-6C66-9F0B88326D70}"/>
              </a:ext>
            </a:extLst>
          </p:cNvPr>
          <p:cNvSpPr txBox="1"/>
          <p:nvPr/>
        </p:nvSpPr>
        <p:spPr>
          <a:xfrm>
            <a:off x="6820281" y="4724344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Light" panose="00000400000000000000"/>
                <a:ea typeface="Montserrat" charset="0"/>
                <a:cs typeface="Montserrat" charset="0"/>
              </a:rPr>
              <a:t>89%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7088B-34B5-3125-BDDA-C02FDD8A32D3}"/>
              </a:ext>
            </a:extLst>
          </p:cNvPr>
          <p:cNvSpPr txBox="1"/>
          <p:nvPr/>
        </p:nvSpPr>
        <p:spPr>
          <a:xfrm>
            <a:off x="4610107" y="5034529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Poppins Light" panose="00000400000000000000"/>
                <a:ea typeface="Montserrat" charset="0"/>
                <a:cs typeface="Montserrat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75286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94C697B-D539-6BE4-5FAC-4B19F8688331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EEED2-D2C9-1ECC-A788-45FD0575E9E3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96D81-91AA-BAE7-11F7-EFD0CE799549}"/>
              </a:ext>
            </a:extLst>
          </p:cNvPr>
          <p:cNvCxnSpPr/>
          <p:nvPr/>
        </p:nvCxnSpPr>
        <p:spPr>
          <a:xfrm>
            <a:off x="5032800" y="1940718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5C3E4E-8CFC-5807-AA89-3C5243E71CB8}"/>
              </a:ext>
            </a:extLst>
          </p:cNvPr>
          <p:cNvSpPr txBox="1"/>
          <p:nvPr/>
        </p:nvSpPr>
        <p:spPr>
          <a:xfrm>
            <a:off x="6371649" y="522267"/>
            <a:ext cx="4527800" cy="12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Poppins" panose="00000500000000000000" pitchFamily="2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46" name="Shape 6">
            <a:extLst>
              <a:ext uri="{FF2B5EF4-FFF2-40B4-BE49-F238E27FC236}">
                <a16:creationId xmlns:a16="http://schemas.microsoft.com/office/drawing/2014/main" id="{44656597-3A36-97B2-4D8C-6FF434A8AE87}"/>
              </a:ext>
            </a:extLst>
          </p:cNvPr>
          <p:cNvSpPr/>
          <p:nvPr/>
        </p:nvSpPr>
        <p:spPr>
          <a:xfrm>
            <a:off x="1088324" y="454471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AA203D1E-390C-0A07-FA2A-B053F6768CCE}"/>
              </a:ext>
            </a:extLst>
          </p:cNvPr>
          <p:cNvSpPr/>
          <p:nvPr/>
        </p:nvSpPr>
        <p:spPr>
          <a:xfrm>
            <a:off x="1088324" y="522189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04800" dist="228600" dir="5220000" sx="97000" sy="97000" algn="t" rotWithShape="0">
              <a:prstClr val="black">
                <a:alpha val="31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" name="Shape 6">
            <a:extLst>
              <a:ext uri="{FF2B5EF4-FFF2-40B4-BE49-F238E27FC236}">
                <a16:creationId xmlns:a16="http://schemas.microsoft.com/office/drawing/2014/main" id="{50DFA993-47F0-5731-C4D5-0A92EAF16A18}"/>
              </a:ext>
            </a:extLst>
          </p:cNvPr>
          <p:cNvSpPr/>
          <p:nvPr/>
        </p:nvSpPr>
        <p:spPr>
          <a:xfrm>
            <a:off x="1088324" y="378195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E0223C0D-7C9A-2F56-0B0C-5E3A1BF528ED}"/>
              </a:ext>
            </a:extLst>
          </p:cNvPr>
          <p:cNvSpPr/>
          <p:nvPr/>
        </p:nvSpPr>
        <p:spPr>
          <a:xfrm>
            <a:off x="1088324" y="445913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DC2FDF63-54A2-3145-1C21-603DB9C87303}"/>
              </a:ext>
            </a:extLst>
          </p:cNvPr>
          <p:cNvSpPr/>
          <p:nvPr/>
        </p:nvSpPr>
        <p:spPr>
          <a:xfrm>
            <a:off x="1088324" y="3019197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 7">
            <a:extLst>
              <a:ext uri="{FF2B5EF4-FFF2-40B4-BE49-F238E27FC236}">
                <a16:creationId xmlns:a16="http://schemas.microsoft.com/office/drawing/2014/main" id="{3C268010-4F95-1725-4F4B-27485B80C7FC}"/>
              </a:ext>
            </a:extLst>
          </p:cNvPr>
          <p:cNvSpPr/>
          <p:nvPr/>
        </p:nvSpPr>
        <p:spPr>
          <a:xfrm>
            <a:off x="1088324" y="369637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Shape 6">
            <a:extLst>
              <a:ext uri="{FF2B5EF4-FFF2-40B4-BE49-F238E27FC236}">
                <a16:creationId xmlns:a16="http://schemas.microsoft.com/office/drawing/2014/main" id="{368F25B8-23DC-941E-395E-72653D4E6381}"/>
              </a:ext>
            </a:extLst>
          </p:cNvPr>
          <p:cNvSpPr/>
          <p:nvPr/>
        </p:nvSpPr>
        <p:spPr>
          <a:xfrm>
            <a:off x="1088324" y="224946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Shape 7">
            <a:extLst>
              <a:ext uri="{FF2B5EF4-FFF2-40B4-BE49-F238E27FC236}">
                <a16:creationId xmlns:a16="http://schemas.microsoft.com/office/drawing/2014/main" id="{0315CEC3-9982-5279-CC6E-EE28CA99453D}"/>
              </a:ext>
            </a:extLst>
          </p:cNvPr>
          <p:cNvSpPr/>
          <p:nvPr/>
        </p:nvSpPr>
        <p:spPr>
          <a:xfrm>
            <a:off x="1088324" y="292664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754CE15C-EB77-3355-5562-2A760F8A5A38}"/>
              </a:ext>
            </a:extLst>
          </p:cNvPr>
          <p:cNvSpPr/>
          <p:nvPr/>
        </p:nvSpPr>
        <p:spPr>
          <a:xfrm>
            <a:off x="4331760" y="4001009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374BA16F-BB8F-CE36-AC74-4D7D0B5CD8E3}"/>
              </a:ext>
            </a:extLst>
          </p:cNvPr>
          <p:cNvSpPr/>
          <p:nvPr/>
        </p:nvSpPr>
        <p:spPr>
          <a:xfrm>
            <a:off x="4331760" y="4789466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92797-4920-BB39-0D59-7C833F79C7F7}"/>
              </a:ext>
            </a:extLst>
          </p:cNvPr>
          <p:cNvSpPr txBox="1"/>
          <p:nvPr/>
        </p:nvSpPr>
        <p:spPr>
          <a:xfrm>
            <a:off x="2288692" y="3515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0BC213-8781-E1C3-C90D-84E0058D3F5E}"/>
              </a:ext>
            </a:extLst>
          </p:cNvPr>
          <p:cNvSpPr txBox="1"/>
          <p:nvPr/>
        </p:nvSpPr>
        <p:spPr>
          <a:xfrm>
            <a:off x="2288692" y="4277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Poppins Light" panose="00000400000000000000"/>
                <a:ea typeface="Montserrat" charset="0"/>
                <a:cs typeface="Montserrat" charset="0"/>
              </a:rPr>
              <a:t>3%</a:t>
            </a:r>
            <a:endParaRPr lang="en-US" dirty="0">
              <a:latin typeface="Poppins Light" panose="00000400000000000000"/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86439-5EE1-2630-B649-BA128FDACA22}"/>
              </a:ext>
            </a:extLst>
          </p:cNvPr>
          <p:cNvSpPr txBox="1"/>
          <p:nvPr/>
        </p:nvSpPr>
        <p:spPr>
          <a:xfrm>
            <a:off x="2288692" y="506021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Poppins Light" panose="00000400000000000000"/>
                <a:ea typeface="Montserrat" charset="0"/>
                <a:cs typeface="Montserrat" charset="0"/>
              </a:rPr>
              <a:t>89%</a:t>
            </a:r>
            <a:endParaRPr lang="en-US" dirty="0">
              <a:latin typeface="Poppins Light" panose="00000400000000000000"/>
              <a:ea typeface="Montserrat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8CD42-037E-B116-7F3D-678227108892}"/>
              </a:ext>
            </a:extLst>
          </p:cNvPr>
          <p:cNvSpPr txBox="1"/>
          <p:nvPr/>
        </p:nvSpPr>
        <p:spPr>
          <a:xfrm>
            <a:off x="2288692" y="584253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 Light" panose="00000400000000000000"/>
                <a:ea typeface="Montserrat" charset="0"/>
                <a:cs typeface="Montserrat" charset="0"/>
              </a:rPr>
              <a:t>76%</a:t>
            </a: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D2FD3504-7A6F-DF59-F6AF-8FCC457F678A}"/>
              </a:ext>
            </a:extLst>
          </p:cNvPr>
          <p:cNvSpPr/>
          <p:nvPr/>
        </p:nvSpPr>
        <p:spPr>
          <a:xfrm>
            <a:off x="4331760" y="3212552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7E8CD-7428-FC74-CBB1-A6E8073B0CEE}"/>
              </a:ext>
            </a:extLst>
          </p:cNvPr>
          <p:cNvSpPr/>
          <p:nvPr/>
        </p:nvSpPr>
        <p:spPr>
          <a:xfrm>
            <a:off x="4331760" y="2424095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95844-044F-0BCE-365F-468E2F186575}"/>
              </a:ext>
            </a:extLst>
          </p:cNvPr>
          <p:cNvGrpSpPr/>
          <p:nvPr/>
        </p:nvGrpSpPr>
        <p:grpSpPr>
          <a:xfrm>
            <a:off x="5468714" y="2249466"/>
            <a:ext cx="351638" cy="2692072"/>
            <a:chOff x="5021821" y="2249466"/>
            <a:chExt cx="351638" cy="2692072"/>
          </a:xfrm>
          <a:solidFill>
            <a:schemeClr val="bg2">
              <a:lumMod val="75000"/>
            </a:schemeClr>
          </a:solidFill>
        </p:grpSpPr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9960C7E-07BD-2C46-53C8-DCD11F60D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822143"/>
              <a:ext cx="324002" cy="323049"/>
            </a:xfrm>
            <a:custGeom>
              <a:avLst/>
              <a:gdLst>
                <a:gd name="T0" fmla="*/ 30 w 48"/>
                <a:gd name="T1" fmla="*/ 20 h 48"/>
                <a:gd name="T2" fmla="*/ 34 w 48"/>
                <a:gd name="T3" fmla="*/ 16 h 48"/>
                <a:gd name="T4" fmla="*/ 37 w 48"/>
                <a:gd name="T5" fmla="*/ 17 h 48"/>
                <a:gd name="T6" fmla="*/ 40 w 48"/>
                <a:gd name="T7" fmla="*/ 16 h 48"/>
                <a:gd name="T8" fmla="*/ 46 w 48"/>
                <a:gd name="T9" fmla="*/ 9 h 48"/>
                <a:gd name="T10" fmla="*/ 48 w 48"/>
                <a:gd name="T11" fmla="*/ 6 h 48"/>
                <a:gd name="T12" fmla="*/ 46 w 48"/>
                <a:gd name="T13" fmla="*/ 2 h 48"/>
                <a:gd name="T14" fmla="*/ 45 w 48"/>
                <a:gd name="T15" fmla="*/ 1 h 48"/>
                <a:gd name="T16" fmla="*/ 42 w 48"/>
                <a:gd name="T17" fmla="*/ 0 h 48"/>
                <a:gd name="T18" fmla="*/ 39 w 48"/>
                <a:gd name="T19" fmla="*/ 1 h 48"/>
                <a:gd name="T20" fmla="*/ 32 w 48"/>
                <a:gd name="T21" fmla="*/ 8 h 48"/>
                <a:gd name="T22" fmla="*/ 31 w 48"/>
                <a:gd name="T23" fmla="*/ 11 h 48"/>
                <a:gd name="T24" fmla="*/ 32 w 48"/>
                <a:gd name="T25" fmla="*/ 13 h 48"/>
                <a:gd name="T26" fmla="*/ 27 w 48"/>
                <a:gd name="T27" fmla="*/ 18 h 48"/>
                <a:gd name="T28" fmla="*/ 27 w 48"/>
                <a:gd name="T29" fmla="*/ 21 h 48"/>
                <a:gd name="T30" fmla="*/ 44 w 48"/>
                <a:gd name="T31" fmla="*/ 38 h 48"/>
                <a:gd name="T32" fmla="*/ 37 w 48"/>
                <a:gd name="T33" fmla="*/ 44 h 48"/>
                <a:gd name="T34" fmla="*/ 35 w 48"/>
                <a:gd name="T35" fmla="*/ 42 h 48"/>
                <a:gd name="T36" fmla="*/ 37 w 48"/>
                <a:gd name="T37" fmla="*/ 40 h 48"/>
                <a:gd name="T38" fmla="*/ 38 w 48"/>
                <a:gd name="T39" fmla="*/ 37 h 48"/>
                <a:gd name="T40" fmla="*/ 37 w 48"/>
                <a:gd name="T41" fmla="*/ 34 h 48"/>
                <a:gd name="T42" fmla="*/ 14 w 48"/>
                <a:gd name="T43" fmla="*/ 11 h 48"/>
                <a:gd name="T44" fmla="*/ 11 w 48"/>
                <a:gd name="T45" fmla="*/ 9 h 48"/>
                <a:gd name="T46" fmla="*/ 7 w 48"/>
                <a:gd name="T47" fmla="*/ 11 h 48"/>
                <a:gd name="T48" fmla="*/ 2 w 48"/>
                <a:gd name="T49" fmla="*/ 17 h 48"/>
                <a:gd name="T50" fmla="*/ 0 w 48"/>
                <a:gd name="T51" fmla="*/ 20 h 48"/>
                <a:gd name="T52" fmla="*/ 2 w 48"/>
                <a:gd name="T53" fmla="*/ 23 h 48"/>
                <a:gd name="T54" fmla="*/ 24 w 48"/>
                <a:gd name="T55" fmla="*/ 46 h 48"/>
                <a:gd name="T56" fmla="*/ 28 w 48"/>
                <a:gd name="T57" fmla="*/ 48 h 48"/>
                <a:gd name="T58" fmla="*/ 31 w 48"/>
                <a:gd name="T59" fmla="*/ 46 h 48"/>
                <a:gd name="T60" fmla="*/ 33 w 48"/>
                <a:gd name="T61" fmla="*/ 44 h 48"/>
                <a:gd name="T62" fmla="*/ 36 w 48"/>
                <a:gd name="T63" fmla="*/ 48 h 48"/>
                <a:gd name="T64" fmla="*/ 37 w 48"/>
                <a:gd name="T65" fmla="*/ 48 h 48"/>
                <a:gd name="T66" fmla="*/ 38 w 48"/>
                <a:gd name="T67" fmla="*/ 48 h 48"/>
                <a:gd name="T68" fmla="*/ 47 w 48"/>
                <a:gd name="T69" fmla="*/ 39 h 48"/>
                <a:gd name="T70" fmla="*/ 47 w 48"/>
                <a:gd name="T71" fmla="*/ 38 h 48"/>
                <a:gd name="T72" fmla="*/ 47 w 48"/>
                <a:gd name="T73" fmla="*/ 37 h 48"/>
                <a:gd name="T74" fmla="*/ 30 w 48"/>
                <a:gd name="T75" fmla="*/ 20 h 48"/>
                <a:gd name="T76" fmla="*/ 35 w 48"/>
                <a:gd name="T77" fmla="*/ 10 h 48"/>
                <a:gd name="T78" fmla="*/ 41 w 48"/>
                <a:gd name="T79" fmla="*/ 4 h 48"/>
                <a:gd name="T80" fmla="*/ 42 w 48"/>
                <a:gd name="T81" fmla="*/ 3 h 48"/>
                <a:gd name="T82" fmla="*/ 43 w 48"/>
                <a:gd name="T83" fmla="*/ 4 h 48"/>
                <a:gd name="T84" fmla="*/ 44 w 48"/>
                <a:gd name="T85" fmla="*/ 5 h 48"/>
                <a:gd name="T86" fmla="*/ 44 w 48"/>
                <a:gd name="T87" fmla="*/ 7 h 48"/>
                <a:gd name="T88" fmla="*/ 38 w 48"/>
                <a:gd name="T89" fmla="*/ 13 h 48"/>
                <a:gd name="T90" fmla="*/ 37 w 48"/>
                <a:gd name="T91" fmla="*/ 14 h 48"/>
                <a:gd name="T92" fmla="*/ 36 w 48"/>
                <a:gd name="T93" fmla="*/ 13 h 48"/>
                <a:gd name="T94" fmla="*/ 35 w 48"/>
                <a:gd name="T95" fmla="*/ 12 h 48"/>
                <a:gd name="T96" fmla="*/ 35 w 48"/>
                <a:gd name="T97" fmla="*/ 10 h 48"/>
                <a:gd name="T98" fmla="*/ 29 w 48"/>
                <a:gd name="T99" fmla="*/ 44 h 48"/>
                <a:gd name="T100" fmla="*/ 28 w 48"/>
                <a:gd name="T101" fmla="*/ 45 h 48"/>
                <a:gd name="T102" fmla="*/ 27 w 48"/>
                <a:gd name="T103" fmla="*/ 44 h 48"/>
                <a:gd name="T104" fmla="*/ 4 w 48"/>
                <a:gd name="T105" fmla="*/ 21 h 48"/>
                <a:gd name="T106" fmla="*/ 4 w 48"/>
                <a:gd name="T107" fmla="*/ 19 h 48"/>
                <a:gd name="T108" fmla="*/ 10 w 48"/>
                <a:gd name="T109" fmla="*/ 13 h 48"/>
                <a:gd name="T110" fmla="*/ 11 w 48"/>
                <a:gd name="T111" fmla="*/ 13 h 48"/>
                <a:gd name="T112" fmla="*/ 12 w 48"/>
                <a:gd name="T113" fmla="*/ 13 h 48"/>
                <a:gd name="T114" fmla="*/ 35 w 48"/>
                <a:gd name="T115" fmla="*/ 36 h 48"/>
                <a:gd name="T116" fmla="*/ 35 w 48"/>
                <a:gd name="T117" fmla="*/ 38 h 48"/>
                <a:gd name="T118" fmla="*/ 29 w 48"/>
                <a:gd name="T119" fmla="*/ 44 h 48"/>
                <a:gd name="T120" fmla="*/ 29 w 48"/>
                <a:gd name="T121" fmla="*/ 44 h 48"/>
                <a:gd name="T122" fmla="*/ 29 w 48"/>
                <a:gd name="T12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48">
                  <a:moveTo>
                    <a:pt x="30" y="20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6" y="17"/>
                    <a:pt x="37" y="17"/>
                  </a:cubicBezTo>
                  <a:cubicBezTo>
                    <a:pt x="38" y="17"/>
                    <a:pt x="39" y="16"/>
                    <a:pt x="40" y="1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4"/>
                    <a:pt x="47" y="3"/>
                    <a:pt x="46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3" y="0"/>
                    <a:pt x="42" y="0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10"/>
                    <a:pt x="31" y="11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20"/>
                    <a:pt x="27" y="2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38"/>
                    <a:pt x="38" y="37"/>
                  </a:cubicBezTo>
                  <a:cubicBezTo>
                    <a:pt x="38" y="36"/>
                    <a:pt x="38" y="35"/>
                    <a:pt x="37" y="3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0" y="9"/>
                    <a:pt x="8" y="10"/>
                    <a:pt x="7" y="1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7" y="48"/>
                    <a:pt x="37" y="48"/>
                  </a:cubicBezTo>
                  <a:cubicBezTo>
                    <a:pt x="37" y="48"/>
                    <a:pt x="38" y="48"/>
                    <a:pt x="38" y="4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0" y="20"/>
                  </a:lnTo>
                  <a:close/>
                  <a:moveTo>
                    <a:pt x="35" y="1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5" y="10"/>
                  </a:cubicBezTo>
                  <a:close/>
                  <a:moveTo>
                    <a:pt x="29" y="44"/>
                  </a:moveTo>
                  <a:cubicBezTo>
                    <a:pt x="29" y="44"/>
                    <a:pt x="28" y="45"/>
                    <a:pt x="28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8"/>
                    <a:pt x="35" y="38"/>
                  </a:cubicBezTo>
                  <a:lnTo>
                    <a:pt x="29" y="44"/>
                  </a:lnTo>
                  <a:close/>
                  <a:moveTo>
                    <a:pt x="29" y="44"/>
                  </a:moveTo>
                  <a:cubicBezTo>
                    <a:pt x="29" y="44"/>
                    <a:pt x="29" y="44"/>
                    <a:pt x="29" y="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297C5A9C-698E-7139-A76F-FFB020568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039140"/>
              <a:ext cx="324002" cy="344014"/>
            </a:xfrm>
            <a:custGeom>
              <a:avLst/>
              <a:gdLst>
                <a:gd name="T0" fmla="*/ 34 w 48"/>
                <a:gd name="T1" fmla="*/ 31 h 51"/>
                <a:gd name="T2" fmla="*/ 41 w 48"/>
                <a:gd name="T3" fmla="*/ 17 h 51"/>
                <a:gd name="T4" fmla="*/ 24 w 48"/>
                <a:gd name="T5" fmla="*/ 0 h 51"/>
                <a:gd name="T6" fmla="*/ 6 w 48"/>
                <a:gd name="T7" fmla="*/ 17 h 51"/>
                <a:gd name="T8" fmla="*/ 13 w 48"/>
                <a:gd name="T9" fmla="*/ 31 h 51"/>
                <a:gd name="T10" fmla="*/ 0 w 48"/>
                <a:gd name="T11" fmla="*/ 51 h 51"/>
                <a:gd name="T12" fmla="*/ 3 w 48"/>
                <a:gd name="T13" fmla="*/ 51 h 51"/>
                <a:gd name="T14" fmla="*/ 16 w 48"/>
                <a:gd name="T15" fmla="*/ 33 h 51"/>
                <a:gd name="T16" fmla="*/ 24 w 48"/>
                <a:gd name="T17" fmla="*/ 35 h 51"/>
                <a:gd name="T18" fmla="*/ 31 w 48"/>
                <a:gd name="T19" fmla="*/ 33 h 51"/>
                <a:gd name="T20" fmla="*/ 44 w 48"/>
                <a:gd name="T21" fmla="*/ 51 h 51"/>
                <a:gd name="T22" fmla="*/ 48 w 48"/>
                <a:gd name="T23" fmla="*/ 51 h 51"/>
                <a:gd name="T24" fmla="*/ 34 w 48"/>
                <a:gd name="T25" fmla="*/ 31 h 51"/>
                <a:gd name="T26" fmla="*/ 24 w 48"/>
                <a:gd name="T27" fmla="*/ 32 h 51"/>
                <a:gd name="T28" fmla="*/ 9 w 48"/>
                <a:gd name="T29" fmla="*/ 17 h 51"/>
                <a:gd name="T30" fmla="*/ 24 w 48"/>
                <a:gd name="T31" fmla="*/ 3 h 51"/>
                <a:gd name="T32" fmla="*/ 38 w 48"/>
                <a:gd name="T33" fmla="*/ 17 h 51"/>
                <a:gd name="T34" fmla="*/ 24 w 48"/>
                <a:gd name="T35" fmla="*/ 32 h 51"/>
                <a:gd name="T36" fmla="*/ 24 w 48"/>
                <a:gd name="T37" fmla="*/ 32 h 51"/>
                <a:gd name="T38" fmla="*/ 24 w 48"/>
                <a:gd name="T3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34" y="31"/>
                  </a:moveTo>
                  <a:cubicBezTo>
                    <a:pt x="39" y="28"/>
                    <a:pt x="41" y="23"/>
                    <a:pt x="41" y="17"/>
                  </a:cubicBezTo>
                  <a:cubicBezTo>
                    <a:pt x="41" y="8"/>
                    <a:pt x="33" y="0"/>
                    <a:pt x="24" y="0"/>
                  </a:cubicBezTo>
                  <a:cubicBezTo>
                    <a:pt x="14" y="0"/>
                    <a:pt x="6" y="8"/>
                    <a:pt x="6" y="17"/>
                  </a:cubicBezTo>
                  <a:cubicBezTo>
                    <a:pt x="6" y="23"/>
                    <a:pt x="9" y="28"/>
                    <a:pt x="13" y="31"/>
                  </a:cubicBezTo>
                  <a:cubicBezTo>
                    <a:pt x="5" y="35"/>
                    <a:pt x="0" y="42"/>
                    <a:pt x="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43"/>
                    <a:pt x="9" y="36"/>
                    <a:pt x="16" y="33"/>
                  </a:cubicBezTo>
                  <a:cubicBezTo>
                    <a:pt x="18" y="34"/>
                    <a:pt x="21" y="35"/>
                    <a:pt x="24" y="35"/>
                  </a:cubicBezTo>
                  <a:cubicBezTo>
                    <a:pt x="26" y="35"/>
                    <a:pt x="29" y="34"/>
                    <a:pt x="31" y="33"/>
                  </a:cubicBezTo>
                  <a:cubicBezTo>
                    <a:pt x="38" y="36"/>
                    <a:pt x="44" y="43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42"/>
                    <a:pt x="42" y="35"/>
                    <a:pt x="34" y="31"/>
                  </a:cubicBezTo>
                  <a:close/>
                  <a:moveTo>
                    <a:pt x="24" y="32"/>
                  </a:moveTo>
                  <a:cubicBezTo>
                    <a:pt x="16" y="32"/>
                    <a:pt x="9" y="25"/>
                    <a:pt x="9" y="17"/>
                  </a:cubicBezTo>
                  <a:cubicBezTo>
                    <a:pt x="9" y="10"/>
                    <a:pt x="16" y="3"/>
                    <a:pt x="24" y="3"/>
                  </a:cubicBezTo>
                  <a:cubicBezTo>
                    <a:pt x="32" y="3"/>
                    <a:pt x="38" y="10"/>
                    <a:pt x="38" y="17"/>
                  </a:cubicBezTo>
                  <a:cubicBezTo>
                    <a:pt x="38" y="25"/>
                    <a:pt x="32" y="32"/>
                    <a:pt x="24" y="32"/>
                  </a:cubicBez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3E4F2F-350A-62B0-FF19-D1355D82062A}"/>
                </a:ext>
              </a:extLst>
            </p:cNvPr>
            <p:cNvGrpSpPr/>
            <p:nvPr/>
          </p:nvGrpSpPr>
          <p:grpSpPr>
            <a:xfrm>
              <a:off x="5021821" y="4584182"/>
              <a:ext cx="350685" cy="357356"/>
              <a:chOff x="18770600" y="2700338"/>
              <a:chExt cx="584200" cy="595313"/>
            </a:xfrm>
            <a:grpFill/>
          </p:grpSpPr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7F3F2BBD-10CF-1176-B85B-CC41C8F44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7275" y="2890838"/>
                <a:ext cx="450850" cy="404813"/>
              </a:xfrm>
              <a:custGeom>
                <a:avLst/>
                <a:gdLst>
                  <a:gd name="T0" fmla="*/ 32 w 40"/>
                  <a:gd name="T1" fmla="*/ 36 h 36"/>
                  <a:gd name="T2" fmla="*/ 8 w 40"/>
                  <a:gd name="T3" fmla="*/ 36 h 36"/>
                  <a:gd name="T4" fmla="*/ 0 w 40"/>
                  <a:gd name="T5" fmla="*/ 28 h 36"/>
                  <a:gd name="T6" fmla="*/ 0 w 40"/>
                  <a:gd name="T7" fmla="*/ 2 h 36"/>
                  <a:gd name="T8" fmla="*/ 1 w 40"/>
                  <a:gd name="T9" fmla="*/ 0 h 36"/>
                  <a:gd name="T10" fmla="*/ 3 w 40"/>
                  <a:gd name="T11" fmla="*/ 2 h 36"/>
                  <a:gd name="T12" fmla="*/ 3 w 40"/>
                  <a:gd name="T13" fmla="*/ 28 h 36"/>
                  <a:gd name="T14" fmla="*/ 8 w 40"/>
                  <a:gd name="T15" fmla="*/ 32 h 36"/>
                  <a:gd name="T16" fmla="*/ 32 w 40"/>
                  <a:gd name="T17" fmla="*/ 32 h 36"/>
                  <a:gd name="T18" fmla="*/ 37 w 40"/>
                  <a:gd name="T19" fmla="*/ 28 h 36"/>
                  <a:gd name="T20" fmla="*/ 37 w 40"/>
                  <a:gd name="T21" fmla="*/ 2 h 36"/>
                  <a:gd name="T22" fmla="*/ 38 w 40"/>
                  <a:gd name="T23" fmla="*/ 0 h 36"/>
                  <a:gd name="T24" fmla="*/ 40 w 40"/>
                  <a:gd name="T25" fmla="*/ 2 h 36"/>
                  <a:gd name="T26" fmla="*/ 40 w 40"/>
                  <a:gd name="T27" fmla="*/ 28 h 36"/>
                  <a:gd name="T28" fmla="*/ 32 w 40"/>
                  <a:gd name="T29" fmla="*/ 36 h 36"/>
                  <a:gd name="T30" fmla="*/ 32 w 40"/>
                  <a:gd name="T31" fmla="*/ 36 h 36"/>
                  <a:gd name="T32" fmla="*/ 32 w 40"/>
                  <a:gd name="T3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6">
                    <a:moveTo>
                      <a:pt x="32" y="36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" y="36"/>
                      <a:pt x="0" y="35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2"/>
                      <a:pt x="3" y="32"/>
                      <a:pt x="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6" y="32"/>
                      <a:pt x="37" y="32"/>
                      <a:pt x="37" y="2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34"/>
                      <a:pt x="38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00D2113A-C9DC-125C-C954-969BBE13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16650" y="2700338"/>
                <a:ext cx="292100" cy="112713"/>
              </a:xfrm>
              <a:custGeom>
                <a:avLst/>
                <a:gdLst>
                  <a:gd name="T0" fmla="*/ 24 w 26"/>
                  <a:gd name="T1" fmla="*/ 10 h 10"/>
                  <a:gd name="T2" fmla="*/ 22 w 26"/>
                  <a:gd name="T3" fmla="*/ 9 h 10"/>
                  <a:gd name="T4" fmla="*/ 22 w 26"/>
                  <a:gd name="T5" fmla="*/ 8 h 10"/>
                  <a:gd name="T6" fmla="*/ 17 w 26"/>
                  <a:gd name="T7" fmla="*/ 3 h 10"/>
                  <a:gd name="T8" fmla="*/ 8 w 26"/>
                  <a:gd name="T9" fmla="*/ 3 h 10"/>
                  <a:gd name="T10" fmla="*/ 3 w 26"/>
                  <a:gd name="T11" fmla="*/ 8 h 10"/>
                  <a:gd name="T12" fmla="*/ 3 w 26"/>
                  <a:gd name="T13" fmla="*/ 9 h 10"/>
                  <a:gd name="T14" fmla="*/ 2 w 26"/>
                  <a:gd name="T15" fmla="*/ 10 h 10"/>
                  <a:gd name="T16" fmla="*/ 0 w 26"/>
                  <a:gd name="T17" fmla="*/ 9 h 10"/>
                  <a:gd name="T18" fmla="*/ 0 w 26"/>
                  <a:gd name="T19" fmla="*/ 8 h 10"/>
                  <a:gd name="T20" fmla="*/ 8 w 26"/>
                  <a:gd name="T21" fmla="*/ 0 h 10"/>
                  <a:gd name="T22" fmla="*/ 17 w 26"/>
                  <a:gd name="T23" fmla="*/ 0 h 10"/>
                  <a:gd name="T24" fmla="*/ 26 w 26"/>
                  <a:gd name="T25" fmla="*/ 8 h 10"/>
                  <a:gd name="T26" fmla="*/ 26 w 26"/>
                  <a:gd name="T27" fmla="*/ 9 h 10"/>
                  <a:gd name="T28" fmla="*/ 24 w 26"/>
                  <a:gd name="T29" fmla="*/ 10 h 10"/>
                  <a:gd name="T30" fmla="*/ 24 w 26"/>
                  <a:gd name="T31" fmla="*/ 10 h 10"/>
                  <a:gd name="T32" fmla="*/ 24 w 26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cubicBezTo>
                      <a:pt x="23" y="10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3"/>
                      <a:pt x="22" y="3"/>
                      <a:pt x="1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3" y="4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"/>
                      <a:pt x="2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6" y="2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5" y="10"/>
                      <a:pt x="24" y="10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993202A5-170D-AB74-B749-A4638762B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3160713"/>
                <a:ext cx="22225" cy="44450"/>
              </a:xfrm>
              <a:custGeom>
                <a:avLst/>
                <a:gdLst>
                  <a:gd name="T0" fmla="*/ 1 w 2"/>
                  <a:gd name="T1" fmla="*/ 4 h 4"/>
                  <a:gd name="T2" fmla="*/ 0 w 2"/>
                  <a:gd name="T3" fmla="*/ 3 h 4"/>
                  <a:gd name="T4" fmla="*/ 0 w 2"/>
                  <a:gd name="T5" fmla="*/ 1 h 4"/>
                  <a:gd name="T6" fmla="*/ 1 w 2"/>
                  <a:gd name="T7" fmla="*/ 0 h 4"/>
                  <a:gd name="T8" fmla="*/ 2 w 2"/>
                  <a:gd name="T9" fmla="*/ 1 h 4"/>
                  <a:gd name="T10" fmla="*/ 2 w 2"/>
                  <a:gd name="T11" fmla="*/ 3 h 4"/>
                  <a:gd name="T12" fmla="*/ 1 w 2"/>
                  <a:gd name="T13" fmla="*/ 4 h 4"/>
                  <a:gd name="T14" fmla="*/ 1 w 2"/>
                  <a:gd name="T15" fmla="*/ 4 h 4"/>
                  <a:gd name="T16" fmla="*/ 1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90F8F826-3F1E-8A8F-E95B-1D37E41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2970213"/>
                <a:ext cx="22225" cy="168275"/>
              </a:xfrm>
              <a:custGeom>
                <a:avLst/>
                <a:gdLst>
                  <a:gd name="T0" fmla="*/ 1 w 2"/>
                  <a:gd name="T1" fmla="*/ 15 h 15"/>
                  <a:gd name="T2" fmla="*/ 0 w 2"/>
                  <a:gd name="T3" fmla="*/ 14 h 15"/>
                  <a:gd name="T4" fmla="*/ 0 w 2"/>
                  <a:gd name="T5" fmla="*/ 1 h 15"/>
                  <a:gd name="T6" fmla="*/ 1 w 2"/>
                  <a:gd name="T7" fmla="*/ 0 h 15"/>
                  <a:gd name="T8" fmla="*/ 2 w 2"/>
                  <a:gd name="T9" fmla="*/ 1 h 15"/>
                  <a:gd name="T10" fmla="*/ 2 w 2"/>
                  <a:gd name="T11" fmla="*/ 14 h 15"/>
                  <a:gd name="T12" fmla="*/ 1 w 2"/>
                  <a:gd name="T13" fmla="*/ 15 h 15"/>
                  <a:gd name="T14" fmla="*/ 1 w 2"/>
                  <a:gd name="T15" fmla="*/ 15 h 15"/>
                  <a:gd name="T16" fmla="*/ 1 w 2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1" y="15"/>
                    </a:moveTo>
                    <a:cubicBezTo>
                      <a:pt x="1" y="15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lose/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0082B267-E5BB-09ED-6D6C-EA54710D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51588" y="2970213"/>
                <a:ext cx="22225" cy="234950"/>
              </a:xfrm>
              <a:custGeom>
                <a:avLst/>
                <a:gdLst>
                  <a:gd name="T0" fmla="*/ 1 w 2"/>
                  <a:gd name="T1" fmla="*/ 21 h 21"/>
                  <a:gd name="T2" fmla="*/ 0 w 2"/>
                  <a:gd name="T3" fmla="*/ 20 h 21"/>
                  <a:gd name="T4" fmla="*/ 0 w 2"/>
                  <a:gd name="T5" fmla="*/ 1 h 21"/>
                  <a:gd name="T6" fmla="*/ 1 w 2"/>
                  <a:gd name="T7" fmla="*/ 0 h 21"/>
                  <a:gd name="T8" fmla="*/ 2 w 2"/>
                  <a:gd name="T9" fmla="*/ 1 h 21"/>
                  <a:gd name="T10" fmla="*/ 2 w 2"/>
                  <a:gd name="T11" fmla="*/ 20 h 21"/>
                  <a:gd name="T12" fmla="*/ 1 w 2"/>
                  <a:gd name="T13" fmla="*/ 21 h 21"/>
                  <a:gd name="T14" fmla="*/ 1 w 2"/>
                  <a:gd name="T15" fmla="*/ 21 h 21"/>
                  <a:gd name="T16" fmla="*/ 1 w 2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1">
                    <a:moveTo>
                      <a:pt x="1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lose/>
                    <a:moveTo>
                      <a:pt x="1" y="21"/>
                    </a:moveTo>
                    <a:cubicBezTo>
                      <a:pt x="1" y="21"/>
                      <a:pt x="1" y="21"/>
                      <a:pt x="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C5805813-2584-6874-6160-987E92709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4300" y="2970213"/>
                <a:ext cx="11113" cy="234950"/>
              </a:xfrm>
              <a:custGeom>
                <a:avLst/>
                <a:gdLst>
                  <a:gd name="T0" fmla="*/ 0 w 1"/>
                  <a:gd name="T1" fmla="*/ 21 h 21"/>
                  <a:gd name="T2" fmla="*/ 0 w 1"/>
                  <a:gd name="T3" fmla="*/ 20 h 21"/>
                  <a:gd name="T4" fmla="*/ 0 w 1"/>
                  <a:gd name="T5" fmla="*/ 1 h 21"/>
                  <a:gd name="T6" fmla="*/ 0 w 1"/>
                  <a:gd name="T7" fmla="*/ 0 h 21"/>
                  <a:gd name="T8" fmla="*/ 1 w 1"/>
                  <a:gd name="T9" fmla="*/ 1 h 21"/>
                  <a:gd name="T10" fmla="*/ 1 w 1"/>
                  <a:gd name="T11" fmla="*/ 20 h 21"/>
                  <a:gd name="T12" fmla="*/ 0 w 1"/>
                  <a:gd name="T13" fmla="*/ 21 h 21"/>
                  <a:gd name="T14" fmla="*/ 0 w 1"/>
                  <a:gd name="T15" fmla="*/ 21 h 21"/>
                  <a:gd name="T16" fmla="*/ 0 w 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0" y="21"/>
                    </a:cubicBezTo>
                    <a:close/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BE2251C-2448-D336-0C79-DF46312D4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0600" y="2778125"/>
                <a:ext cx="584200" cy="157163"/>
              </a:xfrm>
              <a:custGeom>
                <a:avLst/>
                <a:gdLst>
                  <a:gd name="T0" fmla="*/ 52 w 52"/>
                  <a:gd name="T1" fmla="*/ 7 h 14"/>
                  <a:gd name="T2" fmla="*/ 46 w 52"/>
                  <a:gd name="T3" fmla="*/ 14 h 14"/>
                  <a:gd name="T4" fmla="*/ 7 w 52"/>
                  <a:gd name="T5" fmla="*/ 14 h 14"/>
                  <a:gd name="T6" fmla="*/ 0 w 52"/>
                  <a:gd name="T7" fmla="*/ 7 h 14"/>
                  <a:gd name="T8" fmla="*/ 0 w 52"/>
                  <a:gd name="T9" fmla="*/ 7 h 14"/>
                  <a:gd name="T10" fmla="*/ 7 w 52"/>
                  <a:gd name="T11" fmla="*/ 0 h 14"/>
                  <a:gd name="T12" fmla="*/ 46 w 52"/>
                  <a:gd name="T13" fmla="*/ 0 h 14"/>
                  <a:gd name="T14" fmla="*/ 52 w 52"/>
                  <a:gd name="T15" fmla="*/ 7 h 14"/>
                  <a:gd name="T16" fmla="*/ 49 w 52"/>
                  <a:gd name="T17" fmla="*/ 7 h 14"/>
                  <a:gd name="T18" fmla="*/ 46 w 52"/>
                  <a:gd name="T19" fmla="*/ 3 h 14"/>
                  <a:gd name="T20" fmla="*/ 7 w 52"/>
                  <a:gd name="T21" fmla="*/ 3 h 14"/>
                  <a:gd name="T22" fmla="*/ 3 w 52"/>
                  <a:gd name="T23" fmla="*/ 7 h 14"/>
                  <a:gd name="T24" fmla="*/ 3 w 52"/>
                  <a:gd name="T25" fmla="*/ 7 h 14"/>
                  <a:gd name="T26" fmla="*/ 7 w 52"/>
                  <a:gd name="T27" fmla="*/ 10 h 14"/>
                  <a:gd name="T28" fmla="*/ 46 w 52"/>
                  <a:gd name="T29" fmla="*/ 10 h 14"/>
                  <a:gd name="T30" fmla="*/ 49 w 52"/>
                  <a:gd name="T31" fmla="*/ 7 h 14"/>
                  <a:gd name="T32" fmla="*/ 49 w 52"/>
                  <a:gd name="T33" fmla="*/ 7 h 14"/>
                  <a:gd name="T34" fmla="*/ 49 w 52"/>
                  <a:gd name="T3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14">
                    <a:moveTo>
                      <a:pt x="52" y="7"/>
                    </a:moveTo>
                    <a:cubicBezTo>
                      <a:pt x="52" y="11"/>
                      <a:pt x="49" y="14"/>
                      <a:pt x="4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2" y="3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8" y="3"/>
                      <a:pt x="4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5" y="10"/>
                      <a:pt x="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8" y="10"/>
                      <a:pt x="49" y="9"/>
                      <a:pt x="49" y="7"/>
                    </a:cubicBezTo>
                    <a:close/>
                    <a:moveTo>
                      <a:pt x="49" y="7"/>
                    </a:moveTo>
                    <a:cubicBezTo>
                      <a:pt x="49" y="7"/>
                      <a:pt x="49" y="7"/>
                      <a:pt x="4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C6644D-9649-3659-2013-6EB2BCD8D737}"/>
                </a:ext>
              </a:extLst>
            </p:cNvPr>
            <p:cNvGrpSpPr/>
            <p:nvPr/>
          </p:nvGrpSpPr>
          <p:grpSpPr>
            <a:xfrm>
              <a:off x="5021821" y="2249466"/>
              <a:ext cx="351638" cy="350685"/>
              <a:chOff x="15787688" y="3744913"/>
              <a:chExt cx="585788" cy="584200"/>
            </a:xfrm>
            <a:grpFill/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65F2C911-418F-CDE6-2F3E-9FD90B17D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4850" y="3813175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2 h 2"/>
                  <a:gd name="T4" fmla="*/ 1 w 3"/>
                  <a:gd name="T5" fmla="*/ 1 h 2"/>
                  <a:gd name="T6" fmla="*/ 2 w 3"/>
                  <a:gd name="T7" fmla="*/ 0 h 2"/>
                  <a:gd name="T8" fmla="*/ 3 w 3"/>
                  <a:gd name="T9" fmla="*/ 1 h 2"/>
                  <a:gd name="T10" fmla="*/ 2 w 3"/>
                  <a:gd name="T11" fmla="*/ 2 h 2"/>
                  <a:gd name="T12" fmla="*/ 1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B71BB5A2-D398-7AB0-AE43-B9FB0286C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67063" y="3835400"/>
                <a:ext cx="77788" cy="123825"/>
              </a:xfrm>
              <a:custGeom>
                <a:avLst/>
                <a:gdLst>
                  <a:gd name="T0" fmla="*/ 0 w 7"/>
                  <a:gd name="T1" fmla="*/ 11 h 11"/>
                  <a:gd name="T2" fmla="*/ 0 w 7"/>
                  <a:gd name="T3" fmla="*/ 10 h 11"/>
                  <a:gd name="T4" fmla="*/ 5 w 7"/>
                  <a:gd name="T5" fmla="*/ 0 h 11"/>
                  <a:gd name="T6" fmla="*/ 6 w 7"/>
                  <a:gd name="T7" fmla="*/ 0 h 11"/>
                  <a:gd name="T8" fmla="*/ 6 w 7"/>
                  <a:gd name="T9" fmla="*/ 1 h 11"/>
                  <a:gd name="T10" fmla="*/ 1 w 7"/>
                  <a:gd name="T11" fmla="*/ 10 h 11"/>
                  <a:gd name="T12" fmla="*/ 0 w 7"/>
                  <a:gd name="T13" fmla="*/ 11 h 11"/>
                  <a:gd name="T14" fmla="*/ 0 w 7"/>
                  <a:gd name="T15" fmla="*/ 11 h 11"/>
                  <a:gd name="T16" fmla="*/ 0 w 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0" y="11"/>
                      <a:pt x="0" y="11"/>
                      <a:pt x="0" y="10"/>
                    </a:cubicBezTo>
                    <a:cubicBezTo>
                      <a:pt x="0" y="6"/>
                      <a:pt x="2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3" y="3"/>
                      <a:pt x="1" y="6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23A8C735-3DF2-FC6E-D2C2-A0CAA91DE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7688" y="3744913"/>
                <a:ext cx="585788" cy="584200"/>
              </a:xfrm>
              <a:custGeom>
                <a:avLst/>
                <a:gdLst>
                  <a:gd name="T0" fmla="*/ 44 w 52"/>
                  <a:gd name="T1" fmla="*/ 52 h 52"/>
                  <a:gd name="T2" fmla="*/ 42 w 52"/>
                  <a:gd name="T3" fmla="*/ 51 h 52"/>
                  <a:gd name="T4" fmla="*/ 41 w 52"/>
                  <a:gd name="T5" fmla="*/ 48 h 52"/>
                  <a:gd name="T6" fmla="*/ 39 w 52"/>
                  <a:gd name="T7" fmla="*/ 48 h 52"/>
                  <a:gd name="T8" fmla="*/ 38 w 52"/>
                  <a:gd name="T9" fmla="*/ 47 h 52"/>
                  <a:gd name="T10" fmla="*/ 35 w 52"/>
                  <a:gd name="T11" fmla="*/ 44 h 52"/>
                  <a:gd name="T12" fmla="*/ 35 w 52"/>
                  <a:gd name="T13" fmla="*/ 42 h 52"/>
                  <a:gd name="T14" fmla="*/ 35 w 52"/>
                  <a:gd name="T15" fmla="*/ 41 h 52"/>
                  <a:gd name="T16" fmla="*/ 35 w 52"/>
                  <a:gd name="T17" fmla="*/ 41 h 52"/>
                  <a:gd name="T18" fmla="*/ 35 w 52"/>
                  <a:gd name="T19" fmla="*/ 41 h 52"/>
                  <a:gd name="T20" fmla="*/ 33 w 52"/>
                  <a:gd name="T21" fmla="*/ 41 h 52"/>
                  <a:gd name="T22" fmla="*/ 26 w 52"/>
                  <a:gd name="T23" fmla="*/ 35 h 52"/>
                  <a:gd name="T24" fmla="*/ 19 w 52"/>
                  <a:gd name="T25" fmla="*/ 36 h 52"/>
                  <a:gd name="T26" fmla="*/ 0 w 52"/>
                  <a:gd name="T27" fmla="*/ 18 h 52"/>
                  <a:gd name="T28" fmla="*/ 19 w 52"/>
                  <a:gd name="T29" fmla="*/ 0 h 52"/>
                  <a:gd name="T30" fmla="*/ 37 w 52"/>
                  <a:gd name="T31" fmla="*/ 18 h 52"/>
                  <a:gd name="T32" fmla="*/ 35 w 52"/>
                  <a:gd name="T33" fmla="*/ 25 h 52"/>
                  <a:gd name="T34" fmla="*/ 51 w 52"/>
                  <a:gd name="T35" fmla="*/ 41 h 52"/>
                  <a:gd name="T36" fmla="*/ 51 w 52"/>
                  <a:gd name="T37" fmla="*/ 42 h 52"/>
                  <a:gd name="T38" fmla="*/ 52 w 52"/>
                  <a:gd name="T39" fmla="*/ 48 h 52"/>
                  <a:gd name="T40" fmla="*/ 51 w 52"/>
                  <a:gd name="T41" fmla="*/ 50 h 52"/>
                  <a:gd name="T42" fmla="*/ 44 w 52"/>
                  <a:gd name="T43" fmla="*/ 52 h 52"/>
                  <a:gd name="T44" fmla="*/ 44 w 52"/>
                  <a:gd name="T45" fmla="*/ 52 h 52"/>
                  <a:gd name="T46" fmla="*/ 40 w 52"/>
                  <a:gd name="T47" fmla="*/ 44 h 52"/>
                  <a:gd name="T48" fmla="*/ 43 w 52"/>
                  <a:gd name="T49" fmla="*/ 44 h 52"/>
                  <a:gd name="T50" fmla="*/ 44 w 52"/>
                  <a:gd name="T51" fmla="*/ 46 h 52"/>
                  <a:gd name="T52" fmla="*/ 45 w 52"/>
                  <a:gd name="T53" fmla="*/ 48 h 52"/>
                  <a:gd name="T54" fmla="*/ 49 w 52"/>
                  <a:gd name="T55" fmla="*/ 47 h 52"/>
                  <a:gd name="T56" fmla="*/ 48 w 52"/>
                  <a:gd name="T57" fmla="*/ 42 h 52"/>
                  <a:gd name="T58" fmla="*/ 32 w 52"/>
                  <a:gd name="T59" fmla="*/ 27 h 52"/>
                  <a:gd name="T60" fmla="*/ 32 w 52"/>
                  <a:gd name="T61" fmla="*/ 25 h 52"/>
                  <a:gd name="T62" fmla="*/ 34 w 52"/>
                  <a:gd name="T63" fmla="*/ 18 h 52"/>
                  <a:gd name="T64" fmla="*/ 19 w 52"/>
                  <a:gd name="T65" fmla="*/ 3 h 52"/>
                  <a:gd name="T66" fmla="*/ 4 w 52"/>
                  <a:gd name="T67" fmla="*/ 18 h 52"/>
                  <a:gd name="T68" fmla="*/ 19 w 52"/>
                  <a:gd name="T69" fmla="*/ 33 h 52"/>
                  <a:gd name="T70" fmla="*/ 26 w 52"/>
                  <a:gd name="T71" fmla="*/ 31 h 52"/>
                  <a:gd name="T72" fmla="*/ 28 w 52"/>
                  <a:gd name="T73" fmla="*/ 32 h 52"/>
                  <a:gd name="T74" fmla="*/ 34 w 52"/>
                  <a:gd name="T75" fmla="*/ 38 h 52"/>
                  <a:gd name="T76" fmla="*/ 34 w 52"/>
                  <a:gd name="T77" fmla="*/ 38 h 52"/>
                  <a:gd name="T78" fmla="*/ 36 w 52"/>
                  <a:gd name="T79" fmla="*/ 38 h 52"/>
                  <a:gd name="T80" fmla="*/ 38 w 52"/>
                  <a:gd name="T81" fmla="*/ 39 h 52"/>
                  <a:gd name="T82" fmla="*/ 39 w 52"/>
                  <a:gd name="T83" fmla="*/ 41 h 52"/>
                  <a:gd name="T84" fmla="*/ 38 w 52"/>
                  <a:gd name="T85" fmla="*/ 42 h 52"/>
                  <a:gd name="T86" fmla="*/ 40 w 52"/>
                  <a:gd name="T87" fmla="*/ 44 h 52"/>
                  <a:gd name="T88" fmla="*/ 40 w 52"/>
                  <a:gd name="T89" fmla="*/ 44 h 52"/>
                  <a:gd name="T90" fmla="*/ 40 w 52"/>
                  <a:gd name="T91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2">
                    <a:moveTo>
                      <a:pt x="44" y="52"/>
                    </a:moveTo>
                    <a:cubicBezTo>
                      <a:pt x="43" y="52"/>
                      <a:pt x="43" y="51"/>
                      <a:pt x="42" y="51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8" y="4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3"/>
                      <a:pt x="35" y="42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2"/>
                      <a:pt x="33" y="42"/>
                      <a:pt x="33" y="4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4" y="36"/>
                      <a:pt x="21" y="36"/>
                      <a:pt x="19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1"/>
                      <a:pt x="36" y="23"/>
                      <a:pt x="35" y="25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50"/>
                      <a:pt x="51" y="5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5"/>
                      <a:pt x="44" y="45"/>
                      <a:pt x="44" y="46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6"/>
                      <a:pt x="32" y="25"/>
                      <a:pt x="32" y="25"/>
                    </a:cubicBezTo>
                    <a:cubicBezTo>
                      <a:pt x="33" y="23"/>
                      <a:pt x="34" y="20"/>
                      <a:pt x="34" y="18"/>
                    </a:cubicBezTo>
                    <a:cubicBezTo>
                      <a:pt x="34" y="10"/>
                      <a:pt x="27" y="3"/>
                      <a:pt x="19" y="3"/>
                    </a:cubicBezTo>
                    <a:cubicBezTo>
                      <a:pt x="10" y="3"/>
                      <a:pt x="4" y="10"/>
                      <a:pt x="4" y="18"/>
                    </a:cubicBezTo>
                    <a:cubicBezTo>
                      <a:pt x="4" y="26"/>
                      <a:pt x="10" y="33"/>
                      <a:pt x="19" y="33"/>
                    </a:cubicBezTo>
                    <a:cubicBezTo>
                      <a:pt x="21" y="33"/>
                      <a:pt x="23" y="33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7"/>
                      <a:pt x="36" y="37"/>
                      <a:pt x="36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40" y="44"/>
                    </a:lnTo>
                    <a:close/>
                    <a:moveTo>
                      <a:pt x="40" y="44"/>
                    </a:moveTo>
                    <a:cubicBezTo>
                      <a:pt x="40" y="44"/>
                      <a:pt x="40" y="44"/>
                      <a:pt x="40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F31C732-482C-CC11-E236-FA74ECBBD3EA}"/>
              </a:ext>
            </a:extLst>
          </p:cNvPr>
          <p:cNvSpPr txBox="1"/>
          <p:nvPr/>
        </p:nvSpPr>
        <p:spPr>
          <a:xfrm>
            <a:off x="6371649" y="2134457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8CA08-7B11-2E45-9EF2-B2E910C4F08E}"/>
              </a:ext>
            </a:extLst>
          </p:cNvPr>
          <p:cNvSpPr txBox="1"/>
          <p:nvPr/>
        </p:nvSpPr>
        <p:spPr>
          <a:xfrm>
            <a:off x="6371649" y="294199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62D4D-8219-51D3-F707-552147E52567}"/>
              </a:ext>
            </a:extLst>
          </p:cNvPr>
          <p:cNvSpPr txBox="1"/>
          <p:nvPr/>
        </p:nvSpPr>
        <p:spPr>
          <a:xfrm>
            <a:off x="6371649" y="3749529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38DD9B-9A9C-ECF9-555F-0CA156DBC6F7}"/>
              </a:ext>
            </a:extLst>
          </p:cNvPr>
          <p:cNvSpPr txBox="1"/>
          <p:nvPr/>
        </p:nvSpPr>
        <p:spPr>
          <a:xfrm>
            <a:off x="6371649" y="45570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E45216-3563-1D07-B4D1-7492AF26542A}"/>
              </a:ext>
            </a:extLst>
          </p:cNvPr>
          <p:cNvSpPr txBox="1"/>
          <p:nvPr/>
        </p:nvSpPr>
        <p:spPr>
          <a:xfrm>
            <a:off x="6371649" y="5691151"/>
            <a:ext cx="32389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</p:spTree>
    <p:extLst>
      <p:ext uri="{BB962C8B-B14F-4D97-AF65-F5344CB8AC3E}">
        <p14:creationId xmlns:p14="http://schemas.microsoft.com/office/powerpoint/2010/main" val="1761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4">
            <a:extLst>
              <a:ext uri="{FF2B5EF4-FFF2-40B4-BE49-F238E27FC236}">
                <a16:creationId xmlns:a16="http://schemas.microsoft.com/office/drawing/2014/main" id="{D4DB3413-D861-6942-E377-DF37E484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368" b="37368"/>
          <a:stretch>
            <a:fillRect/>
          </a:stretch>
        </p:blipFill>
        <p:spPr>
          <a:xfrm>
            <a:off x="551296" y="551296"/>
            <a:ext cx="11089409" cy="280105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0B4303-47EF-2CBF-E38F-B23A8AD33F9B}"/>
              </a:ext>
            </a:extLst>
          </p:cNvPr>
          <p:cNvSpPr/>
          <p:nvPr/>
        </p:nvSpPr>
        <p:spPr>
          <a:xfrm>
            <a:off x="551294" y="3505654"/>
            <a:ext cx="3594264" cy="2801050"/>
          </a:xfrm>
          <a:custGeom>
            <a:avLst/>
            <a:gdLst>
              <a:gd name="connsiteX0" fmla="*/ 0 w 3594264"/>
              <a:gd name="connsiteY0" fmla="*/ 0 h 2801050"/>
              <a:gd name="connsiteX1" fmla="*/ 3594264 w 3594264"/>
              <a:gd name="connsiteY1" fmla="*/ 0 h 2801050"/>
              <a:gd name="connsiteX2" fmla="*/ 3594264 w 3594264"/>
              <a:gd name="connsiteY2" fmla="*/ 2801050 h 2801050"/>
              <a:gd name="connsiteX3" fmla="*/ 0 w 3594264"/>
              <a:gd name="connsiteY3" fmla="*/ 2801050 h 2801050"/>
              <a:gd name="connsiteX4" fmla="*/ 0 w 3594264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4" h="2801050">
                <a:moveTo>
                  <a:pt x="0" y="0"/>
                </a:moveTo>
                <a:lnTo>
                  <a:pt x="3594264" y="0"/>
                </a:lnTo>
                <a:lnTo>
                  <a:pt x="3594264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91B6C9-092E-C8B1-8A57-EA2D523CAA84}"/>
              </a:ext>
            </a:extLst>
          </p:cNvPr>
          <p:cNvSpPr/>
          <p:nvPr/>
        </p:nvSpPr>
        <p:spPr>
          <a:xfrm>
            <a:off x="4298866" y="3505654"/>
            <a:ext cx="3594265" cy="2801050"/>
          </a:xfrm>
          <a:custGeom>
            <a:avLst/>
            <a:gdLst>
              <a:gd name="connsiteX0" fmla="*/ 0 w 3594265"/>
              <a:gd name="connsiteY0" fmla="*/ 0 h 2801050"/>
              <a:gd name="connsiteX1" fmla="*/ 3594265 w 3594265"/>
              <a:gd name="connsiteY1" fmla="*/ 0 h 2801050"/>
              <a:gd name="connsiteX2" fmla="*/ 3594265 w 3594265"/>
              <a:gd name="connsiteY2" fmla="*/ 2801050 h 2801050"/>
              <a:gd name="connsiteX3" fmla="*/ 0 w 3594265"/>
              <a:gd name="connsiteY3" fmla="*/ 2801050 h 2801050"/>
              <a:gd name="connsiteX4" fmla="*/ 0 w 3594265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5" h="2801050">
                <a:moveTo>
                  <a:pt x="0" y="0"/>
                </a:moveTo>
                <a:lnTo>
                  <a:pt x="3594265" y="0"/>
                </a:lnTo>
                <a:lnTo>
                  <a:pt x="3594265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EFD62F6-B2E9-42B8-1ED9-120A71B472F4}"/>
              </a:ext>
            </a:extLst>
          </p:cNvPr>
          <p:cNvSpPr/>
          <p:nvPr/>
        </p:nvSpPr>
        <p:spPr>
          <a:xfrm>
            <a:off x="8046437" y="3505654"/>
            <a:ext cx="3594266" cy="2801050"/>
          </a:xfrm>
          <a:custGeom>
            <a:avLst/>
            <a:gdLst>
              <a:gd name="connsiteX0" fmla="*/ 0 w 3594266"/>
              <a:gd name="connsiteY0" fmla="*/ 0 h 2801050"/>
              <a:gd name="connsiteX1" fmla="*/ 3594266 w 3594266"/>
              <a:gd name="connsiteY1" fmla="*/ 0 h 2801050"/>
              <a:gd name="connsiteX2" fmla="*/ 3594266 w 3594266"/>
              <a:gd name="connsiteY2" fmla="*/ 2801050 h 2801050"/>
              <a:gd name="connsiteX3" fmla="*/ 0 w 3594266"/>
              <a:gd name="connsiteY3" fmla="*/ 2801050 h 2801050"/>
              <a:gd name="connsiteX4" fmla="*/ 0 w 3594266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6" h="2801050">
                <a:moveTo>
                  <a:pt x="0" y="0"/>
                </a:moveTo>
                <a:lnTo>
                  <a:pt x="3594266" y="0"/>
                </a:lnTo>
                <a:lnTo>
                  <a:pt x="3594266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90254-C3E1-1E74-CB0D-099602580712}"/>
              </a:ext>
            </a:extLst>
          </p:cNvPr>
          <p:cNvSpPr/>
          <p:nvPr/>
        </p:nvSpPr>
        <p:spPr>
          <a:xfrm>
            <a:off x="1643576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24AAE-69B7-BF42-97ED-D7CC0914386E}"/>
              </a:ext>
            </a:extLst>
          </p:cNvPr>
          <p:cNvSpPr/>
          <p:nvPr/>
        </p:nvSpPr>
        <p:spPr>
          <a:xfrm>
            <a:off x="5391148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311E3-8C2E-E659-1A83-0953946F0984}"/>
              </a:ext>
            </a:extLst>
          </p:cNvPr>
          <p:cNvSpPr/>
          <p:nvPr/>
        </p:nvSpPr>
        <p:spPr>
          <a:xfrm>
            <a:off x="9138724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33F60-B587-A76A-6390-2C5A34B7D4B4}"/>
              </a:ext>
            </a:extLst>
          </p:cNvPr>
          <p:cNvSpPr>
            <a:spLocks noEditPoints="1"/>
          </p:cNvSpPr>
          <p:nvPr/>
        </p:nvSpPr>
        <p:spPr bwMode="auto">
          <a:xfrm>
            <a:off x="5860103" y="3198813"/>
            <a:ext cx="471790" cy="460374"/>
          </a:xfrm>
          <a:custGeom>
            <a:avLst/>
            <a:gdLst>
              <a:gd name="T0" fmla="*/ 43 w 46"/>
              <a:gd name="T1" fmla="*/ 0 h 45"/>
              <a:gd name="T2" fmla="*/ 41 w 46"/>
              <a:gd name="T3" fmla="*/ 2 h 45"/>
              <a:gd name="T4" fmla="*/ 41 w 46"/>
              <a:gd name="T5" fmla="*/ 9 h 45"/>
              <a:gd name="T6" fmla="*/ 23 w 46"/>
              <a:gd name="T7" fmla="*/ 0 h 45"/>
              <a:gd name="T8" fmla="*/ 0 w 46"/>
              <a:gd name="T9" fmla="*/ 22 h 45"/>
              <a:gd name="T10" fmla="*/ 23 w 46"/>
              <a:gd name="T11" fmla="*/ 45 h 45"/>
              <a:gd name="T12" fmla="*/ 45 w 46"/>
              <a:gd name="T13" fmla="*/ 29 h 45"/>
              <a:gd name="T14" fmla="*/ 43 w 46"/>
              <a:gd name="T15" fmla="*/ 26 h 45"/>
              <a:gd name="T16" fmla="*/ 39 w 46"/>
              <a:gd name="T17" fmla="*/ 27 h 45"/>
              <a:gd name="T18" fmla="*/ 23 w 46"/>
              <a:gd name="T19" fmla="*/ 39 h 45"/>
              <a:gd name="T20" fmla="*/ 6 w 46"/>
              <a:gd name="T21" fmla="*/ 22 h 45"/>
              <a:gd name="T22" fmla="*/ 23 w 46"/>
              <a:gd name="T23" fmla="*/ 5 h 45"/>
              <a:gd name="T24" fmla="*/ 36 w 46"/>
              <a:gd name="T25" fmla="*/ 14 h 45"/>
              <a:gd name="T26" fmla="*/ 29 w 46"/>
              <a:gd name="T27" fmla="*/ 14 h 45"/>
              <a:gd name="T28" fmla="*/ 26 w 46"/>
              <a:gd name="T29" fmla="*/ 17 h 45"/>
              <a:gd name="T30" fmla="*/ 29 w 46"/>
              <a:gd name="T31" fmla="*/ 20 h 45"/>
              <a:gd name="T32" fmla="*/ 43 w 46"/>
              <a:gd name="T33" fmla="*/ 20 h 45"/>
              <a:gd name="T34" fmla="*/ 46 w 46"/>
              <a:gd name="T35" fmla="*/ 17 h 45"/>
              <a:gd name="T36" fmla="*/ 46 w 46"/>
              <a:gd name="T37" fmla="*/ 2 h 45"/>
              <a:gd name="T38" fmla="*/ 43 w 46"/>
              <a:gd name="T39" fmla="*/ 0 h 45"/>
              <a:gd name="T40" fmla="*/ 43 w 46"/>
              <a:gd name="T41" fmla="*/ 0 h 45"/>
              <a:gd name="T42" fmla="*/ 43 w 46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5">
                <a:moveTo>
                  <a:pt x="43" y="0"/>
                </a:moveTo>
                <a:cubicBezTo>
                  <a:pt x="42" y="0"/>
                  <a:pt x="41" y="1"/>
                  <a:pt x="41" y="2"/>
                </a:cubicBezTo>
                <a:cubicBezTo>
                  <a:pt x="41" y="9"/>
                  <a:pt x="41" y="9"/>
                  <a:pt x="41" y="9"/>
                </a:cubicBezTo>
                <a:cubicBezTo>
                  <a:pt x="37" y="5"/>
                  <a:pt x="3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cubicBezTo>
                  <a:pt x="0" y="35"/>
                  <a:pt x="11" y="45"/>
                  <a:pt x="23" y="45"/>
                </a:cubicBezTo>
                <a:cubicBezTo>
                  <a:pt x="33" y="45"/>
                  <a:pt x="42" y="39"/>
                  <a:pt x="45" y="29"/>
                </a:cubicBezTo>
                <a:cubicBezTo>
                  <a:pt x="45" y="28"/>
                  <a:pt x="44" y="26"/>
                  <a:pt x="43" y="26"/>
                </a:cubicBezTo>
                <a:cubicBezTo>
                  <a:pt x="41" y="25"/>
                  <a:pt x="40" y="26"/>
                  <a:pt x="39" y="27"/>
                </a:cubicBezTo>
                <a:cubicBezTo>
                  <a:pt x="37" y="34"/>
                  <a:pt x="30" y="39"/>
                  <a:pt x="23" y="39"/>
                </a:cubicBezTo>
                <a:cubicBezTo>
                  <a:pt x="14" y="39"/>
                  <a:pt x="6" y="31"/>
                  <a:pt x="6" y="22"/>
                </a:cubicBezTo>
                <a:cubicBezTo>
                  <a:pt x="6" y="13"/>
                  <a:pt x="14" y="5"/>
                  <a:pt x="23" y="5"/>
                </a:cubicBezTo>
                <a:cubicBezTo>
                  <a:pt x="30" y="5"/>
                  <a:pt x="33" y="10"/>
                  <a:pt x="3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5"/>
                  <a:pt x="26" y="17"/>
                </a:cubicBezTo>
                <a:cubicBezTo>
                  <a:pt x="26" y="18"/>
                  <a:pt x="27" y="20"/>
                  <a:pt x="2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5" y="20"/>
                  <a:pt x="46" y="18"/>
                  <a:pt x="46" y="1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3" y="0"/>
                </a:cubicBezTo>
                <a:close/>
                <a:moveTo>
                  <a:pt x="43" y="0"/>
                </a:move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8D91948-53B6-FF18-2031-C41F81FC0B1A}"/>
              </a:ext>
            </a:extLst>
          </p:cNvPr>
          <p:cNvSpPr>
            <a:spLocks noEditPoints="1"/>
          </p:cNvSpPr>
          <p:nvPr/>
        </p:nvSpPr>
        <p:spPr bwMode="auto">
          <a:xfrm>
            <a:off x="9549093" y="3140075"/>
            <a:ext cx="588963" cy="577850"/>
          </a:xfrm>
          <a:custGeom>
            <a:avLst/>
            <a:gdLst>
              <a:gd name="T0" fmla="*/ 62 w 69"/>
              <a:gd name="T1" fmla="*/ 0 h 68"/>
              <a:gd name="T2" fmla="*/ 52 w 69"/>
              <a:gd name="T3" fmla="*/ 6 h 68"/>
              <a:gd name="T4" fmla="*/ 49 w 69"/>
              <a:gd name="T5" fmla="*/ 8 h 68"/>
              <a:gd name="T6" fmla="*/ 13 w 69"/>
              <a:gd name="T7" fmla="*/ 3 h 68"/>
              <a:gd name="T8" fmla="*/ 6 w 69"/>
              <a:gd name="T9" fmla="*/ 9 h 68"/>
              <a:gd name="T10" fmla="*/ 6 w 69"/>
              <a:gd name="T11" fmla="*/ 12 h 68"/>
              <a:gd name="T12" fmla="*/ 18 w 69"/>
              <a:gd name="T13" fmla="*/ 39 h 68"/>
              <a:gd name="T14" fmla="*/ 6 w 69"/>
              <a:gd name="T15" fmla="*/ 40 h 68"/>
              <a:gd name="T16" fmla="*/ 1 w 69"/>
              <a:gd name="T17" fmla="*/ 47 h 68"/>
              <a:gd name="T18" fmla="*/ 15 w 69"/>
              <a:gd name="T19" fmla="*/ 54 h 68"/>
              <a:gd name="T20" fmla="*/ 22 w 69"/>
              <a:gd name="T21" fmla="*/ 68 h 68"/>
              <a:gd name="T22" fmla="*/ 24 w 69"/>
              <a:gd name="T23" fmla="*/ 67 h 68"/>
              <a:gd name="T24" fmla="*/ 29 w 69"/>
              <a:gd name="T25" fmla="*/ 61 h 68"/>
              <a:gd name="T26" fmla="*/ 43 w 69"/>
              <a:gd name="T27" fmla="*/ 37 h 68"/>
              <a:gd name="T28" fmla="*/ 58 w 69"/>
              <a:gd name="T29" fmla="*/ 63 h 68"/>
              <a:gd name="T30" fmla="*/ 65 w 69"/>
              <a:gd name="T31" fmla="*/ 58 h 68"/>
              <a:gd name="T32" fmla="*/ 56 w 69"/>
              <a:gd name="T33" fmla="*/ 24 h 68"/>
              <a:gd name="T34" fmla="*/ 67 w 69"/>
              <a:gd name="T35" fmla="*/ 12 h 68"/>
              <a:gd name="T36" fmla="*/ 67 w 69"/>
              <a:gd name="T37" fmla="*/ 2 h 68"/>
              <a:gd name="T38" fmla="*/ 53 w 69"/>
              <a:gd name="T39" fmla="*/ 22 h 68"/>
              <a:gd name="T40" fmla="*/ 61 w 69"/>
              <a:gd name="T41" fmla="*/ 55 h 68"/>
              <a:gd name="T42" fmla="*/ 45 w 69"/>
              <a:gd name="T43" fmla="*/ 33 h 68"/>
              <a:gd name="T44" fmla="*/ 42 w 69"/>
              <a:gd name="T45" fmla="*/ 32 h 68"/>
              <a:gd name="T46" fmla="*/ 26 w 69"/>
              <a:gd name="T47" fmla="*/ 49 h 68"/>
              <a:gd name="T48" fmla="*/ 23 w 69"/>
              <a:gd name="T49" fmla="*/ 62 h 68"/>
              <a:gd name="T50" fmla="*/ 17 w 69"/>
              <a:gd name="T51" fmla="*/ 50 h 68"/>
              <a:gd name="T52" fmla="*/ 9 w 69"/>
              <a:gd name="T53" fmla="*/ 43 h 68"/>
              <a:gd name="T54" fmla="*/ 21 w 69"/>
              <a:gd name="T55" fmla="*/ 42 h 68"/>
              <a:gd name="T56" fmla="*/ 37 w 69"/>
              <a:gd name="T57" fmla="*/ 25 h 68"/>
              <a:gd name="T58" fmla="*/ 11 w 69"/>
              <a:gd name="T59" fmla="*/ 10 h 68"/>
              <a:gd name="T60" fmla="*/ 45 w 69"/>
              <a:gd name="T61" fmla="*/ 16 h 68"/>
              <a:gd name="T62" fmla="*/ 50 w 69"/>
              <a:gd name="T63" fmla="*/ 13 h 68"/>
              <a:gd name="T64" fmla="*/ 54 w 69"/>
              <a:gd name="T65" fmla="*/ 9 h 68"/>
              <a:gd name="T66" fmla="*/ 62 w 69"/>
              <a:gd name="T67" fmla="*/ 4 h 68"/>
              <a:gd name="T68" fmla="*/ 60 w 69"/>
              <a:gd name="T69" fmla="*/ 14 h 68"/>
              <a:gd name="T70" fmla="*/ 60 w 69"/>
              <a:gd name="T7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" h="68">
                <a:moveTo>
                  <a:pt x="67" y="2"/>
                </a:moveTo>
                <a:cubicBezTo>
                  <a:pt x="65" y="1"/>
                  <a:pt x="64" y="0"/>
                  <a:pt x="62" y="0"/>
                </a:cubicBezTo>
                <a:cubicBezTo>
                  <a:pt x="61" y="0"/>
                  <a:pt x="59" y="1"/>
                  <a:pt x="57" y="2"/>
                </a:cubicBezTo>
                <a:cubicBezTo>
                  <a:pt x="55" y="3"/>
                  <a:pt x="53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6"/>
                  <a:pt x="50" y="7"/>
                  <a:pt x="49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1" y="4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10"/>
                  <a:pt x="5" y="11"/>
                </a:cubicBezTo>
                <a:cubicBezTo>
                  <a:pt x="5" y="11"/>
                  <a:pt x="6" y="12"/>
                  <a:pt x="6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9"/>
                  <a:pt x="7" y="39"/>
                  <a:pt x="6" y="4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0" y="46"/>
                  <a:pt x="1" y="47"/>
                </a:cubicBezTo>
                <a:cubicBezTo>
                  <a:pt x="1" y="48"/>
                  <a:pt x="1" y="48"/>
                  <a:pt x="2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20" y="67"/>
                  <a:pt x="20" y="67"/>
                  <a:pt x="20" y="67"/>
                </a:cubicBezTo>
                <a:cubicBezTo>
                  <a:pt x="21" y="67"/>
                  <a:pt x="21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68"/>
                  <a:pt x="23" y="68"/>
                  <a:pt x="24" y="6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1"/>
                  <a:pt x="29" y="61"/>
                </a:cubicBezTo>
                <a:cubicBezTo>
                  <a:pt x="30" y="50"/>
                  <a:pt x="30" y="50"/>
                  <a:pt x="30" y="50"/>
                </a:cubicBezTo>
                <a:cubicBezTo>
                  <a:pt x="43" y="37"/>
                  <a:pt x="43" y="37"/>
                  <a:pt x="43" y="37"/>
                </a:cubicBezTo>
                <a:cubicBezTo>
                  <a:pt x="56" y="62"/>
                  <a:pt x="56" y="62"/>
                  <a:pt x="56" y="62"/>
                </a:cubicBezTo>
                <a:cubicBezTo>
                  <a:pt x="57" y="63"/>
                  <a:pt x="57" y="63"/>
                  <a:pt x="58" y="63"/>
                </a:cubicBezTo>
                <a:cubicBezTo>
                  <a:pt x="59" y="63"/>
                  <a:pt x="59" y="63"/>
                  <a:pt x="60" y="63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5" y="56"/>
                </a:cubicBezTo>
                <a:cubicBezTo>
                  <a:pt x="56" y="24"/>
                  <a:pt x="56" y="24"/>
                  <a:pt x="56" y="24"/>
                </a:cubicBezTo>
                <a:cubicBezTo>
                  <a:pt x="63" y="17"/>
                  <a:pt x="63" y="17"/>
                  <a:pt x="63" y="17"/>
                </a:cubicBezTo>
                <a:cubicBezTo>
                  <a:pt x="64" y="16"/>
                  <a:pt x="65" y="14"/>
                  <a:pt x="67" y="12"/>
                </a:cubicBezTo>
                <a:cubicBezTo>
                  <a:pt x="67" y="11"/>
                  <a:pt x="68" y="10"/>
                  <a:pt x="68" y="9"/>
                </a:cubicBezTo>
                <a:cubicBezTo>
                  <a:pt x="69" y="6"/>
                  <a:pt x="68" y="4"/>
                  <a:pt x="67" y="2"/>
                </a:cubicBezTo>
                <a:close/>
                <a:moveTo>
                  <a:pt x="60" y="14"/>
                </a:moveTo>
                <a:cubicBezTo>
                  <a:pt x="53" y="22"/>
                  <a:pt x="53" y="22"/>
                  <a:pt x="53" y="22"/>
                </a:cubicBezTo>
                <a:cubicBezTo>
                  <a:pt x="52" y="22"/>
                  <a:pt x="52" y="23"/>
                  <a:pt x="52" y="24"/>
                </a:cubicBezTo>
                <a:cubicBezTo>
                  <a:pt x="61" y="55"/>
                  <a:pt x="61" y="55"/>
                  <a:pt x="61" y="55"/>
                </a:cubicBezTo>
                <a:cubicBezTo>
                  <a:pt x="59" y="58"/>
                  <a:pt x="59" y="58"/>
                  <a:pt x="59" y="58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4" y="32"/>
                  <a:pt x="44" y="32"/>
                </a:cubicBezTo>
                <a:cubicBezTo>
                  <a:pt x="43" y="31"/>
                  <a:pt x="43" y="32"/>
                  <a:pt x="42" y="3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9"/>
                  <a:pt x="26" y="49"/>
                </a:cubicBezTo>
                <a:cubicBezTo>
                  <a:pt x="25" y="60"/>
                  <a:pt x="25" y="60"/>
                  <a:pt x="25" y="60"/>
                </a:cubicBezTo>
                <a:cubicBezTo>
                  <a:pt x="23" y="62"/>
                  <a:pt x="23" y="62"/>
                  <a:pt x="23" y="6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7" y="50"/>
                </a:cubicBezTo>
                <a:cubicBezTo>
                  <a:pt x="6" y="46"/>
                  <a:pt x="6" y="46"/>
                  <a:pt x="6" y="46"/>
                </a:cubicBezTo>
                <a:cubicBezTo>
                  <a:pt x="9" y="43"/>
                  <a:pt x="9" y="43"/>
                  <a:pt x="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3"/>
                  <a:pt x="20" y="43"/>
                  <a:pt x="21" y="42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6"/>
                  <a:pt x="37" y="25"/>
                  <a:pt x="37" y="25"/>
                </a:cubicBezTo>
                <a:cubicBezTo>
                  <a:pt x="37" y="24"/>
                  <a:pt x="37" y="24"/>
                  <a:pt x="36" y="23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7" y="16"/>
                </a:cubicBezTo>
                <a:cubicBezTo>
                  <a:pt x="50" y="13"/>
                  <a:pt x="50" y="13"/>
                  <a:pt x="50" y="13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6"/>
                  <a:pt x="61" y="4"/>
                  <a:pt x="62" y="4"/>
                </a:cubicBezTo>
                <a:cubicBezTo>
                  <a:pt x="63" y="4"/>
                  <a:pt x="64" y="5"/>
                  <a:pt x="64" y="5"/>
                </a:cubicBezTo>
                <a:cubicBezTo>
                  <a:pt x="66" y="7"/>
                  <a:pt x="61" y="13"/>
                  <a:pt x="60" y="14"/>
                </a:cubicBezTo>
                <a:close/>
                <a:moveTo>
                  <a:pt x="60" y="14"/>
                </a:moveTo>
                <a:cubicBezTo>
                  <a:pt x="60" y="14"/>
                  <a:pt x="60" y="14"/>
                  <a:pt x="6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39762A-0530-0286-E14B-02F3C47D9246}"/>
              </a:ext>
            </a:extLst>
          </p:cNvPr>
          <p:cNvSpPr>
            <a:spLocks noEditPoints="1"/>
          </p:cNvSpPr>
          <p:nvPr/>
        </p:nvSpPr>
        <p:spPr bwMode="auto">
          <a:xfrm>
            <a:off x="2023782" y="3183731"/>
            <a:ext cx="649288" cy="503238"/>
          </a:xfrm>
          <a:custGeom>
            <a:avLst/>
            <a:gdLst>
              <a:gd name="T0" fmla="*/ 75 w 76"/>
              <a:gd name="T1" fmla="*/ 19 h 59"/>
              <a:gd name="T2" fmla="*/ 39 w 76"/>
              <a:gd name="T3" fmla="*/ 1 h 59"/>
              <a:gd name="T4" fmla="*/ 37 w 76"/>
              <a:gd name="T5" fmla="*/ 1 h 59"/>
              <a:gd name="T6" fmla="*/ 1 w 76"/>
              <a:gd name="T7" fmla="*/ 19 h 59"/>
              <a:gd name="T8" fmla="*/ 0 w 76"/>
              <a:gd name="T9" fmla="*/ 22 h 59"/>
              <a:gd name="T10" fmla="*/ 0 w 76"/>
              <a:gd name="T11" fmla="*/ 31 h 59"/>
              <a:gd name="T12" fmla="*/ 2 w 76"/>
              <a:gd name="T13" fmla="*/ 34 h 59"/>
              <a:gd name="T14" fmla="*/ 5 w 76"/>
              <a:gd name="T15" fmla="*/ 31 h 59"/>
              <a:gd name="T16" fmla="*/ 5 w 76"/>
              <a:gd name="T17" fmla="*/ 26 h 59"/>
              <a:gd name="T18" fmla="*/ 10 w 76"/>
              <a:gd name="T19" fmla="*/ 29 h 59"/>
              <a:gd name="T20" fmla="*/ 10 w 76"/>
              <a:gd name="T21" fmla="*/ 49 h 59"/>
              <a:gd name="T22" fmla="*/ 11 w 76"/>
              <a:gd name="T23" fmla="*/ 50 h 59"/>
              <a:gd name="T24" fmla="*/ 38 w 76"/>
              <a:gd name="T25" fmla="*/ 59 h 59"/>
              <a:gd name="T26" fmla="*/ 65 w 76"/>
              <a:gd name="T27" fmla="*/ 50 h 59"/>
              <a:gd name="T28" fmla="*/ 66 w 76"/>
              <a:gd name="T29" fmla="*/ 49 h 59"/>
              <a:gd name="T30" fmla="*/ 66 w 76"/>
              <a:gd name="T31" fmla="*/ 29 h 59"/>
              <a:gd name="T32" fmla="*/ 75 w 76"/>
              <a:gd name="T33" fmla="*/ 24 h 59"/>
              <a:gd name="T34" fmla="*/ 76 w 76"/>
              <a:gd name="T35" fmla="*/ 22 h 59"/>
              <a:gd name="T36" fmla="*/ 75 w 76"/>
              <a:gd name="T37" fmla="*/ 19 h 59"/>
              <a:gd name="T38" fmla="*/ 61 w 76"/>
              <a:gd name="T39" fmla="*/ 48 h 59"/>
              <a:gd name="T40" fmla="*/ 38 w 76"/>
              <a:gd name="T41" fmla="*/ 54 h 59"/>
              <a:gd name="T42" fmla="*/ 15 w 76"/>
              <a:gd name="T43" fmla="*/ 48 h 59"/>
              <a:gd name="T44" fmla="*/ 15 w 76"/>
              <a:gd name="T45" fmla="*/ 31 h 59"/>
              <a:gd name="T46" fmla="*/ 37 w 76"/>
              <a:gd name="T47" fmla="*/ 42 h 59"/>
              <a:gd name="T48" fmla="*/ 38 w 76"/>
              <a:gd name="T49" fmla="*/ 43 h 59"/>
              <a:gd name="T50" fmla="*/ 39 w 76"/>
              <a:gd name="T51" fmla="*/ 42 h 59"/>
              <a:gd name="T52" fmla="*/ 61 w 76"/>
              <a:gd name="T53" fmla="*/ 31 h 59"/>
              <a:gd name="T54" fmla="*/ 61 w 76"/>
              <a:gd name="T55" fmla="*/ 48 h 59"/>
              <a:gd name="T56" fmla="*/ 38 w 76"/>
              <a:gd name="T57" fmla="*/ 37 h 59"/>
              <a:gd name="T58" fmla="*/ 8 w 76"/>
              <a:gd name="T59" fmla="*/ 22 h 59"/>
              <a:gd name="T60" fmla="*/ 38 w 76"/>
              <a:gd name="T61" fmla="*/ 6 h 59"/>
              <a:gd name="T62" fmla="*/ 68 w 76"/>
              <a:gd name="T63" fmla="*/ 22 h 59"/>
              <a:gd name="T64" fmla="*/ 38 w 76"/>
              <a:gd name="T65" fmla="*/ 37 h 59"/>
              <a:gd name="T66" fmla="*/ 38 w 76"/>
              <a:gd name="T67" fmla="*/ 37 h 59"/>
              <a:gd name="T68" fmla="*/ 38 w 76"/>
              <a:gd name="T69" fmla="*/ 3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59">
                <a:moveTo>
                  <a:pt x="75" y="19"/>
                </a:moveTo>
                <a:cubicBezTo>
                  <a:pt x="39" y="1"/>
                  <a:pt x="39" y="1"/>
                  <a:pt x="39" y="1"/>
                </a:cubicBezTo>
                <a:cubicBezTo>
                  <a:pt x="38" y="0"/>
                  <a:pt x="38" y="0"/>
                  <a:pt x="37" y="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3"/>
                  <a:pt x="1" y="34"/>
                  <a:pt x="2" y="34"/>
                </a:cubicBezTo>
                <a:cubicBezTo>
                  <a:pt x="4" y="34"/>
                  <a:pt x="5" y="33"/>
                  <a:pt x="5" y="31"/>
                </a:cubicBezTo>
                <a:cubicBezTo>
                  <a:pt x="5" y="26"/>
                  <a:pt x="5" y="26"/>
                  <a:pt x="5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50"/>
                  <a:pt x="11" y="50"/>
                </a:cubicBezTo>
                <a:cubicBezTo>
                  <a:pt x="11" y="51"/>
                  <a:pt x="17" y="59"/>
                  <a:pt x="38" y="59"/>
                </a:cubicBezTo>
                <a:cubicBezTo>
                  <a:pt x="59" y="59"/>
                  <a:pt x="65" y="51"/>
                  <a:pt x="65" y="50"/>
                </a:cubicBezTo>
                <a:cubicBezTo>
                  <a:pt x="66" y="50"/>
                  <a:pt x="66" y="49"/>
                  <a:pt x="66" y="49"/>
                </a:cubicBezTo>
                <a:cubicBezTo>
                  <a:pt x="66" y="29"/>
                  <a:pt x="66" y="29"/>
                  <a:pt x="66" y="29"/>
                </a:cubicBezTo>
                <a:cubicBezTo>
                  <a:pt x="75" y="24"/>
                  <a:pt x="75" y="24"/>
                  <a:pt x="75" y="24"/>
                </a:cubicBezTo>
                <a:cubicBezTo>
                  <a:pt x="76" y="23"/>
                  <a:pt x="76" y="23"/>
                  <a:pt x="76" y="22"/>
                </a:cubicBezTo>
                <a:cubicBezTo>
                  <a:pt x="76" y="21"/>
                  <a:pt x="76" y="20"/>
                  <a:pt x="75" y="19"/>
                </a:cubicBezTo>
                <a:close/>
                <a:moveTo>
                  <a:pt x="61" y="48"/>
                </a:moveTo>
                <a:cubicBezTo>
                  <a:pt x="59" y="49"/>
                  <a:pt x="53" y="54"/>
                  <a:pt x="38" y="54"/>
                </a:cubicBezTo>
                <a:cubicBezTo>
                  <a:pt x="23" y="54"/>
                  <a:pt x="17" y="49"/>
                  <a:pt x="15" y="48"/>
                </a:cubicBezTo>
                <a:cubicBezTo>
                  <a:pt x="15" y="31"/>
                  <a:pt x="15" y="31"/>
                  <a:pt x="15" y="3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3"/>
                  <a:pt x="38" y="43"/>
                </a:cubicBezTo>
                <a:cubicBezTo>
                  <a:pt x="38" y="43"/>
                  <a:pt x="39" y="43"/>
                  <a:pt x="39" y="42"/>
                </a:cubicBezTo>
                <a:cubicBezTo>
                  <a:pt x="61" y="31"/>
                  <a:pt x="61" y="31"/>
                  <a:pt x="61" y="31"/>
                </a:cubicBezTo>
                <a:lnTo>
                  <a:pt x="61" y="48"/>
                </a:lnTo>
                <a:close/>
                <a:moveTo>
                  <a:pt x="38" y="37"/>
                </a:moveTo>
                <a:cubicBezTo>
                  <a:pt x="8" y="22"/>
                  <a:pt x="8" y="22"/>
                  <a:pt x="8" y="22"/>
                </a:cubicBezTo>
                <a:cubicBezTo>
                  <a:pt x="38" y="6"/>
                  <a:pt x="38" y="6"/>
                  <a:pt x="38" y="6"/>
                </a:cubicBezTo>
                <a:cubicBezTo>
                  <a:pt x="68" y="22"/>
                  <a:pt x="68" y="22"/>
                  <a:pt x="68" y="22"/>
                </a:cubicBezTo>
                <a:lnTo>
                  <a:pt x="38" y="37"/>
                </a:lnTo>
                <a:close/>
                <a:moveTo>
                  <a:pt x="38" y="37"/>
                </a:moveTo>
                <a:cubicBezTo>
                  <a:pt x="38" y="37"/>
                  <a:pt x="38" y="37"/>
                  <a:pt x="38" y="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AE135-EFE1-D959-21A7-FBBFA4FF05BD}"/>
              </a:ext>
            </a:extLst>
          </p:cNvPr>
          <p:cNvGrpSpPr/>
          <p:nvPr/>
        </p:nvGrpSpPr>
        <p:grpSpPr>
          <a:xfrm>
            <a:off x="1205425" y="4499543"/>
            <a:ext cx="2286002" cy="1244942"/>
            <a:chOff x="1256529" y="4555785"/>
            <a:chExt cx="2286002" cy="12449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18BFAA-FC0C-E713-4918-085B6155DC35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80F36D-B9EE-B571-10C9-E6D1A1CF83B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C6B51C-B750-B7A7-A3EC-E4B4CCC029B9}"/>
              </a:ext>
            </a:extLst>
          </p:cNvPr>
          <p:cNvGrpSpPr/>
          <p:nvPr/>
        </p:nvGrpSpPr>
        <p:grpSpPr>
          <a:xfrm>
            <a:off x="4952997" y="4499543"/>
            <a:ext cx="2286002" cy="1244942"/>
            <a:chOff x="1256529" y="4555785"/>
            <a:chExt cx="2286002" cy="12449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7C70D-97AB-3915-BA26-01724667B05D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9AB881-1CF2-B1E6-B9AF-A05D7924C05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5CFF0-A878-129B-B061-3FB753841B0F}"/>
              </a:ext>
            </a:extLst>
          </p:cNvPr>
          <p:cNvGrpSpPr/>
          <p:nvPr/>
        </p:nvGrpSpPr>
        <p:grpSpPr>
          <a:xfrm>
            <a:off x="8700572" y="4499543"/>
            <a:ext cx="2286002" cy="1244942"/>
            <a:chOff x="1256529" y="4555785"/>
            <a:chExt cx="2286002" cy="12449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5EA97-9C5C-6FA9-E0EC-14AAF7B82E8C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C4313-5883-3957-41B5-34F6B5E58CCA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5108E0-B3CF-9AA6-CAD3-01E4E8DE63FB}"/>
              </a:ext>
            </a:extLst>
          </p:cNvPr>
          <p:cNvGrpSpPr/>
          <p:nvPr/>
        </p:nvGrpSpPr>
        <p:grpSpPr>
          <a:xfrm>
            <a:off x="1350113" y="2249466"/>
            <a:ext cx="1858078" cy="1010687"/>
            <a:chOff x="7652270" y="2412237"/>
            <a:chExt cx="1858078" cy="1010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2C19C-97F7-B334-72C6-154FC7E13576}"/>
                </a:ext>
              </a:extLst>
            </p:cNvPr>
            <p:cNvSpPr txBox="1"/>
            <p:nvPr/>
          </p:nvSpPr>
          <p:spPr>
            <a:xfrm>
              <a:off x="7652270" y="2412237"/>
              <a:ext cx="9113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D2726D-EBB8-7283-29D5-C78FBB1C6CA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7A497-8F86-0B02-6246-3650EEA9B517}"/>
              </a:ext>
            </a:extLst>
          </p:cNvPr>
          <p:cNvGrpSpPr/>
          <p:nvPr/>
        </p:nvGrpSpPr>
        <p:grpSpPr>
          <a:xfrm>
            <a:off x="1308229" y="2336329"/>
            <a:ext cx="84420" cy="1470639"/>
            <a:chOff x="1308229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8189C9-0340-4A4C-B536-0843BEC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13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FAA39-9B3B-0B87-216C-A6A4DF11D4A5}"/>
                </a:ext>
              </a:extLst>
            </p:cNvPr>
            <p:cNvSpPr/>
            <p:nvPr/>
          </p:nvSpPr>
          <p:spPr>
            <a:xfrm>
              <a:off x="1308229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4B44FE-D6D4-F801-5C50-59F07BDAF524}"/>
              </a:ext>
            </a:extLst>
          </p:cNvPr>
          <p:cNvGrpSpPr/>
          <p:nvPr/>
        </p:nvGrpSpPr>
        <p:grpSpPr>
          <a:xfrm>
            <a:off x="4085982" y="2249466"/>
            <a:ext cx="1858078" cy="1010687"/>
            <a:chOff x="7652270" y="2412237"/>
            <a:chExt cx="1858078" cy="1010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3241F-E988-C65B-D965-BBE3F01821CB}"/>
                </a:ext>
              </a:extLst>
            </p:cNvPr>
            <p:cNvSpPr txBox="1"/>
            <p:nvPr/>
          </p:nvSpPr>
          <p:spPr>
            <a:xfrm>
              <a:off x="7652270" y="2412237"/>
              <a:ext cx="911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6BC11-D2C8-41A9-1E29-A603991CDAE2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0CA352-21FB-2433-A212-D9CB65857DC6}"/>
              </a:ext>
            </a:extLst>
          </p:cNvPr>
          <p:cNvGrpSpPr/>
          <p:nvPr/>
        </p:nvGrpSpPr>
        <p:grpSpPr>
          <a:xfrm>
            <a:off x="4019977" y="2336329"/>
            <a:ext cx="84420" cy="1470639"/>
            <a:chOff x="4044098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BE35CE-BC0B-6D3A-8847-68C014356DDE}"/>
                </a:ext>
              </a:extLst>
            </p:cNvPr>
            <p:cNvCxnSpPr>
              <a:cxnSpLocks/>
            </p:cNvCxnSpPr>
            <p:nvPr/>
          </p:nvCxnSpPr>
          <p:spPr>
            <a:xfrm>
              <a:off x="4085982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A016F2-69B7-0BFD-B667-A0A5D6266612}"/>
                </a:ext>
              </a:extLst>
            </p:cNvPr>
            <p:cNvSpPr/>
            <p:nvPr/>
          </p:nvSpPr>
          <p:spPr>
            <a:xfrm>
              <a:off x="4044098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06FB-6286-7AA0-FB2B-03730C323D01}"/>
              </a:ext>
            </a:extLst>
          </p:cNvPr>
          <p:cNvGrpSpPr/>
          <p:nvPr/>
        </p:nvGrpSpPr>
        <p:grpSpPr>
          <a:xfrm>
            <a:off x="6822176" y="2249466"/>
            <a:ext cx="1858078" cy="1010687"/>
            <a:chOff x="7652270" y="2412237"/>
            <a:chExt cx="1858078" cy="10106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1FB0-D97E-1D7C-1B2D-A4B4FDA26A15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A881E-DADD-5C9B-96E7-34D67B8AAC1B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EA1-516F-DF67-9A1F-9E5884BDC567}"/>
              </a:ext>
            </a:extLst>
          </p:cNvPr>
          <p:cNvGrpSpPr/>
          <p:nvPr/>
        </p:nvGrpSpPr>
        <p:grpSpPr>
          <a:xfrm>
            <a:off x="6731725" y="2336329"/>
            <a:ext cx="84420" cy="1470639"/>
            <a:chOff x="6779966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99572-9558-74C5-8B14-962E7415A70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176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D88A93-72F9-DAF8-3AA2-7F4CB430FAE7}"/>
                </a:ext>
              </a:extLst>
            </p:cNvPr>
            <p:cNvSpPr/>
            <p:nvPr/>
          </p:nvSpPr>
          <p:spPr>
            <a:xfrm>
              <a:off x="6779966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FC9A3-EBF8-419A-88E9-1898C3754D92}"/>
              </a:ext>
            </a:extLst>
          </p:cNvPr>
          <p:cNvGrpSpPr/>
          <p:nvPr/>
        </p:nvGrpSpPr>
        <p:grpSpPr>
          <a:xfrm>
            <a:off x="9557718" y="2249466"/>
            <a:ext cx="1858078" cy="1010687"/>
            <a:chOff x="7652270" y="2412237"/>
            <a:chExt cx="1858078" cy="101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C2E4EC-B1C5-B7B7-52A9-1DD8234CE10B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59F47-05D2-5027-D9F3-D48B1BCC0E90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F20-0660-0EA3-1DE6-C3B2512E5B73}"/>
              </a:ext>
            </a:extLst>
          </p:cNvPr>
          <p:cNvGrpSpPr/>
          <p:nvPr/>
        </p:nvGrpSpPr>
        <p:grpSpPr>
          <a:xfrm>
            <a:off x="9443473" y="2336329"/>
            <a:ext cx="84420" cy="1471344"/>
            <a:chOff x="9515834" y="2336329"/>
            <a:chExt cx="84420" cy="1471344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7BD4DD-5EFD-6E40-C6CC-1C452E2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18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6C824-03F2-9ED8-F41A-0DEDEA3761CE}"/>
                </a:ext>
              </a:extLst>
            </p:cNvPr>
            <p:cNvSpPr/>
            <p:nvPr/>
          </p:nvSpPr>
          <p:spPr>
            <a:xfrm>
              <a:off x="9515834" y="3723253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628C5-62A9-58F7-6D08-3F89F57BB825}"/>
              </a:ext>
            </a:extLst>
          </p:cNvPr>
          <p:cNvGrpSpPr/>
          <p:nvPr/>
        </p:nvGrpSpPr>
        <p:grpSpPr>
          <a:xfrm>
            <a:off x="8983482" y="5296017"/>
            <a:ext cx="1858078" cy="1010687"/>
            <a:chOff x="7652270" y="2412237"/>
            <a:chExt cx="1858078" cy="1010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A08434-A121-74B6-E57E-B79E4CFEE704}"/>
                </a:ext>
              </a:extLst>
            </p:cNvPr>
            <p:cNvSpPr txBox="1"/>
            <p:nvPr/>
          </p:nvSpPr>
          <p:spPr>
            <a:xfrm>
              <a:off x="8721593" y="2412237"/>
              <a:ext cx="7887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CBDB14-BEAA-AC09-9948-23FBD7111A6E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292EC-1AE1-8D86-B775-7729F043F6AD}"/>
              </a:ext>
            </a:extLst>
          </p:cNvPr>
          <p:cNvGrpSpPr/>
          <p:nvPr/>
        </p:nvGrpSpPr>
        <p:grpSpPr>
          <a:xfrm>
            <a:off x="10799350" y="4724200"/>
            <a:ext cx="84420" cy="1495641"/>
            <a:chOff x="10799350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A85D5-CBD9-A5D1-08DB-F3F0947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123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3EA474-AC0F-41F9-06C2-8D008251D2A8}"/>
                </a:ext>
              </a:extLst>
            </p:cNvPr>
            <p:cNvSpPr/>
            <p:nvPr/>
          </p:nvSpPr>
          <p:spPr>
            <a:xfrm>
              <a:off x="10799350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9B89A-8CA5-52A8-72F6-AB2F907846FD}"/>
              </a:ext>
            </a:extLst>
          </p:cNvPr>
          <p:cNvGrpSpPr/>
          <p:nvPr/>
        </p:nvGrpSpPr>
        <p:grpSpPr>
          <a:xfrm>
            <a:off x="6241501" y="5296017"/>
            <a:ext cx="1858079" cy="1010687"/>
            <a:chOff x="7652270" y="2412237"/>
            <a:chExt cx="1858079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AE1A4-8108-DE16-8DE9-03584EDA2C37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233094-6C71-3B7C-A05D-BC7D81560EDA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AD61-6664-E0DA-C0E5-3756DA890421}"/>
              </a:ext>
            </a:extLst>
          </p:cNvPr>
          <p:cNvGrpSpPr/>
          <p:nvPr/>
        </p:nvGrpSpPr>
        <p:grpSpPr>
          <a:xfrm>
            <a:off x="8080893" y="4724200"/>
            <a:ext cx="84420" cy="1495641"/>
            <a:chOff x="805677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F3415B-5271-30F4-13F0-988EF312FD8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25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C5F70E-DB19-8478-A5A0-4764F17988AB}"/>
                </a:ext>
              </a:extLst>
            </p:cNvPr>
            <p:cNvSpPr/>
            <p:nvPr/>
          </p:nvSpPr>
          <p:spPr>
            <a:xfrm>
              <a:off x="805677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1AC7A2-2AB8-BFAB-CE1A-09692C69FA25}"/>
              </a:ext>
            </a:extLst>
          </p:cNvPr>
          <p:cNvGrpSpPr/>
          <p:nvPr/>
        </p:nvGrpSpPr>
        <p:grpSpPr>
          <a:xfrm>
            <a:off x="3505634" y="5296017"/>
            <a:ext cx="1858079" cy="1010687"/>
            <a:chOff x="7652270" y="2412237"/>
            <a:chExt cx="1858079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B437D-E872-2E90-5E7E-43CF8DE9CFEC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E66E5-74E5-FA2C-60B5-3C335464E97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79278-1DB8-B8DD-51C5-99B4EC8A8C9A}"/>
              </a:ext>
            </a:extLst>
          </p:cNvPr>
          <p:cNvGrpSpPr/>
          <p:nvPr/>
        </p:nvGrpSpPr>
        <p:grpSpPr>
          <a:xfrm>
            <a:off x="5370063" y="4724200"/>
            <a:ext cx="84420" cy="1495641"/>
            <a:chOff x="532182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990B60-D343-3002-D610-75B4622D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87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115C84-91B0-9EA3-4522-E5753B55C159}"/>
                </a:ext>
              </a:extLst>
            </p:cNvPr>
            <p:cNvSpPr/>
            <p:nvPr/>
          </p:nvSpPr>
          <p:spPr>
            <a:xfrm>
              <a:off x="532182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19B7D4-C1A0-5F8A-9BC3-0AF3EB86495F}"/>
              </a:ext>
            </a:extLst>
          </p:cNvPr>
          <p:cNvGrpSpPr/>
          <p:nvPr/>
        </p:nvGrpSpPr>
        <p:grpSpPr>
          <a:xfrm>
            <a:off x="775876" y="5296017"/>
            <a:ext cx="1858079" cy="1010687"/>
            <a:chOff x="7652270" y="2412237"/>
            <a:chExt cx="1858079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06C5E-EAE7-E758-0AE4-5133DC115758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B2D282-A2CB-66DF-CA01-48354EA425A8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07647E-FB67-5ED8-B569-04F4928F602B}"/>
              </a:ext>
            </a:extLst>
          </p:cNvPr>
          <p:cNvGrpSpPr/>
          <p:nvPr/>
        </p:nvGrpSpPr>
        <p:grpSpPr>
          <a:xfrm>
            <a:off x="2664103" y="4724200"/>
            <a:ext cx="84420" cy="1495641"/>
            <a:chOff x="259174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F30F6-6AC3-17FE-795B-A993037D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29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71C977-4E20-E791-D8C0-6C0571CC2AF2}"/>
                </a:ext>
              </a:extLst>
            </p:cNvPr>
            <p:cNvSpPr/>
            <p:nvPr/>
          </p:nvSpPr>
          <p:spPr>
            <a:xfrm>
              <a:off x="259174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DA71EB2-D16C-195D-96BF-16776A15C959}"/>
              </a:ext>
            </a:extLst>
          </p:cNvPr>
          <p:cNvSpPr/>
          <p:nvPr/>
        </p:nvSpPr>
        <p:spPr>
          <a:xfrm>
            <a:off x="835857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E8E1B9-16B9-3108-24B8-5A00CE6011A7}"/>
              </a:ext>
            </a:extLst>
          </p:cNvPr>
          <p:cNvSpPr/>
          <p:nvPr/>
        </p:nvSpPr>
        <p:spPr>
          <a:xfrm>
            <a:off x="355291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B7A2EB-E13A-9D15-33EE-79CA12F8E17E}"/>
              </a:ext>
            </a:extLst>
          </p:cNvPr>
          <p:cNvSpPr/>
          <p:nvPr/>
        </p:nvSpPr>
        <p:spPr>
          <a:xfrm>
            <a:off x="6263300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913AFA-DE5C-6B4B-85E4-2657A05F3C89}"/>
              </a:ext>
            </a:extLst>
          </p:cNvPr>
          <p:cNvSpPr/>
          <p:nvPr/>
        </p:nvSpPr>
        <p:spPr>
          <a:xfrm>
            <a:off x="897472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7A3511-71DE-34FA-9EC9-449B0D8F3448}"/>
              </a:ext>
            </a:extLst>
          </p:cNvPr>
          <p:cNvSpPr/>
          <p:nvPr/>
        </p:nvSpPr>
        <p:spPr>
          <a:xfrm>
            <a:off x="2191731" y="3636716"/>
            <a:ext cx="1029164" cy="10291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94B5FE-74C5-200C-B626-9E7548F03E57}"/>
              </a:ext>
            </a:extLst>
          </p:cNvPr>
          <p:cNvSpPr/>
          <p:nvPr/>
        </p:nvSpPr>
        <p:spPr>
          <a:xfrm>
            <a:off x="4897043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F1F8AE-A9FB-9650-8E9C-3BBC304A05A7}"/>
              </a:ext>
            </a:extLst>
          </p:cNvPr>
          <p:cNvSpPr/>
          <p:nvPr/>
        </p:nvSpPr>
        <p:spPr>
          <a:xfrm>
            <a:off x="7615227" y="3636716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CE1534-D8DB-8558-F958-295A55689D81}"/>
              </a:ext>
            </a:extLst>
          </p:cNvPr>
          <p:cNvSpPr/>
          <p:nvPr/>
        </p:nvSpPr>
        <p:spPr>
          <a:xfrm>
            <a:off x="10328380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BCCB03-CAED-431B-1FE6-5D1B05749DD4}"/>
              </a:ext>
            </a:extLst>
          </p:cNvPr>
          <p:cNvGrpSpPr/>
          <p:nvPr/>
        </p:nvGrpSpPr>
        <p:grpSpPr>
          <a:xfrm>
            <a:off x="1055095" y="4083369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C04899FE-FDFF-D54A-161E-03BF34076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00846086-DA44-B67D-3684-519113CB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75D1063-F798-CB55-2FE0-57A48887C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D0C710DD-4028-3042-F5E1-C0EA24C38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96">
            <a:extLst>
              <a:ext uri="{FF2B5EF4-FFF2-40B4-BE49-F238E27FC236}">
                <a16:creationId xmlns:a16="http://schemas.microsoft.com/office/drawing/2014/main" id="{13637B2E-494F-521E-B00A-87A9E26BD678}"/>
              </a:ext>
            </a:extLst>
          </p:cNvPr>
          <p:cNvSpPr>
            <a:spLocks noEditPoints="1"/>
          </p:cNvSpPr>
          <p:nvPr/>
        </p:nvSpPr>
        <p:spPr bwMode="auto">
          <a:xfrm>
            <a:off x="2449140" y="3893354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3010E3-809E-4E31-C194-9CB3BD05B8D4}"/>
              </a:ext>
            </a:extLst>
          </p:cNvPr>
          <p:cNvGrpSpPr/>
          <p:nvPr/>
        </p:nvGrpSpPr>
        <p:grpSpPr>
          <a:xfrm>
            <a:off x="3760582" y="419672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C9BD8AA0-C180-E00B-5CCA-8D4BE1A5F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5ABC8CF4-A3F0-C607-2BF8-87AB52A8D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Freeform 101">
            <a:extLst>
              <a:ext uri="{FF2B5EF4-FFF2-40B4-BE49-F238E27FC236}">
                <a16:creationId xmlns:a16="http://schemas.microsoft.com/office/drawing/2014/main" id="{D32E72BD-F8BD-B271-7F63-673A4FB13E0A}"/>
              </a:ext>
            </a:extLst>
          </p:cNvPr>
          <p:cNvSpPr>
            <a:spLocks noEditPoints="1"/>
          </p:cNvSpPr>
          <p:nvPr/>
        </p:nvSpPr>
        <p:spPr bwMode="auto">
          <a:xfrm>
            <a:off x="5148669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3DC7B-7E07-353D-E3D5-33A8A9265C5E}"/>
              </a:ext>
            </a:extLst>
          </p:cNvPr>
          <p:cNvGrpSpPr/>
          <p:nvPr/>
        </p:nvGrpSpPr>
        <p:grpSpPr>
          <a:xfrm>
            <a:off x="6461332" y="4131951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410B9000-5F83-6231-A6A0-F6BE73EA4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C68F2411-B246-898A-9709-786AFD9E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28E09E0-057C-F132-7347-4F71E6CF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4144D01-78E9-BE2E-26B1-4A37AAE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781A7-EF58-1CE2-CDD7-2970901D352E}"/>
              </a:ext>
            </a:extLst>
          </p:cNvPr>
          <p:cNvGrpSpPr/>
          <p:nvPr/>
        </p:nvGrpSpPr>
        <p:grpSpPr>
          <a:xfrm>
            <a:off x="7834465" y="385479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EDE1B4AC-FF09-96DD-7D86-59E8B3091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B3E55955-F96E-61B2-DBB2-26FC4D1D6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D1805C99-6C07-0E2F-1AC2-D0D224A4D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5">
              <a:extLst>
                <a:ext uri="{FF2B5EF4-FFF2-40B4-BE49-F238E27FC236}">
                  <a16:creationId xmlns:a16="http://schemas.microsoft.com/office/drawing/2014/main" id="{0E9C98DA-7A90-52DC-4939-10E85D694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96">
            <a:extLst>
              <a:ext uri="{FF2B5EF4-FFF2-40B4-BE49-F238E27FC236}">
                <a16:creationId xmlns:a16="http://schemas.microsoft.com/office/drawing/2014/main" id="{9C1123D8-0C9A-0212-33E8-870B84165DEF}"/>
              </a:ext>
            </a:extLst>
          </p:cNvPr>
          <p:cNvSpPr>
            <a:spLocks noEditPoints="1"/>
          </p:cNvSpPr>
          <p:nvPr/>
        </p:nvSpPr>
        <p:spPr bwMode="auto">
          <a:xfrm>
            <a:off x="9232130" y="4121926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01">
            <a:extLst>
              <a:ext uri="{FF2B5EF4-FFF2-40B4-BE49-F238E27FC236}">
                <a16:creationId xmlns:a16="http://schemas.microsoft.com/office/drawing/2014/main" id="{4DCFDE40-7752-B857-6F23-ADD42ECB1549}"/>
              </a:ext>
            </a:extLst>
          </p:cNvPr>
          <p:cNvSpPr>
            <a:spLocks noEditPoints="1"/>
          </p:cNvSpPr>
          <p:nvPr/>
        </p:nvSpPr>
        <p:spPr bwMode="auto">
          <a:xfrm>
            <a:off x="10580006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C990D-3500-76FA-D213-042A9CEBD311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0D4FE1-5BF5-1A0D-7987-811D3E5CB460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AAE14-4B2E-8C3B-353B-886FB0D6507D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7839D-ACD5-A8DC-8306-77E48B365A4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6E11E0-4460-7683-8DB0-4D9F44327DB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3278630"/>
            <a:ext cx="0" cy="35793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C95D373-1702-C39F-C6A8-D47AC3E86B1F}"/>
              </a:ext>
            </a:extLst>
          </p:cNvPr>
          <p:cNvSpPr/>
          <p:nvPr/>
        </p:nvSpPr>
        <p:spPr>
          <a:xfrm>
            <a:off x="5581418" y="2249466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C4C4D-B575-826B-BD12-AE8EA254BCDA}"/>
              </a:ext>
            </a:extLst>
          </p:cNvPr>
          <p:cNvSpPr txBox="1"/>
          <p:nvPr/>
        </p:nvSpPr>
        <p:spPr>
          <a:xfrm>
            <a:off x="4499382" y="2602465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B7DC-94C0-99C5-131F-F417495727FD}"/>
              </a:ext>
            </a:extLst>
          </p:cNvPr>
          <p:cNvSpPr txBox="1"/>
          <p:nvPr/>
        </p:nvSpPr>
        <p:spPr>
          <a:xfrm>
            <a:off x="6876855" y="258275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9285C-04A9-F34E-58E9-A6ABF605ED2E}"/>
              </a:ext>
            </a:extLst>
          </p:cNvPr>
          <p:cNvSpPr txBox="1"/>
          <p:nvPr/>
        </p:nvSpPr>
        <p:spPr>
          <a:xfrm>
            <a:off x="6876855" y="2252842"/>
            <a:ext cx="1029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70AD4-FD85-9123-55A2-1F1A8943B733}"/>
              </a:ext>
            </a:extLst>
          </p:cNvPr>
          <p:cNvGrpSpPr/>
          <p:nvPr/>
        </p:nvGrpSpPr>
        <p:grpSpPr>
          <a:xfrm>
            <a:off x="5800656" y="246754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FC5933F5-2822-CBFB-DA52-E0A9CF8F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4E084441-89DE-5E1F-D19B-8F9F6E86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ACD54B80-12C7-56FE-2992-B9B85567C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D6457638-64EB-B62B-25DF-4283132C5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329313E-A69A-BD68-243D-5EC1626338F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842A8-59E1-3369-6B59-244CD1946F3A}"/>
              </a:ext>
            </a:extLst>
          </p:cNvPr>
          <p:cNvSpPr txBox="1"/>
          <p:nvPr/>
        </p:nvSpPr>
        <p:spPr>
          <a:xfrm>
            <a:off x="6876855" y="5630540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75D3-A96F-01F4-7CE7-3981D4270D90}"/>
              </a:ext>
            </a:extLst>
          </p:cNvPr>
          <p:cNvSpPr txBox="1"/>
          <p:nvPr/>
        </p:nvSpPr>
        <p:spPr>
          <a:xfrm>
            <a:off x="1342768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9377B-1103-E3BC-F8A0-6BDFE6852ECA}"/>
              </a:ext>
            </a:extLst>
          </p:cNvPr>
          <p:cNvSpPr txBox="1"/>
          <p:nvPr/>
        </p:nvSpPr>
        <p:spPr>
          <a:xfrm>
            <a:off x="3956245" y="5280916"/>
            <a:ext cx="135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#1</a:t>
            </a:r>
          </a:p>
        </p:txBody>
      </p:sp>
      <p:sp>
        <p:nvSpPr>
          <p:cNvPr id="20" name="Freeform 96">
            <a:extLst>
              <a:ext uri="{FF2B5EF4-FFF2-40B4-BE49-F238E27FC236}">
                <a16:creationId xmlns:a16="http://schemas.microsoft.com/office/drawing/2014/main" id="{249E7E32-9DB9-33AC-DEDD-CA62B95F4560}"/>
              </a:ext>
            </a:extLst>
          </p:cNvPr>
          <p:cNvSpPr>
            <a:spLocks noEditPoints="1"/>
          </p:cNvSpPr>
          <p:nvPr/>
        </p:nvSpPr>
        <p:spPr bwMode="auto">
          <a:xfrm>
            <a:off x="5838827" y="5534178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1" name="Picture Placeholder 17">
            <a:extLst>
              <a:ext uri="{FF2B5EF4-FFF2-40B4-BE49-F238E27FC236}">
                <a16:creationId xmlns:a16="http://schemas.microsoft.com/office/drawing/2014/main" id="{56336F6E-C51C-4D78-46F6-B36E3C26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18808" y="3887308"/>
            <a:ext cx="2419396" cy="2419396"/>
          </a:xfrm>
          <a:prstGeom prst="rect">
            <a:avLst/>
          </a:prstGeom>
        </p:spPr>
      </p:pic>
      <p:pic>
        <p:nvPicPr>
          <p:cNvPr id="22" name="Picture Placeholder 12">
            <a:extLst>
              <a:ext uri="{FF2B5EF4-FFF2-40B4-BE49-F238E27FC236}">
                <a16:creationId xmlns:a16="http://schemas.microsoft.com/office/drawing/2014/main" id="{AE65669A-F4A1-040F-9E4F-759B7212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53796" y="2249466"/>
            <a:ext cx="2419396" cy="24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941464-D6C6-0DCD-3688-8A4295096D5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4BA6B7D-5872-D5E4-A673-D71E9EA3FEBE}"/>
              </a:ext>
            </a:extLst>
          </p:cNvPr>
          <p:cNvSpPr/>
          <p:nvPr/>
        </p:nvSpPr>
        <p:spPr>
          <a:xfrm>
            <a:off x="5581418" y="551296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0AEE-0947-A5EA-C6F0-A0FD7EA96EE3}"/>
              </a:ext>
            </a:extLst>
          </p:cNvPr>
          <p:cNvSpPr txBox="1"/>
          <p:nvPr/>
        </p:nvSpPr>
        <p:spPr>
          <a:xfrm>
            <a:off x="4542972" y="904295"/>
            <a:ext cx="772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6AC9-F7ED-AAD6-E4DA-CE20F895BED6}"/>
              </a:ext>
            </a:extLst>
          </p:cNvPr>
          <p:cNvSpPr txBox="1"/>
          <p:nvPr/>
        </p:nvSpPr>
        <p:spPr>
          <a:xfrm>
            <a:off x="6876855" y="88458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1E83-2C64-A73A-9BB8-62B3B41DFA58}"/>
              </a:ext>
            </a:extLst>
          </p:cNvPr>
          <p:cNvSpPr txBox="1"/>
          <p:nvPr/>
        </p:nvSpPr>
        <p:spPr>
          <a:xfrm>
            <a:off x="6876855" y="554672"/>
            <a:ext cx="1924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18EB9-5F2C-53C5-1279-3685ABF3A98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C942-6F76-1230-CF53-5C0B4F16746A}"/>
              </a:ext>
            </a:extLst>
          </p:cNvPr>
          <p:cNvSpPr txBox="1"/>
          <p:nvPr/>
        </p:nvSpPr>
        <p:spPr>
          <a:xfrm>
            <a:off x="4542972" y="5630539"/>
            <a:ext cx="772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80A68-BE33-8357-CD2D-C70F06CB0CDD}"/>
              </a:ext>
            </a:extLst>
          </p:cNvPr>
          <p:cNvSpPr txBox="1"/>
          <p:nvPr/>
        </p:nvSpPr>
        <p:spPr>
          <a:xfrm>
            <a:off x="6876855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BC90-D08A-2128-3634-68CE6FAD1A95}"/>
              </a:ext>
            </a:extLst>
          </p:cNvPr>
          <p:cNvSpPr txBox="1"/>
          <p:nvPr/>
        </p:nvSpPr>
        <p:spPr>
          <a:xfrm>
            <a:off x="6876855" y="5280916"/>
            <a:ext cx="24766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E9DA5-DB5B-56E4-366F-8075BCC52383}"/>
              </a:ext>
            </a:extLst>
          </p:cNvPr>
          <p:cNvSpPr/>
          <p:nvPr/>
        </p:nvSpPr>
        <p:spPr>
          <a:xfrm>
            <a:off x="5581418" y="2914418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70618-161A-5740-1625-239A14D80980}"/>
              </a:ext>
            </a:extLst>
          </p:cNvPr>
          <p:cNvSpPr txBox="1"/>
          <p:nvPr/>
        </p:nvSpPr>
        <p:spPr>
          <a:xfrm>
            <a:off x="6876855" y="3267418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64B90-EF56-D2B2-E4DE-E9ADEA01B02E}"/>
              </a:ext>
            </a:extLst>
          </p:cNvPr>
          <p:cNvSpPr txBox="1"/>
          <p:nvPr/>
        </p:nvSpPr>
        <p:spPr>
          <a:xfrm>
            <a:off x="2627085" y="3247709"/>
            <a:ext cx="2688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piece of classical Latin literature from over 2000 years Hampden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F783D-B80D-0F5F-24FE-BC8617E97A33}"/>
              </a:ext>
            </a:extLst>
          </p:cNvPr>
          <p:cNvSpPr txBox="1"/>
          <p:nvPr/>
        </p:nvSpPr>
        <p:spPr>
          <a:xfrm>
            <a:off x="3956245" y="2917794"/>
            <a:ext cx="135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18F1F9-4A05-A151-021B-CBCDCAF7E988}"/>
              </a:ext>
            </a:extLst>
          </p:cNvPr>
          <p:cNvGrpSpPr/>
          <p:nvPr/>
        </p:nvGrpSpPr>
        <p:grpSpPr>
          <a:xfrm>
            <a:off x="5789089" y="882734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71D777CA-3A8A-2265-D8BE-B1CCC6E9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F4964C0A-369E-4074-DDB2-261662F3F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101">
            <a:extLst>
              <a:ext uri="{FF2B5EF4-FFF2-40B4-BE49-F238E27FC236}">
                <a16:creationId xmlns:a16="http://schemas.microsoft.com/office/drawing/2014/main" id="{A0EA8F5F-A022-E55B-7E6E-89B51127C31D}"/>
              </a:ext>
            </a:extLst>
          </p:cNvPr>
          <p:cNvSpPr>
            <a:spLocks noEditPoints="1"/>
          </p:cNvSpPr>
          <p:nvPr/>
        </p:nvSpPr>
        <p:spPr bwMode="auto">
          <a:xfrm>
            <a:off x="5833044" y="3187250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0C3DA-862E-10D2-D07A-C9D4F050833B}"/>
              </a:ext>
            </a:extLst>
          </p:cNvPr>
          <p:cNvGrpSpPr/>
          <p:nvPr/>
        </p:nvGrpSpPr>
        <p:grpSpPr>
          <a:xfrm>
            <a:off x="5779450" y="5544203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0D160C1B-B28D-3483-CB91-886D6471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19E1B3DD-DA49-1C17-7AB3-171DAB9CC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id="{48255B64-0C99-0695-0744-B68A5170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0">
              <a:extLst>
                <a:ext uri="{FF2B5EF4-FFF2-40B4-BE49-F238E27FC236}">
                  <a16:creationId xmlns:a16="http://schemas.microsoft.com/office/drawing/2014/main" id="{2E5E66BA-0C99-0CFC-F3B9-FA54FBA0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Placeholder 15">
            <a:extLst>
              <a:ext uri="{FF2B5EF4-FFF2-40B4-BE49-F238E27FC236}">
                <a16:creationId xmlns:a16="http://schemas.microsoft.com/office/drawing/2014/main" id="{FF5AEBC2-1743-BD08-68B3-BEEB38D7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14" r="18614"/>
          <a:stretch>
            <a:fillRect/>
          </a:stretch>
        </p:blipFill>
        <p:spPr>
          <a:xfrm>
            <a:off x="551295" y="546992"/>
            <a:ext cx="1465943" cy="2336800"/>
          </a:xfrm>
          <a:prstGeom prst="rect">
            <a:avLst/>
          </a:prstGeom>
        </p:spPr>
      </p:pic>
      <p:pic>
        <p:nvPicPr>
          <p:cNvPr id="25" name="Picture Placeholder 13">
            <a:extLst>
              <a:ext uri="{FF2B5EF4-FFF2-40B4-BE49-F238E27FC236}">
                <a16:creationId xmlns:a16="http://schemas.microsoft.com/office/drawing/2014/main" id="{1DC36DCA-FAB1-EEDF-AE2D-1775D403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14" r="18614"/>
          <a:stretch>
            <a:fillRect/>
          </a:stretch>
        </p:blipFill>
        <p:spPr>
          <a:xfrm>
            <a:off x="551295" y="3966528"/>
            <a:ext cx="1465943" cy="2336800"/>
          </a:xfrm>
          <a:custGeom>
            <a:avLst/>
            <a:gdLst>
              <a:gd name="connsiteX0" fmla="*/ 0 w 1465943"/>
              <a:gd name="connsiteY0" fmla="*/ 0 h 2336800"/>
              <a:gd name="connsiteX1" fmla="*/ 1465943 w 1465943"/>
              <a:gd name="connsiteY1" fmla="*/ 0 h 2336800"/>
              <a:gd name="connsiteX2" fmla="*/ 1465943 w 1465943"/>
              <a:gd name="connsiteY2" fmla="*/ 2336800 h 2336800"/>
              <a:gd name="connsiteX3" fmla="*/ 0 w 1465943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943" h="2336800">
                <a:moveTo>
                  <a:pt x="0" y="0"/>
                </a:moveTo>
                <a:lnTo>
                  <a:pt x="1465943" y="0"/>
                </a:lnTo>
                <a:lnTo>
                  <a:pt x="1465943" y="2336800"/>
                </a:lnTo>
                <a:lnTo>
                  <a:pt x="0" y="2336800"/>
                </a:lnTo>
                <a:close/>
              </a:path>
            </a:pathLst>
          </a:custGeom>
        </p:spPr>
      </p:pic>
      <p:pic>
        <p:nvPicPr>
          <p:cNvPr id="26" name="Picture Placeholder 11">
            <a:extLst>
              <a:ext uri="{FF2B5EF4-FFF2-40B4-BE49-F238E27FC236}">
                <a16:creationId xmlns:a16="http://schemas.microsoft.com/office/drawing/2014/main" id="{9B6D6A38-CCC3-955A-4765-ADBDF9B9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14" r="18614"/>
          <a:stretch>
            <a:fillRect/>
          </a:stretch>
        </p:blipFill>
        <p:spPr>
          <a:xfrm>
            <a:off x="10174762" y="2260600"/>
            <a:ext cx="1465943" cy="2336800"/>
          </a:xfrm>
          <a:custGeom>
            <a:avLst/>
            <a:gdLst>
              <a:gd name="connsiteX0" fmla="*/ 0 w 1465943"/>
              <a:gd name="connsiteY0" fmla="*/ 0 h 2336800"/>
              <a:gd name="connsiteX1" fmla="*/ 1465943 w 1465943"/>
              <a:gd name="connsiteY1" fmla="*/ 0 h 2336800"/>
              <a:gd name="connsiteX2" fmla="*/ 1465943 w 1465943"/>
              <a:gd name="connsiteY2" fmla="*/ 2336800 h 2336800"/>
              <a:gd name="connsiteX3" fmla="*/ 0 w 1465943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943" h="2336800">
                <a:moveTo>
                  <a:pt x="0" y="0"/>
                </a:moveTo>
                <a:lnTo>
                  <a:pt x="1465943" y="0"/>
                </a:lnTo>
                <a:lnTo>
                  <a:pt x="1465943" y="2336800"/>
                </a:lnTo>
                <a:lnTo>
                  <a:pt x="0" y="2336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7B32-3524-4C37-B3F5-E2D7E33647D2}"/>
              </a:ext>
            </a:extLst>
          </p:cNvPr>
          <p:cNvSpPr txBox="1"/>
          <p:nvPr/>
        </p:nvSpPr>
        <p:spPr>
          <a:xfrm>
            <a:off x="4101995" y="3498923"/>
            <a:ext cx="398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Wind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2605-9564-3E22-28C0-67E4C2DDD4F8}"/>
              </a:ext>
            </a:extLst>
          </p:cNvPr>
          <p:cNvSpPr txBox="1"/>
          <p:nvPr/>
        </p:nvSpPr>
        <p:spPr>
          <a:xfrm>
            <a:off x="4726977" y="3163868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18467-171C-2978-B672-261FDEFC79F5}"/>
              </a:ext>
            </a:extLst>
          </p:cNvPr>
          <p:cNvCxnSpPr/>
          <p:nvPr/>
        </p:nvCxnSpPr>
        <p:spPr>
          <a:xfrm>
            <a:off x="5762171" y="4310743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B34D9-2EEE-1FD6-6C7F-9591D0AD71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0"/>
            <a:ext cx="0" cy="11028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7CAED6-71FD-A5FE-7AC9-BE030627F703}"/>
              </a:ext>
            </a:extLst>
          </p:cNvPr>
          <p:cNvSpPr/>
          <p:nvPr/>
        </p:nvSpPr>
        <p:spPr>
          <a:xfrm>
            <a:off x="5581418" y="1102838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20B4-A6C1-3336-9464-6728181D4A26}"/>
              </a:ext>
            </a:extLst>
          </p:cNvPr>
          <p:cNvSpPr txBox="1"/>
          <p:nvPr/>
        </p:nvSpPr>
        <p:spPr>
          <a:xfrm>
            <a:off x="4528458" y="1455837"/>
            <a:ext cx="786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F08B2-7FE6-4FED-2463-C446D67F7327}"/>
              </a:ext>
            </a:extLst>
          </p:cNvPr>
          <p:cNvGrpSpPr/>
          <p:nvPr/>
        </p:nvGrpSpPr>
        <p:grpSpPr>
          <a:xfrm>
            <a:off x="6876855" y="1106214"/>
            <a:ext cx="3972377" cy="1022412"/>
            <a:chOff x="6876855" y="2087883"/>
            <a:chExt cx="3972377" cy="1022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1FD4D-C979-D947-C394-B959A6307577}"/>
                </a:ext>
              </a:extLst>
            </p:cNvPr>
            <p:cNvSpPr txBox="1"/>
            <p:nvPr/>
          </p:nvSpPr>
          <p:spPr>
            <a:xfrm>
              <a:off x="6876855" y="2417798"/>
              <a:ext cx="397237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simply random text. It has roots in a piece of classical Latin literature from over 2000 years Hampden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D432EB-4D6E-E958-6723-9B9494A2258B}"/>
                </a:ext>
              </a:extLst>
            </p:cNvPr>
            <p:cNvSpPr txBox="1"/>
            <p:nvPr/>
          </p:nvSpPr>
          <p:spPr>
            <a:xfrm>
              <a:off x="6876855" y="2087883"/>
              <a:ext cx="19242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PHASE #8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7BDF7-56AD-0BC4-5B5B-F65522817793}"/>
              </a:ext>
            </a:extLst>
          </p:cNvPr>
          <p:cNvGrpSpPr/>
          <p:nvPr/>
        </p:nvGrpSpPr>
        <p:grpSpPr>
          <a:xfrm>
            <a:off x="5789089" y="143427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4A93674A-AB21-960D-8A9D-F7575FABE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B60380BE-B7C9-1EE1-F4DB-053437DB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7953A-CE1E-C7B9-C646-0482D3F0348F}"/>
              </a:ext>
            </a:extLst>
          </p:cNvPr>
          <p:cNvSpPr txBox="1"/>
          <p:nvPr/>
        </p:nvSpPr>
        <p:spPr>
          <a:xfrm>
            <a:off x="551294" y="886351"/>
            <a:ext cx="4306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EF9F-1ED9-5770-4B48-E6C5BB109947}"/>
              </a:ext>
            </a:extLst>
          </p:cNvPr>
          <p:cNvSpPr txBox="1"/>
          <p:nvPr/>
        </p:nvSpPr>
        <p:spPr>
          <a:xfrm>
            <a:off x="551294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Poppins Light" panose="00000400000000000000" pitchFamily="2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9BB36-0B72-BA21-31C5-D7085BFB661A}"/>
              </a:ext>
            </a:extLst>
          </p:cNvPr>
          <p:cNvCxnSpPr/>
          <p:nvPr/>
        </p:nvCxnSpPr>
        <p:spPr>
          <a:xfrm>
            <a:off x="647697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5ADAA5-1D73-387A-FCF3-6AFDB6CC0597}"/>
              </a:ext>
            </a:extLst>
          </p:cNvPr>
          <p:cNvSpPr/>
          <p:nvPr/>
        </p:nvSpPr>
        <p:spPr>
          <a:xfrm>
            <a:off x="4670029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09816-F054-5443-0E5D-C11A9985F643}"/>
              </a:ext>
            </a:extLst>
          </p:cNvPr>
          <p:cNvGrpSpPr/>
          <p:nvPr/>
        </p:nvGrpSpPr>
        <p:grpSpPr>
          <a:xfrm>
            <a:off x="4889267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497E9C82-C7D1-B2AF-01D7-E0384A6B2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E61BA53D-8286-3943-5F50-ACB6B14D4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F20056BE-69ED-2410-A710-A186D6F5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81732FEC-452D-344A-DC79-7DBBBCA24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A3DED-C7C0-BC8F-3A45-0AC69E07BBA7}"/>
              </a:ext>
            </a:extLst>
          </p:cNvPr>
          <p:cNvGrpSpPr/>
          <p:nvPr/>
        </p:nvGrpSpPr>
        <p:grpSpPr>
          <a:xfrm>
            <a:off x="4670029" y="4317699"/>
            <a:ext cx="1540271" cy="1637965"/>
            <a:chOff x="4670029" y="4589841"/>
            <a:chExt cx="1540271" cy="16379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20C04-E54C-A638-A291-F9D7FB4EDF19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08334-745B-44D8-AC23-E810C4D4702A}"/>
                </a:ext>
              </a:extLst>
            </p:cNvPr>
            <p:cNvSpPr txBox="1"/>
            <p:nvPr/>
          </p:nvSpPr>
          <p:spPr>
            <a:xfrm>
              <a:off x="4670029" y="4589841"/>
              <a:ext cx="8955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START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F81C54-2441-C78D-494A-452B8B9721C4}"/>
              </a:ext>
            </a:extLst>
          </p:cNvPr>
          <p:cNvSpPr txBox="1"/>
          <p:nvPr/>
        </p:nvSpPr>
        <p:spPr>
          <a:xfrm>
            <a:off x="4670029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8D391-091E-7B3A-9922-461F28A67DF6}"/>
              </a:ext>
            </a:extLst>
          </p:cNvPr>
          <p:cNvSpPr/>
          <p:nvPr/>
        </p:nvSpPr>
        <p:spPr>
          <a:xfrm>
            <a:off x="7640785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15F4-3A71-7FB5-1859-BC3F670BC5C7}"/>
              </a:ext>
            </a:extLst>
          </p:cNvPr>
          <p:cNvSpPr txBox="1"/>
          <p:nvPr/>
        </p:nvSpPr>
        <p:spPr>
          <a:xfrm>
            <a:off x="7640785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EA55-8ED4-A00F-D6C2-30CADDA2ADEB}"/>
              </a:ext>
            </a:extLst>
          </p:cNvPr>
          <p:cNvGrpSpPr/>
          <p:nvPr/>
        </p:nvGrpSpPr>
        <p:grpSpPr>
          <a:xfrm>
            <a:off x="7640785" y="1109574"/>
            <a:ext cx="1540271" cy="1637965"/>
            <a:chOff x="4670029" y="4589841"/>
            <a:chExt cx="1540271" cy="1637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DD2C9-5C51-CED3-6947-EB7E64FD83D7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0AF85-CAB8-AFA6-C865-8C427DA6EE5A}"/>
                </a:ext>
              </a:extLst>
            </p:cNvPr>
            <p:cNvSpPr txBox="1"/>
            <p:nvPr/>
          </p:nvSpPr>
          <p:spPr>
            <a:xfrm>
              <a:off x="4670029" y="4589841"/>
              <a:ext cx="12111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PHASE #1</a:t>
              </a:r>
            </a:p>
          </p:txBody>
        </p:sp>
      </p:grpSp>
      <p:sp>
        <p:nvSpPr>
          <p:cNvPr id="20" name="Freeform 96">
            <a:extLst>
              <a:ext uri="{FF2B5EF4-FFF2-40B4-BE49-F238E27FC236}">
                <a16:creationId xmlns:a16="http://schemas.microsoft.com/office/drawing/2014/main" id="{D1B82985-094A-1690-9609-EF8D73462014}"/>
              </a:ext>
            </a:extLst>
          </p:cNvPr>
          <p:cNvSpPr>
            <a:spLocks noEditPoints="1"/>
          </p:cNvSpPr>
          <p:nvPr/>
        </p:nvSpPr>
        <p:spPr bwMode="auto">
          <a:xfrm>
            <a:off x="7898194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10E6C-5347-0338-B733-4203E7A53672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E18359-26D0-DAEB-BD91-816BF874D8BC}"/>
              </a:ext>
            </a:extLst>
          </p:cNvPr>
          <p:cNvGrpSpPr/>
          <p:nvPr/>
        </p:nvGrpSpPr>
        <p:grpSpPr>
          <a:xfrm>
            <a:off x="10100435" y="4317699"/>
            <a:ext cx="1540272" cy="1637965"/>
            <a:chOff x="4670029" y="4589841"/>
            <a:chExt cx="1540272" cy="16379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3FA7B-2D03-7E2E-E439-D8BE2A9ACD4E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2D35-B039-17D8-DD8D-B3F885E5FE2B}"/>
                </a:ext>
              </a:extLst>
            </p:cNvPr>
            <p:cNvSpPr txBox="1"/>
            <p:nvPr/>
          </p:nvSpPr>
          <p:spPr>
            <a:xfrm>
              <a:off x="4907395" y="4589841"/>
              <a:ext cx="13029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PHASE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B0E09-CAF0-E13F-E792-ED314772C4F4}"/>
              </a:ext>
            </a:extLst>
          </p:cNvPr>
          <p:cNvGrpSpPr/>
          <p:nvPr/>
        </p:nvGrpSpPr>
        <p:grpSpPr>
          <a:xfrm>
            <a:off x="10819213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207EBFA7-4F96-4957-B5AF-CB6AA35C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714250A8-3490-83A8-8091-115666B60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A88314-17A5-7A9C-5BFA-C64DBA1C1A44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07575-4B01-A2A1-C7AF-AF6D8F72BD6E}"/>
              </a:ext>
            </a:extLst>
          </p:cNvPr>
          <p:cNvGrpSpPr/>
          <p:nvPr/>
        </p:nvGrpSpPr>
        <p:grpSpPr>
          <a:xfrm>
            <a:off x="5935893" y="3397503"/>
            <a:ext cx="1468192" cy="62997"/>
            <a:chOff x="5935893" y="3669645"/>
            <a:chExt cx="1468192" cy="629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1DECE1-F2C7-FAB5-A924-4C362D3E7F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7D352-19F7-F9EF-FBFD-13F1E3DEEAA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5E2A4-0FCF-954F-04F1-3157BFAE429E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9D998-8272-9654-E2FD-FAA27FC616D6}"/>
              </a:ext>
            </a:extLst>
          </p:cNvPr>
          <p:cNvGrpSpPr/>
          <p:nvPr/>
        </p:nvGrpSpPr>
        <p:grpSpPr>
          <a:xfrm>
            <a:off x="8906649" y="3397503"/>
            <a:ext cx="1468192" cy="62997"/>
            <a:chOff x="5935893" y="3669645"/>
            <a:chExt cx="1468192" cy="629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8B20D-809A-729D-3B09-DCF59371160C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419E66-230C-BD6B-3455-C1D0ED697122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4D6DE0-B9A0-3222-EC15-8B05806B4633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7" name="Picture Placeholder 8">
            <a:extLst>
              <a:ext uri="{FF2B5EF4-FFF2-40B4-BE49-F238E27FC236}">
                <a16:creationId xmlns:a16="http://schemas.microsoft.com/office/drawing/2014/main" id="{B9F57111-9E85-C897-49DC-3E6548FB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13" r="14313"/>
          <a:stretch>
            <a:fillRect/>
          </a:stretch>
        </p:blipFill>
        <p:spPr>
          <a:xfrm>
            <a:off x="1" y="2249466"/>
            <a:ext cx="3289339" cy="46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3737</Words>
  <Application>Microsoft Office PowerPoint</Application>
  <PresentationFormat>Widescreen</PresentationFormat>
  <Paragraphs>523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Aptos</vt:lpstr>
      <vt:lpstr>Aptos Display</vt:lpstr>
      <vt:lpstr>Arial</vt:lpstr>
      <vt:lpstr>Lato</vt:lpstr>
      <vt:lpstr>Montserrat</vt:lpstr>
      <vt:lpstr>Montserrat Light</vt:lpstr>
      <vt:lpstr>Montserrat SemiBold</vt:lpstr>
      <vt:lpstr>Poppins</vt:lpstr>
      <vt:lpstr>Poppins Light</vt:lpstr>
      <vt:lpstr>Poppins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7</cp:revision>
  <dcterms:created xsi:type="dcterms:W3CDTF">2025-07-01T17:57:28Z</dcterms:created>
  <dcterms:modified xsi:type="dcterms:W3CDTF">2025-07-04T06:02:02Z</dcterms:modified>
</cp:coreProperties>
</file>