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Infographic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solidFill>
            <a:srgbClr val="00ABF6"/>
          </a:solidFill>
        </p:spPr>
        <p:txBody>
          <a:bodyPr wrap="none">
            <a:spAutoFit/>
          </a:bodyPr>
          <a:lstStyle/>
          <a:p>
            <a:r>
              <a:t>Box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solidFill>
            <a:srgbClr val="282828"/>
          </a:solidFill>
        </p:spPr>
        <p:txBody>
          <a:bodyPr wrap="none">
            <a:spAutoFit/>
          </a:bodyPr>
          <a:lstStyle/>
          <a:p>
            <a:r>
              <a:t>Box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828800"/>
            <a:ext cx="1828800" cy="914400"/>
          </a:xfrm>
          <a:prstGeom prst="rect">
            <a:avLst/>
          </a:prstGeom>
          <a:solidFill>
            <a:srgbClr val="D6E101"/>
          </a:solidFill>
        </p:spPr>
        <p:txBody>
          <a:bodyPr wrap="none">
            <a:spAutoFit/>
          </a:bodyPr>
          <a:lstStyle/>
          <a:p>
            <a:r>
              <a:t>Box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1828800" cy="914400"/>
          </a:xfrm>
          <a:prstGeom prst="rect">
            <a:avLst/>
          </a:prstGeom>
          <a:solidFill>
            <a:srgbClr val="FF931D"/>
          </a:solidFill>
        </p:spPr>
        <p:txBody>
          <a:bodyPr wrap="none">
            <a:spAutoFit/>
          </a:bodyPr>
          <a:lstStyle/>
          <a:p>
            <a:r>
              <a:t>Box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200400"/>
            <a:ext cx="1828800" cy="91440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r>
              <a:t>Box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0" y="3200400"/>
            <a:ext cx="1828800" cy="914400"/>
          </a:xfrm>
          <a:prstGeom prst="rect">
            <a:avLst/>
          </a:prstGeom>
          <a:solidFill>
            <a:srgbClr val="FE2001"/>
          </a:solidFill>
        </p:spPr>
        <p:txBody>
          <a:bodyPr wrap="none">
            <a:spAutoFit/>
          </a:bodyPr>
          <a:lstStyle/>
          <a:p>
            <a:r>
              <a:t>Box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