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81A4BA-06D5-4845-A035-CA0FEA78E638}" v="9" dt="2025-07-01T19:38:09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0" autoAdjust="0"/>
    <p:restoredTop sz="94660"/>
  </p:normalViewPr>
  <p:slideViewPr>
    <p:cSldViewPr snapToGrid="0">
      <p:cViewPr varScale="1">
        <p:scale>
          <a:sx n="86" d="100"/>
          <a:sy n="86" d="100"/>
        </p:scale>
        <p:origin x="420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 Fog" userId="95e2c3e184308c83" providerId="LiveId" clId="{3B81A4BA-06D5-4845-A035-CA0FEA78E638}"/>
    <pc:docChg chg="addSld modSld sldOrd">
      <pc:chgData name="Alex Fog" userId="95e2c3e184308c83" providerId="LiveId" clId="{3B81A4BA-06D5-4845-A035-CA0FEA78E638}" dt="2025-07-01T18:45:47.326" v="13"/>
      <pc:docMkLst>
        <pc:docMk/>
      </pc:docMkLst>
      <pc:sldChg chg="ord modAnim">
        <pc:chgData name="Alex Fog" userId="95e2c3e184308c83" providerId="LiveId" clId="{3B81A4BA-06D5-4845-A035-CA0FEA78E638}" dt="2025-07-01T18:45:47.326" v="13"/>
        <pc:sldMkLst>
          <pc:docMk/>
          <pc:sldMk cId="153490916" sldId="256"/>
        </pc:sldMkLst>
      </pc:sldChg>
      <pc:sldChg chg="addSp modSp new ord modAnim">
        <pc:chgData name="Alex Fog" userId="95e2c3e184308c83" providerId="LiveId" clId="{3B81A4BA-06D5-4845-A035-CA0FEA78E638}" dt="2025-07-01T18:45:43.133" v="12"/>
        <pc:sldMkLst>
          <pc:docMk/>
          <pc:sldMk cId="3431569648" sldId="257"/>
        </pc:sldMkLst>
        <pc:spChg chg="mod">
          <ac:chgData name="Alex Fog" userId="95e2c3e184308c83" providerId="LiveId" clId="{3B81A4BA-06D5-4845-A035-CA0FEA78E638}" dt="2025-07-01T17:59:39.252" v="2" actId="207"/>
          <ac:spMkLst>
            <pc:docMk/>
            <pc:sldMk cId="3431569648" sldId="257"/>
            <ac:spMk id="2" creationId="{6BB6080B-1B49-D143-C859-185B4F45E0E1}"/>
          </ac:spMkLst>
        </pc:spChg>
        <pc:spChg chg="mod">
          <ac:chgData name="Alex Fog" userId="95e2c3e184308c83" providerId="LiveId" clId="{3B81A4BA-06D5-4845-A035-CA0FEA78E638}" dt="2025-07-01T17:59:39.252" v="2" actId="207"/>
          <ac:spMkLst>
            <pc:docMk/>
            <pc:sldMk cId="3431569648" sldId="257"/>
            <ac:spMk id="3" creationId="{6CAE8BFE-DB55-6FE0-C9E8-D61B63A6A60E}"/>
          </ac:spMkLst>
        </pc:spChg>
        <pc:spChg chg="mod">
          <ac:chgData name="Alex Fog" userId="95e2c3e184308c83" providerId="LiveId" clId="{3B81A4BA-06D5-4845-A035-CA0FEA78E638}" dt="2025-07-01T17:59:50.943" v="4" actId="1076"/>
          <ac:spMkLst>
            <pc:docMk/>
            <pc:sldMk cId="3431569648" sldId="257"/>
            <ac:spMk id="13" creationId="{8638E74B-5085-0A4B-46D4-8ECCADAD88CB}"/>
          </ac:spMkLst>
        </pc:spChg>
        <pc:spChg chg="mod">
          <ac:chgData name="Alex Fog" userId="95e2c3e184308c83" providerId="LiveId" clId="{3B81A4BA-06D5-4845-A035-CA0FEA78E638}" dt="2025-07-01T17:59:32.546" v="1"/>
          <ac:spMkLst>
            <pc:docMk/>
            <pc:sldMk cId="3431569648" sldId="257"/>
            <ac:spMk id="14" creationId="{EFC61DAE-D8AC-AFB7-A707-7F05E994005E}"/>
          </ac:spMkLst>
        </pc:spChg>
        <pc:spChg chg="add mod">
          <ac:chgData name="Alex Fog" userId="95e2c3e184308c83" providerId="LiveId" clId="{3B81A4BA-06D5-4845-A035-CA0FEA78E638}" dt="2025-07-01T17:59:32.546" v="1"/>
          <ac:spMkLst>
            <pc:docMk/>
            <pc:sldMk cId="3431569648" sldId="257"/>
            <ac:spMk id="15" creationId="{A53FF3C5-5750-047A-3FA9-5A3BC8505A74}"/>
          </ac:spMkLst>
        </pc:spChg>
        <pc:spChg chg="mod">
          <ac:chgData name="Alex Fog" userId="95e2c3e184308c83" providerId="LiveId" clId="{3B81A4BA-06D5-4845-A035-CA0FEA78E638}" dt="2025-07-01T17:59:50.943" v="4" actId="1076"/>
          <ac:spMkLst>
            <pc:docMk/>
            <pc:sldMk cId="3431569648" sldId="257"/>
            <ac:spMk id="20" creationId="{2E768A68-2621-8EC8-64FA-89384C1200C9}"/>
          </ac:spMkLst>
        </pc:spChg>
        <pc:spChg chg="mod">
          <ac:chgData name="Alex Fog" userId="95e2c3e184308c83" providerId="LiveId" clId="{3B81A4BA-06D5-4845-A035-CA0FEA78E638}" dt="2025-07-01T17:59:50.943" v="4" actId="1076"/>
          <ac:spMkLst>
            <pc:docMk/>
            <pc:sldMk cId="3431569648" sldId="257"/>
            <ac:spMk id="22" creationId="{7567937F-8D8F-AB6D-FF49-1F04F922703E}"/>
          </ac:spMkLst>
        </pc:spChg>
        <pc:spChg chg="mod">
          <ac:chgData name="Alex Fog" userId="95e2c3e184308c83" providerId="LiveId" clId="{3B81A4BA-06D5-4845-A035-CA0FEA78E638}" dt="2025-07-01T17:59:50.660" v="3" actId="1076"/>
          <ac:spMkLst>
            <pc:docMk/>
            <pc:sldMk cId="3431569648" sldId="257"/>
            <ac:spMk id="26" creationId="{60D21919-510F-D8F2-4B29-992C48C030D7}"/>
          </ac:spMkLst>
        </pc:spChg>
        <pc:spChg chg="mod">
          <ac:chgData name="Alex Fog" userId="95e2c3e184308c83" providerId="LiveId" clId="{3B81A4BA-06D5-4845-A035-CA0FEA78E638}" dt="2025-07-01T17:59:50.943" v="4" actId="1076"/>
          <ac:spMkLst>
            <pc:docMk/>
            <pc:sldMk cId="3431569648" sldId="257"/>
            <ac:spMk id="33" creationId="{9E1911A1-D458-0D06-5C39-915994252C89}"/>
          </ac:spMkLst>
        </pc:spChg>
        <pc:spChg chg="mod">
          <ac:chgData name="Alex Fog" userId="95e2c3e184308c83" providerId="LiveId" clId="{3B81A4BA-06D5-4845-A035-CA0FEA78E638}" dt="2025-07-01T17:59:50.943" v="4" actId="1076"/>
          <ac:spMkLst>
            <pc:docMk/>
            <pc:sldMk cId="3431569648" sldId="257"/>
            <ac:spMk id="34" creationId="{0DB74862-519F-AC53-C181-619F3A9F8507}"/>
          </ac:spMkLst>
        </pc:spChg>
        <pc:spChg chg="mod">
          <ac:chgData name="Alex Fog" userId="95e2c3e184308c83" providerId="LiveId" clId="{3B81A4BA-06D5-4845-A035-CA0FEA78E638}" dt="2025-07-01T17:59:32.546" v="1"/>
          <ac:spMkLst>
            <pc:docMk/>
            <pc:sldMk cId="3431569648" sldId="257"/>
            <ac:spMk id="35" creationId="{69095E0B-5BBA-4DE3-E0FC-EEFA29A6B538}"/>
          </ac:spMkLst>
        </pc:spChg>
        <pc:spChg chg="mod">
          <ac:chgData name="Alex Fog" userId="95e2c3e184308c83" providerId="LiveId" clId="{3B81A4BA-06D5-4845-A035-CA0FEA78E638}" dt="2025-07-01T17:59:50.943" v="4" actId="1076"/>
          <ac:spMkLst>
            <pc:docMk/>
            <pc:sldMk cId="3431569648" sldId="257"/>
            <ac:spMk id="36" creationId="{90D0118C-50E0-647B-DD64-79CB47517E2B}"/>
          </ac:spMkLst>
        </pc:spChg>
        <pc:spChg chg="mod">
          <ac:chgData name="Alex Fog" userId="95e2c3e184308c83" providerId="LiveId" clId="{3B81A4BA-06D5-4845-A035-CA0FEA78E638}" dt="2025-07-01T17:59:50.943" v="4" actId="1076"/>
          <ac:spMkLst>
            <pc:docMk/>
            <pc:sldMk cId="3431569648" sldId="257"/>
            <ac:spMk id="37" creationId="{F0845C05-06B7-4D92-1C5B-B938F183D0F2}"/>
          </ac:spMkLst>
        </pc:spChg>
        <pc:spChg chg="mod">
          <ac:chgData name="Alex Fog" userId="95e2c3e184308c83" providerId="LiveId" clId="{3B81A4BA-06D5-4845-A035-CA0FEA78E638}" dt="2025-07-01T17:59:50.943" v="4" actId="1076"/>
          <ac:spMkLst>
            <pc:docMk/>
            <pc:sldMk cId="3431569648" sldId="257"/>
            <ac:spMk id="39" creationId="{605E7953-7C71-1D5B-7402-F9D29A8976E3}"/>
          </ac:spMkLst>
        </pc:spChg>
        <pc:spChg chg="mod">
          <ac:chgData name="Alex Fog" userId="95e2c3e184308c83" providerId="LiveId" clId="{3B81A4BA-06D5-4845-A035-CA0FEA78E638}" dt="2025-07-01T17:59:32.546" v="1"/>
          <ac:spMkLst>
            <pc:docMk/>
            <pc:sldMk cId="3431569648" sldId="257"/>
            <ac:spMk id="40" creationId="{049E29D6-DB4D-6D04-8E00-D4727B96B1D1}"/>
          </ac:spMkLst>
        </pc:spChg>
        <pc:spChg chg="mod">
          <ac:chgData name="Alex Fog" userId="95e2c3e184308c83" providerId="LiveId" clId="{3B81A4BA-06D5-4845-A035-CA0FEA78E638}" dt="2025-07-01T17:59:32.546" v="1"/>
          <ac:spMkLst>
            <pc:docMk/>
            <pc:sldMk cId="3431569648" sldId="257"/>
            <ac:spMk id="42" creationId="{0097173A-CB9D-3488-1477-1E432A9843F9}"/>
          </ac:spMkLst>
        </pc:spChg>
        <pc:spChg chg="mod">
          <ac:chgData name="Alex Fog" userId="95e2c3e184308c83" providerId="LiveId" clId="{3B81A4BA-06D5-4845-A035-CA0FEA78E638}" dt="2025-07-01T17:59:50.943" v="4" actId="1076"/>
          <ac:spMkLst>
            <pc:docMk/>
            <pc:sldMk cId="3431569648" sldId="257"/>
            <ac:spMk id="43" creationId="{39CA7893-8850-FA68-3B29-E4B530D6673B}"/>
          </ac:spMkLst>
        </pc:spChg>
        <pc:spChg chg="mod">
          <ac:chgData name="Alex Fog" userId="95e2c3e184308c83" providerId="LiveId" clId="{3B81A4BA-06D5-4845-A035-CA0FEA78E638}" dt="2025-07-01T17:59:50.943" v="4" actId="1076"/>
          <ac:spMkLst>
            <pc:docMk/>
            <pc:sldMk cId="3431569648" sldId="257"/>
            <ac:spMk id="45" creationId="{C4D0748A-C125-5674-8ADC-B0D17C39E2DD}"/>
          </ac:spMkLst>
        </pc:spChg>
        <pc:spChg chg="mod">
          <ac:chgData name="Alex Fog" userId="95e2c3e184308c83" providerId="LiveId" clId="{3B81A4BA-06D5-4845-A035-CA0FEA78E638}" dt="2025-07-01T17:59:39.252" v="2" actId="207"/>
          <ac:spMkLst>
            <pc:docMk/>
            <pc:sldMk cId="3431569648" sldId="257"/>
            <ac:spMk id="59" creationId="{6BC2B9F0-C6EF-6A57-96D1-A7E60CF66DEE}"/>
          </ac:spMkLst>
        </pc:spChg>
        <pc:spChg chg="mod">
          <ac:chgData name="Alex Fog" userId="95e2c3e184308c83" providerId="LiveId" clId="{3B81A4BA-06D5-4845-A035-CA0FEA78E638}" dt="2025-07-01T17:59:39.252" v="2" actId="207"/>
          <ac:spMkLst>
            <pc:docMk/>
            <pc:sldMk cId="3431569648" sldId="257"/>
            <ac:spMk id="60" creationId="{52C23CEC-4B74-138F-340A-61F9AA203BE3}"/>
          </ac:spMkLst>
        </pc:spChg>
        <pc:spChg chg="mod">
          <ac:chgData name="Alex Fog" userId="95e2c3e184308c83" providerId="LiveId" clId="{3B81A4BA-06D5-4845-A035-CA0FEA78E638}" dt="2025-07-01T17:59:32.546" v="1"/>
          <ac:spMkLst>
            <pc:docMk/>
            <pc:sldMk cId="3431569648" sldId="257"/>
            <ac:spMk id="64" creationId="{C053E08E-7AEF-0041-F156-4826AAC047FF}"/>
          </ac:spMkLst>
        </pc:spChg>
        <pc:spChg chg="mod">
          <ac:chgData name="Alex Fog" userId="95e2c3e184308c83" providerId="LiveId" clId="{3B81A4BA-06D5-4845-A035-CA0FEA78E638}" dt="2025-07-01T17:59:39.252" v="2" actId="207"/>
          <ac:spMkLst>
            <pc:docMk/>
            <pc:sldMk cId="3431569648" sldId="257"/>
            <ac:spMk id="66" creationId="{715F73F2-7EF5-CFD9-BA26-6A6935D2AD9E}"/>
          </ac:spMkLst>
        </pc:spChg>
        <pc:spChg chg="mod">
          <ac:chgData name="Alex Fog" userId="95e2c3e184308c83" providerId="LiveId" clId="{3B81A4BA-06D5-4845-A035-CA0FEA78E638}" dt="2025-07-01T17:59:32.546" v="1"/>
          <ac:spMkLst>
            <pc:docMk/>
            <pc:sldMk cId="3431569648" sldId="257"/>
            <ac:spMk id="69" creationId="{1050604F-4857-A8E2-4DB2-9F12FB283F28}"/>
          </ac:spMkLst>
        </pc:spChg>
        <pc:spChg chg="mod">
          <ac:chgData name="Alex Fog" userId="95e2c3e184308c83" providerId="LiveId" clId="{3B81A4BA-06D5-4845-A035-CA0FEA78E638}" dt="2025-07-01T17:59:32.546" v="1"/>
          <ac:spMkLst>
            <pc:docMk/>
            <pc:sldMk cId="3431569648" sldId="257"/>
            <ac:spMk id="71" creationId="{D163E2BA-AC7D-2AB3-5A6C-AFB069C42943}"/>
          </ac:spMkLst>
        </pc:spChg>
        <pc:spChg chg="mod">
          <ac:chgData name="Alex Fog" userId="95e2c3e184308c83" providerId="LiveId" clId="{3B81A4BA-06D5-4845-A035-CA0FEA78E638}" dt="2025-07-01T17:59:32.546" v="1"/>
          <ac:spMkLst>
            <pc:docMk/>
            <pc:sldMk cId="3431569648" sldId="257"/>
            <ac:spMk id="81" creationId="{624FEFDD-09FB-C289-A03F-8B2CA62F6695}"/>
          </ac:spMkLst>
        </pc:spChg>
        <pc:spChg chg="mod">
          <ac:chgData name="Alex Fog" userId="95e2c3e184308c83" providerId="LiveId" clId="{3B81A4BA-06D5-4845-A035-CA0FEA78E638}" dt="2025-07-01T17:59:39.252" v="2" actId="207"/>
          <ac:spMkLst>
            <pc:docMk/>
            <pc:sldMk cId="3431569648" sldId="257"/>
            <ac:spMk id="89" creationId="{75FCEC48-05D0-3795-B021-C03BA304D233}"/>
          </ac:spMkLst>
        </pc:spChg>
        <pc:spChg chg="add mod">
          <ac:chgData name="Alex Fog" userId="95e2c3e184308c83" providerId="LiveId" clId="{3B81A4BA-06D5-4845-A035-CA0FEA78E638}" dt="2025-07-01T17:59:32.546" v="1"/>
          <ac:spMkLst>
            <pc:docMk/>
            <pc:sldMk cId="3431569648" sldId="257"/>
            <ac:spMk id="91" creationId="{63D56DE0-2F9E-A83E-D7F5-E4BC4EE55913}"/>
          </ac:spMkLst>
        </pc:spChg>
        <pc:spChg chg="mod">
          <ac:chgData name="Alex Fog" userId="95e2c3e184308c83" providerId="LiveId" clId="{3B81A4BA-06D5-4845-A035-CA0FEA78E638}" dt="2025-07-01T17:59:39.252" v="2" actId="207"/>
          <ac:spMkLst>
            <pc:docMk/>
            <pc:sldMk cId="3431569648" sldId="257"/>
            <ac:spMk id="93" creationId="{00BDF3EC-1A51-7DCD-78E0-A89D5B26FC08}"/>
          </ac:spMkLst>
        </pc:spChg>
      </pc:sldChg>
      <pc:sldChg chg="addSp modSp new modAnim">
        <pc:chgData name="Alex Fog" userId="95e2c3e184308c83" providerId="LiveId" clId="{3B81A4BA-06D5-4845-A035-CA0FEA78E638}" dt="2025-07-01T18:45:36.981" v="11"/>
        <pc:sldMkLst>
          <pc:docMk/>
          <pc:sldMk cId="2934278620" sldId="258"/>
        </pc:sldMkLst>
        <pc:spChg chg="add mod">
          <ac:chgData name="Alex Fog" userId="95e2c3e184308c83" providerId="LiveId" clId="{3B81A4BA-06D5-4845-A035-CA0FEA78E638}" dt="2025-07-01T18:00:11.651" v="6"/>
          <ac:spMkLst>
            <pc:docMk/>
            <pc:sldMk cId="2934278620" sldId="258"/>
            <ac:spMk id="2" creationId="{2E4555B4-FF9C-CB51-F823-AEFDA3AB4E52}"/>
          </ac:spMkLst>
        </pc:spChg>
        <pc:spChg chg="add mod">
          <ac:chgData name="Alex Fog" userId="95e2c3e184308c83" providerId="LiveId" clId="{3B81A4BA-06D5-4845-A035-CA0FEA78E638}" dt="2025-07-01T18:00:11.651" v="6"/>
          <ac:spMkLst>
            <pc:docMk/>
            <pc:sldMk cId="2934278620" sldId="258"/>
            <ac:spMk id="3" creationId="{473F1B6C-74A3-EA97-023F-9D4BADA193E2}"/>
          </ac:spMkLst>
        </pc:spChg>
        <pc:spChg chg="add mod">
          <ac:chgData name="Alex Fog" userId="95e2c3e184308c83" providerId="LiveId" clId="{3B81A4BA-06D5-4845-A035-CA0FEA78E638}" dt="2025-07-01T18:00:11.651" v="6"/>
          <ac:spMkLst>
            <pc:docMk/>
            <pc:sldMk cId="2934278620" sldId="258"/>
            <ac:spMk id="4" creationId="{CA986D18-1524-A2D3-270D-C575D536A7DC}"/>
          </ac:spMkLst>
        </pc:spChg>
        <pc:spChg chg="add mod">
          <ac:chgData name="Alex Fog" userId="95e2c3e184308c83" providerId="LiveId" clId="{3B81A4BA-06D5-4845-A035-CA0FEA78E638}" dt="2025-07-01T18:00:11.651" v="6"/>
          <ac:spMkLst>
            <pc:docMk/>
            <pc:sldMk cId="2934278620" sldId="258"/>
            <ac:spMk id="7" creationId="{B0323869-A08A-D09C-97DA-B209BC670EDD}"/>
          </ac:spMkLst>
        </pc:spChg>
        <pc:spChg chg="add mod">
          <ac:chgData name="Alex Fog" userId="95e2c3e184308c83" providerId="LiveId" clId="{3B81A4BA-06D5-4845-A035-CA0FEA78E638}" dt="2025-07-01T18:00:11.651" v="6"/>
          <ac:spMkLst>
            <pc:docMk/>
            <pc:sldMk cId="2934278620" sldId="258"/>
            <ac:spMk id="9" creationId="{866ADD4C-1A70-463F-AB7F-5E9AE32AF176}"/>
          </ac:spMkLst>
        </pc:spChg>
        <pc:spChg chg="mod">
          <ac:chgData name="Alex Fog" userId="95e2c3e184308c83" providerId="LiveId" clId="{3B81A4BA-06D5-4845-A035-CA0FEA78E638}" dt="2025-07-01T18:00:11.651" v="6"/>
          <ac:spMkLst>
            <pc:docMk/>
            <pc:sldMk cId="2934278620" sldId="258"/>
            <ac:spMk id="11" creationId="{F64E72EF-9A01-2987-166B-4A42DA417647}"/>
          </ac:spMkLst>
        </pc:spChg>
        <pc:spChg chg="mod">
          <ac:chgData name="Alex Fog" userId="95e2c3e184308c83" providerId="LiveId" clId="{3B81A4BA-06D5-4845-A035-CA0FEA78E638}" dt="2025-07-01T18:00:11.651" v="6"/>
          <ac:spMkLst>
            <pc:docMk/>
            <pc:sldMk cId="2934278620" sldId="258"/>
            <ac:spMk id="12" creationId="{4AFF847D-C0B6-8DC5-7FB9-371A496D82E3}"/>
          </ac:spMkLst>
        </pc:spChg>
        <pc:spChg chg="mod">
          <ac:chgData name="Alex Fog" userId="95e2c3e184308c83" providerId="LiveId" clId="{3B81A4BA-06D5-4845-A035-CA0FEA78E638}" dt="2025-07-01T18:00:11.651" v="6"/>
          <ac:spMkLst>
            <pc:docMk/>
            <pc:sldMk cId="2934278620" sldId="258"/>
            <ac:spMk id="13" creationId="{A83238E5-1BAC-6174-427A-1795CDC16765}"/>
          </ac:spMkLst>
        </pc:spChg>
        <pc:spChg chg="add mod">
          <ac:chgData name="Alex Fog" userId="95e2c3e184308c83" providerId="LiveId" clId="{3B81A4BA-06D5-4845-A035-CA0FEA78E638}" dt="2025-07-01T18:00:11.651" v="6"/>
          <ac:spMkLst>
            <pc:docMk/>
            <pc:sldMk cId="2934278620" sldId="258"/>
            <ac:spMk id="14" creationId="{AFE0A403-07BA-0705-C4BA-B302B6A20564}"/>
          </ac:spMkLst>
        </pc:spChg>
        <pc:spChg chg="add mod">
          <ac:chgData name="Alex Fog" userId="95e2c3e184308c83" providerId="LiveId" clId="{3B81A4BA-06D5-4845-A035-CA0FEA78E638}" dt="2025-07-01T18:00:11.651" v="6"/>
          <ac:spMkLst>
            <pc:docMk/>
            <pc:sldMk cId="2934278620" sldId="258"/>
            <ac:spMk id="16" creationId="{DECEE1CD-365A-A3F3-56C8-6F8633ED416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75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3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09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7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7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0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27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79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1D015-4389-4D14-9225-A1B93D49225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112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51D015-4389-4D14-9225-A1B93D49225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C7404F-5931-4574-BB5B-D93216258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60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4555B4-FF9C-CB51-F823-AEFDA3AB4E52}"/>
              </a:ext>
            </a:extLst>
          </p:cNvPr>
          <p:cNvSpPr/>
          <p:nvPr/>
        </p:nvSpPr>
        <p:spPr>
          <a:xfrm rot="2700000">
            <a:off x="1849252" y="2952750"/>
            <a:ext cx="2286000" cy="2286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3F1B6C-74A3-EA97-023F-9D4BADA193E2}"/>
              </a:ext>
            </a:extLst>
          </p:cNvPr>
          <p:cNvSpPr/>
          <p:nvPr/>
        </p:nvSpPr>
        <p:spPr>
          <a:xfrm rot="2700000">
            <a:off x="3918417" y="2952750"/>
            <a:ext cx="2286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86D18-1524-A2D3-270D-C575D536A7DC}"/>
              </a:ext>
            </a:extLst>
          </p:cNvPr>
          <p:cNvSpPr/>
          <p:nvPr/>
        </p:nvSpPr>
        <p:spPr>
          <a:xfrm rot="2700000">
            <a:off x="5987582" y="2952750"/>
            <a:ext cx="2286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E1CB155-1911-3625-E870-DFAAC0DF57EC}"/>
              </a:ext>
            </a:extLst>
          </p:cNvPr>
          <p:cNvSpPr/>
          <p:nvPr/>
        </p:nvSpPr>
        <p:spPr>
          <a:xfrm rot="2700000">
            <a:off x="8056748" y="2952750"/>
            <a:ext cx="2286000" cy="228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124">
            <a:extLst>
              <a:ext uri="{FF2B5EF4-FFF2-40B4-BE49-F238E27FC236}">
                <a16:creationId xmlns:a16="http://schemas.microsoft.com/office/drawing/2014/main" id="{5798271E-A335-1579-7754-547AB27B487F}"/>
              </a:ext>
            </a:extLst>
          </p:cNvPr>
          <p:cNvSpPr>
            <a:spLocks noEditPoints="1"/>
          </p:cNvSpPr>
          <p:nvPr/>
        </p:nvSpPr>
        <p:spPr bwMode="auto">
          <a:xfrm>
            <a:off x="2631344" y="3582418"/>
            <a:ext cx="518616" cy="515929"/>
          </a:xfrm>
          <a:custGeom>
            <a:avLst/>
            <a:gdLst>
              <a:gd name="T0" fmla="*/ 84 w 85"/>
              <a:gd name="T1" fmla="*/ 0 h 85"/>
              <a:gd name="T2" fmla="*/ 82 w 85"/>
              <a:gd name="T3" fmla="*/ 0 h 85"/>
              <a:gd name="T4" fmla="*/ 81 w 85"/>
              <a:gd name="T5" fmla="*/ 0 h 85"/>
              <a:gd name="T6" fmla="*/ 1 w 85"/>
              <a:gd name="T7" fmla="*/ 54 h 85"/>
              <a:gd name="T8" fmla="*/ 0 w 85"/>
              <a:gd name="T9" fmla="*/ 56 h 85"/>
              <a:gd name="T10" fmla="*/ 2 w 85"/>
              <a:gd name="T11" fmla="*/ 58 h 85"/>
              <a:gd name="T12" fmla="*/ 22 w 85"/>
              <a:gd name="T13" fmla="*/ 67 h 85"/>
              <a:gd name="T14" fmla="*/ 32 w 85"/>
              <a:gd name="T15" fmla="*/ 84 h 85"/>
              <a:gd name="T16" fmla="*/ 35 w 85"/>
              <a:gd name="T17" fmla="*/ 85 h 85"/>
              <a:gd name="T18" fmla="*/ 35 w 85"/>
              <a:gd name="T19" fmla="*/ 85 h 85"/>
              <a:gd name="T20" fmla="*/ 37 w 85"/>
              <a:gd name="T21" fmla="*/ 84 h 85"/>
              <a:gd name="T22" fmla="*/ 42 w 85"/>
              <a:gd name="T23" fmla="*/ 74 h 85"/>
              <a:gd name="T24" fmla="*/ 68 w 85"/>
              <a:gd name="T25" fmla="*/ 85 h 85"/>
              <a:gd name="T26" fmla="*/ 69 w 85"/>
              <a:gd name="T27" fmla="*/ 85 h 85"/>
              <a:gd name="T28" fmla="*/ 70 w 85"/>
              <a:gd name="T29" fmla="*/ 85 h 85"/>
              <a:gd name="T30" fmla="*/ 72 w 85"/>
              <a:gd name="T31" fmla="*/ 83 h 85"/>
              <a:gd name="T32" fmla="*/ 85 w 85"/>
              <a:gd name="T33" fmla="*/ 3 h 85"/>
              <a:gd name="T34" fmla="*/ 84 w 85"/>
              <a:gd name="T35" fmla="*/ 0 h 85"/>
              <a:gd name="T36" fmla="*/ 8 w 85"/>
              <a:gd name="T37" fmla="*/ 55 h 85"/>
              <a:gd name="T38" fmla="*/ 70 w 85"/>
              <a:gd name="T39" fmla="*/ 14 h 85"/>
              <a:gd name="T40" fmla="*/ 25 w 85"/>
              <a:gd name="T41" fmla="*/ 62 h 85"/>
              <a:gd name="T42" fmla="*/ 24 w 85"/>
              <a:gd name="T43" fmla="*/ 62 h 85"/>
              <a:gd name="T44" fmla="*/ 8 w 85"/>
              <a:gd name="T45" fmla="*/ 55 h 85"/>
              <a:gd name="T46" fmla="*/ 27 w 85"/>
              <a:gd name="T47" fmla="*/ 64 h 85"/>
              <a:gd name="T48" fmla="*/ 27 w 85"/>
              <a:gd name="T49" fmla="*/ 64 h 85"/>
              <a:gd name="T50" fmla="*/ 77 w 85"/>
              <a:gd name="T51" fmla="*/ 10 h 85"/>
              <a:gd name="T52" fmla="*/ 34 w 85"/>
              <a:gd name="T53" fmla="*/ 77 h 85"/>
              <a:gd name="T54" fmla="*/ 27 w 85"/>
              <a:gd name="T55" fmla="*/ 64 h 85"/>
              <a:gd name="T56" fmla="*/ 67 w 85"/>
              <a:gd name="T57" fmla="*/ 79 h 85"/>
              <a:gd name="T58" fmla="*/ 44 w 85"/>
              <a:gd name="T59" fmla="*/ 70 h 85"/>
              <a:gd name="T60" fmla="*/ 43 w 85"/>
              <a:gd name="T61" fmla="*/ 69 h 85"/>
              <a:gd name="T62" fmla="*/ 78 w 85"/>
              <a:gd name="T63" fmla="*/ 15 h 85"/>
              <a:gd name="T64" fmla="*/ 67 w 85"/>
              <a:gd name="T65" fmla="*/ 79 h 85"/>
              <a:gd name="T66" fmla="*/ 67 w 85"/>
              <a:gd name="T67" fmla="*/ 79 h 85"/>
              <a:gd name="T68" fmla="*/ 67 w 85"/>
              <a:gd name="T69" fmla="*/ 7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5" h="85">
                <a:moveTo>
                  <a:pt x="84" y="0"/>
                </a:moveTo>
                <a:cubicBezTo>
                  <a:pt x="83" y="0"/>
                  <a:pt x="83" y="0"/>
                  <a:pt x="82" y="0"/>
                </a:cubicBezTo>
                <a:cubicBezTo>
                  <a:pt x="82" y="0"/>
                  <a:pt x="81" y="0"/>
                  <a:pt x="81" y="0"/>
                </a:cubicBezTo>
                <a:cubicBezTo>
                  <a:pt x="1" y="54"/>
                  <a:pt x="1" y="54"/>
                  <a:pt x="1" y="54"/>
                </a:cubicBezTo>
                <a:cubicBezTo>
                  <a:pt x="0" y="54"/>
                  <a:pt x="0" y="55"/>
                  <a:pt x="0" y="56"/>
                </a:cubicBezTo>
                <a:cubicBezTo>
                  <a:pt x="0" y="57"/>
                  <a:pt x="1" y="58"/>
                  <a:pt x="2" y="58"/>
                </a:cubicBezTo>
                <a:cubicBezTo>
                  <a:pt x="22" y="67"/>
                  <a:pt x="22" y="67"/>
                  <a:pt x="22" y="67"/>
                </a:cubicBezTo>
                <a:cubicBezTo>
                  <a:pt x="32" y="84"/>
                  <a:pt x="32" y="84"/>
                  <a:pt x="32" y="84"/>
                </a:cubicBezTo>
                <a:cubicBezTo>
                  <a:pt x="33" y="84"/>
                  <a:pt x="34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6" y="84"/>
                  <a:pt x="37" y="84"/>
                </a:cubicBezTo>
                <a:cubicBezTo>
                  <a:pt x="42" y="74"/>
                  <a:pt x="42" y="74"/>
                  <a:pt x="42" y="74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9" y="85"/>
                  <a:pt x="69" y="85"/>
                </a:cubicBezTo>
                <a:cubicBezTo>
                  <a:pt x="70" y="85"/>
                  <a:pt x="70" y="85"/>
                  <a:pt x="70" y="85"/>
                </a:cubicBezTo>
                <a:cubicBezTo>
                  <a:pt x="71" y="84"/>
                  <a:pt x="72" y="84"/>
                  <a:pt x="72" y="83"/>
                </a:cubicBezTo>
                <a:cubicBezTo>
                  <a:pt x="85" y="3"/>
                  <a:pt x="85" y="3"/>
                  <a:pt x="85" y="3"/>
                </a:cubicBezTo>
                <a:cubicBezTo>
                  <a:pt x="85" y="2"/>
                  <a:pt x="85" y="1"/>
                  <a:pt x="84" y="0"/>
                </a:cubicBezTo>
                <a:close/>
                <a:moveTo>
                  <a:pt x="8" y="55"/>
                </a:moveTo>
                <a:cubicBezTo>
                  <a:pt x="70" y="14"/>
                  <a:pt x="70" y="14"/>
                  <a:pt x="70" y="14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62"/>
                  <a:pt x="25" y="62"/>
                  <a:pt x="24" y="62"/>
                </a:cubicBezTo>
                <a:lnTo>
                  <a:pt x="8" y="55"/>
                </a:lnTo>
                <a:close/>
                <a:moveTo>
                  <a:pt x="27" y="64"/>
                </a:moveTo>
                <a:cubicBezTo>
                  <a:pt x="27" y="64"/>
                  <a:pt x="27" y="64"/>
                  <a:pt x="27" y="64"/>
                </a:cubicBezTo>
                <a:cubicBezTo>
                  <a:pt x="77" y="10"/>
                  <a:pt x="77" y="10"/>
                  <a:pt x="77" y="10"/>
                </a:cubicBezTo>
                <a:cubicBezTo>
                  <a:pt x="34" y="77"/>
                  <a:pt x="34" y="77"/>
                  <a:pt x="34" y="77"/>
                </a:cubicBezTo>
                <a:lnTo>
                  <a:pt x="27" y="64"/>
                </a:lnTo>
                <a:close/>
                <a:moveTo>
                  <a:pt x="67" y="79"/>
                </a:moveTo>
                <a:cubicBezTo>
                  <a:pt x="44" y="70"/>
                  <a:pt x="44" y="70"/>
                  <a:pt x="44" y="70"/>
                </a:cubicBezTo>
                <a:cubicBezTo>
                  <a:pt x="44" y="69"/>
                  <a:pt x="43" y="69"/>
                  <a:pt x="43" y="69"/>
                </a:cubicBezTo>
                <a:cubicBezTo>
                  <a:pt x="78" y="15"/>
                  <a:pt x="78" y="15"/>
                  <a:pt x="78" y="15"/>
                </a:cubicBezTo>
                <a:lnTo>
                  <a:pt x="67" y="79"/>
                </a:lnTo>
                <a:close/>
                <a:moveTo>
                  <a:pt x="67" y="79"/>
                </a:moveTo>
                <a:cubicBezTo>
                  <a:pt x="67" y="79"/>
                  <a:pt x="67" y="79"/>
                  <a:pt x="67" y="7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23869-A08A-D09C-97DA-B209BC670EDD}"/>
              </a:ext>
            </a:extLst>
          </p:cNvPr>
          <p:cNvSpPr txBox="1"/>
          <p:nvPr/>
        </p:nvSpPr>
        <p:spPr>
          <a:xfrm>
            <a:off x="2263268" y="4285918"/>
            <a:ext cx="1254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Service #01</a:t>
            </a:r>
          </a:p>
        </p:txBody>
      </p:sp>
      <p:sp>
        <p:nvSpPr>
          <p:cNvPr id="8" name="Freeform 125">
            <a:extLst>
              <a:ext uri="{FF2B5EF4-FFF2-40B4-BE49-F238E27FC236}">
                <a16:creationId xmlns:a16="http://schemas.microsoft.com/office/drawing/2014/main" id="{883921C7-76AF-950A-D9DA-94F0DFDBCDB8}"/>
              </a:ext>
            </a:extLst>
          </p:cNvPr>
          <p:cNvSpPr>
            <a:spLocks noEditPoints="1"/>
          </p:cNvSpPr>
          <p:nvPr/>
        </p:nvSpPr>
        <p:spPr bwMode="auto">
          <a:xfrm>
            <a:off x="4703196" y="3582418"/>
            <a:ext cx="513242" cy="515929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6ADD4C-1A70-463F-AB7F-5E9AE32AF176}"/>
              </a:ext>
            </a:extLst>
          </p:cNvPr>
          <p:cNvSpPr txBox="1"/>
          <p:nvPr/>
        </p:nvSpPr>
        <p:spPr>
          <a:xfrm>
            <a:off x="4332433" y="4285918"/>
            <a:ext cx="1254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Service #02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B3E379-B9E6-DC39-2703-1AC50A3CDFA3}"/>
              </a:ext>
            </a:extLst>
          </p:cNvPr>
          <p:cNvGrpSpPr/>
          <p:nvPr/>
        </p:nvGrpSpPr>
        <p:grpSpPr>
          <a:xfrm>
            <a:off x="6772361" y="3582418"/>
            <a:ext cx="513242" cy="515929"/>
            <a:chOff x="3908426" y="1296988"/>
            <a:chExt cx="303213" cy="304800"/>
          </a:xfrm>
          <a:solidFill>
            <a:schemeClr val="bg1"/>
          </a:solidFill>
        </p:grpSpPr>
        <p:sp>
          <p:nvSpPr>
            <p:cNvPr id="11" name="Freeform 126">
              <a:extLst>
                <a:ext uri="{FF2B5EF4-FFF2-40B4-BE49-F238E27FC236}">
                  <a16:creationId xmlns:a16="http://schemas.microsoft.com/office/drawing/2014/main" id="{F64E72EF-9A01-2987-166B-4A42DA4176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0976" y="1336676"/>
              <a:ext cx="14288" cy="9525"/>
            </a:xfrm>
            <a:custGeom>
              <a:avLst/>
              <a:gdLst>
                <a:gd name="T0" fmla="*/ 1 w 4"/>
                <a:gd name="T1" fmla="*/ 3 h 3"/>
                <a:gd name="T2" fmla="*/ 0 w 4"/>
                <a:gd name="T3" fmla="*/ 2 h 3"/>
                <a:gd name="T4" fmla="*/ 1 w 4"/>
                <a:gd name="T5" fmla="*/ 0 h 3"/>
                <a:gd name="T6" fmla="*/ 2 w 4"/>
                <a:gd name="T7" fmla="*/ 0 h 3"/>
                <a:gd name="T8" fmla="*/ 4 w 4"/>
                <a:gd name="T9" fmla="*/ 1 h 3"/>
                <a:gd name="T10" fmla="*/ 3 w 4"/>
                <a:gd name="T11" fmla="*/ 2 h 3"/>
                <a:gd name="T12" fmla="*/ 2 w 4"/>
                <a:gd name="T13" fmla="*/ 3 h 3"/>
                <a:gd name="T14" fmla="*/ 1 w 4"/>
                <a:gd name="T15" fmla="*/ 3 h 3"/>
                <a:gd name="T16" fmla="*/ 1 w 4"/>
                <a:gd name="T17" fmla="*/ 3 h 3"/>
                <a:gd name="T18" fmla="*/ 1 w 4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27">
              <a:extLst>
                <a:ext uri="{FF2B5EF4-FFF2-40B4-BE49-F238E27FC236}">
                  <a16:creationId xmlns:a16="http://schemas.microsoft.com/office/drawing/2014/main" id="{4AFF847D-C0B6-8DC5-7FB9-371A496D82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4938" y="1343026"/>
              <a:ext cx="42863" cy="65088"/>
            </a:xfrm>
            <a:custGeom>
              <a:avLst/>
              <a:gdLst>
                <a:gd name="T0" fmla="*/ 1 w 12"/>
                <a:gd name="T1" fmla="*/ 18 h 18"/>
                <a:gd name="T2" fmla="*/ 0 w 12"/>
                <a:gd name="T3" fmla="*/ 17 h 18"/>
                <a:gd name="T4" fmla="*/ 9 w 12"/>
                <a:gd name="T5" fmla="*/ 0 h 18"/>
                <a:gd name="T6" fmla="*/ 11 w 12"/>
                <a:gd name="T7" fmla="*/ 1 h 18"/>
                <a:gd name="T8" fmla="*/ 11 w 12"/>
                <a:gd name="T9" fmla="*/ 3 h 18"/>
                <a:gd name="T10" fmla="*/ 3 w 12"/>
                <a:gd name="T11" fmla="*/ 17 h 18"/>
                <a:gd name="T12" fmla="*/ 1 w 12"/>
                <a:gd name="T13" fmla="*/ 18 h 18"/>
                <a:gd name="T14" fmla="*/ 1 w 12"/>
                <a:gd name="T15" fmla="*/ 18 h 18"/>
                <a:gd name="T16" fmla="*/ 1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1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1" y="18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128">
              <a:extLst>
                <a:ext uri="{FF2B5EF4-FFF2-40B4-BE49-F238E27FC236}">
                  <a16:creationId xmlns:a16="http://schemas.microsoft.com/office/drawing/2014/main" id="{A83238E5-1BAC-6174-427A-1795CDC167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8426" y="1296988"/>
              <a:ext cx="303213" cy="304800"/>
            </a:xfrm>
            <a:custGeom>
              <a:avLst/>
              <a:gdLst>
                <a:gd name="T0" fmla="*/ 71 w 84"/>
                <a:gd name="T1" fmla="*/ 85 h 85"/>
                <a:gd name="T2" fmla="*/ 69 w 84"/>
                <a:gd name="T3" fmla="*/ 83 h 85"/>
                <a:gd name="T4" fmla="*/ 67 w 84"/>
                <a:gd name="T5" fmla="*/ 78 h 85"/>
                <a:gd name="T6" fmla="*/ 64 w 84"/>
                <a:gd name="T7" fmla="*/ 78 h 85"/>
                <a:gd name="T8" fmla="*/ 62 w 84"/>
                <a:gd name="T9" fmla="*/ 77 h 85"/>
                <a:gd name="T10" fmla="*/ 57 w 84"/>
                <a:gd name="T11" fmla="*/ 72 h 85"/>
                <a:gd name="T12" fmla="*/ 56 w 84"/>
                <a:gd name="T13" fmla="*/ 69 h 85"/>
                <a:gd name="T14" fmla="*/ 57 w 84"/>
                <a:gd name="T15" fmla="*/ 68 h 85"/>
                <a:gd name="T16" fmla="*/ 57 w 84"/>
                <a:gd name="T17" fmla="*/ 67 h 85"/>
                <a:gd name="T18" fmla="*/ 56 w 84"/>
                <a:gd name="T19" fmla="*/ 68 h 85"/>
                <a:gd name="T20" fmla="*/ 52 w 84"/>
                <a:gd name="T21" fmla="*/ 68 h 85"/>
                <a:gd name="T22" fmla="*/ 42 w 84"/>
                <a:gd name="T23" fmla="*/ 57 h 85"/>
                <a:gd name="T24" fmla="*/ 30 w 84"/>
                <a:gd name="T25" fmla="*/ 60 h 85"/>
                <a:gd name="T26" fmla="*/ 0 w 84"/>
                <a:gd name="T27" fmla="*/ 30 h 85"/>
                <a:gd name="T28" fmla="*/ 30 w 84"/>
                <a:gd name="T29" fmla="*/ 0 h 85"/>
                <a:gd name="T30" fmla="*/ 60 w 84"/>
                <a:gd name="T31" fmla="*/ 30 h 85"/>
                <a:gd name="T32" fmla="*/ 57 w 84"/>
                <a:gd name="T33" fmla="*/ 42 h 85"/>
                <a:gd name="T34" fmla="*/ 82 w 84"/>
                <a:gd name="T35" fmla="*/ 67 h 85"/>
                <a:gd name="T36" fmla="*/ 83 w 84"/>
                <a:gd name="T37" fmla="*/ 68 h 85"/>
                <a:gd name="T38" fmla="*/ 84 w 84"/>
                <a:gd name="T39" fmla="*/ 79 h 85"/>
                <a:gd name="T40" fmla="*/ 82 w 84"/>
                <a:gd name="T41" fmla="*/ 82 h 85"/>
                <a:gd name="T42" fmla="*/ 72 w 84"/>
                <a:gd name="T43" fmla="*/ 85 h 85"/>
                <a:gd name="T44" fmla="*/ 71 w 84"/>
                <a:gd name="T45" fmla="*/ 85 h 85"/>
                <a:gd name="T46" fmla="*/ 65 w 84"/>
                <a:gd name="T47" fmla="*/ 73 h 85"/>
                <a:gd name="T48" fmla="*/ 69 w 84"/>
                <a:gd name="T49" fmla="*/ 73 h 85"/>
                <a:gd name="T50" fmla="*/ 71 w 84"/>
                <a:gd name="T51" fmla="*/ 75 h 85"/>
                <a:gd name="T52" fmla="*/ 73 w 84"/>
                <a:gd name="T53" fmla="*/ 79 h 85"/>
                <a:gd name="T54" fmla="*/ 79 w 84"/>
                <a:gd name="T55" fmla="*/ 78 h 85"/>
                <a:gd name="T56" fmla="*/ 78 w 84"/>
                <a:gd name="T57" fmla="*/ 70 h 85"/>
                <a:gd name="T58" fmla="*/ 52 w 84"/>
                <a:gd name="T59" fmla="*/ 44 h 85"/>
                <a:gd name="T60" fmla="*/ 52 w 84"/>
                <a:gd name="T61" fmla="*/ 41 h 85"/>
                <a:gd name="T62" fmla="*/ 54 w 84"/>
                <a:gd name="T63" fmla="*/ 30 h 85"/>
                <a:gd name="T64" fmla="*/ 30 w 84"/>
                <a:gd name="T65" fmla="*/ 5 h 85"/>
                <a:gd name="T66" fmla="*/ 5 w 84"/>
                <a:gd name="T67" fmla="*/ 30 h 85"/>
                <a:gd name="T68" fmla="*/ 30 w 84"/>
                <a:gd name="T69" fmla="*/ 55 h 85"/>
                <a:gd name="T70" fmla="*/ 41 w 84"/>
                <a:gd name="T71" fmla="*/ 52 h 85"/>
                <a:gd name="T72" fmla="*/ 44 w 84"/>
                <a:gd name="T73" fmla="*/ 52 h 85"/>
                <a:gd name="T74" fmla="*/ 55 w 84"/>
                <a:gd name="T75" fmla="*/ 62 h 85"/>
                <a:gd name="T76" fmla="*/ 55 w 84"/>
                <a:gd name="T77" fmla="*/ 62 h 85"/>
                <a:gd name="T78" fmla="*/ 59 w 84"/>
                <a:gd name="T79" fmla="*/ 62 h 85"/>
                <a:gd name="T80" fmla="*/ 62 w 84"/>
                <a:gd name="T81" fmla="*/ 65 h 85"/>
                <a:gd name="T82" fmla="*/ 63 w 84"/>
                <a:gd name="T83" fmla="*/ 68 h 85"/>
                <a:gd name="T84" fmla="*/ 62 w 84"/>
                <a:gd name="T85" fmla="*/ 70 h 85"/>
                <a:gd name="T86" fmla="*/ 65 w 84"/>
                <a:gd name="T87" fmla="*/ 73 h 85"/>
                <a:gd name="T88" fmla="*/ 65 w 84"/>
                <a:gd name="T89" fmla="*/ 73 h 85"/>
                <a:gd name="T90" fmla="*/ 65 w 84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4" h="85">
                  <a:moveTo>
                    <a:pt x="71" y="85"/>
                  </a:moveTo>
                  <a:cubicBezTo>
                    <a:pt x="70" y="85"/>
                    <a:pt x="69" y="84"/>
                    <a:pt x="69" y="83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3" y="78"/>
                    <a:pt x="62" y="78"/>
                    <a:pt x="62" y="77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6" y="72"/>
                    <a:pt x="56" y="70"/>
                    <a:pt x="56" y="69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3" y="69"/>
                    <a:pt x="52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8" y="59"/>
                    <a:pt x="34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4"/>
                    <a:pt x="59" y="38"/>
                    <a:pt x="57" y="42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3" y="67"/>
                    <a:pt x="83" y="68"/>
                    <a:pt x="83" y="68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81"/>
                    <a:pt x="84" y="82"/>
                    <a:pt x="82" y="82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1" y="85"/>
                    <a:pt x="71" y="85"/>
                  </a:cubicBezTo>
                  <a:close/>
                  <a:moveTo>
                    <a:pt x="65" y="73"/>
                  </a:moveTo>
                  <a:cubicBezTo>
                    <a:pt x="69" y="73"/>
                    <a:pt x="69" y="73"/>
                    <a:pt x="69" y="73"/>
                  </a:cubicBezTo>
                  <a:cubicBezTo>
                    <a:pt x="70" y="73"/>
                    <a:pt x="71" y="74"/>
                    <a:pt x="71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43"/>
                    <a:pt x="51" y="42"/>
                    <a:pt x="52" y="41"/>
                  </a:cubicBezTo>
                  <a:cubicBezTo>
                    <a:pt x="53" y="37"/>
                    <a:pt x="54" y="34"/>
                    <a:pt x="54" y="30"/>
                  </a:cubicBezTo>
                  <a:cubicBezTo>
                    <a:pt x="54" y="16"/>
                    <a:pt x="43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1" y="52"/>
                  </a:cubicBezTo>
                  <a:cubicBezTo>
                    <a:pt x="42" y="51"/>
                    <a:pt x="43" y="51"/>
                    <a:pt x="44" y="5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6" y="61"/>
                    <a:pt x="58" y="61"/>
                    <a:pt x="59" y="62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7"/>
                    <a:pt x="63" y="68"/>
                  </a:cubicBezTo>
                  <a:cubicBezTo>
                    <a:pt x="62" y="70"/>
                    <a:pt x="62" y="70"/>
                    <a:pt x="62" y="70"/>
                  </a:cubicBezTo>
                  <a:lnTo>
                    <a:pt x="65" y="73"/>
                  </a:lnTo>
                  <a:close/>
                  <a:moveTo>
                    <a:pt x="65" y="73"/>
                  </a:moveTo>
                  <a:cubicBezTo>
                    <a:pt x="65" y="73"/>
                    <a:pt x="65" y="73"/>
                    <a:pt x="65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FE0A403-07BA-0705-C4BA-B302B6A20564}"/>
              </a:ext>
            </a:extLst>
          </p:cNvPr>
          <p:cNvSpPr txBox="1"/>
          <p:nvPr/>
        </p:nvSpPr>
        <p:spPr>
          <a:xfrm>
            <a:off x="6401598" y="4285918"/>
            <a:ext cx="1254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Service #03</a:t>
            </a:r>
          </a:p>
        </p:txBody>
      </p:sp>
      <p:sp>
        <p:nvSpPr>
          <p:cNvPr id="15" name="Freeform 129">
            <a:extLst>
              <a:ext uri="{FF2B5EF4-FFF2-40B4-BE49-F238E27FC236}">
                <a16:creationId xmlns:a16="http://schemas.microsoft.com/office/drawing/2014/main" id="{42C490B7-AC00-91DB-2F26-E248A240CE38}"/>
              </a:ext>
            </a:extLst>
          </p:cNvPr>
          <p:cNvSpPr>
            <a:spLocks noEditPoints="1"/>
          </p:cNvSpPr>
          <p:nvPr/>
        </p:nvSpPr>
        <p:spPr bwMode="auto">
          <a:xfrm>
            <a:off x="8908705" y="3585105"/>
            <a:ext cx="378886" cy="505180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CEE1CD-365A-A3F3-56C8-6F8633ED4164}"/>
              </a:ext>
            </a:extLst>
          </p:cNvPr>
          <p:cNvSpPr txBox="1"/>
          <p:nvPr/>
        </p:nvSpPr>
        <p:spPr>
          <a:xfrm>
            <a:off x="8470764" y="4283231"/>
            <a:ext cx="125476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Service #04</a:t>
            </a:r>
          </a:p>
        </p:txBody>
      </p:sp>
    </p:spTree>
    <p:extLst>
      <p:ext uri="{BB962C8B-B14F-4D97-AF65-F5344CB8AC3E}">
        <p14:creationId xmlns:p14="http://schemas.microsoft.com/office/powerpoint/2010/main" val="293427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B6080B-1B49-D143-C859-185B4F45E0E1}"/>
              </a:ext>
            </a:extLst>
          </p:cNvPr>
          <p:cNvSpPr/>
          <p:nvPr/>
        </p:nvSpPr>
        <p:spPr>
          <a:xfrm>
            <a:off x="551297" y="2546355"/>
            <a:ext cx="1848234" cy="18801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AE8BFE-DB55-6FE0-C9E8-D61B63A6A60E}"/>
              </a:ext>
            </a:extLst>
          </p:cNvPr>
          <p:cNvSpPr/>
          <p:nvPr/>
        </p:nvSpPr>
        <p:spPr>
          <a:xfrm>
            <a:off x="2399531" y="2546355"/>
            <a:ext cx="1848234" cy="1880171"/>
          </a:xfrm>
          <a:prstGeom prst="rect">
            <a:avLst/>
          </a:pr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02A464-F8A0-D835-80A7-229B6776B2F6}"/>
              </a:ext>
            </a:extLst>
          </p:cNvPr>
          <p:cNvSpPr/>
          <p:nvPr/>
        </p:nvSpPr>
        <p:spPr>
          <a:xfrm>
            <a:off x="4247765" y="2546355"/>
            <a:ext cx="1848234" cy="1880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FD68F1-D5E5-9F36-6292-AFDD57A20498}"/>
              </a:ext>
            </a:extLst>
          </p:cNvPr>
          <p:cNvSpPr/>
          <p:nvPr/>
        </p:nvSpPr>
        <p:spPr>
          <a:xfrm>
            <a:off x="6095999" y="2546355"/>
            <a:ext cx="1848234" cy="1880171"/>
          </a:xfrm>
          <a:prstGeom prst="rect">
            <a:avLst/>
          </a:pr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63E778-E4D3-ED97-0E07-A9C2C89EAC71}"/>
              </a:ext>
            </a:extLst>
          </p:cNvPr>
          <p:cNvSpPr/>
          <p:nvPr/>
        </p:nvSpPr>
        <p:spPr>
          <a:xfrm>
            <a:off x="7944233" y="2546355"/>
            <a:ext cx="1848234" cy="1880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5646D6-693B-8F6C-CEE3-19770FF897B2}"/>
              </a:ext>
            </a:extLst>
          </p:cNvPr>
          <p:cNvSpPr/>
          <p:nvPr/>
        </p:nvSpPr>
        <p:spPr>
          <a:xfrm>
            <a:off x="9792467" y="2546355"/>
            <a:ext cx="1848234" cy="1880171"/>
          </a:xfrm>
          <a:prstGeom prst="rect">
            <a:avLst/>
          </a:pr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89E9C-D20A-5173-07AB-FA81408AF7FE}"/>
              </a:ext>
            </a:extLst>
          </p:cNvPr>
          <p:cNvSpPr/>
          <p:nvPr/>
        </p:nvSpPr>
        <p:spPr>
          <a:xfrm>
            <a:off x="2399531" y="4426526"/>
            <a:ext cx="1848234" cy="1880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B7F709-B230-3EE9-8B22-0DD0916AC3A3}"/>
              </a:ext>
            </a:extLst>
          </p:cNvPr>
          <p:cNvSpPr/>
          <p:nvPr/>
        </p:nvSpPr>
        <p:spPr>
          <a:xfrm>
            <a:off x="6095999" y="4426526"/>
            <a:ext cx="1848234" cy="18801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D83DB-6D7E-E218-EF1B-C2C131FB9AB5}"/>
              </a:ext>
            </a:extLst>
          </p:cNvPr>
          <p:cNvSpPr/>
          <p:nvPr/>
        </p:nvSpPr>
        <p:spPr>
          <a:xfrm>
            <a:off x="9792467" y="4426526"/>
            <a:ext cx="1848234" cy="18801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24">
            <a:extLst>
              <a:ext uri="{FF2B5EF4-FFF2-40B4-BE49-F238E27FC236}">
                <a16:creationId xmlns:a16="http://schemas.microsoft.com/office/drawing/2014/main" id="{043FBF5E-EF39-6E6A-421D-B5A6FA754FF7}"/>
              </a:ext>
            </a:extLst>
          </p:cNvPr>
          <p:cNvSpPr>
            <a:spLocks noEditPoints="1"/>
          </p:cNvSpPr>
          <p:nvPr/>
        </p:nvSpPr>
        <p:spPr bwMode="auto">
          <a:xfrm>
            <a:off x="1216106" y="2850071"/>
            <a:ext cx="518616" cy="515929"/>
          </a:xfrm>
          <a:custGeom>
            <a:avLst/>
            <a:gdLst>
              <a:gd name="T0" fmla="*/ 84 w 85"/>
              <a:gd name="T1" fmla="*/ 0 h 85"/>
              <a:gd name="T2" fmla="*/ 82 w 85"/>
              <a:gd name="T3" fmla="*/ 0 h 85"/>
              <a:gd name="T4" fmla="*/ 81 w 85"/>
              <a:gd name="T5" fmla="*/ 0 h 85"/>
              <a:gd name="T6" fmla="*/ 1 w 85"/>
              <a:gd name="T7" fmla="*/ 54 h 85"/>
              <a:gd name="T8" fmla="*/ 0 w 85"/>
              <a:gd name="T9" fmla="*/ 56 h 85"/>
              <a:gd name="T10" fmla="*/ 2 w 85"/>
              <a:gd name="T11" fmla="*/ 58 h 85"/>
              <a:gd name="T12" fmla="*/ 22 w 85"/>
              <a:gd name="T13" fmla="*/ 67 h 85"/>
              <a:gd name="T14" fmla="*/ 32 w 85"/>
              <a:gd name="T15" fmla="*/ 84 h 85"/>
              <a:gd name="T16" fmla="*/ 35 w 85"/>
              <a:gd name="T17" fmla="*/ 85 h 85"/>
              <a:gd name="T18" fmla="*/ 35 w 85"/>
              <a:gd name="T19" fmla="*/ 85 h 85"/>
              <a:gd name="T20" fmla="*/ 37 w 85"/>
              <a:gd name="T21" fmla="*/ 84 h 85"/>
              <a:gd name="T22" fmla="*/ 42 w 85"/>
              <a:gd name="T23" fmla="*/ 74 h 85"/>
              <a:gd name="T24" fmla="*/ 68 w 85"/>
              <a:gd name="T25" fmla="*/ 85 h 85"/>
              <a:gd name="T26" fmla="*/ 69 w 85"/>
              <a:gd name="T27" fmla="*/ 85 h 85"/>
              <a:gd name="T28" fmla="*/ 70 w 85"/>
              <a:gd name="T29" fmla="*/ 85 h 85"/>
              <a:gd name="T30" fmla="*/ 72 w 85"/>
              <a:gd name="T31" fmla="*/ 83 h 85"/>
              <a:gd name="T32" fmla="*/ 85 w 85"/>
              <a:gd name="T33" fmla="*/ 3 h 85"/>
              <a:gd name="T34" fmla="*/ 84 w 85"/>
              <a:gd name="T35" fmla="*/ 0 h 85"/>
              <a:gd name="T36" fmla="*/ 8 w 85"/>
              <a:gd name="T37" fmla="*/ 55 h 85"/>
              <a:gd name="T38" fmla="*/ 70 w 85"/>
              <a:gd name="T39" fmla="*/ 14 h 85"/>
              <a:gd name="T40" fmla="*/ 25 w 85"/>
              <a:gd name="T41" fmla="*/ 62 h 85"/>
              <a:gd name="T42" fmla="*/ 24 w 85"/>
              <a:gd name="T43" fmla="*/ 62 h 85"/>
              <a:gd name="T44" fmla="*/ 8 w 85"/>
              <a:gd name="T45" fmla="*/ 55 h 85"/>
              <a:gd name="T46" fmla="*/ 27 w 85"/>
              <a:gd name="T47" fmla="*/ 64 h 85"/>
              <a:gd name="T48" fmla="*/ 27 w 85"/>
              <a:gd name="T49" fmla="*/ 64 h 85"/>
              <a:gd name="T50" fmla="*/ 77 w 85"/>
              <a:gd name="T51" fmla="*/ 10 h 85"/>
              <a:gd name="T52" fmla="*/ 34 w 85"/>
              <a:gd name="T53" fmla="*/ 77 h 85"/>
              <a:gd name="T54" fmla="*/ 27 w 85"/>
              <a:gd name="T55" fmla="*/ 64 h 85"/>
              <a:gd name="T56" fmla="*/ 67 w 85"/>
              <a:gd name="T57" fmla="*/ 79 h 85"/>
              <a:gd name="T58" fmla="*/ 44 w 85"/>
              <a:gd name="T59" fmla="*/ 70 h 85"/>
              <a:gd name="T60" fmla="*/ 43 w 85"/>
              <a:gd name="T61" fmla="*/ 69 h 85"/>
              <a:gd name="T62" fmla="*/ 78 w 85"/>
              <a:gd name="T63" fmla="*/ 15 h 85"/>
              <a:gd name="T64" fmla="*/ 67 w 85"/>
              <a:gd name="T65" fmla="*/ 79 h 85"/>
              <a:gd name="T66" fmla="*/ 67 w 85"/>
              <a:gd name="T67" fmla="*/ 79 h 85"/>
              <a:gd name="T68" fmla="*/ 67 w 85"/>
              <a:gd name="T69" fmla="*/ 79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85" h="85">
                <a:moveTo>
                  <a:pt x="84" y="0"/>
                </a:moveTo>
                <a:cubicBezTo>
                  <a:pt x="83" y="0"/>
                  <a:pt x="83" y="0"/>
                  <a:pt x="82" y="0"/>
                </a:cubicBezTo>
                <a:cubicBezTo>
                  <a:pt x="82" y="0"/>
                  <a:pt x="81" y="0"/>
                  <a:pt x="81" y="0"/>
                </a:cubicBezTo>
                <a:cubicBezTo>
                  <a:pt x="1" y="54"/>
                  <a:pt x="1" y="54"/>
                  <a:pt x="1" y="54"/>
                </a:cubicBezTo>
                <a:cubicBezTo>
                  <a:pt x="0" y="54"/>
                  <a:pt x="0" y="55"/>
                  <a:pt x="0" y="56"/>
                </a:cubicBezTo>
                <a:cubicBezTo>
                  <a:pt x="0" y="57"/>
                  <a:pt x="1" y="58"/>
                  <a:pt x="2" y="58"/>
                </a:cubicBezTo>
                <a:cubicBezTo>
                  <a:pt x="22" y="67"/>
                  <a:pt x="22" y="67"/>
                  <a:pt x="22" y="67"/>
                </a:cubicBezTo>
                <a:cubicBezTo>
                  <a:pt x="32" y="84"/>
                  <a:pt x="32" y="84"/>
                  <a:pt x="32" y="84"/>
                </a:cubicBezTo>
                <a:cubicBezTo>
                  <a:pt x="33" y="84"/>
                  <a:pt x="34" y="85"/>
                  <a:pt x="35" y="85"/>
                </a:cubicBezTo>
                <a:cubicBezTo>
                  <a:pt x="35" y="85"/>
                  <a:pt x="35" y="85"/>
                  <a:pt x="35" y="85"/>
                </a:cubicBezTo>
                <a:cubicBezTo>
                  <a:pt x="35" y="85"/>
                  <a:pt x="36" y="84"/>
                  <a:pt x="37" y="84"/>
                </a:cubicBezTo>
                <a:cubicBezTo>
                  <a:pt x="42" y="74"/>
                  <a:pt x="42" y="74"/>
                  <a:pt x="42" y="74"/>
                </a:cubicBezTo>
                <a:cubicBezTo>
                  <a:pt x="68" y="85"/>
                  <a:pt x="68" y="85"/>
                  <a:pt x="68" y="85"/>
                </a:cubicBezTo>
                <a:cubicBezTo>
                  <a:pt x="68" y="85"/>
                  <a:pt x="69" y="85"/>
                  <a:pt x="69" y="85"/>
                </a:cubicBezTo>
                <a:cubicBezTo>
                  <a:pt x="70" y="85"/>
                  <a:pt x="70" y="85"/>
                  <a:pt x="70" y="85"/>
                </a:cubicBezTo>
                <a:cubicBezTo>
                  <a:pt x="71" y="84"/>
                  <a:pt x="72" y="84"/>
                  <a:pt x="72" y="83"/>
                </a:cubicBezTo>
                <a:cubicBezTo>
                  <a:pt x="85" y="3"/>
                  <a:pt x="85" y="3"/>
                  <a:pt x="85" y="3"/>
                </a:cubicBezTo>
                <a:cubicBezTo>
                  <a:pt x="85" y="2"/>
                  <a:pt x="85" y="1"/>
                  <a:pt x="84" y="0"/>
                </a:cubicBezTo>
                <a:close/>
                <a:moveTo>
                  <a:pt x="8" y="55"/>
                </a:moveTo>
                <a:cubicBezTo>
                  <a:pt x="70" y="14"/>
                  <a:pt x="70" y="14"/>
                  <a:pt x="70" y="14"/>
                </a:cubicBezTo>
                <a:cubicBezTo>
                  <a:pt x="25" y="62"/>
                  <a:pt x="25" y="62"/>
                  <a:pt x="25" y="62"/>
                </a:cubicBezTo>
                <a:cubicBezTo>
                  <a:pt x="25" y="62"/>
                  <a:pt x="25" y="62"/>
                  <a:pt x="24" y="62"/>
                </a:cubicBezTo>
                <a:lnTo>
                  <a:pt x="8" y="55"/>
                </a:lnTo>
                <a:close/>
                <a:moveTo>
                  <a:pt x="27" y="64"/>
                </a:moveTo>
                <a:cubicBezTo>
                  <a:pt x="27" y="64"/>
                  <a:pt x="27" y="64"/>
                  <a:pt x="27" y="64"/>
                </a:cubicBezTo>
                <a:cubicBezTo>
                  <a:pt x="77" y="10"/>
                  <a:pt x="77" y="10"/>
                  <a:pt x="77" y="10"/>
                </a:cubicBezTo>
                <a:cubicBezTo>
                  <a:pt x="34" y="77"/>
                  <a:pt x="34" y="77"/>
                  <a:pt x="34" y="77"/>
                </a:cubicBezTo>
                <a:lnTo>
                  <a:pt x="27" y="64"/>
                </a:lnTo>
                <a:close/>
                <a:moveTo>
                  <a:pt x="67" y="79"/>
                </a:moveTo>
                <a:cubicBezTo>
                  <a:pt x="44" y="70"/>
                  <a:pt x="44" y="70"/>
                  <a:pt x="44" y="70"/>
                </a:cubicBezTo>
                <a:cubicBezTo>
                  <a:pt x="44" y="69"/>
                  <a:pt x="43" y="69"/>
                  <a:pt x="43" y="69"/>
                </a:cubicBezTo>
                <a:cubicBezTo>
                  <a:pt x="78" y="15"/>
                  <a:pt x="78" y="15"/>
                  <a:pt x="78" y="15"/>
                </a:cubicBezTo>
                <a:lnTo>
                  <a:pt x="67" y="79"/>
                </a:lnTo>
                <a:close/>
                <a:moveTo>
                  <a:pt x="67" y="79"/>
                </a:moveTo>
                <a:cubicBezTo>
                  <a:pt x="67" y="79"/>
                  <a:pt x="67" y="79"/>
                  <a:pt x="67" y="79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180644-DF98-9C14-4210-CDC2D0F696EB}"/>
              </a:ext>
            </a:extLst>
          </p:cNvPr>
          <p:cNvGrpSpPr/>
          <p:nvPr/>
        </p:nvGrpSpPr>
        <p:grpSpPr>
          <a:xfrm>
            <a:off x="848030" y="3553571"/>
            <a:ext cx="1254769" cy="569239"/>
            <a:chOff x="10053311" y="3109728"/>
            <a:chExt cx="1254769" cy="56923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638E74B-5085-0A4B-46D4-8ECCADAD88CB}"/>
                </a:ext>
              </a:extLst>
            </p:cNvPr>
            <p:cNvSpPr txBox="1"/>
            <p:nvPr/>
          </p:nvSpPr>
          <p:spPr>
            <a:xfrm>
              <a:off x="10053311" y="3109728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C61DAE-D8AC-AFB7-A707-7F05E994005E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sp>
        <p:nvSpPr>
          <p:cNvPr id="15" name="Freeform 125">
            <a:extLst>
              <a:ext uri="{FF2B5EF4-FFF2-40B4-BE49-F238E27FC236}">
                <a16:creationId xmlns:a16="http://schemas.microsoft.com/office/drawing/2014/main" id="{A53FF3C5-5750-047A-3FA9-5A3BC8505A74}"/>
              </a:ext>
            </a:extLst>
          </p:cNvPr>
          <p:cNvSpPr>
            <a:spLocks noEditPoints="1"/>
          </p:cNvSpPr>
          <p:nvPr/>
        </p:nvSpPr>
        <p:spPr bwMode="auto">
          <a:xfrm>
            <a:off x="3067027" y="2850071"/>
            <a:ext cx="513242" cy="515929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7AA7C6-6757-9D7B-5A70-BC57B1205FC7}"/>
              </a:ext>
            </a:extLst>
          </p:cNvPr>
          <p:cNvGrpSpPr/>
          <p:nvPr/>
        </p:nvGrpSpPr>
        <p:grpSpPr>
          <a:xfrm>
            <a:off x="2696264" y="3553571"/>
            <a:ext cx="1254769" cy="569239"/>
            <a:chOff x="10053311" y="3109728"/>
            <a:chExt cx="1254769" cy="56923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A9DB21-BC8A-B976-88A4-2A0D8EFAC07D}"/>
                </a:ext>
              </a:extLst>
            </p:cNvPr>
            <p:cNvSpPr txBox="1"/>
            <p:nvPr/>
          </p:nvSpPr>
          <p:spPr>
            <a:xfrm>
              <a:off x="10053311" y="3109728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95B867-4B05-F9B2-DB98-DA617F7B2394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70313A-F985-FC47-23DC-9B1FACC8D6BA}"/>
              </a:ext>
            </a:extLst>
          </p:cNvPr>
          <p:cNvGrpSpPr/>
          <p:nvPr/>
        </p:nvGrpSpPr>
        <p:grpSpPr>
          <a:xfrm>
            <a:off x="4915261" y="2850071"/>
            <a:ext cx="513242" cy="515929"/>
            <a:chOff x="3908426" y="1296988"/>
            <a:chExt cx="303213" cy="304800"/>
          </a:xfrm>
          <a:solidFill>
            <a:schemeClr val="bg1"/>
          </a:solidFill>
        </p:grpSpPr>
        <p:sp>
          <p:nvSpPr>
            <p:cNvPr id="20" name="Freeform 126">
              <a:extLst>
                <a:ext uri="{FF2B5EF4-FFF2-40B4-BE49-F238E27FC236}">
                  <a16:creationId xmlns:a16="http://schemas.microsoft.com/office/drawing/2014/main" id="{2E768A68-2621-8EC8-64FA-89384C1200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0976" y="1336676"/>
              <a:ext cx="14288" cy="9525"/>
            </a:xfrm>
            <a:custGeom>
              <a:avLst/>
              <a:gdLst>
                <a:gd name="T0" fmla="*/ 1 w 4"/>
                <a:gd name="T1" fmla="*/ 3 h 3"/>
                <a:gd name="T2" fmla="*/ 0 w 4"/>
                <a:gd name="T3" fmla="*/ 2 h 3"/>
                <a:gd name="T4" fmla="*/ 1 w 4"/>
                <a:gd name="T5" fmla="*/ 0 h 3"/>
                <a:gd name="T6" fmla="*/ 2 w 4"/>
                <a:gd name="T7" fmla="*/ 0 h 3"/>
                <a:gd name="T8" fmla="*/ 4 w 4"/>
                <a:gd name="T9" fmla="*/ 1 h 3"/>
                <a:gd name="T10" fmla="*/ 3 w 4"/>
                <a:gd name="T11" fmla="*/ 2 h 3"/>
                <a:gd name="T12" fmla="*/ 2 w 4"/>
                <a:gd name="T13" fmla="*/ 3 h 3"/>
                <a:gd name="T14" fmla="*/ 1 w 4"/>
                <a:gd name="T15" fmla="*/ 3 h 3"/>
                <a:gd name="T16" fmla="*/ 1 w 4"/>
                <a:gd name="T17" fmla="*/ 3 h 3"/>
                <a:gd name="T18" fmla="*/ 1 w 4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7">
              <a:extLst>
                <a:ext uri="{FF2B5EF4-FFF2-40B4-BE49-F238E27FC236}">
                  <a16:creationId xmlns:a16="http://schemas.microsoft.com/office/drawing/2014/main" id="{5F6C9657-4217-BAB7-DDBF-1610F9F074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4938" y="1343026"/>
              <a:ext cx="42863" cy="65088"/>
            </a:xfrm>
            <a:custGeom>
              <a:avLst/>
              <a:gdLst>
                <a:gd name="T0" fmla="*/ 1 w 12"/>
                <a:gd name="T1" fmla="*/ 18 h 18"/>
                <a:gd name="T2" fmla="*/ 0 w 12"/>
                <a:gd name="T3" fmla="*/ 17 h 18"/>
                <a:gd name="T4" fmla="*/ 9 w 12"/>
                <a:gd name="T5" fmla="*/ 0 h 18"/>
                <a:gd name="T6" fmla="*/ 11 w 12"/>
                <a:gd name="T7" fmla="*/ 1 h 18"/>
                <a:gd name="T8" fmla="*/ 11 w 12"/>
                <a:gd name="T9" fmla="*/ 3 h 18"/>
                <a:gd name="T10" fmla="*/ 3 w 12"/>
                <a:gd name="T11" fmla="*/ 17 h 18"/>
                <a:gd name="T12" fmla="*/ 1 w 12"/>
                <a:gd name="T13" fmla="*/ 18 h 18"/>
                <a:gd name="T14" fmla="*/ 1 w 12"/>
                <a:gd name="T15" fmla="*/ 18 h 18"/>
                <a:gd name="T16" fmla="*/ 1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1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1" y="18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8">
              <a:extLst>
                <a:ext uri="{FF2B5EF4-FFF2-40B4-BE49-F238E27FC236}">
                  <a16:creationId xmlns:a16="http://schemas.microsoft.com/office/drawing/2014/main" id="{7567937F-8D8F-AB6D-FF49-1F04F92270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8426" y="1296988"/>
              <a:ext cx="303213" cy="304800"/>
            </a:xfrm>
            <a:custGeom>
              <a:avLst/>
              <a:gdLst>
                <a:gd name="T0" fmla="*/ 71 w 84"/>
                <a:gd name="T1" fmla="*/ 85 h 85"/>
                <a:gd name="T2" fmla="*/ 69 w 84"/>
                <a:gd name="T3" fmla="*/ 83 h 85"/>
                <a:gd name="T4" fmla="*/ 67 w 84"/>
                <a:gd name="T5" fmla="*/ 78 h 85"/>
                <a:gd name="T6" fmla="*/ 64 w 84"/>
                <a:gd name="T7" fmla="*/ 78 h 85"/>
                <a:gd name="T8" fmla="*/ 62 w 84"/>
                <a:gd name="T9" fmla="*/ 77 h 85"/>
                <a:gd name="T10" fmla="*/ 57 w 84"/>
                <a:gd name="T11" fmla="*/ 72 h 85"/>
                <a:gd name="T12" fmla="*/ 56 w 84"/>
                <a:gd name="T13" fmla="*/ 69 h 85"/>
                <a:gd name="T14" fmla="*/ 57 w 84"/>
                <a:gd name="T15" fmla="*/ 68 h 85"/>
                <a:gd name="T16" fmla="*/ 57 w 84"/>
                <a:gd name="T17" fmla="*/ 67 h 85"/>
                <a:gd name="T18" fmla="*/ 56 w 84"/>
                <a:gd name="T19" fmla="*/ 68 h 85"/>
                <a:gd name="T20" fmla="*/ 52 w 84"/>
                <a:gd name="T21" fmla="*/ 68 h 85"/>
                <a:gd name="T22" fmla="*/ 42 w 84"/>
                <a:gd name="T23" fmla="*/ 57 h 85"/>
                <a:gd name="T24" fmla="*/ 30 w 84"/>
                <a:gd name="T25" fmla="*/ 60 h 85"/>
                <a:gd name="T26" fmla="*/ 0 w 84"/>
                <a:gd name="T27" fmla="*/ 30 h 85"/>
                <a:gd name="T28" fmla="*/ 30 w 84"/>
                <a:gd name="T29" fmla="*/ 0 h 85"/>
                <a:gd name="T30" fmla="*/ 60 w 84"/>
                <a:gd name="T31" fmla="*/ 30 h 85"/>
                <a:gd name="T32" fmla="*/ 57 w 84"/>
                <a:gd name="T33" fmla="*/ 42 h 85"/>
                <a:gd name="T34" fmla="*/ 82 w 84"/>
                <a:gd name="T35" fmla="*/ 67 h 85"/>
                <a:gd name="T36" fmla="*/ 83 w 84"/>
                <a:gd name="T37" fmla="*/ 68 h 85"/>
                <a:gd name="T38" fmla="*/ 84 w 84"/>
                <a:gd name="T39" fmla="*/ 79 h 85"/>
                <a:gd name="T40" fmla="*/ 82 w 84"/>
                <a:gd name="T41" fmla="*/ 82 h 85"/>
                <a:gd name="T42" fmla="*/ 72 w 84"/>
                <a:gd name="T43" fmla="*/ 85 h 85"/>
                <a:gd name="T44" fmla="*/ 71 w 84"/>
                <a:gd name="T45" fmla="*/ 85 h 85"/>
                <a:gd name="T46" fmla="*/ 65 w 84"/>
                <a:gd name="T47" fmla="*/ 73 h 85"/>
                <a:gd name="T48" fmla="*/ 69 w 84"/>
                <a:gd name="T49" fmla="*/ 73 h 85"/>
                <a:gd name="T50" fmla="*/ 71 w 84"/>
                <a:gd name="T51" fmla="*/ 75 h 85"/>
                <a:gd name="T52" fmla="*/ 73 w 84"/>
                <a:gd name="T53" fmla="*/ 79 h 85"/>
                <a:gd name="T54" fmla="*/ 79 w 84"/>
                <a:gd name="T55" fmla="*/ 78 h 85"/>
                <a:gd name="T56" fmla="*/ 78 w 84"/>
                <a:gd name="T57" fmla="*/ 70 h 85"/>
                <a:gd name="T58" fmla="*/ 52 w 84"/>
                <a:gd name="T59" fmla="*/ 44 h 85"/>
                <a:gd name="T60" fmla="*/ 52 w 84"/>
                <a:gd name="T61" fmla="*/ 41 h 85"/>
                <a:gd name="T62" fmla="*/ 54 w 84"/>
                <a:gd name="T63" fmla="*/ 30 h 85"/>
                <a:gd name="T64" fmla="*/ 30 w 84"/>
                <a:gd name="T65" fmla="*/ 5 h 85"/>
                <a:gd name="T66" fmla="*/ 5 w 84"/>
                <a:gd name="T67" fmla="*/ 30 h 85"/>
                <a:gd name="T68" fmla="*/ 30 w 84"/>
                <a:gd name="T69" fmla="*/ 55 h 85"/>
                <a:gd name="T70" fmla="*/ 41 w 84"/>
                <a:gd name="T71" fmla="*/ 52 h 85"/>
                <a:gd name="T72" fmla="*/ 44 w 84"/>
                <a:gd name="T73" fmla="*/ 52 h 85"/>
                <a:gd name="T74" fmla="*/ 55 w 84"/>
                <a:gd name="T75" fmla="*/ 62 h 85"/>
                <a:gd name="T76" fmla="*/ 55 w 84"/>
                <a:gd name="T77" fmla="*/ 62 h 85"/>
                <a:gd name="T78" fmla="*/ 59 w 84"/>
                <a:gd name="T79" fmla="*/ 62 h 85"/>
                <a:gd name="T80" fmla="*/ 62 w 84"/>
                <a:gd name="T81" fmla="*/ 65 h 85"/>
                <a:gd name="T82" fmla="*/ 63 w 84"/>
                <a:gd name="T83" fmla="*/ 68 h 85"/>
                <a:gd name="T84" fmla="*/ 62 w 84"/>
                <a:gd name="T85" fmla="*/ 70 h 85"/>
                <a:gd name="T86" fmla="*/ 65 w 84"/>
                <a:gd name="T87" fmla="*/ 73 h 85"/>
                <a:gd name="T88" fmla="*/ 65 w 84"/>
                <a:gd name="T89" fmla="*/ 73 h 85"/>
                <a:gd name="T90" fmla="*/ 65 w 84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4" h="85">
                  <a:moveTo>
                    <a:pt x="71" y="85"/>
                  </a:moveTo>
                  <a:cubicBezTo>
                    <a:pt x="70" y="85"/>
                    <a:pt x="69" y="84"/>
                    <a:pt x="69" y="83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3" y="78"/>
                    <a:pt x="62" y="78"/>
                    <a:pt x="62" y="77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6" y="72"/>
                    <a:pt x="56" y="70"/>
                    <a:pt x="56" y="69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3" y="69"/>
                    <a:pt x="52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8" y="59"/>
                    <a:pt x="34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4"/>
                    <a:pt x="59" y="38"/>
                    <a:pt x="57" y="42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3" y="67"/>
                    <a:pt x="83" y="68"/>
                    <a:pt x="83" y="68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81"/>
                    <a:pt x="84" y="82"/>
                    <a:pt x="82" y="82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1" y="85"/>
                    <a:pt x="71" y="85"/>
                  </a:cubicBezTo>
                  <a:close/>
                  <a:moveTo>
                    <a:pt x="65" y="73"/>
                  </a:moveTo>
                  <a:cubicBezTo>
                    <a:pt x="69" y="73"/>
                    <a:pt x="69" y="73"/>
                    <a:pt x="69" y="73"/>
                  </a:cubicBezTo>
                  <a:cubicBezTo>
                    <a:pt x="70" y="73"/>
                    <a:pt x="71" y="74"/>
                    <a:pt x="71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43"/>
                    <a:pt x="51" y="42"/>
                    <a:pt x="52" y="41"/>
                  </a:cubicBezTo>
                  <a:cubicBezTo>
                    <a:pt x="53" y="37"/>
                    <a:pt x="54" y="34"/>
                    <a:pt x="54" y="30"/>
                  </a:cubicBezTo>
                  <a:cubicBezTo>
                    <a:pt x="54" y="16"/>
                    <a:pt x="43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1" y="52"/>
                  </a:cubicBezTo>
                  <a:cubicBezTo>
                    <a:pt x="42" y="51"/>
                    <a:pt x="43" y="51"/>
                    <a:pt x="44" y="5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6" y="61"/>
                    <a:pt x="58" y="61"/>
                    <a:pt x="59" y="62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7"/>
                    <a:pt x="63" y="68"/>
                  </a:cubicBezTo>
                  <a:cubicBezTo>
                    <a:pt x="62" y="70"/>
                    <a:pt x="62" y="70"/>
                    <a:pt x="62" y="70"/>
                  </a:cubicBezTo>
                  <a:lnTo>
                    <a:pt x="65" y="73"/>
                  </a:lnTo>
                  <a:close/>
                  <a:moveTo>
                    <a:pt x="65" y="73"/>
                  </a:moveTo>
                  <a:cubicBezTo>
                    <a:pt x="65" y="73"/>
                    <a:pt x="65" y="73"/>
                    <a:pt x="65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027B56-403D-C68F-9AF7-1FC3652A69CC}"/>
              </a:ext>
            </a:extLst>
          </p:cNvPr>
          <p:cNvGrpSpPr/>
          <p:nvPr/>
        </p:nvGrpSpPr>
        <p:grpSpPr>
          <a:xfrm>
            <a:off x="4544498" y="3553571"/>
            <a:ext cx="1254769" cy="569239"/>
            <a:chOff x="10053311" y="3109728"/>
            <a:chExt cx="1254769" cy="569239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C7D618-BAC1-8DFD-E72D-F974C7205031}"/>
                </a:ext>
              </a:extLst>
            </p:cNvPr>
            <p:cNvSpPr txBox="1"/>
            <p:nvPr/>
          </p:nvSpPr>
          <p:spPr>
            <a:xfrm>
              <a:off x="10053311" y="3109728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E4E175B-452E-67B7-2EAC-71E6D60BEBE0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sp>
        <p:nvSpPr>
          <p:cNvPr id="26" name="Freeform 129">
            <a:extLst>
              <a:ext uri="{FF2B5EF4-FFF2-40B4-BE49-F238E27FC236}">
                <a16:creationId xmlns:a16="http://schemas.microsoft.com/office/drawing/2014/main" id="{60D21919-510F-D8F2-4B29-992C48C030D7}"/>
              </a:ext>
            </a:extLst>
          </p:cNvPr>
          <p:cNvSpPr>
            <a:spLocks noEditPoints="1"/>
          </p:cNvSpPr>
          <p:nvPr/>
        </p:nvSpPr>
        <p:spPr bwMode="auto">
          <a:xfrm>
            <a:off x="6830673" y="2852758"/>
            <a:ext cx="378886" cy="505180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49DF66B-E953-E934-EF53-6319765FC620}"/>
              </a:ext>
            </a:extLst>
          </p:cNvPr>
          <p:cNvGrpSpPr/>
          <p:nvPr/>
        </p:nvGrpSpPr>
        <p:grpSpPr>
          <a:xfrm>
            <a:off x="6392732" y="3550884"/>
            <a:ext cx="1254769" cy="569239"/>
            <a:chOff x="10053311" y="3109728"/>
            <a:chExt cx="1254769" cy="56923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8411537-CBB2-7856-E165-913D2722B31A}"/>
                </a:ext>
              </a:extLst>
            </p:cNvPr>
            <p:cNvSpPr txBox="1"/>
            <p:nvPr/>
          </p:nvSpPr>
          <p:spPr>
            <a:xfrm>
              <a:off x="10053311" y="3109728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28D4149-0862-E70A-702F-F6DA0460293B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3903972-8F29-CDAB-04E6-2F07A19EBD3A}"/>
              </a:ext>
            </a:extLst>
          </p:cNvPr>
          <p:cNvGrpSpPr/>
          <p:nvPr/>
        </p:nvGrpSpPr>
        <p:grpSpPr>
          <a:xfrm>
            <a:off x="8605012" y="2852758"/>
            <a:ext cx="526677" cy="505180"/>
            <a:chOff x="5938838" y="1300163"/>
            <a:chExt cx="311150" cy="298450"/>
          </a:xfrm>
          <a:solidFill>
            <a:schemeClr val="bg1"/>
          </a:solidFill>
        </p:grpSpPr>
        <p:sp>
          <p:nvSpPr>
            <p:cNvPr id="31" name="Freeform 130">
              <a:extLst>
                <a:ext uri="{FF2B5EF4-FFF2-40B4-BE49-F238E27FC236}">
                  <a16:creationId xmlns:a16="http://schemas.microsoft.com/office/drawing/2014/main" id="{4EAA76CC-03C9-3287-A51C-07BA56B976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38838" y="1300163"/>
              <a:ext cx="311150" cy="298450"/>
            </a:xfrm>
            <a:custGeom>
              <a:avLst/>
              <a:gdLst>
                <a:gd name="T0" fmla="*/ 74 w 86"/>
                <a:gd name="T1" fmla="*/ 83 h 83"/>
                <a:gd name="T2" fmla="*/ 11 w 86"/>
                <a:gd name="T3" fmla="*/ 83 h 83"/>
                <a:gd name="T4" fmla="*/ 1 w 86"/>
                <a:gd name="T5" fmla="*/ 79 h 83"/>
                <a:gd name="T6" fmla="*/ 2 w 86"/>
                <a:gd name="T7" fmla="*/ 68 h 83"/>
                <a:gd name="T8" fmla="*/ 3 w 86"/>
                <a:gd name="T9" fmla="*/ 68 h 83"/>
                <a:gd name="T10" fmla="*/ 30 w 86"/>
                <a:gd name="T11" fmla="*/ 31 h 83"/>
                <a:gd name="T12" fmla="*/ 30 w 86"/>
                <a:gd name="T13" fmla="*/ 2 h 83"/>
                <a:gd name="T14" fmla="*/ 31 w 86"/>
                <a:gd name="T15" fmla="*/ 0 h 83"/>
                <a:gd name="T16" fmla="*/ 54 w 86"/>
                <a:gd name="T17" fmla="*/ 0 h 83"/>
                <a:gd name="T18" fmla="*/ 58 w 86"/>
                <a:gd name="T19" fmla="*/ 2 h 83"/>
                <a:gd name="T20" fmla="*/ 58 w 86"/>
                <a:gd name="T21" fmla="*/ 31 h 83"/>
                <a:gd name="T22" fmla="*/ 83 w 86"/>
                <a:gd name="T23" fmla="*/ 68 h 83"/>
                <a:gd name="T24" fmla="*/ 83 w 86"/>
                <a:gd name="T25" fmla="*/ 68 h 83"/>
                <a:gd name="T26" fmla="*/ 84 w 86"/>
                <a:gd name="T27" fmla="*/ 79 h 83"/>
                <a:gd name="T28" fmla="*/ 74 w 86"/>
                <a:gd name="T29" fmla="*/ 83 h 83"/>
                <a:gd name="T30" fmla="*/ 7 w 86"/>
                <a:gd name="T31" fmla="*/ 71 h 83"/>
                <a:gd name="T32" fmla="*/ 6 w 86"/>
                <a:gd name="T33" fmla="*/ 76 h 83"/>
                <a:gd name="T34" fmla="*/ 11 w 86"/>
                <a:gd name="T35" fmla="*/ 78 h 83"/>
                <a:gd name="T36" fmla="*/ 74 w 86"/>
                <a:gd name="T37" fmla="*/ 78 h 83"/>
                <a:gd name="T38" fmla="*/ 79 w 86"/>
                <a:gd name="T39" fmla="*/ 76 h 83"/>
                <a:gd name="T40" fmla="*/ 79 w 86"/>
                <a:gd name="T41" fmla="*/ 71 h 83"/>
                <a:gd name="T42" fmla="*/ 53 w 86"/>
                <a:gd name="T43" fmla="*/ 34 h 83"/>
                <a:gd name="T44" fmla="*/ 53 w 86"/>
                <a:gd name="T45" fmla="*/ 32 h 83"/>
                <a:gd name="T46" fmla="*/ 53 w 86"/>
                <a:gd name="T47" fmla="*/ 5 h 83"/>
                <a:gd name="T48" fmla="*/ 35 w 86"/>
                <a:gd name="T49" fmla="*/ 5 h 83"/>
                <a:gd name="T50" fmla="*/ 35 w 86"/>
                <a:gd name="T51" fmla="*/ 31 h 83"/>
                <a:gd name="T52" fmla="*/ 34 w 86"/>
                <a:gd name="T53" fmla="*/ 33 h 83"/>
                <a:gd name="T54" fmla="*/ 7 w 86"/>
                <a:gd name="T55" fmla="*/ 71 h 83"/>
                <a:gd name="T56" fmla="*/ 7 w 86"/>
                <a:gd name="T57" fmla="*/ 71 h 83"/>
                <a:gd name="T58" fmla="*/ 7 w 86"/>
                <a:gd name="T59" fmla="*/ 7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6" h="83">
                  <a:moveTo>
                    <a:pt x="74" y="83"/>
                  </a:moveTo>
                  <a:cubicBezTo>
                    <a:pt x="11" y="83"/>
                    <a:pt x="11" y="83"/>
                    <a:pt x="11" y="83"/>
                  </a:cubicBezTo>
                  <a:cubicBezTo>
                    <a:pt x="6" y="83"/>
                    <a:pt x="3" y="82"/>
                    <a:pt x="1" y="79"/>
                  </a:cubicBezTo>
                  <a:cubicBezTo>
                    <a:pt x="0" y="76"/>
                    <a:pt x="0" y="72"/>
                    <a:pt x="2" y="68"/>
                  </a:cubicBezTo>
                  <a:cubicBezTo>
                    <a:pt x="2" y="68"/>
                    <a:pt x="3" y="68"/>
                    <a:pt x="3" y="68"/>
                  </a:cubicBezTo>
                  <a:cubicBezTo>
                    <a:pt x="30" y="31"/>
                    <a:pt x="30" y="31"/>
                    <a:pt x="30" y="31"/>
                  </a:cubicBezTo>
                  <a:cubicBezTo>
                    <a:pt x="30" y="2"/>
                    <a:pt x="30" y="2"/>
                    <a:pt x="30" y="2"/>
                  </a:cubicBezTo>
                  <a:cubicBezTo>
                    <a:pt x="30" y="1"/>
                    <a:pt x="30" y="0"/>
                    <a:pt x="31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6" y="0"/>
                    <a:pt x="58" y="1"/>
                    <a:pt x="58" y="2"/>
                  </a:cubicBezTo>
                  <a:cubicBezTo>
                    <a:pt x="58" y="31"/>
                    <a:pt x="58" y="31"/>
                    <a:pt x="58" y="31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5" y="72"/>
                    <a:pt x="86" y="76"/>
                    <a:pt x="84" y="79"/>
                  </a:cubicBezTo>
                  <a:cubicBezTo>
                    <a:pt x="82" y="82"/>
                    <a:pt x="79" y="83"/>
                    <a:pt x="74" y="83"/>
                  </a:cubicBezTo>
                  <a:close/>
                  <a:moveTo>
                    <a:pt x="7" y="71"/>
                  </a:moveTo>
                  <a:cubicBezTo>
                    <a:pt x="5" y="73"/>
                    <a:pt x="5" y="75"/>
                    <a:pt x="6" y="76"/>
                  </a:cubicBezTo>
                  <a:cubicBezTo>
                    <a:pt x="7" y="77"/>
                    <a:pt x="8" y="78"/>
                    <a:pt x="11" y="78"/>
                  </a:cubicBezTo>
                  <a:cubicBezTo>
                    <a:pt x="74" y="78"/>
                    <a:pt x="74" y="78"/>
                    <a:pt x="74" y="78"/>
                  </a:cubicBezTo>
                  <a:cubicBezTo>
                    <a:pt x="77" y="78"/>
                    <a:pt x="79" y="77"/>
                    <a:pt x="79" y="76"/>
                  </a:cubicBezTo>
                  <a:cubicBezTo>
                    <a:pt x="80" y="75"/>
                    <a:pt x="80" y="73"/>
                    <a:pt x="79" y="71"/>
                  </a:cubicBezTo>
                  <a:cubicBezTo>
                    <a:pt x="53" y="34"/>
                    <a:pt x="53" y="34"/>
                    <a:pt x="53" y="34"/>
                  </a:cubicBezTo>
                  <a:cubicBezTo>
                    <a:pt x="52" y="33"/>
                    <a:pt x="53" y="33"/>
                    <a:pt x="53" y="32"/>
                  </a:cubicBezTo>
                  <a:cubicBezTo>
                    <a:pt x="53" y="5"/>
                    <a:pt x="53" y="5"/>
                    <a:pt x="53" y="5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31"/>
                    <a:pt x="35" y="31"/>
                    <a:pt x="35" y="31"/>
                  </a:cubicBezTo>
                  <a:cubicBezTo>
                    <a:pt x="35" y="32"/>
                    <a:pt x="34" y="32"/>
                    <a:pt x="34" y="33"/>
                  </a:cubicBezTo>
                  <a:lnTo>
                    <a:pt x="7" y="71"/>
                  </a:lnTo>
                  <a:close/>
                  <a:moveTo>
                    <a:pt x="7" y="71"/>
                  </a:moveTo>
                  <a:cubicBezTo>
                    <a:pt x="7" y="71"/>
                    <a:pt x="7" y="71"/>
                    <a:pt x="7" y="7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31">
              <a:extLst>
                <a:ext uri="{FF2B5EF4-FFF2-40B4-BE49-F238E27FC236}">
                  <a16:creationId xmlns:a16="http://schemas.microsoft.com/office/drawing/2014/main" id="{746E2C73-1672-F033-9C7A-47950F0821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5988" y="1444626"/>
              <a:ext cx="192088" cy="53975"/>
            </a:xfrm>
            <a:custGeom>
              <a:avLst/>
              <a:gdLst>
                <a:gd name="T0" fmla="*/ 43 w 53"/>
                <a:gd name="T1" fmla="*/ 15 h 15"/>
                <a:gd name="T2" fmla="*/ 29 w 53"/>
                <a:gd name="T3" fmla="*/ 10 h 15"/>
                <a:gd name="T4" fmla="*/ 2 w 53"/>
                <a:gd name="T5" fmla="*/ 12 h 15"/>
                <a:gd name="T6" fmla="*/ 0 w 53"/>
                <a:gd name="T7" fmla="*/ 12 h 15"/>
                <a:gd name="T8" fmla="*/ 1 w 53"/>
                <a:gd name="T9" fmla="*/ 10 h 15"/>
                <a:gd name="T10" fmla="*/ 30 w 53"/>
                <a:gd name="T11" fmla="*/ 7 h 15"/>
                <a:gd name="T12" fmla="*/ 50 w 53"/>
                <a:gd name="T13" fmla="*/ 10 h 15"/>
                <a:gd name="T14" fmla="*/ 51 w 53"/>
                <a:gd name="T15" fmla="*/ 10 h 15"/>
                <a:gd name="T16" fmla="*/ 53 w 53"/>
                <a:gd name="T17" fmla="*/ 10 h 15"/>
                <a:gd name="T18" fmla="*/ 52 w 53"/>
                <a:gd name="T19" fmla="*/ 12 h 15"/>
                <a:gd name="T20" fmla="*/ 51 w 53"/>
                <a:gd name="T21" fmla="*/ 13 h 15"/>
                <a:gd name="T22" fmla="*/ 43 w 53"/>
                <a:gd name="T23" fmla="*/ 15 h 15"/>
                <a:gd name="T24" fmla="*/ 43 w 53"/>
                <a:gd name="T25" fmla="*/ 15 h 15"/>
                <a:gd name="T26" fmla="*/ 43 w 53"/>
                <a:gd name="T27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3" h="15">
                  <a:moveTo>
                    <a:pt x="43" y="15"/>
                  </a:moveTo>
                  <a:cubicBezTo>
                    <a:pt x="39" y="15"/>
                    <a:pt x="35" y="13"/>
                    <a:pt x="29" y="10"/>
                  </a:cubicBezTo>
                  <a:cubicBezTo>
                    <a:pt x="18" y="3"/>
                    <a:pt x="2" y="12"/>
                    <a:pt x="2" y="12"/>
                  </a:cubicBezTo>
                  <a:cubicBezTo>
                    <a:pt x="2" y="12"/>
                    <a:pt x="1" y="12"/>
                    <a:pt x="0" y="12"/>
                  </a:cubicBezTo>
                  <a:cubicBezTo>
                    <a:pt x="0" y="11"/>
                    <a:pt x="0" y="10"/>
                    <a:pt x="1" y="10"/>
                  </a:cubicBezTo>
                  <a:cubicBezTo>
                    <a:pt x="2" y="9"/>
                    <a:pt x="18" y="0"/>
                    <a:pt x="30" y="7"/>
                  </a:cubicBezTo>
                  <a:cubicBezTo>
                    <a:pt x="41" y="14"/>
                    <a:pt x="46" y="12"/>
                    <a:pt x="50" y="10"/>
                  </a:cubicBezTo>
                  <a:cubicBezTo>
                    <a:pt x="51" y="10"/>
                    <a:pt x="51" y="10"/>
                    <a:pt x="51" y="10"/>
                  </a:cubicBezTo>
                  <a:cubicBezTo>
                    <a:pt x="51" y="10"/>
                    <a:pt x="52" y="10"/>
                    <a:pt x="53" y="10"/>
                  </a:cubicBezTo>
                  <a:cubicBezTo>
                    <a:pt x="53" y="11"/>
                    <a:pt x="52" y="12"/>
                    <a:pt x="52" y="12"/>
                  </a:cubicBezTo>
                  <a:cubicBezTo>
                    <a:pt x="51" y="13"/>
                    <a:pt x="51" y="13"/>
                    <a:pt x="51" y="13"/>
                  </a:cubicBezTo>
                  <a:cubicBezTo>
                    <a:pt x="49" y="13"/>
                    <a:pt x="46" y="15"/>
                    <a:pt x="43" y="15"/>
                  </a:cubicBezTo>
                  <a:close/>
                  <a:moveTo>
                    <a:pt x="43" y="15"/>
                  </a:moveTo>
                  <a:cubicBezTo>
                    <a:pt x="43" y="15"/>
                    <a:pt x="43" y="15"/>
                    <a:pt x="43" y="1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32">
              <a:extLst>
                <a:ext uri="{FF2B5EF4-FFF2-40B4-BE49-F238E27FC236}">
                  <a16:creationId xmlns:a16="http://schemas.microsoft.com/office/drawing/2014/main" id="{9E1911A1-D458-0D06-5C39-915994252C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3926" y="1519238"/>
              <a:ext cx="50800" cy="50800"/>
            </a:xfrm>
            <a:custGeom>
              <a:avLst/>
              <a:gdLst>
                <a:gd name="T0" fmla="*/ 7 w 14"/>
                <a:gd name="T1" fmla="*/ 14 h 14"/>
                <a:gd name="T2" fmla="*/ 0 w 14"/>
                <a:gd name="T3" fmla="*/ 7 h 14"/>
                <a:gd name="T4" fmla="*/ 7 w 14"/>
                <a:gd name="T5" fmla="*/ 0 h 14"/>
                <a:gd name="T6" fmla="*/ 14 w 14"/>
                <a:gd name="T7" fmla="*/ 7 h 14"/>
                <a:gd name="T8" fmla="*/ 7 w 14"/>
                <a:gd name="T9" fmla="*/ 14 h 14"/>
                <a:gd name="T10" fmla="*/ 7 w 14"/>
                <a:gd name="T11" fmla="*/ 2 h 14"/>
                <a:gd name="T12" fmla="*/ 2 w 14"/>
                <a:gd name="T13" fmla="*/ 7 h 14"/>
                <a:gd name="T14" fmla="*/ 7 w 14"/>
                <a:gd name="T15" fmla="*/ 11 h 14"/>
                <a:gd name="T16" fmla="*/ 11 w 14"/>
                <a:gd name="T17" fmla="*/ 7 h 14"/>
                <a:gd name="T18" fmla="*/ 7 w 14"/>
                <a:gd name="T19" fmla="*/ 2 h 14"/>
                <a:gd name="T20" fmla="*/ 7 w 14"/>
                <a:gd name="T21" fmla="*/ 2 h 14"/>
                <a:gd name="T22" fmla="*/ 7 w 14"/>
                <a:gd name="T2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" h="14">
                  <a:moveTo>
                    <a:pt x="7" y="14"/>
                  </a:moveTo>
                  <a:cubicBezTo>
                    <a:pt x="3" y="14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11" y="0"/>
                    <a:pt x="14" y="3"/>
                    <a:pt x="14" y="7"/>
                  </a:cubicBezTo>
                  <a:cubicBezTo>
                    <a:pt x="14" y="11"/>
                    <a:pt x="11" y="14"/>
                    <a:pt x="7" y="14"/>
                  </a:cubicBezTo>
                  <a:close/>
                  <a:moveTo>
                    <a:pt x="7" y="2"/>
                  </a:moveTo>
                  <a:cubicBezTo>
                    <a:pt x="4" y="2"/>
                    <a:pt x="2" y="4"/>
                    <a:pt x="2" y="7"/>
                  </a:cubicBezTo>
                  <a:cubicBezTo>
                    <a:pt x="2" y="9"/>
                    <a:pt x="4" y="11"/>
                    <a:pt x="7" y="11"/>
                  </a:cubicBezTo>
                  <a:cubicBezTo>
                    <a:pt x="9" y="11"/>
                    <a:pt x="11" y="9"/>
                    <a:pt x="11" y="7"/>
                  </a:cubicBezTo>
                  <a:cubicBezTo>
                    <a:pt x="11" y="4"/>
                    <a:pt x="9" y="2"/>
                    <a:pt x="7" y="2"/>
                  </a:cubicBezTo>
                  <a:close/>
                  <a:moveTo>
                    <a:pt x="7" y="2"/>
                  </a:moveTo>
                  <a:cubicBezTo>
                    <a:pt x="7" y="2"/>
                    <a:pt x="7" y="2"/>
                    <a:pt x="7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33">
              <a:extLst>
                <a:ext uri="{FF2B5EF4-FFF2-40B4-BE49-F238E27FC236}">
                  <a16:creationId xmlns:a16="http://schemas.microsoft.com/office/drawing/2014/main" id="{0DB74862-519F-AC53-C181-619F3A9F850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40451" y="1527176"/>
              <a:ext cx="44450" cy="42863"/>
            </a:xfrm>
            <a:custGeom>
              <a:avLst/>
              <a:gdLst>
                <a:gd name="T0" fmla="*/ 6 w 12"/>
                <a:gd name="T1" fmla="*/ 12 h 12"/>
                <a:gd name="T2" fmla="*/ 0 w 12"/>
                <a:gd name="T3" fmla="*/ 6 h 12"/>
                <a:gd name="T4" fmla="*/ 6 w 12"/>
                <a:gd name="T5" fmla="*/ 0 h 12"/>
                <a:gd name="T6" fmla="*/ 12 w 12"/>
                <a:gd name="T7" fmla="*/ 6 h 12"/>
                <a:gd name="T8" fmla="*/ 6 w 12"/>
                <a:gd name="T9" fmla="*/ 12 h 12"/>
                <a:gd name="T10" fmla="*/ 6 w 12"/>
                <a:gd name="T11" fmla="*/ 2 h 12"/>
                <a:gd name="T12" fmla="*/ 2 w 12"/>
                <a:gd name="T13" fmla="*/ 6 h 12"/>
                <a:gd name="T14" fmla="*/ 6 w 12"/>
                <a:gd name="T15" fmla="*/ 9 h 12"/>
                <a:gd name="T16" fmla="*/ 9 w 12"/>
                <a:gd name="T17" fmla="*/ 6 h 12"/>
                <a:gd name="T18" fmla="*/ 6 w 12"/>
                <a:gd name="T19" fmla="*/ 2 h 12"/>
                <a:gd name="T20" fmla="*/ 6 w 12"/>
                <a:gd name="T21" fmla="*/ 2 h 12"/>
                <a:gd name="T22" fmla="*/ 6 w 12"/>
                <a:gd name="T23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2" h="12">
                  <a:moveTo>
                    <a:pt x="6" y="12"/>
                  </a:move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9" y="0"/>
                    <a:pt x="12" y="2"/>
                    <a:pt x="12" y="6"/>
                  </a:cubicBezTo>
                  <a:cubicBezTo>
                    <a:pt x="12" y="9"/>
                    <a:pt x="9" y="12"/>
                    <a:pt x="6" y="12"/>
                  </a:cubicBezTo>
                  <a:close/>
                  <a:moveTo>
                    <a:pt x="6" y="2"/>
                  </a:moveTo>
                  <a:cubicBezTo>
                    <a:pt x="4" y="2"/>
                    <a:pt x="2" y="4"/>
                    <a:pt x="2" y="6"/>
                  </a:cubicBezTo>
                  <a:cubicBezTo>
                    <a:pt x="2" y="8"/>
                    <a:pt x="4" y="9"/>
                    <a:pt x="6" y="9"/>
                  </a:cubicBezTo>
                  <a:cubicBezTo>
                    <a:pt x="8" y="9"/>
                    <a:pt x="9" y="8"/>
                    <a:pt x="9" y="6"/>
                  </a:cubicBezTo>
                  <a:cubicBezTo>
                    <a:pt x="9" y="4"/>
                    <a:pt x="8" y="2"/>
                    <a:pt x="6" y="2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6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34">
              <a:extLst>
                <a:ext uri="{FF2B5EF4-FFF2-40B4-BE49-F238E27FC236}">
                  <a16:creationId xmlns:a16="http://schemas.microsoft.com/office/drawing/2014/main" id="{69095E0B-5BBA-4DE3-E0FC-EEFA29A6B5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69013" y="1493838"/>
              <a:ext cx="39688" cy="36513"/>
            </a:xfrm>
            <a:custGeom>
              <a:avLst/>
              <a:gdLst>
                <a:gd name="T0" fmla="*/ 6 w 11"/>
                <a:gd name="T1" fmla="*/ 10 h 10"/>
                <a:gd name="T2" fmla="*/ 0 w 11"/>
                <a:gd name="T3" fmla="*/ 5 h 10"/>
                <a:gd name="T4" fmla="*/ 6 w 11"/>
                <a:gd name="T5" fmla="*/ 0 h 10"/>
                <a:gd name="T6" fmla="*/ 11 w 11"/>
                <a:gd name="T7" fmla="*/ 5 h 10"/>
                <a:gd name="T8" fmla="*/ 6 w 11"/>
                <a:gd name="T9" fmla="*/ 10 h 10"/>
                <a:gd name="T10" fmla="*/ 6 w 11"/>
                <a:gd name="T11" fmla="*/ 2 h 10"/>
                <a:gd name="T12" fmla="*/ 3 w 11"/>
                <a:gd name="T13" fmla="*/ 5 h 10"/>
                <a:gd name="T14" fmla="*/ 6 w 11"/>
                <a:gd name="T15" fmla="*/ 7 h 10"/>
                <a:gd name="T16" fmla="*/ 8 w 11"/>
                <a:gd name="T17" fmla="*/ 5 h 10"/>
                <a:gd name="T18" fmla="*/ 6 w 11"/>
                <a:gd name="T19" fmla="*/ 2 h 10"/>
                <a:gd name="T20" fmla="*/ 6 w 11"/>
                <a:gd name="T21" fmla="*/ 2 h 10"/>
                <a:gd name="T22" fmla="*/ 6 w 11"/>
                <a:gd name="T2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" h="10">
                  <a:moveTo>
                    <a:pt x="6" y="10"/>
                  </a:moveTo>
                  <a:cubicBezTo>
                    <a:pt x="3" y="10"/>
                    <a:pt x="0" y="8"/>
                    <a:pt x="0" y="5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8" y="0"/>
                    <a:pt x="11" y="2"/>
                    <a:pt x="11" y="5"/>
                  </a:cubicBezTo>
                  <a:cubicBezTo>
                    <a:pt x="11" y="8"/>
                    <a:pt x="8" y="10"/>
                    <a:pt x="6" y="10"/>
                  </a:cubicBezTo>
                  <a:close/>
                  <a:moveTo>
                    <a:pt x="6" y="2"/>
                  </a:moveTo>
                  <a:cubicBezTo>
                    <a:pt x="4" y="2"/>
                    <a:pt x="3" y="3"/>
                    <a:pt x="3" y="5"/>
                  </a:cubicBezTo>
                  <a:cubicBezTo>
                    <a:pt x="3" y="6"/>
                    <a:pt x="4" y="7"/>
                    <a:pt x="6" y="7"/>
                  </a:cubicBezTo>
                  <a:cubicBezTo>
                    <a:pt x="7" y="7"/>
                    <a:pt x="8" y="6"/>
                    <a:pt x="8" y="5"/>
                  </a:cubicBezTo>
                  <a:cubicBezTo>
                    <a:pt x="8" y="3"/>
                    <a:pt x="7" y="2"/>
                    <a:pt x="6" y="2"/>
                  </a:cubicBezTo>
                  <a:close/>
                  <a:moveTo>
                    <a:pt x="6" y="2"/>
                  </a:moveTo>
                  <a:cubicBezTo>
                    <a:pt x="6" y="2"/>
                    <a:pt x="6" y="2"/>
                    <a:pt x="6" y="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35">
              <a:extLst>
                <a:ext uri="{FF2B5EF4-FFF2-40B4-BE49-F238E27FC236}">
                  <a16:creationId xmlns:a16="http://schemas.microsoft.com/office/drawing/2014/main" id="{90D0118C-50E0-647B-DD64-79CB47517E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1876" y="1325563"/>
              <a:ext cx="7938" cy="60325"/>
            </a:xfrm>
            <a:custGeom>
              <a:avLst/>
              <a:gdLst>
                <a:gd name="T0" fmla="*/ 1 w 2"/>
                <a:gd name="T1" fmla="*/ 17 h 17"/>
                <a:gd name="T2" fmla="*/ 0 w 2"/>
                <a:gd name="T3" fmla="*/ 16 h 17"/>
                <a:gd name="T4" fmla="*/ 0 w 2"/>
                <a:gd name="T5" fmla="*/ 2 h 17"/>
                <a:gd name="T6" fmla="*/ 1 w 2"/>
                <a:gd name="T7" fmla="*/ 0 h 17"/>
                <a:gd name="T8" fmla="*/ 2 w 2"/>
                <a:gd name="T9" fmla="*/ 2 h 17"/>
                <a:gd name="T10" fmla="*/ 2 w 2"/>
                <a:gd name="T11" fmla="*/ 16 h 17"/>
                <a:gd name="T12" fmla="*/ 1 w 2"/>
                <a:gd name="T13" fmla="*/ 17 h 17"/>
                <a:gd name="T14" fmla="*/ 1 w 2"/>
                <a:gd name="T15" fmla="*/ 17 h 17"/>
                <a:gd name="T16" fmla="*/ 1 w 2"/>
                <a:gd name="T17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17">
                  <a:moveTo>
                    <a:pt x="1" y="17"/>
                  </a:moveTo>
                  <a:cubicBezTo>
                    <a:pt x="0" y="17"/>
                    <a:pt x="0" y="16"/>
                    <a:pt x="0" y="16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2" y="0"/>
                    <a:pt x="2" y="1"/>
                    <a:pt x="2" y="2"/>
                  </a:cubicBezTo>
                  <a:cubicBezTo>
                    <a:pt x="2" y="16"/>
                    <a:pt x="2" y="16"/>
                    <a:pt x="2" y="16"/>
                  </a:cubicBezTo>
                  <a:cubicBezTo>
                    <a:pt x="2" y="16"/>
                    <a:pt x="2" y="17"/>
                    <a:pt x="1" y="17"/>
                  </a:cubicBezTo>
                  <a:close/>
                  <a:moveTo>
                    <a:pt x="1" y="17"/>
                  </a:moveTo>
                  <a:cubicBezTo>
                    <a:pt x="1" y="17"/>
                    <a:pt x="1" y="17"/>
                    <a:pt x="1" y="1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36">
              <a:extLst>
                <a:ext uri="{FF2B5EF4-FFF2-40B4-BE49-F238E27FC236}">
                  <a16:creationId xmlns:a16="http://schemas.microsoft.com/office/drawing/2014/main" id="{F0845C05-06B7-4D92-1C5B-B938F183D0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111876" y="1397001"/>
              <a:ext cx="7938" cy="11113"/>
            </a:xfrm>
            <a:custGeom>
              <a:avLst/>
              <a:gdLst>
                <a:gd name="T0" fmla="*/ 1 w 2"/>
                <a:gd name="T1" fmla="*/ 3 h 3"/>
                <a:gd name="T2" fmla="*/ 0 w 2"/>
                <a:gd name="T3" fmla="*/ 2 h 3"/>
                <a:gd name="T4" fmla="*/ 0 w 2"/>
                <a:gd name="T5" fmla="*/ 1 h 3"/>
                <a:gd name="T6" fmla="*/ 1 w 2"/>
                <a:gd name="T7" fmla="*/ 0 h 3"/>
                <a:gd name="T8" fmla="*/ 2 w 2"/>
                <a:gd name="T9" fmla="*/ 1 h 3"/>
                <a:gd name="T10" fmla="*/ 2 w 2"/>
                <a:gd name="T11" fmla="*/ 2 h 3"/>
                <a:gd name="T12" fmla="*/ 1 w 2"/>
                <a:gd name="T13" fmla="*/ 3 h 3"/>
                <a:gd name="T14" fmla="*/ 1 w 2"/>
                <a:gd name="T15" fmla="*/ 3 h 3"/>
                <a:gd name="T16" fmla="*/ 1 w 2"/>
                <a:gd name="T1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" h="3">
                  <a:moveTo>
                    <a:pt x="1" y="3"/>
                  </a:moveTo>
                  <a:cubicBezTo>
                    <a:pt x="0" y="3"/>
                    <a:pt x="0" y="3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2" y="0"/>
                    <a:pt x="2" y="0"/>
                    <a:pt x="2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3"/>
                    <a:pt x="2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873BE73-67F9-D5E9-5EF6-917A92D13AFE}"/>
              </a:ext>
            </a:extLst>
          </p:cNvPr>
          <p:cNvGrpSpPr/>
          <p:nvPr/>
        </p:nvGrpSpPr>
        <p:grpSpPr>
          <a:xfrm>
            <a:off x="8240966" y="3550884"/>
            <a:ext cx="1254769" cy="569239"/>
            <a:chOff x="10053311" y="3109728"/>
            <a:chExt cx="1254769" cy="569239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05E7953-7C71-1D5B-7402-F9D29A8976E3}"/>
                </a:ext>
              </a:extLst>
            </p:cNvPr>
            <p:cNvSpPr txBox="1"/>
            <p:nvPr/>
          </p:nvSpPr>
          <p:spPr>
            <a:xfrm>
              <a:off x="10053311" y="3109728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49E29D6-DB4D-6D04-8E00-D4727B96B1D1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F68C7C6-F568-478C-A398-D81E64BE3FB3}"/>
              </a:ext>
            </a:extLst>
          </p:cNvPr>
          <p:cNvGrpSpPr/>
          <p:nvPr/>
        </p:nvGrpSpPr>
        <p:grpSpPr>
          <a:xfrm>
            <a:off x="10441153" y="2861491"/>
            <a:ext cx="550862" cy="470248"/>
            <a:chOff x="6945313" y="1306513"/>
            <a:chExt cx="325438" cy="277813"/>
          </a:xfrm>
          <a:solidFill>
            <a:schemeClr val="accent2"/>
          </a:solidFill>
        </p:grpSpPr>
        <p:sp>
          <p:nvSpPr>
            <p:cNvPr id="42" name="Freeform 137">
              <a:extLst>
                <a:ext uri="{FF2B5EF4-FFF2-40B4-BE49-F238E27FC236}">
                  <a16:creationId xmlns:a16="http://schemas.microsoft.com/office/drawing/2014/main" id="{0097173A-CB9D-3488-1477-1E432A984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5313" y="1306513"/>
              <a:ext cx="325438" cy="277813"/>
            </a:xfrm>
            <a:custGeom>
              <a:avLst/>
              <a:gdLst>
                <a:gd name="T0" fmla="*/ 80 w 90"/>
                <a:gd name="T1" fmla="*/ 10 h 77"/>
                <a:gd name="T2" fmla="*/ 45 w 90"/>
                <a:gd name="T3" fmla="*/ 9 h 77"/>
                <a:gd name="T4" fmla="*/ 10 w 90"/>
                <a:gd name="T5" fmla="*/ 10 h 77"/>
                <a:gd name="T6" fmla="*/ 10 w 90"/>
                <a:gd name="T7" fmla="*/ 45 h 77"/>
                <a:gd name="T8" fmla="*/ 39 w 90"/>
                <a:gd name="T9" fmla="*/ 74 h 77"/>
                <a:gd name="T10" fmla="*/ 51 w 90"/>
                <a:gd name="T11" fmla="*/ 74 h 77"/>
                <a:gd name="T12" fmla="*/ 80 w 90"/>
                <a:gd name="T13" fmla="*/ 45 h 77"/>
                <a:gd name="T14" fmla="*/ 80 w 90"/>
                <a:gd name="T15" fmla="*/ 10 h 77"/>
                <a:gd name="T16" fmla="*/ 76 w 90"/>
                <a:gd name="T17" fmla="*/ 41 h 77"/>
                <a:gd name="T18" fmla="*/ 47 w 90"/>
                <a:gd name="T19" fmla="*/ 71 h 77"/>
                <a:gd name="T20" fmla="*/ 43 w 90"/>
                <a:gd name="T21" fmla="*/ 71 h 77"/>
                <a:gd name="T22" fmla="*/ 14 w 90"/>
                <a:gd name="T23" fmla="*/ 41 h 77"/>
                <a:gd name="T24" fmla="*/ 14 w 90"/>
                <a:gd name="T25" fmla="*/ 13 h 77"/>
                <a:gd name="T26" fmla="*/ 41 w 90"/>
                <a:gd name="T27" fmla="*/ 13 h 77"/>
                <a:gd name="T28" fmla="*/ 45 w 90"/>
                <a:gd name="T29" fmla="*/ 16 h 77"/>
                <a:gd name="T30" fmla="*/ 49 w 90"/>
                <a:gd name="T31" fmla="*/ 13 h 77"/>
                <a:gd name="T32" fmla="*/ 76 w 90"/>
                <a:gd name="T33" fmla="*/ 13 h 77"/>
                <a:gd name="T34" fmla="*/ 76 w 90"/>
                <a:gd name="T35" fmla="*/ 41 h 77"/>
                <a:gd name="T36" fmla="*/ 76 w 90"/>
                <a:gd name="T37" fmla="*/ 41 h 77"/>
                <a:gd name="T38" fmla="*/ 76 w 90"/>
                <a:gd name="T39" fmla="*/ 41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0" h="77">
                  <a:moveTo>
                    <a:pt x="80" y="10"/>
                  </a:moveTo>
                  <a:cubicBezTo>
                    <a:pt x="70" y="0"/>
                    <a:pt x="55" y="0"/>
                    <a:pt x="45" y="9"/>
                  </a:cubicBezTo>
                  <a:cubicBezTo>
                    <a:pt x="35" y="0"/>
                    <a:pt x="20" y="0"/>
                    <a:pt x="10" y="10"/>
                  </a:cubicBezTo>
                  <a:cubicBezTo>
                    <a:pt x="0" y="19"/>
                    <a:pt x="0" y="35"/>
                    <a:pt x="10" y="45"/>
                  </a:cubicBezTo>
                  <a:cubicBezTo>
                    <a:pt x="13" y="48"/>
                    <a:pt x="39" y="74"/>
                    <a:pt x="39" y="74"/>
                  </a:cubicBezTo>
                  <a:cubicBezTo>
                    <a:pt x="42" y="77"/>
                    <a:pt x="48" y="77"/>
                    <a:pt x="51" y="74"/>
                  </a:cubicBezTo>
                  <a:cubicBezTo>
                    <a:pt x="51" y="74"/>
                    <a:pt x="80" y="46"/>
                    <a:pt x="80" y="45"/>
                  </a:cubicBezTo>
                  <a:cubicBezTo>
                    <a:pt x="90" y="35"/>
                    <a:pt x="90" y="19"/>
                    <a:pt x="80" y="10"/>
                  </a:cubicBezTo>
                  <a:close/>
                  <a:moveTo>
                    <a:pt x="76" y="41"/>
                  </a:moveTo>
                  <a:cubicBezTo>
                    <a:pt x="47" y="71"/>
                    <a:pt x="47" y="71"/>
                    <a:pt x="47" y="71"/>
                  </a:cubicBezTo>
                  <a:cubicBezTo>
                    <a:pt x="46" y="72"/>
                    <a:pt x="44" y="72"/>
                    <a:pt x="43" y="71"/>
                  </a:cubicBezTo>
                  <a:cubicBezTo>
                    <a:pt x="14" y="41"/>
                    <a:pt x="14" y="41"/>
                    <a:pt x="14" y="41"/>
                  </a:cubicBezTo>
                  <a:cubicBezTo>
                    <a:pt x="6" y="34"/>
                    <a:pt x="6" y="21"/>
                    <a:pt x="14" y="13"/>
                  </a:cubicBezTo>
                  <a:cubicBezTo>
                    <a:pt x="21" y="6"/>
                    <a:pt x="33" y="6"/>
                    <a:pt x="41" y="13"/>
                  </a:cubicBezTo>
                  <a:cubicBezTo>
                    <a:pt x="45" y="16"/>
                    <a:pt x="45" y="16"/>
                    <a:pt x="45" y="16"/>
                  </a:cubicBezTo>
                  <a:cubicBezTo>
                    <a:pt x="49" y="13"/>
                    <a:pt x="49" y="13"/>
                    <a:pt x="49" y="13"/>
                  </a:cubicBezTo>
                  <a:cubicBezTo>
                    <a:pt x="57" y="6"/>
                    <a:pt x="69" y="6"/>
                    <a:pt x="76" y="13"/>
                  </a:cubicBezTo>
                  <a:cubicBezTo>
                    <a:pt x="84" y="21"/>
                    <a:pt x="84" y="34"/>
                    <a:pt x="76" y="41"/>
                  </a:cubicBezTo>
                  <a:close/>
                  <a:moveTo>
                    <a:pt x="76" y="41"/>
                  </a:moveTo>
                  <a:cubicBezTo>
                    <a:pt x="76" y="41"/>
                    <a:pt x="76" y="41"/>
                    <a:pt x="76" y="4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38">
              <a:extLst>
                <a:ext uri="{FF2B5EF4-FFF2-40B4-BE49-F238E27FC236}">
                  <a16:creationId xmlns:a16="http://schemas.microsoft.com/office/drawing/2014/main" id="{39CA7893-8850-FA68-3B29-E4B530D667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02463" y="1365251"/>
              <a:ext cx="44450" cy="42863"/>
            </a:xfrm>
            <a:custGeom>
              <a:avLst/>
              <a:gdLst>
                <a:gd name="T0" fmla="*/ 11 w 12"/>
                <a:gd name="T1" fmla="*/ 0 h 12"/>
                <a:gd name="T2" fmla="*/ 11 w 12"/>
                <a:gd name="T3" fmla="*/ 0 h 12"/>
                <a:gd name="T4" fmla="*/ 0 w 12"/>
                <a:gd name="T5" fmla="*/ 11 h 12"/>
                <a:gd name="T6" fmla="*/ 1 w 12"/>
                <a:gd name="T7" fmla="*/ 12 h 12"/>
                <a:gd name="T8" fmla="*/ 2 w 12"/>
                <a:gd name="T9" fmla="*/ 11 h 12"/>
                <a:gd name="T10" fmla="*/ 11 w 12"/>
                <a:gd name="T11" fmla="*/ 2 h 12"/>
                <a:gd name="T12" fmla="*/ 12 w 12"/>
                <a:gd name="T13" fmla="*/ 1 h 12"/>
                <a:gd name="T14" fmla="*/ 11 w 12"/>
                <a:gd name="T15" fmla="*/ 0 h 12"/>
                <a:gd name="T16" fmla="*/ 11 w 12"/>
                <a:gd name="T17" fmla="*/ 0 h 12"/>
                <a:gd name="T18" fmla="*/ 11 w 12"/>
                <a:gd name="T1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2"/>
                    <a:pt x="0" y="12"/>
                    <a:pt x="1" y="12"/>
                  </a:cubicBezTo>
                  <a:cubicBezTo>
                    <a:pt x="2" y="12"/>
                    <a:pt x="2" y="12"/>
                    <a:pt x="2" y="11"/>
                  </a:cubicBezTo>
                  <a:cubicBezTo>
                    <a:pt x="2" y="6"/>
                    <a:pt x="6" y="2"/>
                    <a:pt x="11" y="2"/>
                  </a:cubicBezTo>
                  <a:cubicBezTo>
                    <a:pt x="12" y="2"/>
                    <a:pt x="12" y="2"/>
                    <a:pt x="12" y="1"/>
                  </a:cubicBezTo>
                  <a:cubicBezTo>
                    <a:pt x="12" y="0"/>
                    <a:pt x="12" y="0"/>
                    <a:pt x="11" y="0"/>
                  </a:cubicBezTo>
                  <a:close/>
                  <a:moveTo>
                    <a:pt x="11" y="0"/>
                  </a:moveTo>
                  <a:cubicBezTo>
                    <a:pt x="11" y="0"/>
                    <a:pt x="11" y="0"/>
                    <a:pt x="11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DCDF8D-12EA-A4C4-9781-164854A3E1EE}"/>
              </a:ext>
            </a:extLst>
          </p:cNvPr>
          <p:cNvGrpSpPr/>
          <p:nvPr/>
        </p:nvGrpSpPr>
        <p:grpSpPr>
          <a:xfrm>
            <a:off x="10089200" y="3542151"/>
            <a:ext cx="1254769" cy="569239"/>
            <a:chOff x="10053311" y="3109728"/>
            <a:chExt cx="1254769" cy="569239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4D0748A-C125-5674-8ADC-B0D17C39E2DD}"/>
                </a:ext>
              </a:extLst>
            </p:cNvPr>
            <p:cNvSpPr txBox="1"/>
            <p:nvPr/>
          </p:nvSpPr>
          <p:spPr>
            <a:xfrm>
              <a:off x="10053311" y="3109728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46D9C27-780C-8D39-51F8-926ADB12932D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7633BEE-72A7-E06B-3D39-D5D214689316}"/>
              </a:ext>
            </a:extLst>
          </p:cNvPr>
          <p:cNvGrpSpPr/>
          <p:nvPr/>
        </p:nvGrpSpPr>
        <p:grpSpPr>
          <a:xfrm>
            <a:off x="1222824" y="4730242"/>
            <a:ext cx="505180" cy="515929"/>
            <a:chOff x="7974013" y="1296988"/>
            <a:chExt cx="298450" cy="304800"/>
          </a:xfrm>
          <a:solidFill>
            <a:schemeClr val="accent1"/>
          </a:solidFill>
        </p:grpSpPr>
        <p:sp>
          <p:nvSpPr>
            <p:cNvPr id="48" name="Freeform 139">
              <a:extLst>
                <a:ext uri="{FF2B5EF4-FFF2-40B4-BE49-F238E27FC236}">
                  <a16:creationId xmlns:a16="http://schemas.microsoft.com/office/drawing/2014/main" id="{EB7297B6-59F5-FCDB-F572-ACD09C70A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74013" y="1306513"/>
              <a:ext cx="207963" cy="295275"/>
            </a:xfrm>
            <a:custGeom>
              <a:avLst/>
              <a:gdLst>
                <a:gd name="T0" fmla="*/ 29 w 58"/>
                <a:gd name="T1" fmla="*/ 0 h 82"/>
                <a:gd name="T2" fmla="*/ 27 w 58"/>
                <a:gd name="T3" fmla="*/ 1 h 82"/>
                <a:gd name="T4" fmla="*/ 0 w 58"/>
                <a:gd name="T5" fmla="*/ 53 h 82"/>
                <a:gd name="T6" fmla="*/ 29 w 58"/>
                <a:gd name="T7" fmla="*/ 82 h 82"/>
                <a:gd name="T8" fmla="*/ 58 w 58"/>
                <a:gd name="T9" fmla="*/ 53 h 82"/>
                <a:gd name="T10" fmla="*/ 31 w 58"/>
                <a:gd name="T11" fmla="*/ 1 h 82"/>
                <a:gd name="T12" fmla="*/ 29 w 58"/>
                <a:gd name="T13" fmla="*/ 0 h 82"/>
                <a:gd name="T14" fmla="*/ 29 w 58"/>
                <a:gd name="T15" fmla="*/ 77 h 82"/>
                <a:gd name="T16" fmla="*/ 6 w 58"/>
                <a:gd name="T17" fmla="*/ 53 h 82"/>
                <a:gd name="T18" fmla="*/ 29 w 58"/>
                <a:gd name="T19" fmla="*/ 7 h 82"/>
                <a:gd name="T20" fmla="*/ 53 w 58"/>
                <a:gd name="T21" fmla="*/ 53 h 82"/>
                <a:gd name="T22" fmla="*/ 29 w 58"/>
                <a:gd name="T23" fmla="*/ 77 h 82"/>
                <a:gd name="T24" fmla="*/ 29 w 58"/>
                <a:gd name="T25" fmla="*/ 77 h 82"/>
                <a:gd name="T26" fmla="*/ 29 w 58"/>
                <a:gd name="T27" fmla="*/ 7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8" h="82">
                  <a:moveTo>
                    <a:pt x="29" y="0"/>
                  </a:moveTo>
                  <a:cubicBezTo>
                    <a:pt x="28" y="0"/>
                    <a:pt x="27" y="0"/>
                    <a:pt x="27" y="1"/>
                  </a:cubicBezTo>
                  <a:cubicBezTo>
                    <a:pt x="26" y="2"/>
                    <a:pt x="0" y="38"/>
                    <a:pt x="0" y="53"/>
                  </a:cubicBezTo>
                  <a:cubicBezTo>
                    <a:pt x="0" y="69"/>
                    <a:pt x="13" y="82"/>
                    <a:pt x="29" y="82"/>
                  </a:cubicBezTo>
                  <a:cubicBezTo>
                    <a:pt x="45" y="82"/>
                    <a:pt x="58" y="69"/>
                    <a:pt x="58" y="53"/>
                  </a:cubicBezTo>
                  <a:cubicBezTo>
                    <a:pt x="58" y="38"/>
                    <a:pt x="32" y="2"/>
                    <a:pt x="31" y="1"/>
                  </a:cubicBezTo>
                  <a:cubicBezTo>
                    <a:pt x="31" y="0"/>
                    <a:pt x="30" y="0"/>
                    <a:pt x="29" y="0"/>
                  </a:cubicBezTo>
                  <a:close/>
                  <a:moveTo>
                    <a:pt x="29" y="77"/>
                  </a:moveTo>
                  <a:cubicBezTo>
                    <a:pt x="16" y="77"/>
                    <a:pt x="6" y="66"/>
                    <a:pt x="6" y="53"/>
                  </a:cubicBezTo>
                  <a:cubicBezTo>
                    <a:pt x="6" y="43"/>
                    <a:pt x="21" y="19"/>
                    <a:pt x="29" y="7"/>
                  </a:cubicBezTo>
                  <a:cubicBezTo>
                    <a:pt x="37" y="19"/>
                    <a:pt x="53" y="43"/>
                    <a:pt x="53" y="53"/>
                  </a:cubicBezTo>
                  <a:cubicBezTo>
                    <a:pt x="53" y="66"/>
                    <a:pt x="42" y="77"/>
                    <a:pt x="29" y="77"/>
                  </a:cubicBezTo>
                  <a:close/>
                  <a:moveTo>
                    <a:pt x="29" y="77"/>
                  </a:moveTo>
                  <a:cubicBezTo>
                    <a:pt x="29" y="77"/>
                    <a:pt x="29" y="77"/>
                    <a:pt x="29" y="7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40">
              <a:extLst>
                <a:ext uri="{FF2B5EF4-FFF2-40B4-BE49-F238E27FC236}">
                  <a16:creationId xmlns:a16="http://schemas.microsoft.com/office/drawing/2014/main" id="{99713EE6-CF5F-882D-4225-470A6BBC71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08938" y="1487488"/>
              <a:ext cx="79375" cy="79375"/>
            </a:xfrm>
            <a:custGeom>
              <a:avLst/>
              <a:gdLst>
                <a:gd name="T0" fmla="*/ 5 w 22"/>
                <a:gd name="T1" fmla="*/ 3 h 22"/>
                <a:gd name="T2" fmla="*/ 3 w 22"/>
                <a:gd name="T3" fmla="*/ 0 h 22"/>
                <a:gd name="T4" fmla="*/ 0 w 22"/>
                <a:gd name="T5" fmla="*/ 3 h 22"/>
                <a:gd name="T6" fmla="*/ 19 w 22"/>
                <a:gd name="T7" fmla="*/ 22 h 22"/>
                <a:gd name="T8" fmla="*/ 22 w 22"/>
                <a:gd name="T9" fmla="*/ 19 h 22"/>
                <a:gd name="T10" fmla="*/ 19 w 22"/>
                <a:gd name="T11" fmla="*/ 16 h 22"/>
                <a:gd name="T12" fmla="*/ 5 w 22"/>
                <a:gd name="T13" fmla="*/ 3 h 22"/>
                <a:gd name="T14" fmla="*/ 5 w 22"/>
                <a:gd name="T15" fmla="*/ 3 h 22"/>
                <a:gd name="T16" fmla="*/ 5 w 22"/>
                <a:gd name="T17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" h="22">
                  <a:moveTo>
                    <a:pt x="5" y="3"/>
                  </a:moveTo>
                  <a:cubicBezTo>
                    <a:pt x="5" y="1"/>
                    <a:pt x="4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13"/>
                    <a:pt x="8" y="22"/>
                    <a:pt x="19" y="22"/>
                  </a:cubicBezTo>
                  <a:cubicBezTo>
                    <a:pt x="20" y="22"/>
                    <a:pt x="22" y="21"/>
                    <a:pt x="22" y="19"/>
                  </a:cubicBezTo>
                  <a:cubicBezTo>
                    <a:pt x="22" y="18"/>
                    <a:pt x="20" y="16"/>
                    <a:pt x="19" y="16"/>
                  </a:cubicBezTo>
                  <a:cubicBezTo>
                    <a:pt x="11" y="16"/>
                    <a:pt x="5" y="10"/>
                    <a:pt x="5" y="3"/>
                  </a:cubicBezTo>
                  <a:close/>
                  <a:moveTo>
                    <a:pt x="5" y="3"/>
                  </a:moveTo>
                  <a:cubicBezTo>
                    <a:pt x="5" y="3"/>
                    <a:pt x="5" y="3"/>
                    <a:pt x="5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41">
              <a:extLst>
                <a:ext uri="{FF2B5EF4-FFF2-40B4-BE49-F238E27FC236}">
                  <a16:creationId xmlns:a16="http://schemas.microsoft.com/office/drawing/2014/main" id="{32531A59-0514-F04A-2A5D-30CA0089B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1338" y="1296988"/>
              <a:ext cx="111125" cy="150813"/>
            </a:xfrm>
            <a:custGeom>
              <a:avLst/>
              <a:gdLst>
                <a:gd name="T0" fmla="*/ 18 w 31"/>
                <a:gd name="T1" fmla="*/ 1 h 42"/>
                <a:gd name="T2" fmla="*/ 15 w 31"/>
                <a:gd name="T3" fmla="*/ 0 h 42"/>
                <a:gd name="T4" fmla="*/ 13 w 31"/>
                <a:gd name="T5" fmla="*/ 1 h 42"/>
                <a:gd name="T6" fmla="*/ 0 w 31"/>
                <a:gd name="T7" fmla="*/ 26 h 42"/>
                <a:gd name="T8" fmla="*/ 15 w 31"/>
                <a:gd name="T9" fmla="*/ 42 h 42"/>
                <a:gd name="T10" fmla="*/ 31 w 31"/>
                <a:gd name="T11" fmla="*/ 26 h 42"/>
                <a:gd name="T12" fmla="*/ 18 w 31"/>
                <a:gd name="T13" fmla="*/ 1 h 42"/>
                <a:gd name="T14" fmla="*/ 15 w 31"/>
                <a:gd name="T15" fmla="*/ 36 h 42"/>
                <a:gd name="T16" fmla="*/ 6 w 31"/>
                <a:gd name="T17" fmla="*/ 26 h 42"/>
                <a:gd name="T18" fmla="*/ 15 w 31"/>
                <a:gd name="T19" fmla="*/ 7 h 42"/>
                <a:gd name="T20" fmla="*/ 25 w 31"/>
                <a:gd name="T21" fmla="*/ 26 h 42"/>
                <a:gd name="T22" fmla="*/ 15 w 31"/>
                <a:gd name="T23" fmla="*/ 36 h 42"/>
                <a:gd name="T24" fmla="*/ 15 w 31"/>
                <a:gd name="T25" fmla="*/ 36 h 42"/>
                <a:gd name="T26" fmla="*/ 15 w 31"/>
                <a:gd name="T27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" h="42">
                  <a:moveTo>
                    <a:pt x="18" y="1"/>
                  </a:moveTo>
                  <a:cubicBezTo>
                    <a:pt x="17" y="0"/>
                    <a:pt x="16" y="0"/>
                    <a:pt x="15" y="0"/>
                  </a:cubicBezTo>
                  <a:cubicBezTo>
                    <a:pt x="15" y="0"/>
                    <a:pt x="14" y="0"/>
                    <a:pt x="13" y="1"/>
                  </a:cubicBezTo>
                  <a:cubicBezTo>
                    <a:pt x="11" y="4"/>
                    <a:pt x="0" y="19"/>
                    <a:pt x="0" y="26"/>
                  </a:cubicBezTo>
                  <a:cubicBezTo>
                    <a:pt x="0" y="35"/>
                    <a:pt x="7" y="42"/>
                    <a:pt x="15" y="42"/>
                  </a:cubicBezTo>
                  <a:cubicBezTo>
                    <a:pt x="24" y="42"/>
                    <a:pt x="31" y="35"/>
                    <a:pt x="31" y="26"/>
                  </a:cubicBezTo>
                  <a:cubicBezTo>
                    <a:pt x="31" y="19"/>
                    <a:pt x="20" y="4"/>
                    <a:pt x="18" y="1"/>
                  </a:cubicBezTo>
                  <a:close/>
                  <a:moveTo>
                    <a:pt x="15" y="36"/>
                  </a:moveTo>
                  <a:cubicBezTo>
                    <a:pt x="10" y="36"/>
                    <a:pt x="6" y="32"/>
                    <a:pt x="6" y="26"/>
                  </a:cubicBezTo>
                  <a:cubicBezTo>
                    <a:pt x="6" y="23"/>
                    <a:pt x="11" y="14"/>
                    <a:pt x="15" y="7"/>
                  </a:cubicBezTo>
                  <a:cubicBezTo>
                    <a:pt x="20" y="14"/>
                    <a:pt x="25" y="23"/>
                    <a:pt x="25" y="26"/>
                  </a:cubicBezTo>
                  <a:cubicBezTo>
                    <a:pt x="25" y="32"/>
                    <a:pt x="21" y="36"/>
                    <a:pt x="15" y="36"/>
                  </a:cubicBezTo>
                  <a:close/>
                  <a:moveTo>
                    <a:pt x="15" y="36"/>
                  </a:moveTo>
                  <a:cubicBezTo>
                    <a:pt x="15" y="36"/>
                    <a:pt x="15" y="36"/>
                    <a:pt x="15" y="36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B2AA5D5-A217-BDDD-75ED-CF837E6980E7}"/>
              </a:ext>
            </a:extLst>
          </p:cNvPr>
          <p:cNvGrpSpPr/>
          <p:nvPr/>
        </p:nvGrpSpPr>
        <p:grpSpPr>
          <a:xfrm>
            <a:off x="848030" y="5433742"/>
            <a:ext cx="1254769" cy="569239"/>
            <a:chOff x="10053311" y="3109728"/>
            <a:chExt cx="1254769" cy="569239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912EF1B-767A-10DE-7529-A38B015E5582}"/>
                </a:ext>
              </a:extLst>
            </p:cNvPr>
            <p:cNvSpPr txBox="1"/>
            <p:nvPr/>
          </p:nvSpPr>
          <p:spPr>
            <a:xfrm>
              <a:off x="10053311" y="3109728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D88D13A-5C60-B25B-46CA-FB24B974BC4B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BD66DC3-9788-4FB8-B295-D7F1F552ACCC}"/>
              </a:ext>
            </a:extLst>
          </p:cNvPr>
          <p:cNvGrpSpPr/>
          <p:nvPr/>
        </p:nvGrpSpPr>
        <p:grpSpPr>
          <a:xfrm>
            <a:off x="3064340" y="4730242"/>
            <a:ext cx="518616" cy="515929"/>
            <a:chOff x="8983663" y="1296988"/>
            <a:chExt cx="306388" cy="304800"/>
          </a:xfrm>
          <a:solidFill>
            <a:schemeClr val="bg1"/>
          </a:solidFill>
        </p:grpSpPr>
        <p:sp>
          <p:nvSpPr>
            <p:cNvPr id="55" name="Freeform 142">
              <a:extLst>
                <a:ext uri="{FF2B5EF4-FFF2-40B4-BE49-F238E27FC236}">
                  <a16:creationId xmlns:a16="http://schemas.microsoft.com/office/drawing/2014/main" id="{6BD447F1-E892-7348-86FD-40579528AC5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66213" y="1331913"/>
              <a:ext cx="14288" cy="14288"/>
            </a:xfrm>
            <a:custGeom>
              <a:avLst/>
              <a:gdLst>
                <a:gd name="T0" fmla="*/ 2 w 4"/>
                <a:gd name="T1" fmla="*/ 4 h 4"/>
                <a:gd name="T2" fmla="*/ 0 w 4"/>
                <a:gd name="T3" fmla="*/ 3 h 4"/>
                <a:gd name="T4" fmla="*/ 1 w 4"/>
                <a:gd name="T5" fmla="*/ 1 h 4"/>
                <a:gd name="T6" fmla="*/ 3 w 4"/>
                <a:gd name="T7" fmla="*/ 1 h 4"/>
                <a:gd name="T8" fmla="*/ 4 w 4"/>
                <a:gd name="T9" fmla="*/ 2 h 4"/>
                <a:gd name="T10" fmla="*/ 3 w 4"/>
                <a:gd name="T11" fmla="*/ 3 h 4"/>
                <a:gd name="T12" fmla="*/ 2 w 4"/>
                <a:gd name="T13" fmla="*/ 4 h 4"/>
                <a:gd name="T14" fmla="*/ 2 w 4"/>
                <a:gd name="T15" fmla="*/ 4 h 4"/>
                <a:gd name="T16" fmla="*/ 2 w 4"/>
                <a:gd name="T17" fmla="*/ 4 h 4"/>
                <a:gd name="T18" fmla="*/ 2 w 4"/>
                <a:gd name="T1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1" y="4"/>
                    <a:pt x="0" y="3"/>
                    <a:pt x="0" y="3"/>
                  </a:cubicBezTo>
                  <a:cubicBezTo>
                    <a:pt x="0" y="2"/>
                    <a:pt x="0" y="1"/>
                    <a:pt x="1" y="1"/>
                  </a:cubicBezTo>
                  <a:cubicBezTo>
                    <a:pt x="2" y="1"/>
                    <a:pt x="2" y="1"/>
                    <a:pt x="3" y="1"/>
                  </a:cubicBezTo>
                  <a:cubicBezTo>
                    <a:pt x="3" y="0"/>
                    <a:pt x="4" y="1"/>
                    <a:pt x="4" y="2"/>
                  </a:cubicBezTo>
                  <a:cubicBezTo>
                    <a:pt x="4" y="2"/>
                    <a:pt x="4" y="3"/>
                    <a:pt x="3" y="3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4"/>
                    <a:pt x="2" y="4"/>
                    <a:pt x="2" y="4"/>
                  </a:cubicBezTo>
                  <a:close/>
                  <a:moveTo>
                    <a:pt x="2" y="4"/>
                  </a:moveTo>
                  <a:cubicBezTo>
                    <a:pt x="2" y="4"/>
                    <a:pt x="2" y="4"/>
                    <a:pt x="2" y="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43">
              <a:extLst>
                <a:ext uri="{FF2B5EF4-FFF2-40B4-BE49-F238E27FC236}">
                  <a16:creationId xmlns:a16="http://schemas.microsoft.com/office/drawing/2014/main" id="{2720E39D-3D97-36BB-4B14-4830B80E47A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020176" y="1343026"/>
              <a:ext cx="42863" cy="65088"/>
            </a:xfrm>
            <a:custGeom>
              <a:avLst/>
              <a:gdLst>
                <a:gd name="T0" fmla="*/ 2 w 12"/>
                <a:gd name="T1" fmla="*/ 18 h 18"/>
                <a:gd name="T2" fmla="*/ 0 w 12"/>
                <a:gd name="T3" fmla="*/ 17 h 18"/>
                <a:gd name="T4" fmla="*/ 10 w 12"/>
                <a:gd name="T5" fmla="*/ 0 h 18"/>
                <a:gd name="T6" fmla="*/ 12 w 12"/>
                <a:gd name="T7" fmla="*/ 0 h 18"/>
                <a:gd name="T8" fmla="*/ 11 w 12"/>
                <a:gd name="T9" fmla="*/ 2 h 18"/>
                <a:gd name="T10" fmla="*/ 3 w 12"/>
                <a:gd name="T11" fmla="*/ 17 h 18"/>
                <a:gd name="T12" fmla="*/ 2 w 12"/>
                <a:gd name="T13" fmla="*/ 18 h 18"/>
                <a:gd name="T14" fmla="*/ 2 w 12"/>
                <a:gd name="T15" fmla="*/ 18 h 18"/>
                <a:gd name="T16" fmla="*/ 2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2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10" y="0"/>
                  </a:cubicBezTo>
                  <a:cubicBezTo>
                    <a:pt x="10" y="0"/>
                    <a:pt x="11" y="0"/>
                    <a:pt x="12" y="0"/>
                  </a:cubicBezTo>
                  <a:cubicBezTo>
                    <a:pt x="12" y="1"/>
                    <a:pt x="12" y="2"/>
                    <a:pt x="11" y="2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2" y="18"/>
                  </a:cubicBezTo>
                  <a:close/>
                  <a:moveTo>
                    <a:pt x="2" y="18"/>
                  </a:moveTo>
                  <a:cubicBezTo>
                    <a:pt x="2" y="18"/>
                    <a:pt x="2" y="18"/>
                    <a:pt x="2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144">
              <a:extLst>
                <a:ext uri="{FF2B5EF4-FFF2-40B4-BE49-F238E27FC236}">
                  <a16:creationId xmlns:a16="http://schemas.microsoft.com/office/drawing/2014/main" id="{B08F4E4F-C3B8-8C93-0DD3-7B5BD96950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83663" y="1296988"/>
              <a:ext cx="306388" cy="304800"/>
            </a:xfrm>
            <a:custGeom>
              <a:avLst/>
              <a:gdLst>
                <a:gd name="T0" fmla="*/ 72 w 85"/>
                <a:gd name="T1" fmla="*/ 85 h 85"/>
                <a:gd name="T2" fmla="*/ 69 w 85"/>
                <a:gd name="T3" fmla="*/ 83 h 85"/>
                <a:gd name="T4" fmla="*/ 68 w 85"/>
                <a:gd name="T5" fmla="*/ 78 h 85"/>
                <a:gd name="T6" fmla="*/ 64 w 85"/>
                <a:gd name="T7" fmla="*/ 78 h 85"/>
                <a:gd name="T8" fmla="*/ 63 w 85"/>
                <a:gd name="T9" fmla="*/ 78 h 85"/>
                <a:gd name="T10" fmla="*/ 58 w 85"/>
                <a:gd name="T11" fmla="*/ 72 h 85"/>
                <a:gd name="T12" fmla="*/ 57 w 85"/>
                <a:gd name="T13" fmla="*/ 70 h 85"/>
                <a:gd name="T14" fmla="*/ 58 w 85"/>
                <a:gd name="T15" fmla="*/ 68 h 85"/>
                <a:gd name="T16" fmla="*/ 57 w 85"/>
                <a:gd name="T17" fmla="*/ 67 h 85"/>
                <a:gd name="T18" fmla="*/ 56 w 85"/>
                <a:gd name="T19" fmla="*/ 68 h 85"/>
                <a:gd name="T20" fmla="*/ 53 w 85"/>
                <a:gd name="T21" fmla="*/ 68 h 85"/>
                <a:gd name="T22" fmla="*/ 42 w 85"/>
                <a:gd name="T23" fmla="*/ 57 h 85"/>
                <a:gd name="T24" fmla="*/ 30 w 85"/>
                <a:gd name="T25" fmla="*/ 60 h 85"/>
                <a:gd name="T26" fmla="*/ 0 w 85"/>
                <a:gd name="T27" fmla="*/ 30 h 85"/>
                <a:gd name="T28" fmla="*/ 30 w 85"/>
                <a:gd name="T29" fmla="*/ 0 h 85"/>
                <a:gd name="T30" fmla="*/ 60 w 85"/>
                <a:gd name="T31" fmla="*/ 30 h 85"/>
                <a:gd name="T32" fmla="*/ 58 w 85"/>
                <a:gd name="T33" fmla="*/ 42 h 85"/>
                <a:gd name="T34" fmla="*/ 83 w 85"/>
                <a:gd name="T35" fmla="*/ 67 h 85"/>
                <a:gd name="T36" fmla="*/ 84 w 85"/>
                <a:gd name="T37" fmla="*/ 69 h 85"/>
                <a:gd name="T38" fmla="*/ 85 w 85"/>
                <a:gd name="T39" fmla="*/ 80 h 85"/>
                <a:gd name="T40" fmla="*/ 83 w 85"/>
                <a:gd name="T41" fmla="*/ 83 h 85"/>
                <a:gd name="T42" fmla="*/ 72 w 85"/>
                <a:gd name="T43" fmla="*/ 85 h 85"/>
                <a:gd name="T44" fmla="*/ 72 w 85"/>
                <a:gd name="T45" fmla="*/ 85 h 85"/>
                <a:gd name="T46" fmla="*/ 66 w 85"/>
                <a:gd name="T47" fmla="*/ 73 h 85"/>
                <a:gd name="T48" fmla="*/ 70 w 85"/>
                <a:gd name="T49" fmla="*/ 73 h 85"/>
                <a:gd name="T50" fmla="*/ 72 w 85"/>
                <a:gd name="T51" fmla="*/ 75 h 85"/>
                <a:gd name="T52" fmla="*/ 74 w 85"/>
                <a:gd name="T53" fmla="*/ 79 h 85"/>
                <a:gd name="T54" fmla="*/ 80 w 85"/>
                <a:gd name="T55" fmla="*/ 78 h 85"/>
                <a:gd name="T56" fmla="*/ 79 w 85"/>
                <a:gd name="T57" fmla="*/ 70 h 85"/>
                <a:gd name="T58" fmla="*/ 53 w 85"/>
                <a:gd name="T59" fmla="*/ 44 h 85"/>
                <a:gd name="T60" fmla="*/ 52 w 85"/>
                <a:gd name="T61" fmla="*/ 41 h 85"/>
                <a:gd name="T62" fmla="*/ 55 w 85"/>
                <a:gd name="T63" fmla="*/ 30 h 85"/>
                <a:gd name="T64" fmla="*/ 30 w 85"/>
                <a:gd name="T65" fmla="*/ 5 h 85"/>
                <a:gd name="T66" fmla="*/ 5 w 85"/>
                <a:gd name="T67" fmla="*/ 30 h 85"/>
                <a:gd name="T68" fmla="*/ 30 w 85"/>
                <a:gd name="T69" fmla="*/ 55 h 85"/>
                <a:gd name="T70" fmla="*/ 42 w 85"/>
                <a:gd name="T71" fmla="*/ 52 h 85"/>
                <a:gd name="T72" fmla="*/ 45 w 85"/>
                <a:gd name="T73" fmla="*/ 52 h 85"/>
                <a:gd name="T74" fmla="*/ 55 w 85"/>
                <a:gd name="T75" fmla="*/ 63 h 85"/>
                <a:gd name="T76" fmla="*/ 56 w 85"/>
                <a:gd name="T77" fmla="*/ 62 h 85"/>
                <a:gd name="T78" fmla="*/ 59 w 85"/>
                <a:gd name="T79" fmla="*/ 62 h 85"/>
                <a:gd name="T80" fmla="*/ 63 w 85"/>
                <a:gd name="T81" fmla="*/ 65 h 85"/>
                <a:gd name="T82" fmla="*/ 63 w 85"/>
                <a:gd name="T83" fmla="*/ 68 h 85"/>
                <a:gd name="T84" fmla="*/ 63 w 85"/>
                <a:gd name="T85" fmla="*/ 70 h 85"/>
                <a:gd name="T86" fmla="*/ 66 w 85"/>
                <a:gd name="T87" fmla="*/ 73 h 85"/>
                <a:gd name="T88" fmla="*/ 66 w 85"/>
                <a:gd name="T89" fmla="*/ 73 h 85"/>
                <a:gd name="T90" fmla="*/ 66 w 85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5" h="85">
                  <a:moveTo>
                    <a:pt x="72" y="85"/>
                  </a:moveTo>
                  <a:cubicBezTo>
                    <a:pt x="71" y="85"/>
                    <a:pt x="70" y="84"/>
                    <a:pt x="69" y="83"/>
                  </a:cubicBezTo>
                  <a:cubicBezTo>
                    <a:pt x="68" y="78"/>
                    <a:pt x="68" y="78"/>
                    <a:pt x="6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63" y="78"/>
                    <a:pt x="63" y="78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7" y="72"/>
                    <a:pt x="57" y="71"/>
                    <a:pt x="57" y="70"/>
                  </a:cubicBezTo>
                  <a:cubicBezTo>
                    <a:pt x="58" y="68"/>
                    <a:pt x="58" y="68"/>
                    <a:pt x="58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4" y="69"/>
                    <a:pt x="53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9" y="59"/>
                    <a:pt x="34" y="60"/>
                    <a:pt x="30" y="60"/>
                  </a:cubicBez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34"/>
                    <a:pt x="59" y="38"/>
                    <a:pt x="58" y="42"/>
                  </a:cubicBezTo>
                  <a:cubicBezTo>
                    <a:pt x="83" y="67"/>
                    <a:pt x="83" y="67"/>
                    <a:pt x="83" y="67"/>
                  </a:cubicBezTo>
                  <a:cubicBezTo>
                    <a:pt x="84" y="67"/>
                    <a:pt x="84" y="68"/>
                    <a:pt x="84" y="69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5" y="81"/>
                    <a:pt x="84" y="82"/>
                    <a:pt x="83" y="83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2" y="85"/>
                    <a:pt x="72" y="85"/>
                  </a:cubicBezTo>
                  <a:close/>
                  <a:moveTo>
                    <a:pt x="66" y="73"/>
                  </a:moveTo>
                  <a:cubicBezTo>
                    <a:pt x="70" y="73"/>
                    <a:pt x="70" y="73"/>
                    <a:pt x="70" y="73"/>
                  </a:cubicBezTo>
                  <a:cubicBezTo>
                    <a:pt x="71" y="73"/>
                    <a:pt x="72" y="74"/>
                    <a:pt x="72" y="75"/>
                  </a:cubicBezTo>
                  <a:cubicBezTo>
                    <a:pt x="74" y="79"/>
                    <a:pt x="74" y="79"/>
                    <a:pt x="74" y="79"/>
                  </a:cubicBezTo>
                  <a:cubicBezTo>
                    <a:pt x="80" y="78"/>
                    <a:pt x="80" y="78"/>
                    <a:pt x="80" y="78"/>
                  </a:cubicBezTo>
                  <a:cubicBezTo>
                    <a:pt x="79" y="70"/>
                    <a:pt x="79" y="70"/>
                    <a:pt x="79" y="70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2" y="43"/>
                    <a:pt x="52" y="42"/>
                    <a:pt x="52" y="41"/>
                  </a:cubicBezTo>
                  <a:cubicBezTo>
                    <a:pt x="54" y="37"/>
                    <a:pt x="55" y="34"/>
                    <a:pt x="55" y="30"/>
                  </a:cubicBezTo>
                  <a:cubicBezTo>
                    <a:pt x="55" y="16"/>
                    <a:pt x="44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2" y="52"/>
                  </a:cubicBezTo>
                  <a:cubicBezTo>
                    <a:pt x="43" y="51"/>
                    <a:pt x="44" y="51"/>
                    <a:pt x="45" y="52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56" y="62"/>
                    <a:pt x="56" y="62"/>
                    <a:pt x="56" y="62"/>
                  </a:cubicBezTo>
                  <a:cubicBezTo>
                    <a:pt x="57" y="61"/>
                    <a:pt x="58" y="61"/>
                    <a:pt x="59" y="62"/>
                  </a:cubicBezTo>
                  <a:cubicBezTo>
                    <a:pt x="63" y="65"/>
                    <a:pt x="63" y="65"/>
                    <a:pt x="63" y="65"/>
                  </a:cubicBezTo>
                  <a:cubicBezTo>
                    <a:pt x="64" y="66"/>
                    <a:pt x="64" y="67"/>
                    <a:pt x="63" y="68"/>
                  </a:cubicBezTo>
                  <a:cubicBezTo>
                    <a:pt x="63" y="70"/>
                    <a:pt x="63" y="70"/>
                    <a:pt x="63" y="70"/>
                  </a:cubicBezTo>
                  <a:lnTo>
                    <a:pt x="66" y="73"/>
                  </a:lnTo>
                  <a:close/>
                  <a:moveTo>
                    <a:pt x="66" y="73"/>
                  </a:moveTo>
                  <a:cubicBezTo>
                    <a:pt x="66" y="73"/>
                    <a:pt x="66" y="73"/>
                    <a:pt x="66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65EA804-DF36-56A9-97FB-46CBC9111168}"/>
              </a:ext>
            </a:extLst>
          </p:cNvPr>
          <p:cNvGrpSpPr/>
          <p:nvPr/>
        </p:nvGrpSpPr>
        <p:grpSpPr>
          <a:xfrm>
            <a:off x="2696264" y="5433742"/>
            <a:ext cx="1254769" cy="569239"/>
            <a:chOff x="10053311" y="3109728"/>
            <a:chExt cx="1254769" cy="569239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BC2B9F0-C6EF-6A57-96D1-A7E60CF66DEE}"/>
                </a:ext>
              </a:extLst>
            </p:cNvPr>
            <p:cNvSpPr txBox="1"/>
            <p:nvPr/>
          </p:nvSpPr>
          <p:spPr>
            <a:xfrm>
              <a:off x="10053311" y="3109728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2C23CEC-4B74-138F-340A-61F9AA203BE3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7439942-1E51-CFF6-1CD6-C6061428697F}"/>
              </a:ext>
            </a:extLst>
          </p:cNvPr>
          <p:cNvGrpSpPr/>
          <p:nvPr/>
        </p:nvGrpSpPr>
        <p:grpSpPr>
          <a:xfrm>
            <a:off x="4912574" y="4745021"/>
            <a:ext cx="518616" cy="456812"/>
            <a:chOff x="10001251" y="1314451"/>
            <a:chExt cx="306388" cy="269875"/>
          </a:xfrm>
          <a:solidFill>
            <a:schemeClr val="accent2"/>
          </a:solidFill>
        </p:grpSpPr>
        <p:sp>
          <p:nvSpPr>
            <p:cNvPr id="62" name="Freeform 145">
              <a:extLst>
                <a:ext uri="{FF2B5EF4-FFF2-40B4-BE49-F238E27FC236}">
                  <a16:creationId xmlns:a16="http://schemas.microsoft.com/office/drawing/2014/main" id="{48F9E493-8728-A188-61B5-72EC4DC650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26663" y="1538288"/>
              <a:ext cx="47625" cy="46038"/>
            </a:xfrm>
            <a:custGeom>
              <a:avLst/>
              <a:gdLst>
                <a:gd name="T0" fmla="*/ 13 w 13"/>
                <a:gd name="T1" fmla="*/ 7 h 13"/>
                <a:gd name="T2" fmla="*/ 6 w 13"/>
                <a:gd name="T3" fmla="*/ 13 h 13"/>
                <a:gd name="T4" fmla="*/ 0 w 13"/>
                <a:gd name="T5" fmla="*/ 7 h 13"/>
                <a:gd name="T6" fmla="*/ 6 w 13"/>
                <a:gd name="T7" fmla="*/ 0 h 13"/>
                <a:gd name="T8" fmla="*/ 13 w 13"/>
                <a:gd name="T9" fmla="*/ 7 h 13"/>
                <a:gd name="T10" fmla="*/ 13 w 13"/>
                <a:gd name="T11" fmla="*/ 7 h 13"/>
                <a:gd name="T12" fmla="*/ 13 w 13"/>
                <a:gd name="T1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13">
                  <a:moveTo>
                    <a:pt x="13" y="7"/>
                  </a:moveTo>
                  <a:cubicBezTo>
                    <a:pt x="13" y="10"/>
                    <a:pt x="10" y="13"/>
                    <a:pt x="6" y="13"/>
                  </a:cubicBezTo>
                  <a:cubicBezTo>
                    <a:pt x="3" y="13"/>
                    <a:pt x="0" y="10"/>
                    <a:pt x="0" y="7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3" y="3"/>
                    <a:pt x="13" y="7"/>
                  </a:cubicBezTo>
                  <a:close/>
                  <a:moveTo>
                    <a:pt x="13" y="7"/>
                  </a:moveTo>
                  <a:cubicBezTo>
                    <a:pt x="13" y="7"/>
                    <a:pt x="13" y="7"/>
                    <a:pt x="13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146">
              <a:extLst>
                <a:ext uri="{FF2B5EF4-FFF2-40B4-BE49-F238E27FC236}">
                  <a16:creationId xmlns:a16="http://schemas.microsoft.com/office/drawing/2014/main" id="{0FEDBB99-B660-ABA9-1E2F-5FB9457AE3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220326" y="1538288"/>
              <a:ext cx="42863" cy="46038"/>
            </a:xfrm>
            <a:custGeom>
              <a:avLst/>
              <a:gdLst>
                <a:gd name="T0" fmla="*/ 12 w 12"/>
                <a:gd name="T1" fmla="*/ 7 h 13"/>
                <a:gd name="T2" fmla="*/ 6 w 12"/>
                <a:gd name="T3" fmla="*/ 13 h 13"/>
                <a:gd name="T4" fmla="*/ 0 w 12"/>
                <a:gd name="T5" fmla="*/ 7 h 13"/>
                <a:gd name="T6" fmla="*/ 6 w 12"/>
                <a:gd name="T7" fmla="*/ 0 h 13"/>
                <a:gd name="T8" fmla="*/ 12 w 12"/>
                <a:gd name="T9" fmla="*/ 7 h 13"/>
                <a:gd name="T10" fmla="*/ 12 w 12"/>
                <a:gd name="T11" fmla="*/ 7 h 13"/>
                <a:gd name="T12" fmla="*/ 12 w 12"/>
                <a:gd name="T13" fmla="*/ 7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3">
                  <a:moveTo>
                    <a:pt x="12" y="7"/>
                  </a:moveTo>
                  <a:cubicBezTo>
                    <a:pt x="12" y="10"/>
                    <a:pt x="10" y="13"/>
                    <a:pt x="6" y="13"/>
                  </a:cubicBezTo>
                  <a:cubicBezTo>
                    <a:pt x="2" y="13"/>
                    <a:pt x="0" y="10"/>
                    <a:pt x="0" y="7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" y="0"/>
                    <a:pt x="12" y="3"/>
                    <a:pt x="12" y="7"/>
                  </a:cubicBezTo>
                  <a:close/>
                  <a:moveTo>
                    <a:pt x="12" y="7"/>
                  </a:moveTo>
                  <a:cubicBezTo>
                    <a:pt x="12" y="7"/>
                    <a:pt x="12" y="7"/>
                    <a:pt x="12" y="7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147">
              <a:extLst>
                <a:ext uri="{FF2B5EF4-FFF2-40B4-BE49-F238E27FC236}">
                  <a16:creationId xmlns:a16="http://schemas.microsoft.com/office/drawing/2014/main" id="{C053E08E-7AEF-0041-F156-4826AAC047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001251" y="1314451"/>
              <a:ext cx="306388" cy="209550"/>
            </a:xfrm>
            <a:custGeom>
              <a:avLst/>
              <a:gdLst>
                <a:gd name="T0" fmla="*/ 84 w 85"/>
                <a:gd name="T1" fmla="*/ 14 h 58"/>
                <a:gd name="T2" fmla="*/ 80 w 85"/>
                <a:gd name="T3" fmla="*/ 12 h 58"/>
                <a:gd name="T4" fmla="*/ 23 w 85"/>
                <a:gd name="T5" fmla="*/ 12 h 58"/>
                <a:gd name="T6" fmla="*/ 21 w 85"/>
                <a:gd name="T7" fmla="*/ 5 h 58"/>
                <a:gd name="T8" fmla="*/ 15 w 85"/>
                <a:gd name="T9" fmla="*/ 0 h 58"/>
                <a:gd name="T10" fmla="*/ 0 w 85"/>
                <a:gd name="T11" fmla="*/ 0 h 58"/>
                <a:gd name="T12" fmla="*/ 3 w 85"/>
                <a:gd name="T13" fmla="*/ 6 h 58"/>
                <a:gd name="T14" fmla="*/ 12 w 85"/>
                <a:gd name="T15" fmla="*/ 6 h 58"/>
                <a:gd name="T16" fmla="*/ 17 w 85"/>
                <a:gd name="T17" fmla="*/ 9 h 58"/>
                <a:gd name="T18" fmla="*/ 25 w 85"/>
                <a:gd name="T19" fmla="*/ 50 h 58"/>
                <a:gd name="T20" fmla="*/ 35 w 85"/>
                <a:gd name="T21" fmla="*/ 58 h 58"/>
                <a:gd name="T22" fmla="*/ 72 w 85"/>
                <a:gd name="T23" fmla="*/ 58 h 58"/>
                <a:gd name="T24" fmla="*/ 77 w 85"/>
                <a:gd name="T25" fmla="*/ 52 h 58"/>
                <a:gd name="T26" fmla="*/ 36 w 85"/>
                <a:gd name="T27" fmla="*/ 52 h 58"/>
                <a:gd name="T28" fmla="*/ 30 w 85"/>
                <a:gd name="T29" fmla="*/ 46 h 58"/>
                <a:gd name="T30" fmla="*/ 28 w 85"/>
                <a:gd name="T31" fmla="*/ 37 h 58"/>
                <a:gd name="T32" fmla="*/ 79 w 85"/>
                <a:gd name="T33" fmla="*/ 37 h 58"/>
                <a:gd name="T34" fmla="*/ 84 w 85"/>
                <a:gd name="T35" fmla="*/ 33 h 58"/>
                <a:gd name="T36" fmla="*/ 85 w 85"/>
                <a:gd name="T37" fmla="*/ 17 h 58"/>
                <a:gd name="T38" fmla="*/ 84 w 85"/>
                <a:gd name="T39" fmla="*/ 14 h 58"/>
                <a:gd name="T40" fmla="*/ 78 w 85"/>
                <a:gd name="T41" fmla="*/ 31 h 58"/>
                <a:gd name="T42" fmla="*/ 27 w 85"/>
                <a:gd name="T43" fmla="*/ 31 h 58"/>
                <a:gd name="T44" fmla="*/ 25 w 85"/>
                <a:gd name="T45" fmla="*/ 19 h 58"/>
                <a:gd name="T46" fmla="*/ 79 w 85"/>
                <a:gd name="T47" fmla="*/ 19 h 58"/>
                <a:gd name="T48" fmla="*/ 78 w 85"/>
                <a:gd name="T49" fmla="*/ 31 h 58"/>
                <a:gd name="T50" fmla="*/ 78 w 85"/>
                <a:gd name="T51" fmla="*/ 31 h 58"/>
                <a:gd name="T52" fmla="*/ 78 w 85"/>
                <a:gd name="T53" fmla="*/ 31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5" h="58">
                  <a:moveTo>
                    <a:pt x="84" y="14"/>
                  </a:moveTo>
                  <a:cubicBezTo>
                    <a:pt x="83" y="12"/>
                    <a:pt x="80" y="12"/>
                    <a:pt x="80" y="12"/>
                  </a:cubicBezTo>
                  <a:cubicBezTo>
                    <a:pt x="23" y="12"/>
                    <a:pt x="23" y="12"/>
                    <a:pt x="23" y="12"/>
                  </a:cubicBezTo>
                  <a:cubicBezTo>
                    <a:pt x="21" y="5"/>
                    <a:pt x="21" y="5"/>
                    <a:pt x="21" y="5"/>
                  </a:cubicBezTo>
                  <a:cubicBezTo>
                    <a:pt x="21" y="2"/>
                    <a:pt x="18" y="0"/>
                    <a:pt x="15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3" y="6"/>
                    <a:pt x="3" y="6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4" y="6"/>
                    <a:pt x="16" y="7"/>
                    <a:pt x="17" y="9"/>
                  </a:cubicBezTo>
                  <a:cubicBezTo>
                    <a:pt x="25" y="50"/>
                    <a:pt x="25" y="50"/>
                    <a:pt x="25" y="50"/>
                  </a:cubicBezTo>
                  <a:cubicBezTo>
                    <a:pt x="26" y="54"/>
                    <a:pt x="30" y="58"/>
                    <a:pt x="35" y="58"/>
                  </a:cubicBezTo>
                  <a:cubicBezTo>
                    <a:pt x="72" y="58"/>
                    <a:pt x="72" y="58"/>
                    <a:pt x="72" y="58"/>
                  </a:cubicBezTo>
                  <a:cubicBezTo>
                    <a:pt x="77" y="58"/>
                    <a:pt x="77" y="52"/>
                    <a:pt x="77" y="52"/>
                  </a:cubicBezTo>
                  <a:cubicBezTo>
                    <a:pt x="36" y="52"/>
                    <a:pt x="36" y="52"/>
                    <a:pt x="36" y="52"/>
                  </a:cubicBezTo>
                  <a:cubicBezTo>
                    <a:pt x="34" y="52"/>
                    <a:pt x="32" y="52"/>
                    <a:pt x="30" y="46"/>
                  </a:cubicBezTo>
                  <a:cubicBezTo>
                    <a:pt x="30" y="44"/>
                    <a:pt x="28" y="37"/>
                    <a:pt x="28" y="37"/>
                  </a:cubicBezTo>
                  <a:cubicBezTo>
                    <a:pt x="79" y="37"/>
                    <a:pt x="79" y="37"/>
                    <a:pt x="79" y="37"/>
                  </a:cubicBezTo>
                  <a:cubicBezTo>
                    <a:pt x="81" y="37"/>
                    <a:pt x="83" y="36"/>
                    <a:pt x="84" y="33"/>
                  </a:cubicBezTo>
                  <a:cubicBezTo>
                    <a:pt x="85" y="17"/>
                    <a:pt x="85" y="17"/>
                    <a:pt x="85" y="17"/>
                  </a:cubicBezTo>
                  <a:cubicBezTo>
                    <a:pt x="85" y="16"/>
                    <a:pt x="85" y="15"/>
                    <a:pt x="84" y="14"/>
                  </a:cubicBezTo>
                  <a:close/>
                  <a:moveTo>
                    <a:pt x="78" y="31"/>
                  </a:moveTo>
                  <a:cubicBezTo>
                    <a:pt x="27" y="31"/>
                    <a:pt x="27" y="31"/>
                    <a:pt x="27" y="31"/>
                  </a:cubicBezTo>
                  <a:cubicBezTo>
                    <a:pt x="25" y="19"/>
                    <a:pt x="25" y="19"/>
                    <a:pt x="25" y="19"/>
                  </a:cubicBezTo>
                  <a:cubicBezTo>
                    <a:pt x="79" y="19"/>
                    <a:pt x="79" y="19"/>
                    <a:pt x="79" y="19"/>
                  </a:cubicBezTo>
                  <a:lnTo>
                    <a:pt x="78" y="31"/>
                  </a:lnTo>
                  <a:close/>
                  <a:moveTo>
                    <a:pt x="78" y="31"/>
                  </a:moveTo>
                  <a:cubicBezTo>
                    <a:pt x="78" y="31"/>
                    <a:pt x="78" y="31"/>
                    <a:pt x="78" y="3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8C8AB22-67D6-A209-A196-EFC6570ED076}"/>
              </a:ext>
            </a:extLst>
          </p:cNvPr>
          <p:cNvGrpSpPr/>
          <p:nvPr/>
        </p:nvGrpSpPr>
        <p:grpSpPr>
          <a:xfrm>
            <a:off x="4544498" y="5418963"/>
            <a:ext cx="1254769" cy="569239"/>
            <a:chOff x="10053311" y="3109728"/>
            <a:chExt cx="1254769" cy="569239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15F73F2-7EF5-CFD9-BA26-6A6935D2AD9E}"/>
                </a:ext>
              </a:extLst>
            </p:cNvPr>
            <p:cNvSpPr txBox="1"/>
            <p:nvPr/>
          </p:nvSpPr>
          <p:spPr>
            <a:xfrm>
              <a:off x="10053311" y="3109728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70F1757-1908-A080-C5D8-07861CA2C556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4DC4DA3-65BE-7949-5890-BD7B1C255AC4}"/>
              </a:ext>
            </a:extLst>
          </p:cNvPr>
          <p:cNvGrpSpPr/>
          <p:nvPr/>
        </p:nvGrpSpPr>
        <p:grpSpPr>
          <a:xfrm>
            <a:off x="6760808" y="4729570"/>
            <a:ext cx="518616" cy="518617"/>
            <a:chOff x="1878013" y="5251451"/>
            <a:chExt cx="306388" cy="306388"/>
          </a:xfrm>
          <a:solidFill>
            <a:schemeClr val="bg1"/>
          </a:solidFill>
        </p:grpSpPr>
        <p:sp>
          <p:nvSpPr>
            <p:cNvPr id="69" name="Freeform 93">
              <a:extLst>
                <a:ext uri="{FF2B5EF4-FFF2-40B4-BE49-F238E27FC236}">
                  <a16:creationId xmlns:a16="http://schemas.microsoft.com/office/drawing/2014/main" id="{1050604F-4857-A8E2-4DB2-9F12FB283F2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78013" y="5251451"/>
              <a:ext cx="306388" cy="306388"/>
            </a:xfrm>
            <a:custGeom>
              <a:avLst/>
              <a:gdLst>
                <a:gd name="T0" fmla="*/ 84 w 85"/>
                <a:gd name="T1" fmla="*/ 30 h 85"/>
                <a:gd name="T2" fmla="*/ 80 w 85"/>
                <a:gd name="T3" fmla="*/ 30 h 85"/>
                <a:gd name="T4" fmla="*/ 55 w 85"/>
                <a:gd name="T5" fmla="*/ 55 h 85"/>
                <a:gd name="T6" fmla="*/ 21 w 85"/>
                <a:gd name="T7" fmla="*/ 70 h 85"/>
                <a:gd name="T8" fmla="*/ 15 w 85"/>
                <a:gd name="T9" fmla="*/ 64 h 85"/>
                <a:gd name="T10" fmla="*/ 31 w 85"/>
                <a:gd name="T11" fmla="*/ 30 h 85"/>
                <a:gd name="T12" fmla="*/ 55 w 85"/>
                <a:gd name="T13" fmla="*/ 5 h 85"/>
                <a:gd name="T14" fmla="*/ 55 w 85"/>
                <a:gd name="T15" fmla="*/ 1 h 85"/>
                <a:gd name="T16" fmla="*/ 51 w 85"/>
                <a:gd name="T17" fmla="*/ 1 h 85"/>
                <a:gd name="T18" fmla="*/ 26 w 85"/>
                <a:gd name="T19" fmla="*/ 27 h 85"/>
                <a:gd name="T20" fmla="*/ 0 w 85"/>
                <a:gd name="T21" fmla="*/ 85 h 85"/>
                <a:gd name="T22" fmla="*/ 59 w 85"/>
                <a:gd name="T23" fmla="*/ 59 h 85"/>
                <a:gd name="T24" fmla="*/ 84 w 85"/>
                <a:gd name="T25" fmla="*/ 34 h 85"/>
                <a:gd name="T26" fmla="*/ 84 w 85"/>
                <a:gd name="T27" fmla="*/ 30 h 85"/>
                <a:gd name="T28" fmla="*/ 84 w 85"/>
                <a:gd name="T29" fmla="*/ 30 h 85"/>
                <a:gd name="T30" fmla="*/ 84 w 85"/>
                <a:gd name="T31" fmla="*/ 3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5" h="85">
                  <a:moveTo>
                    <a:pt x="84" y="30"/>
                  </a:moveTo>
                  <a:cubicBezTo>
                    <a:pt x="83" y="29"/>
                    <a:pt x="81" y="29"/>
                    <a:pt x="80" y="30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21" y="70"/>
                    <a:pt x="21" y="70"/>
                    <a:pt x="21" y="70"/>
                  </a:cubicBezTo>
                  <a:cubicBezTo>
                    <a:pt x="15" y="64"/>
                    <a:pt x="15" y="64"/>
                    <a:pt x="15" y="64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55" y="5"/>
                    <a:pt x="55" y="5"/>
                    <a:pt x="55" y="5"/>
                  </a:cubicBezTo>
                  <a:cubicBezTo>
                    <a:pt x="56" y="4"/>
                    <a:pt x="56" y="2"/>
                    <a:pt x="55" y="1"/>
                  </a:cubicBezTo>
                  <a:cubicBezTo>
                    <a:pt x="54" y="0"/>
                    <a:pt x="52" y="0"/>
                    <a:pt x="51" y="1"/>
                  </a:cubicBezTo>
                  <a:cubicBezTo>
                    <a:pt x="26" y="27"/>
                    <a:pt x="26" y="27"/>
                    <a:pt x="26" y="27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59" y="59"/>
                    <a:pt x="59" y="59"/>
                    <a:pt x="59" y="59"/>
                  </a:cubicBezTo>
                  <a:cubicBezTo>
                    <a:pt x="84" y="34"/>
                    <a:pt x="84" y="34"/>
                    <a:pt x="84" y="34"/>
                  </a:cubicBezTo>
                  <a:cubicBezTo>
                    <a:pt x="85" y="33"/>
                    <a:pt x="85" y="31"/>
                    <a:pt x="84" y="30"/>
                  </a:cubicBezTo>
                  <a:close/>
                  <a:moveTo>
                    <a:pt x="84" y="30"/>
                  </a:moveTo>
                  <a:cubicBezTo>
                    <a:pt x="84" y="30"/>
                    <a:pt x="84" y="30"/>
                    <a:pt x="84" y="3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94">
              <a:extLst>
                <a:ext uri="{FF2B5EF4-FFF2-40B4-BE49-F238E27FC236}">
                  <a16:creationId xmlns:a16="http://schemas.microsoft.com/office/drawing/2014/main" id="{1117AB03-6637-3CD5-CF25-0F7CF5DD5C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47876" y="5327651"/>
              <a:ext cx="107950" cy="104775"/>
            </a:xfrm>
            <a:custGeom>
              <a:avLst/>
              <a:gdLst>
                <a:gd name="T0" fmla="*/ 1 w 30"/>
                <a:gd name="T1" fmla="*/ 28 h 29"/>
                <a:gd name="T2" fmla="*/ 3 w 30"/>
                <a:gd name="T3" fmla="*/ 29 h 29"/>
                <a:gd name="T4" fmla="*/ 5 w 30"/>
                <a:gd name="T5" fmla="*/ 28 h 29"/>
                <a:gd name="T6" fmla="*/ 29 w 30"/>
                <a:gd name="T7" fmla="*/ 5 h 29"/>
                <a:gd name="T8" fmla="*/ 29 w 30"/>
                <a:gd name="T9" fmla="*/ 1 h 29"/>
                <a:gd name="T10" fmla="*/ 25 w 30"/>
                <a:gd name="T11" fmla="*/ 1 h 29"/>
                <a:gd name="T12" fmla="*/ 1 w 30"/>
                <a:gd name="T13" fmla="*/ 24 h 29"/>
                <a:gd name="T14" fmla="*/ 1 w 30"/>
                <a:gd name="T15" fmla="*/ 28 h 29"/>
                <a:gd name="T16" fmla="*/ 1 w 30"/>
                <a:gd name="T17" fmla="*/ 28 h 29"/>
                <a:gd name="T18" fmla="*/ 1 w 30"/>
                <a:gd name="T19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29">
                  <a:moveTo>
                    <a:pt x="1" y="28"/>
                  </a:moveTo>
                  <a:cubicBezTo>
                    <a:pt x="2" y="29"/>
                    <a:pt x="2" y="29"/>
                    <a:pt x="3" y="29"/>
                  </a:cubicBezTo>
                  <a:cubicBezTo>
                    <a:pt x="4" y="29"/>
                    <a:pt x="5" y="29"/>
                    <a:pt x="5" y="2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0" y="4"/>
                    <a:pt x="30" y="2"/>
                    <a:pt x="29" y="1"/>
                  </a:cubicBezTo>
                  <a:cubicBezTo>
                    <a:pt x="28" y="0"/>
                    <a:pt x="26" y="0"/>
                    <a:pt x="25" y="1"/>
                  </a:cubicBezTo>
                  <a:cubicBezTo>
                    <a:pt x="1" y="24"/>
                    <a:pt x="1" y="24"/>
                    <a:pt x="1" y="24"/>
                  </a:cubicBezTo>
                  <a:cubicBezTo>
                    <a:pt x="0" y="26"/>
                    <a:pt x="0" y="27"/>
                    <a:pt x="1" y="28"/>
                  </a:cubicBezTo>
                  <a:close/>
                  <a:moveTo>
                    <a:pt x="1" y="28"/>
                  </a:moveTo>
                  <a:cubicBezTo>
                    <a:pt x="1" y="28"/>
                    <a:pt x="1" y="28"/>
                    <a:pt x="1" y="2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95">
              <a:extLst>
                <a:ext uri="{FF2B5EF4-FFF2-40B4-BE49-F238E27FC236}">
                  <a16:creationId xmlns:a16="http://schemas.microsoft.com/office/drawing/2014/main" id="{D163E2BA-AC7D-2AB3-5A6C-AFB069C4294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1" y="5302251"/>
              <a:ext cx="107950" cy="107950"/>
            </a:xfrm>
            <a:custGeom>
              <a:avLst/>
              <a:gdLst>
                <a:gd name="T0" fmla="*/ 1 w 30"/>
                <a:gd name="T1" fmla="*/ 29 h 30"/>
                <a:gd name="T2" fmla="*/ 3 w 30"/>
                <a:gd name="T3" fmla="*/ 30 h 30"/>
                <a:gd name="T4" fmla="*/ 5 w 30"/>
                <a:gd name="T5" fmla="*/ 29 h 30"/>
                <a:gd name="T6" fmla="*/ 29 w 30"/>
                <a:gd name="T7" fmla="*/ 6 h 30"/>
                <a:gd name="T8" fmla="*/ 29 w 30"/>
                <a:gd name="T9" fmla="*/ 2 h 30"/>
                <a:gd name="T10" fmla="*/ 25 w 30"/>
                <a:gd name="T11" fmla="*/ 2 h 30"/>
                <a:gd name="T12" fmla="*/ 1 w 30"/>
                <a:gd name="T13" fmla="*/ 25 h 30"/>
                <a:gd name="T14" fmla="*/ 1 w 30"/>
                <a:gd name="T15" fmla="*/ 29 h 30"/>
                <a:gd name="T16" fmla="*/ 1 w 30"/>
                <a:gd name="T17" fmla="*/ 29 h 30"/>
                <a:gd name="T18" fmla="*/ 1 w 30"/>
                <a:gd name="T1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0">
                  <a:moveTo>
                    <a:pt x="1" y="29"/>
                  </a:moveTo>
                  <a:cubicBezTo>
                    <a:pt x="1" y="30"/>
                    <a:pt x="2" y="30"/>
                    <a:pt x="3" y="30"/>
                  </a:cubicBezTo>
                  <a:cubicBezTo>
                    <a:pt x="4" y="30"/>
                    <a:pt x="4" y="30"/>
                    <a:pt x="5" y="29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30" y="4"/>
                    <a:pt x="30" y="3"/>
                    <a:pt x="29" y="2"/>
                  </a:cubicBezTo>
                  <a:cubicBezTo>
                    <a:pt x="28" y="0"/>
                    <a:pt x="26" y="0"/>
                    <a:pt x="25" y="2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6"/>
                    <a:pt x="0" y="28"/>
                    <a:pt x="1" y="29"/>
                  </a:cubicBezTo>
                  <a:close/>
                  <a:moveTo>
                    <a:pt x="1" y="29"/>
                  </a:moveTo>
                  <a:cubicBezTo>
                    <a:pt x="1" y="29"/>
                    <a:pt x="1" y="29"/>
                    <a:pt x="1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96">
              <a:extLst>
                <a:ext uri="{FF2B5EF4-FFF2-40B4-BE49-F238E27FC236}">
                  <a16:creationId xmlns:a16="http://schemas.microsoft.com/office/drawing/2014/main" id="{1A87E370-2F5F-FEF5-1BB7-F4FC4434BE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03426" y="5280026"/>
              <a:ext cx="107950" cy="107950"/>
            </a:xfrm>
            <a:custGeom>
              <a:avLst/>
              <a:gdLst>
                <a:gd name="T0" fmla="*/ 1 w 30"/>
                <a:gd name="T1" fmla="*/ 29 h 30"/>
                <a:gd name="T2" fmla="*/ 3 w 30"/>
                <a:gd name="T3" fmla="*/ 30 h 30"/>
                <a:gd name="T4" fmla="*/ 5 w 30"/>
                <a:gd name="T5" fmla="*/ 29 h 30"/>
                <a:gd name="T6" fmla="*/ 28 w 30"/>
                <a:gd name="T7" fmla="*/ 5 h 30"/>
                <a:gd name="T8" fmla="*/ 28 w 30"/>
                <a:gd name="T9" fmla="*/ 1 h 30"/>
                <a:gd name="T10" fmla="*/ 24 w 30"/>
                <a:gd name="T11" fmla="*/ 1 h 30"/>
                <a:gd name="T12" fmla="*/ 1 w 30"/>
                <a:gd name="T13" fmla="*/ 25 h 30"/>
                <a:gd name="T14" fmla="*/ 1 w 30"/>
                <a:gd name="T15" fmla="*/ 29 h 30"/>
                <a:gd name="T16" fmla="*/ 1 w 30"/>
                <a:gd name="T17" fmla="*/ 29 h 30"/>
                <a:gd name="T18" fmla="*/ 1 w 30"/>
                <a:gd name="T19" fmla="*/ 2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0" h="30">
                  <a:moveTo>
                    <a:pt x="1" y="29"/>
                  </a:moveTo>
                  <a:cubicBezTo>
                    <a:pt x="1" y="30"/>
                    <a:pt x="2" y="30"/>
                    <a:pt x="3" y="30"/>
                  </a:cubicBezTo>
                  <a:cubicBezTo>
                    <a:pt x="3" y="30"/>
                    <a:pt x="4" y="30"/>
                    <a:pt x="5" y="29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30" y="4"/>
                    <a:pt x="30" y="2"/>
                    <a:pt x="28" y="1"/>
                  </a:cubicBezTo>
                  <a:cubicBezTo>
                    <a:pt x="27" y="0"/>
                    <a:pt x="26" y="0"/>
                    <a:pt x="24" y="1"/>
                  </a:cubicBezTo>
                  <a:cubicBezTo>
                    <a:pt x="1" y="25"/>
                    <a:pt x="1" y="25"/>
                    <a:pt x="1" y="25"/>
                  </a:cubicBezTo>
                  <a:cubicBezTo>
                    <a:pt x="0" y="26"/>
                    <a:pt x="0" y="28"/>
                    <a:pt x="1" y="29"/>
                  </a:cubicBezTo>
                  <a:close/>
                  <a:moveTo>
                    <a:pt x="1" y="29"/>
                  </a:moveTo>
                  <a:cubicBezTo>
                    <a:pt x="1" y="29"/>
                    <a:pt x="1" y="29"/>
                    <a:pt x="1" y="2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524B2FCF-9B45-3512-E082-0CF66535B975}"/>
              </a:ext>
            </a:extLst>
          </p:cNvPr>
          <p:cNvGrpSpPr/>
          <p:nvPr/>
        </p:nvGrpSpPr>
        <p:grpSpPr>
          <a:xfrm>
            <a:off x="6392732" y="5434414"/>
            <a:ext cx="1254769" cy="569239"/>
            <a:chOff x="10053311" y="3109728"/>
            <a:chExt cx="1254769" cy="56923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6147BA1-7C1C-CEB5-254F-48D1BFB5CA92}"/>
                </a:ext>
              </a:extLst>
            </p:cNvPr>
            <p:cNvSpPr txBox="1"/>
            <p:nvPr/>
          </p:nvSpPr>
          <p:spPr>
            <a:xfrm>
              <a:off x="10053311" y="3109728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840CDCC-C1DC-F4DA-A175-A0DEBE9923FF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BC5C0E0-215B-C29C-50DD-17925972D6B0}"/>
              </a:ext>
            </a:extLst>
          </p:cNvPr>
          <p:cNvGrpSpPr/>
          <p:nvPr/>
        </p:nvGrpSpPr>
        <p:grpSpPr>
          <a:xfrm>
            <a:off x="8609042" y="4729570"/>
            <a:ext cx="518616" cy="518617"/>
            <a:chOff x="2890838" y="5251451"/>
            <a:chExt cx="306388" cy="306388"/>
          </a:xfrm>
          <a:solidFill>
            <a:schemeClr val="accent3"/>
          </a:solidFill>
        </p:grpSpPr>
        <p:sp>
          <p:nvSpPr>
            <p:cNvPr id="77" name="Freeform 97">
              <a:extLst>
                <a:ext uri="{FF2B5EF4-FFF2-40B4-BE49-F238E27FC236}">
                  <a16:creationId xmlns:a16="http://schemas.microsoft.com/office/drawing/2014/main" id="{25BAABC1-D10F-3FBC-68C4-E07C036AF8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2751" y="5308601"/>
              <a:ext cx="190500" cy="192088"/>
            </a:xfrm>
            <a:custGeom>
              <a:avLst/>
              <a:gdLst>
                <a:gd name="T0" fmla="*/ 27 w 53"/>
                <a:gd name="T1" fmla="*/ 53 h 53"/>
                <a:gd name="T2" fmla="*/ 0 w 53"/>
                <a:gd name="T3" fmla="*/ 26 h 53"/>
                <a:gd name="T4" fmla="*/ 27 w 53"/>
                <a:gd name="T5" fmla="*/ 0 h 53"/>
                <a:gd name="T6" fmla="*/ 53 w 53"/>
                <a:gd name="T7" fmla="*/ 26 h 53"/>
                <a:gd name="T8" fmla="*/ 27 w 53"/>
                <a:gd name="T9" fmla="*/ 53 h 53"/>
                <a:gd name="T10" fmla="*/ 27 w 53"/>
                <a:gd name="T11" fmla="*/ 5 h 53"/>
                <a:gd name="T12" fmla="*/ 5 w 53"/>
                <a:gd name="T13" fmla="*/ 26 h 53"/>
                <a:gd name="T14" fmla="*/ 27 w 53"/>
                <a:gd name="T15" fmla="*/ 48 h 53"/>
                <a:gd name="T16" fmla="*/ 48 w 53"/>
                <a:gd name="T17" fmla="*/ 26 h 53"/>
                <a:gd name="T18" fmla="*/ 27 w 53"/>
                <a:gd name="T19" fmla="*/ 5 h 53"/>
                <a:gd name="T20" fmla="*/ 27 w 53"/>
                <a:gd name="T21" fmla="*/ 5 h 53"/>
                <a:gd name="T22" fmla="*/ 27 w 53"/>
                <a:gd name="T23" fmla="*/ 5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3" h="53">
                  <a:moveTo>
                    <a:pt x="27" y="53"/>
                  </a:move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7" y="53"/>
                  </a:cubicBezTo>
                  <a:close/>
                  <a:moveTo>
                    <a:pt x="27" y="5"/>
                  </a:moveTo>
                  <a:cubicBezTo>
                    <a:pt x="15" y="5"/>
                    <a:pt x="5" y="14"/>
                    <a:pt x="5" y="26"/>
                  </a:cubicBezTo>
                  <a:cubicBezTo>
                    <a:pt x="5" y="38"/>
                    <a:pt x="15" y="48"/>
                    <a:pt x="27" y="48"/>
                  </a:cubicBezTo>
                  <a:cubicBezTo>
                    <a:pt x="39" y="48"/>
                    <a:pt x="48" y="38"/>
                    <a:pt x="48" y="26"/>
                  </a:cubicBezTo>
                  <a:cubicBezTo>
                    <a:pt x="48" y="14"/>
                    <a:pt x="39" y="5"/>
                    <a:pt x="27" y="5"/>
                  </a:cubicBezTo>
                  <a:close/>
                  <a:moveTo>
                    <a:pt x="27" y="5"/>
                  </a:moveTo>
                  <a:cubicBezTo>
                    <a:pt x="27" y="5"/>
                    <a:pt x="27" y="5"/>
                    <a:pt x="27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98">
              <a:extLst>
                <a:ext uri="{FF2B5EF4-FFF2-40B4-BE49-F238E27FC236}">
                  <a16:creationId xmlns:a16="http://schemas.microsoft.com/office/drawing/2014/main" id="{688DA20D-BF4F-C93B-CC8B-4A0EAAF482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2438" y="5341938"/>
              <a:ext cx="50800" cy="31750"/>
            </a:xfrm>
            <a:custGeom>
              <a:avLst/>
              <a:gdLst>
                <a:gd name="T0" fmla="*/ 2 w 14"/>
                <a:gd name="T1" fmla="*/ 9 h 9"/>
                <a:gd name="T2" fmla="*/ 1 w 14"/>
                <a:gd name="T3" fmla="*/ 9 h 9"/>
                <a:gd name="T4" fmla="*/ 1 w 14"/>
                <a:gd name="T5" fmla="*/ 7 h 9"/>
                <a:gd name="T6" fmla="*/ 13 w 14"/>
                <a:gd name="T7" fmla="*/ 0 h 9"/>
                <a:gd name="T8" fmla="*/ 14 w 14"/>
                <a:gd name="T9" fmla="*/ 2 h 9"/>
                <a:gd name="T10" fmla="*/ 13 w 14"/>
                <a:gd name="T11" fmla="*/ 3 h 9"/>
                <a:gd name="T12" fmla="*/ 3 w 14"/>
                <a:gd name="T13" fmla="*/ 9 h 9"/>
                <a:gd name="T14" fmla="*/ 2 w 14"/>
                <a:gd name="T15" fmla="*/ 9 h 9"/>
                <a:gd name="T16" fmla="*/ 2 w 14"/>
                <a:gd name="T17" fmla="*/ 9 h 9"/>
                <a:gd name="T18" fmla="*/ 2 w 14"/>
                <a:gd name="T1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9">
                  <a:moveTo>
                    <a:pt x="2" y="9"/>
                  </a:moveTo>
                  <a:cubicBezTo>
                    <a:pt x="1" y="9"/>
                    <a:pt x="1" y="9"/>
                    <a:pt x="1" y="9"/>
                  </a:cubicBezTo>
                  <a:cubicBezTo>
                    <a:pt x="0" y="9"/>
                    <a:pt x="0" y="8"/>
                    <a:pt x="1" y="7"/>
                  </a:cubicBezTo>
                  <a:cubicBezTo>
                    <a:pt x="3" y="3"/>
                    <a:pt x="8" y="0"/>
                    <a:pt x="13" y="0"/>
                  </a:cubicBezTo>
                  <a:cubicBezTo>
                    <a:pt x="14" y="0"/>
                    <a:pt x="14" y="1"/>
                    <a:pt x="14" y="2"/>
                  </a:cubicBezTo>
                  <a:cubicBezTo>
                    <a:pt x="14" y="2"/>
                    <a:pt x="14" y="3"/>
                    <a:pt x="13" y="3"/>
                  </a:cubicBezTo>
                  <a:cubicBezTo>
                    <a:pt x="9" y="3"/>
                    <a:pt x="5" y="5"/>
                    <a:pt x="3" y="9"/>
                  </a:cubicBezTo>
                  <a:cubicBezTo>
                    <a:pt x="2" y="9"/>
                    <a:pt x="2" y="9"/>
                    <a:pt x="2" y="9"/>
                  </a:cubicBezTo>
                  <a:close/>
                  <a:moveTo>
                    <a:pt x="2" y="9"/>
                  </a:moveTo>
                  <a:cubicBezTo>
                    <a:pt x="2" y="9"/>
                    <a:pt x="2" y="9"/>
                    <a:pt x="2" y="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99">
              <a:extLst>
                <a:ext uri="{FF2B5EF4-FFF2-40B4-BE49-F238E27FC236}">
                  <a16:creationId xmlns:a16="http://schemas.microsoft.com/office/drawing/2014/main" id="{CC4D1B8F-10FE-D14C-A0B0-5D69246BEF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4501" y="5381626"/>
              <a:ext cx="11113" cy="17463"/>
            </a:xfrm>
            <a:custGeom>
              <a:avLst/>
              <a:gdLst>
                <a:gd name="T0" fmla="*/ 2 w 3"/>
                <a:gd name="T1" fmla="*/ 5 h 5"/>
                <a:gd name="T2" fmla="*/ 0 w 3"/>
                <a:gd name="T3" fmla="*/ 3 h 5"/>
                <a:gd name="T4" fmla="*/ 1 w 3"/>
                <a:gd name="T5" fmla="*/ 1 h 5"/>
                <a:gd name="T6" fmla="*/ 2 w 3"/>
                <a:gd name="T7" fmla="*/ 0 h 5"/>
                <a:gd name="T8" fmla="*/ 3 w 3"/>
                <a:gd name="T9" fmla="*/ 1 h 5"/>
                <a:gd name="T10" fmla="*/ 3 w 3"/>
                <a:gd name="T11" fmla="*/ 3 h 5"/>
                <a:gd name="T12" fmla="*/ 2 w 3"/>
                <a:gd name="T13" fmla="*/ 5 h 5"/>
                <a:gd name="T14" fmla="*/ 2 w 3"/>
                <a:gd name="T15" fmla="*/ 5 h 5"/>
                <a:gd name="T16" fmla="*/ 2 w 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" h="5">
                  <a:moveTo>
                    <a:pt x="2" y="5"/>
                  </a:moveTo>
                  <a:cubicBezTo>
                    <a:pt x="1" y="5"/>
                    <a:pt x="0" y="4"/>
                    <a:pt x="0" y="3"/>
                  </a:cubicBezTo>
                  <a:cubicBezTo>
                    <a:pt x="0" y="2"/>
                    <a:pt x="1" y="2"/>
                    <a:pt x="1" y="1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3" y="1"/>
                    <a:pt x="3" y="1"/>
                  </a:cubicBezTo>
                  <a:cubicBezTo>
                    <a:pt x="3" y="2"/>
                    <a:pt x="3" y="3"/>
                    <a:pt x="3" y="3"/>
                  </a:cubicBezTo>
                  <a:cubicBezTo>
                    <a:pt x="3" y="4"/>
                    <a:pt x="2" y="5"/>
                    <a:pt x="2" y="5"/>
                  </a:cubicBezTo>
                  <a:close/>
                  <a:moveTo>
                    <a:pt x="2" y="5"/>
                  </a:moveTo>
                  <a:cubicBezTo>
                    <a:pt x="2" y="5"/>
                    <a:pt x="2" y="5"/>
                    <a:pt x="2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100">
              <a:extLst>
                <a:ext uri="{FF2B5EF4-FFF2-40B4-BE49-F238E27FC236}">
                  <a16:creationId xmlns:a16="http://schemas.microsoft.com/office/drawing/2014/main" id="{B798C7B2-BA6E-CF35-C788-C467F120C1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3238" y="5514976"/>
              <a:ext cx="17463" cy="42863"/>
            </a:xfrm>
            <a:custGeom>
              <a:avLst/>
              <a:gdLst>
                <a:gd name="T0" fmla="*/ 3 w 5"/>
                <a:gd name="T1" fmla="*/ 12 h 12"/>
                <a:gd name="T2" fmla="*/ 0 w 5"/>
                <a:gd name="T3" fmla="*/ 10 h 12"/>
                <a:gd name="T4" fmla="*/ 0 w 5"/>
                <a:gd name="T5" fmla="*/ 2 h 12"/>
                <a:gd name="T6" fmla="*/ 3 w 5"/>
                <a:gd name="T7" fmla="*/ 0 h 12"/>
                <a:gd name="T8" fmla="*/ 5 w 5"/>
                <a:gd name="T9" fmla="*/ 2 h 12"/>
                <a:gd name="T10" fmla="*/ 5 w 5"/>
                <a:gd name="T11" fmla="*/ 10 h 12"/>
                <a:gd name="T12" fmla="*/ 3 w 5"/>
                <a:gd name="T13" fmla="*/ 12 h 12"/>
                <a:gd name="T14" fmla="*/ 3 w 5"/>
                <a:gd name="T15" fmla="*/ 12 h 12"/>
                <a:gd name="T16" fmla="*/ 3 w 5"/>
                <a:gd name="T1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2">
                  <a:moveTo>
                    <a:pt x="3" y="12"/>
                  </a:moveTo>
                  <a:cubicBezTo>
                    <a:pt x="1" y="12"/>
                    <a:pt x="0" y="11"/>
                    <a:pt x="0" y="10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2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1"/>
                    <a:pt x="4" y="12"/>
                    <a:pt x="3" y="12"/>
                  </a:cubicBezTo>
                  <a:close/>
                  <a:moveTo>
                    <a:pt x="3" y="12"/>
                  </a:moveTo>
                  <a:cubicBezTo>
                    <a:pt x="3" y="12"/>
                    <a:pt x="3" y="12"/>
                    <a:pt x="3" y="12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01">
              <a:extLst>
                <a:ext uri="{FF2B5EF4-FFF2-40B4-BE49-F238E27FC236}">
                  <a16:creationId xmlns:a16="http://schemas.microsoft.com/office/drawing/2014/main" id="{624FEFDD-09FB-C289-A03F-8B2CA62F66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43238" y="5251451"/>
              <a:ext cx="17463" cy="47625"/>
            </a:xfrm>
            <a:custGeom>
              <a:avLst/>
              <a:gdLst>
                <a:gd name="T0" fmla="*/ 3 w 5"/>
                <a:gd name="T1" fmla="*/ 13 h 13"/>
                <a:gd name="T2" fmla="*/ 0 w 5"/>
                <a:gd name="T3" fmla="*/ 10 h 13"/>
                <a:gd name="T4" fmla="*/ 0 w 5"/>
                <a:gd name="T5" fmla="*/ 3 h 13"/>
                <a:gd name="T6" fmla="*/ 3 w 5"/>
                <a:gd name="T7" fmla="*/ 0 h 13"/>
                <a:gd name="T8" fmla="*/ 5 w 5"/>
                <a:gd name="T9" fmla="*/ 3 h 13"/>
                <a:gd name="T10" fmla="*/ 5 w 5"/>
                <a:gd name="T11" fmla="*/ 10 h 13"/>
                <a:gd name="T12" fmla="*/ 3 w 5"/>
                <a:gd name="T13" fmla="*/ 13 h 13"/>
                <a:gd name="T14" fmla="*/ 3 w 5"/>
                <a:gd name="T15" fmla="*/ 13 h 13"/>
                <a:gd name="T16" fmla="*/ 3 w 5"/>
                <a:gd name="T17" fmla="*/ 13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13">
                  <a:moveTo>
                    <a:pt x="3" y="13"/>
                  </a:moveTo>
                  <a:cubicBezTo>
                    <a:pt x="1" y="13"/>
                    <a:pt x="0" y="12"/>
                    <a:pt x="0" y="10"/>
                  </a:cubicBezTo>
                  <a:cubicBezTo>
                    <a:pt x="0" y="3"/>
                    <a:pt x="0" y="3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4" y="0"/>
                    <a:pt x="5" y="1"/>
                    <a:pt x="5" y="3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5" y="12"/>
                    <a:pt x="4" y="13"/>
                    <a:pt x="3" y="13"/>
                  </a:cubicBezTo>
                  <a:close/>
                  <a:moveTo>
                    <a:pt x="3" y="13"/>
                  </a:moveTo>
                  <a:cubicBezTo>
                    <a:pt x="3" y="13"/>
                    <a:pt x="3" y="13"/>
                    <a:pt x="3" y="1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02">
              <a:extLst>
                <a:ext uri="{FF2B5EF4-FFF2-40B4-BE49-F238E27FC236}">
                  <a16:creationId xmlns:a16="http://schemas.microsoft.com/office/drawing/2014/main" id="{1C719210-93FF-D3EE-5AA6-7555222473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3701" y="5478463"/>
              <a:ext cx="39688" cy="36513"/>
            </a:xfrm>
            <a:custGeom>
              <a:avLst/>
              <a:gdLst>
                <a:gd name="T0" fmla="*/ 3 w 11"/>
                <a:gd name="T1" fmla="*/ 10 h 10"/>
                <a:gd name="T2" fmla="*/ 1 w 11"/>
                <a:gd name="T3" fmla="*/ 10 h 10"/>
                <a:gd name="T4" fmla="*/ 1 w 11"/>
                <a:gd name="T5" fmla="*/ 6 h 10"/>
                <a:gd name="T6" fmla="*/ 7 w 11"/>
                <a:gd name="T7" fmla="*/ 1 h 10"/>
                <a:gd name="T8" fmla="*/ 10 w 11"/>
                <a:gd name="T9" fmla="*/ 1 h 10"/>
                <a:gd name="T10" fmla="*/ 10 w 11"/>
                <a:gd name="T11" fmla="*/ 4 h 10"/>
                <a:gd name="T12" fmla="*/ 5 w 11"/>
                <a:gd name="T13" fmla="*/ 10 h 10"/>
                <a:gd name="T14" fmla="*/ 3 w 11"/>
                <a:gd name="T15" fmla="*/ 10 h 10"/>
                <a:gd name="T16" fmla="*/ 3 w 11"/>
                <a:gd name="T17" fmla="*/ 10 h 10"/>
                <a:gd name="T18" fmla="*/ 3 w 11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0">
                  <a:moveTo>
                    <a:pt x="3" y="10"/>
                  </a:moveTo>
                  <a:cubicBezTo>
                    <a:pt x="3" y="10"/>
                    <a:pt x="2" y="10"/>
                    <a:pt x="1" y="10"/>
                  </a:cubicBezTo>
                  <a:cubicBezTo>
                    <a:pt x="0" y="9"/>
                    <a:pt x="0" y="7"/>
                    <a:pt x="1" y="6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8" y="0"/>
                    <a:pt x="9" y="0"/>
                    <a:pt x="10" y="1"/>
                  </a:cubicBezTo>
                  <a:cubicBezTo>
                    <a:pt x="11" y="2"/>
                    <a:pt x="11" y="3"/>
                    <a:pt x="10" y="4"/>
                  </a:cubicBezTo>
                  <a:cubicBezTo>
                    <a:pt x="5" y="10"/>
                    <a:pt x="5" y="10"/>
                    <a:pt x="5" y="10"/>
                  </a:cubicBezTo>
                  <a:cubicBezTo>
                    <a:pt x="4" y="10"/>
                    <a:pt x="4" y="10"/>
                    <a:pt x="3" y="10"/>
                  </a:cubicBezTo>
                  <a:close/>
                  <a:moveTo>
                    <a:pt x="3" y="10"/>
                  </a:moveTo>
                  <a:cubicBezTo>
                    <a:pt x="3" y="10"/>
                    <a:pt x="3" y="10"/>
                    <a:pt x="3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03">
              <a:extLst>
                <a:ext uri="{FF2B5EF4-FFF2-40B4-BE49-F238E27FC236}">
                  <a16:creationId xmlns:a16="http://schemas.microsoft.com/office/drawing/2014/main" id="{65EE48FC-C049-56F3-23AB-D3BECC1026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2613" y="5291138"/>
              <a:ext cx="39688" cy="39688"/>
            </a:xfrm>
            <a:custGeom>
              <a:avLst/>
              <a:gdLst>
                <a:gd name="T0" fmla="*/ 2 w 11"/>
                <a:gd name="T1" fmla="*/ 11 h 11"/>
                <a:gd name="T2" fmla="*/ 1 w 11"/>
                <a:gd name="T3" fmla="*/ 10 h 11"/>
                <a:gd name="T4" fmla="*/ 1 w 11"/>
                <a:gd name="T5" fmla="*/ 7 h 11"/>
                <a:gd name="T6" fmla="*/ 6 w 11"/>
                <a:gd name="T7" fmla="*/ 1 h 11"/>
                <a:gd name="T8" fmla="*/ 10 w 11"/>
                <a:gd name="T9" fmla="*/ 1 h 11"/>
                <a:gd name="T10" fmla="*/ 10 w 11"/>
                <a:gd name="T11" fmla="*/ 5 h 11"/>
                <a:gd name="T12" fmla="*/ 4 w 11"/>
                <a:gd name="T13" fmla="*/ 10 h 11"/>
                <a:gd name="T14" fmla="*/ 2 w 11"/>
                <a:gd name="T15" fmla="*/ 11 h 11"/>
                <a:gd name="T16" fmla="*/ 2 w 11"/>
                <a:gd name="T17" fmla="*/ 11 h 11"/>
                <a:gd name="T18" fmla="*/ 2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2" y="11"/>
                  </a:moveTo>
                  <a:cubicBezTo>
                    <a:pt x="2" y="11"/>
                    <a:pt x="1" y="11"/>
                    <a:pt x="1" y="10"/>
                  </a:cubicBezTo>
                  <a:cubicBezTo>
                    <a:pt x="0" y="9"/>
                    <a:pt x="0" y="8"/>
                    <a:pt x="1" y="7"/>
                  </a:cubicBezTo>
                  <a:cubicBezTo>
                    <a:pt x="6" y="1"/>
                    <a:pt x="6" y="1"/>
                    <a:pt x="6" y="1"/>
                  </a:cubicBezTo>
                  <a:cubicBezTo>
                    <a:pt x="7" y="0"/>
                    <a:pt x="9" y="0"/>
                    <a:pt x="10" y="1"/>
                  </a:cubicBezTo>
                  <a:cubicBezTo>
                    <a:pt x="11" y="2"/>
                    <a:pt x="11" y="4"/>
                    <a:pt x="10" y="5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1"/>
                    <a:pt x="3" y="11"/>
                    <a:pt x="2" y="11"/>
                  </a:cubicBezTo>
                  <a:close/>
                  <a:moveTo>
                    <a:pt x="2" y="11"/>
                  </a:moveTo>
                  <a:cubicBezTo>
                    <a:pt x="2" y="11"/>
                    <a:pt x="2" y="11"/>
                    <a:pt x="2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104">
              <a:extLst>
                <a:ext uri="{FF2B5EF4-FFF2-40B4-BE49-F238E27FC236}">
                  <a16:creationId xmlns:a16="http://schemas.microsoft.com/office/drawing/2014/main" id="{72C2B86E-5106-A84D-1FDA-5F26CB75AE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33701" y="5291138"/>
              <a:ext cx="39688" cy="39688"/>
            </a:xfrm>
            <a:custGeom>
              <a:avLst/>
              <a:gdLst>
                <a:gd name="T0" fmla="*/ 9 w 11"/>
                <a:gd name="T1" fmla="*/ 11 h 11"/>
                <a:gd name="T2" fmla="*/ 7 w 11"/>
                <a:gd name="T3" fmla="*/ 10 h 11"/>
                <a:gd name="T4" fmla="*/ 1 w 11"/>
                <a:gd name="T5" fmla="*/ 5 h 11"/>
                <a:gd name="T6" fmla="*/ 1 w 11"/>
                <a:gd name="T7" fmla="*/ 1 h 11"/>
                <a:gd name="T8" fmla="*/ 5 w 11"/>
                <a:gd name="T9" fmla="*/ 1 h 11"/>
                <a:gd name="T10" fmla="*/ 10 w 11"/>
                <a:gd name="T11" fmla="*/ 7 h 11"/>
                <a:gd name="T12" fmla="*/ 10 w 11"/>
                <a:gd name="T13" fmla="*/ 10 h 11"/>
                <a:gd name="T14" fmla="*/ 9 w 11"/>
                <a:gd name="T15" fmla="*/ 11 h 11"/>
                <a:gd name="T16" fmla="*/ 9 w 11"/>
                <a:gd name="T17" fmla="*/ 11 h 11"/>
                <a:gd name="T18" fmla="*/ 9 w 11"/>
                <a:gd name="T19" fmla="*/ 1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1">
                  <a:moveTo>
                    <a:pt x="9" y="11"/>
                  </a:moveTo>
                  <a:cubicBezTo>
                    <a:pt x="8" y="11"/>
                    <a:pt x="7" y="11"/>
                    <a:pt x="7" y="10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0" y="4"/>
                    <a:pt x="0" y="2"/>
                    <a:pt x="1" y="1"/>
                  </a:cubicBezTo>
                  <a:cubicBezTo>
                    <a:pt x="2" y="0"/>
                    <a:pt x="4" y="0"/>
                    <a:pt x="5" y="1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8"/>
                    <a:pt x="11" y="9"/>
                    <a:pt x="10" y="10"/>
                  </a:cubicBezTo>
                  <a:cubicBezTo>
                    <a:pt x="10" y="11"/>
                    <a:pt x="9" y="11"/>
                    <a:pt x="9" y="11"/>
                  </a:cubicBezTo>
                  <a:close/>
                  <a:moveTo>
                    <a:pt x="9" y="11"/>
                  </a:moveTo>
                  <a:cubicBezTo>
                    <a:pt x="9" y="11"/>
                    <a:pt x="9" y="11"/>
                    <a:pt x="9" y="11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105">
              <a:extLst>
                <a:ext uri="{FF2B5EF4-FFF2-40B4-BE49-F238E27FC236}">
                  <a16:creationId xmlns:a16="http://schemas.microsoft.com/office/drawing/2014/main" id="{604B9DDA-C3C0-A8F0-B321-BA6D8A304B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22613" y="5478463"/>
              <a:ext cx="39688" cy="36513"/>
            </a:xfrm>
            <a:custGeom>
              <a:avLst/>
              <a:gdLst>
                <a:gd name="T0" fmla="*/ 8 w 11"/>
                <a:gd name="T1" fmla="*/ 10 h 10"/>
                <a:gd name="T2" fmla="*/ 6 w 11"/>
                <a:gd name="T3" fmla="*/ 10 h 10"/>
                <a:gd name="T4" fmla="*/ 1 w 11"/>
                <a:gd name="T5" fmla="*/ 4 h 10"/>
                <a:gd name="T6" fmla="*/ 1 w 11"/>
                <a:gd name="T7" fmla="*/ 1 h 10"/>
                <a:gd name="T8" fmla="*/ 4 w 11"/>
                <a:gd name="T9" fmla="*/ 1 h 10"/>
                <a:gd name="T10" fmla="*/ 10 w 11"/>
                <a:gd name="T11" fmla="*/ 6 h 10"/>
                <a:gd name="T12" fmla="*/ 10 w 11"/>
                <a:gd name="T13" fmla="*/ 10 h 10"/>
                <a:gd name="T14" fmla="*/ 8 w 11"/>
                <a:gd name="T15" fmla="*/ 10 h 10"/>
                <a:gd name="T16" fmla="*/ 8 w 11"/>
                <a:gd name="T17" fmla="*/ 10 h 10"/>
                <a:gd name="T18" fmla="*/ 8 w 11"/>
                <a:gd name="T1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" h="10">
                  <a:moveTo>
                    <a:pt x="8" y="10"/>
                  </a:moveTo>
                  <a:cubicBezTo>
                    <a:pt x="7" y="10"/>
                    <a:pt x="6" y="10"/>
                    <a:pt x="6" y="10"/>
                  </a:cubicBezTo>
                  <a:cubicBezTo>
                    <a:pt x="1" y="4"/>
                    <a:pt x="1" y="4"/>
                    <a:pt x="1" y="4"/>
                  </a:cubicBezTo>
                  <a:cubicBezTo>
                    <a:pt x="0" y="3"/>
                    <a:pt x="0" y="2"/>
                    <a:pt x="1" y="1"/>
                  </a:cubicBezTo>
                  <a:cubicBezTo>
                    <a:pt x="2" y="0"/>
                    <a:pt x="3" y="0"/>
                    <a:pt x="4" y="1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11" y="7"/>
                    <a:pt x="11" y="9"/>
                    <a:pt x="10" y="10"/>
                  </a:cubicBezTo>
                  <a:cubicBezTo>
                    <a:pt x="9" y="10"/>
                    <a:pt x="8" y="10"/>
                    <a:pt x="8" y="10"/>
                  </a:cubicBezTo>
                  <a:close/>
                  <a:moveTo>
                    <a:pt x="8" y="10"/>
                  </a:moveTo>
                  <a:cubicBezTo>
                    <a:pt x="8" y="10"/>
                    <a:pt x="8" y="10"/>
                    <a:pt x="8" y="1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106">
              <a:extLst>
                <a:ext uri="{FF2B5EF4-FFF2-40B4-BE49-F238E27FC236}">
                  <a16:creationId xmlns:a16="http://schemas.microsoft.com/office/drawing/2014/main" id="{548CA781-80A8-3650-1722-A7D279A14A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90838" y="5399088"/>
              <a:ext cx="47625" cy="17463"/>
            </a:xfrm>
            <a:custGeom>
              <a:avLst/>
              <a:gdLst>
                <a:gd name="T0" fmla="*/ 10 w 13"/>
                <a:gd name="T1" fmla="*/ 5 h 5"/>
                <a:gd name="T2" fmla="*/ 3 w 13"/>
                <a:gd name="T3" fmla="*/ 5 h 5"/>
                <a:gd name="T4" fmla="*/ 0 w 13"/>
                <a:gd name="T5" fmla="*/ 2 h 5"/>
                <a:gd name="T6" fmla="*/ 3 w 13"/>
                <a:gd name="T7" fmla="*/ 0 h 5"/>
                <a:gd name="T8" fmla="*/ 10 w 13"/>
                <a:gd name="T9" fmla="*/ 0 h 5"/>
                <a:gd name="T10" fmla="*/ 13 w 13"/>
                <a:gd name="T11" fmla="*/ 2 h 5"/>
                <a:gd name="T12" fmla="*/ 10 w 13"/>
                <a:gd name="T13" fmla="*/ 5 h 5"/>
                <a:gd name="T14" fmla="*/ 10 w 13"/>
                <a:gd name="T15" fmla="*/ 5 h 5"/>
                <a:gd name="T16" fmla="*/ 10 w 13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" h="5">
                  <a:moveTo>
                    <a:pt x="10" y="5"/>
                  </a:moveTo>
                  <a:cubicBezTo>
                    <a:pt x="3" y="5"/>
                    <a:pt x="3" y="5"/>
                    <a:pt x="3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2" y="0"/>
                    <a:pt x="13" y="1"/>
                    <a:pt x="13" y="2"/>
                  </a:cubicBezTo>
                  <a:cubicBezTo>
                    <a:pt x="13" y="4"/>
                    <a:pt x="12" y="5"/>
                    <a:pt x="10" y="5"/>
                  </a:cubicBezTo>
                  <a:close/>
                  <a:moveTo>
                    <a:pt x="10" y="5"/>
                  </a:moveTo>
                  <a:cubicBezTo>
                    <a:pt x="10" y="5"/>
                    <a:pt x="10" y="5"/>
                    <a:pt x="1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107">
              <a:extLst>
                <a:ext uri="{FF2B5EF4-FFF2-40B4-BE49-F238E27FC236}">
                  <a16:creationId xmlns:a16="http://schemas.microsoft.com/office/drawing/2014/main" id="{F324452D-963B-1472-62AE-2F4800B7DD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54363" y="5399088"/>
              <a:ext cx="42863" cy="17463"/>
            </a:xfrm>
            <a:custGeom>
              <a:avLst/>
              <a:gdLst>
                <a:gd name="T0" fmla="*/ 10 w 12"/>
                <a:gd name="T1" fmla="*/ 5 h 5"/>
                <a:gd name="T2" fmla="*/ 2 w 12"/>
                <a:gd name="T3" fmla="*/ 5 h 5"/>
                <a:gd name="T4" fmla="*/ 0 w 12"/>
                <a:gd name="T5" fmla="*/ 2 h 5"/>
                <a:gd name="T6" fmla="*/ 2 w 12"/>
                <a:gd name="T7" fmla="*/ 0 h 5"/>
                <a:gd name="T8" fmla="*/ 10 w 12"/>
                <a:gd name="T9" fmla="*/ 0 h 5"/>
                <a:gd name="T10" fmla="*/ 12 w 12"/>
                <a:gd name="T11" fmla="*/ 2 h 5"/>
                <a:gd name="T12" fmla="*/ 10 w 12"/>
                <a:gd name="T13" fmla="*/ 5 h 5"/>
                <a:gd name="T14" fmla="*/ 10 w 12"/>
                <a:gd name="T15" fmla="*/ 5 h 5"/>
                <a:gd name="T16" fmla="*/ 10 w 12"/>
                <a:gd name="T1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">
                  <a:moveTo>
                    <a:pt x="10" y="5"/>
                  </a:move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4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cubicBezTo>
                    <a:pt x="10" y="0"/>
                    <a:pt x="10" y="0"/>
                    <a:pt x="10" y="0"/>
                  </a:cubicBezTo>
                  <a:cubicBezTo>
                    <a:pt x="11" y="0"/>
                    <a:pt x="12" y="1"/>
                    <a:pt x="12" y="2"/>
                  </a:cubicBezTo>
                  <a:cubicBezTo>
                    <a:pt x="12" y="4"/>
                    <a:pt x="11" y="5"/>
                    <a:pt x="10" y="5"/>
                  </a:cubicBezTo>
                  <a:close/>
                  <a:moveTo>
                    <a:pt x="10" y="5"/>
                  </a:moveTo>
                  <a:cubicBezTo>
                    <a:pt x="10" y="5"/>
                    <a:pt x="10" y="5"/>
                    <a:pt x="10" y="5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399086A-61A5-7876-BF86-6FD0FE24B5C9}"/>
              </a:ext>
            </a:extLst>
          </p:cNvPr>
          <p:cNvGrpSpPr/>
          <p:nvPr/>
        </p:nvGrpSpPr>
        <p:grpSpPr>
          <a:xfrm>
            <a:off x="8240966" y="5434414"/>
            <a:ext cx="1254769" cy="569239"/>
            <a:chOff x="10053311" y="3109728"/>
            <a:chExt cx="1254769" cy="569239"/>
          </a:xfrm>
        </p:grpSpPr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FCEC48-05D0-3795-B021-C03BA304D233}"/>
                </a:ext>
              </a:extLst>
            </p:cNvPr>
            <p:cNvSpPr txBox="1"/>
            <p:nvPr/>
          </p:nvSpPr>
          <p:spPr>
            <a:xfrm>
              <a:off x="10053311" y="3109728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BCB5F8D-158A-A5A6-75BC-1F880B77EA21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  <p:sp>
        <p:nvSpPr>
          <p:cNvPr id="91" name="Freeform 108">
            <a:extLst>
              <a:ext uri="{FF2B5EF4-FFF2-40B4-BE49-F238E27FC236}">
                <a16:creationId xmlns:a16="http://schemas.microsoft.com/office/drawing/2014/main" id="{63D56DE0-2F9E-A83E-D7F5-E4BC4EE55913}"/>
              </a:ext>
            </a:extLst>
          </p:cNvPr>
          <p:cNvSpPr>
            <a:spLocks noEditPoints="1"/>
          </p:cNvSpPr>
          <p:nvPr/>
        </p:nvSpPr>
        <p:spPr bwMode="auto">
          <a:xfrm>
            <a:off x="10459963" y="4763159"/>
            <a:ext cx="513242" cy="384260"/>
          </a:xfrm>
          <a:custGeom>
            <a:avLst/>
            <a:gdLst>
              <a:gd name="T0" fmla="*/ 80 w 84"/>
              <a:gd name="T1" fmla="*/ 9 h 63"/>
              <a:gd name="T2" fmla="*/ 80 w 84"/>
              <a:gd name="T3" fmla="*/ 5 h 63"/>
              <a:gd name="T4" fmla="*/ 72 w 84"/>
              <a:gd name="T5" fmla="*/ 0 h 63"/>
              <a:gd name="T6" fmla="*/ 12 w 84"/>
              <a:gd name="T7" fmla="*/ 0 h 63"/>
              <a:gd name="T8" fmla="*/ 5 w 84"/>
              <a:gd name="T9" fmla="*/ 5 h 63"/>
              <a:gd name="T10" fmla="*/ 4 w 84"/>
              <a:gd name="T11" fmla="*/ 9 h 63"/>
              <a:gd name="T12" fmla="*/ 1 w 84"/>
              <a:gd name="T13" fmla="*/ 11 h 63"/>
              <a:gd name="T14" fmla="*/ 0 w 84"/>
              <a:gd name="T15" fmla="*/ 16 h 63"/>
              <a:gd name="T16" fmla="*/ 0 w 84"/>
              <a:gd name="T17" fmla="*/ 53 h 63"/>
              <a:gd name="T18" fmla="*/ 10 w 84"/>
              <a:gd name="T19" fmla="*/ 63 h 63"/>
              <a:gd name="T20" fmla="*/ 74 w 84"/>
              <a:gd name="T21" fmla="*/ 63 h 63"/>
              <a:gd name="T22" fmla="*/ 84 w 84"/>
              <a:gd name="T23" fmla="*/ 53 h 63"/>
              <a:gd name="T24" fmla="*/ 84 w 84"/>
              <a:gd name="T25" fmla="*/ 16 h 63"/>
              <a:gd name="T26" fmla="*/ 80 w 84"/>
              <a:gd name="T27" fmla="*/ 9 h 63"/>
              <a:gd name="T28" fmla="*/ 12 w 84"/>
              <a:gd name="T29" fmla="*/ 6 h 63"/>
              <a:gd name="T30" fmla="*/ 72 w 84"/>
              <a:gd name="T31" fmla="*/ 6 h 63"/>
              <a:gd name="T32" fmla="*/ 73 w 84"/>
              <a:gd name="T33" fmla="*/ 9 h 63"/>
              <a:gd name="T34" fmla="*/ 62 w 84"/>
              <a:gd name="T35" fmla="*/ 17 h 63"/>
              <a:gd name="T36" fmla="*/ 45 w 84"/>
              <a:gd name="T37" fmla="*/ 31 h 63"/>
              <a:gd name="T38" fmla="*/ 42 w 84"/>
              <a:gd name="T39" fmla="*/ 32 h 63"/>
              <a:gd name="T40" fmla="*/ 40 w 84"/>
              <a:gd name="T41" fmla="*/ 31 h 63"/>
              <a:gd name="T42" fmla="*/ 22 w 84"/>
              <a:gd name="T43" fmla="*/ 17 h 63"/>
              <a:gd name="T44" fmla="*/ 11 w 84"/>
              <a:gd name="T45" fmla="*/ 9 h 63"/>
              <a:gd name="T46" fmla="*/ 12 w 84"/>
              <a:gd name="T47" fmla="*/ 6 h 63"/>
              <a:gd name="T48" fmla="*/ 74 w 84"/>
              <a:gd name="T49" fmla="*/ 58 h 63"/>
              <a:gd name="T50" fmla="*/ 10 w 84"/>
              <a:gd name="T51" fmla="*/ 58 h 63"/>
              <a:gd name="T52" fmla="*/ 5 w 84"/>
              <a:gd name="T53" fmla="*/ 53 h 63"/>
              <a:gd name="T54" fmla="*/ 5 w 84"/>
              <a:gd name="T55" fmla="*/ 16 h 63"/>
              <a:gd name="T56" fmla="*/ 7 w 84"/>
              <a:gd name="T57" fmla="*/ 14 h 63"/>
              <a:gd name="T58" fmla="*/ 9 w 84"/>
              <a:gd name="T59" fmla="*/ 14 h 63"/>
              <a:gd name="T60" fmla="*/ 19 w 84"/>
              <a:gd name="T61" fmla="*/ 22 h 63"/>
              <a:gd name="T62" fmla="*/ 38 w 84"/>
              <a:gd name="T63" fmla="*/ 37 h 63"/>
              <a:gd name="T64" fmla="*/ 42 w 84"/>
              <a:gd name="T65" fmla="*/ 38 h 63"/>
              <a:gd name="T66" fmla="*/ 46 w 84"/>
              <a:gd name="T67" fmla="*/ 37 h 63"/>
              <a:gd name="T68" fmla="*/ 66 w 84"/>
              <a:gd name="T69" fmla="*/ 22 h 63"/>
              <a:gd name="T70" fmla="*/ 75 w 84"/>
              <a:gd name="T71" fmla="*/ 14 h 63"/>
              <a:gd name="T72" fmla="*/ 77 w 84"/>
              <a:gd name="T73" fmla="*/ 14 h 63"/>
              <a:gd name="T74" fmla="*/ 79 w 84"/>
              <a:gd name="T75" fmla="*/ 16 h 63"/>
              <a:gd name="T76" fmla="*/ 79 w 84"/>
              <a:gd name="T77" fmla="*/ 53 h 63"/>
              <a:gd name="T78" fmla="*/ 74 w 84"/>
              <a:gd name="T79" fmla="*/ 58 h 63"/>
              <a:gd name="T80" fmla="*/ 74 w 84"/>
              <a:gd name="T81" fmla="*/ 58 h 63"/>
              <a:gd name="T82" fmla="*/ 74 w 84"/>
              <a:gd name="T83" fmla="*/ 5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4" h="63">
                <a:moveTo>
                  <a:pt x="80" y="9"/>
                </a:moveTo>
                <a:cubicBezTo>
                  <a:pt x="80" y="7"/>
                  <a:pt x="80" y="6"/>
                  <a:pt x="80" y="5"/>
                </a:cubicBezTo>
                <a:cubicBezTo>
                  <a:pt x="79" y="4"/>
                  <a:pt x="78" y="0"/>
                  <a:pt x="72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7" y="0"/>
                  <a:pt x="5" y="4"/>
                  <a:pt x="5" y="5"/>
                </a:cubicBezTo>
                <a:cubicBezTo>
                  <a:pt x="4" y="6"/>
                  <a:pt x="4" y="7"/>
                  <a:pt x="4" y="9"/>
                </a:cubicBezTo>
                <a:cubicBezTo>
                  <a:pt x="3" y="9"/>
                  <a:pt x="2" y="10"/>
                  <a:pt x="1" y="11"/>
                </a:cubicBezTo>
                <a:cubicBezTo>
                  <a:pt x="0" y="13"/>
                  <a:pt x="0" y="14"/>
                  <a:pt x="0" y="16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58"/>
                  <a:pt x="4" y="63"/>
                  <a:pt x="10" y="63"/>
                </a:cubicBezTo>
                <a:cubicBezTo>
                  <a:pt x="74" y="63"/>
                  <a:pt x="74" y="63"/>
                  <a:pt x="74" y="63"/>
                </a:cubicBezTo>
                <a:cubicBezTo>
                  <a:pt x="80" y="63"/>
                  <a:pt x="84" y="58"/>
                  <a:pt x="84" y="53"/>
                </a:cubicBezTo>
                <a:cubicBezTo>
                  <a:pt x="84" y="16"/>
                  <a:pt x="84" y="16"/>
                  <a:pt x="84" y="16"/>
                </a:cubicBezTo>
                <a:cubicBezTo>
                  <a:pt x="84" y="12"/>
                  <a:pt x="82" y="10"/>
                  <a:pt x="80" y="9"/>
                </a:cubicBezTo>
                <a:close/>
                <a:moveTo>
                  <a:pt x="12" y="6"/>
                </a:moveTo>
                <a:cubicBezTo>
                  <a:pt x="72" y="6"/>
                  <a:pt x="72" y="6"/>
                  <a:pt x="72" y="6"/>
                </a:cubicBezTo>
                <a:cubicBezTo>
                  <a:pt x="75" y="6"/>
                  <a:pt x="75" y="7"/>
                  <a:pt x="73" y="9"/>
                </a:cubicBezTo>
                <a:cubicBezTo>
                  <a:pt x="62" y="17"/>
                  <a:pt x="62" y="17"/>
                  <a:pt x="62" y="17"/>
                </a:cubicBezTo>
                <a:cubicBezTo>
                  <a:pt x="45" y="31"/>
                  <a:pt x="45" y="31"/>
                  <a:pt x="45" y="31"/>
                </a:cubicBezTo>
                <a:cubicBezTo>
                  <a:pt x="44" y="31"/>
                  <a:pt x="43" y="32"/>
                  <a:pt x="42" y="32"/>
                </a:cubicBezTo>
                <a:cubicBezTo>
                  <a:pt x="41" y="32"/>
                  <a:pt x="41" y="32"/>
                  <a:pt x="40" y="31"/>
                </a:cubicBezTo>
                <a:cubicBezTo>
                  <a:pt x="22" y="17"/>
                  <a:pt x="22" y="17"/>
                  <a:pt x="22" y="17"/>
                </a:cubicBezTo>
                <a:cubicBezTo>
                  <a:pt x="11" y="9"/>
                  <a:pt x="11" y="9"/>
                  <a:pt x="11" y="9"/>
                </a:cubicBezTo>
                <a:cubicBezTo>
                  <a:pt x="9" y="7"/>
                  <a:pt x="9" y="6"/>
                  <a:pt x="12" y="6"/>
                </a:cubicBezTo>
                <a:close/>
                <a:moveTo>
                  <a:pt x="74" y="58"/>
                </a:moveTo>
                <a:cubicBezTo>
                  <a:pt x="10" y="58"/>
                  <a:pt x="10" y="58"/>
                  <a:pt x="10" y="58"/>
                </a:cubicBezTo>
                <a:cubicBezTo>
                  <a:pt x="7" y="58"/>
                  <a:pt x="5" y="55"/>
                  <a:pt x="5" y="53"/>
                </a:cubicBezTo>
                <a:cubicBezTo>
                  <a:pt x="5" y="16"/>
                  <a:pt x="5" y="16"/>
                  <a:pt x="5" y="16"/>
                </a:cubicBezTo>
                <a:cubicBezTo>
                  <a:pt x="5" y="14"/>
                  <a:pt x="6" y="14"/>
                  <a:pt x="7" y="14"/>
                </a:cubicBezTo>
                <a:cubicBezTo>
                  <a:pt x="8" y="14"/>
                  <a:pt x="8" y="14"/>
                  <a:pt x="9" y="14"/>
                </a:cubicBezTo>
                <a:cubicBezTo>
                  <a:pt x="19" y="22"/>
                  <a:pt x="19" y="22"/>
                  <a:pt x="19" y="22"/>
                </a:cubicBezTo>
                <a:cubicBezTo>
                  <a:pt x="38" y="37"/>
                  <a:pt x="38" y="37"/>
                  <a:pt x="38" y="37"/>
                </a:cubicBezTo>
                <a:cubicBezTo>
                  <a:pt x="40" y="38"/>
                  <a:pt x="42" y="38"/>
                  <a:pt x="42" y="38"/>
                </a:cubicBezTo>
                <a:cubicBezTo>
                  <a:pt x="42" y="38"/>
                  <a:pt x="44" y="38"/>
                  <a:pt x="46" y="37"/>
                </a:cubicBezTo>
                <a:cubicBezTo>
                  <a:pt x="66" y="22"/>
                  <a:pt x="66" y="22"/>
                  <a:pt x="66" y="22"/>
                </a:cubicBezTo>
                <a:cubicBezTo>
                  <a:pt x="75" y="14"/>
                  <a:pt x="75" y="14"/>
                  <a:pt x="75" y="14"/>
                </a:cubicBezTo>
                <a:cubicBezTo>
                  <a:pt x="76" y="14"/>
                  <a:pt x="77" y="14"/>
                  <a:pt x="77" y="14"/>
                </a:cubicBezTo>
                <a:cubicBezTo>
                  <a:pt x="78" y="14"/>
                  <a:pt x="79" y="15"/>
                  <a:pt x="79" y="16"/>
                </a:cubicBezTo>
                <a:cubicBezTo>
                  <a:pt x="79" y="53"/>
                  <a:pt x="79" y="53"/>
                  <a:pt x="79" y="53"/>
                </a:cubicBezTo>
                <a:cubicBezTo>
                  <a:pt x="79" y="55"/>
                  <a:pt x="77" y="58"/>
                  <a:pt x="74" y="58"/>
                </a:cubicBezTo>
                <a:close/>
                <a:moveTo>
                  <a:pt x="74" y="58"/>
                </a:moveTo>
                <a:cubicBezTo>
                  <a:pt x="74" y="58"/>
                  <a:pt x="74" y="58"/>
                  <a:pt x="74" y="58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05F099B-5461-EE22-E0DB-D154000A82E3}"/>
              </a:ext>
            </a:extLst>
          </p:cNvPr>
          <p:cNvGrpSpPr/>
          <p:nvPr/>
        </p:nvGrpSpPr>
        <p:grpSpPr>
          <a:xfrm>
            <a:off x="10089200" y="5400825"/>
            <a:ext cx="1254769" cy="569239"/>
            <a:chOff x="10053311" y="3109728"/>
            <a:chExt cx="1254769" cy="569239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0BDF3EC-1A51-7DCD-78E0-A89D5B26FC08}"/>
                </a:ext>
              </a:extLst>
            </p:cNvPr>
            <p:cNvSpPr txBox="1"/>
            <p:nvPr/>
          </p:nvSpPr>
          <p:spPr>
            <a:xfrm>
              <a:off x="10053311" y="3109728"/>
              <a:ext cx="125476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dirty="0">
                  <a:latin typeface="Poppins SemiBold" panose="00000700000000000000" pitchFamily="2" charset="0"/>
                  <a:cs typeface="Poppins SemiBold" panose="00000700000000000000" pitchFamily="2" charset="0"/>
                </a:rPr>
                <a:t>Service #02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AFF29B0-D75B-3AC7-E35C-0D9E59ACEAD2}"/>
                </a:ext>
              </a:extLst>
            </p:cNvPr>
            <p:cNvSpPr txBox="1"/>
            <p:nvPr/>
          </p:nvSpPr>
          <p:spPr>
            <a:xfrm>
              <a:off x="10053311" y="3398890"/>
              <a:ext cx="1254769" cy="280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sz="1000" dirty="0">
                  <a:latin typeface="Poppins Light" panose="00000400000000000000" pitchFamily="2" charset="0"/>
                  <a:cs typeface="Poppins Light" panose="00000400000000000000" pitchFamily="2" charset="0"/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156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0ED020E-EB03-DE6D-0300-23B1A60CC5D0}"/>
              </a:ext>
            </a:extLst>
          </p:cNvPr>
          <p:cNvSpPr/>
          <p:nvPr/>
        </p:nvSpPr>
        <p:spPr>
          <a:xfrm flipH="1">
            <a:off x="551296" y="2546355"/>
            <a:ext cx="2657370" cy="2293257"/>
          </a:xfrm>
          <a:custGeom>
            <a:avLst/>
            <a:gdLst>
              <a:gd name="connsiteX0" fmla="*/ 2657370 w 2657370"/>
              <a:gd name="connsiteY0" fmla="*/ 0 h 2293257"/>
              <a:gd name="connsiteX1" fmla="*/ 0 w 2657370"/>
              <a:gd name="connsiteY1" fmla="*/ 0 h 2293257"/>
              <a:gd name="connsiteX2" fmla="*/ 0 w 2657370"/>
              <a:gd name="connsiteY2" fmla="*/ 2293257 h 2293257"/>
              <a:gd name="connsiteX3" fmla="*/ 2657370 w 2657370"/>
              <a:gd name="connsiteY3" fmla="*/ 2293257 h 2293257"/>
              <a:gd name="connsiteX4" fmla="*/ 2657370 w 2657370"/>
              <a:gd name="connsiteY4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0" h="2293257">
                <a:moveTo>
                  <a:pt x="2657370" y="0"/>
                </a:moveTo>
                <a:lnTo>
                  <a:pt x="0" y="0"/>
                </a:lnTo>
                <a:lnTo>
                  <a:pt x="0" y="2293257"/>
                </a:lnTo>
                <a:lnTo>
                  <a:pt x="2657370" y="2293257"/>
                </a:lnTo>
                <a:lnTo>
                  <a:pt x="2657370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50C3C78-B45F-0D75-ECB6-86F77101F9B8}"/>
              </a:ext>
            </a:extLst>
          </p:cNvPr>
          <p:cNvSpPr/>
          <p:nvPr/>
        </p:nvSpPr>
        <p:spPr>
          <a:xfrm flipH="1">
            <a:off x="3361974" y="2546355"/>
            <a:ext cx="2657370" cy="2293257"/>
          </a:xfrm>
          <a:custGeom>
            <a:avLst/>
            <a:gdLst>
              <a:gd name="connsiteX0" fmla="*/ 2657370 w 2657370"/>
              <a:gd name="connsiteY0" fmla="*/ 0 h 2293257"/>
              <a:gd name="connsiteX1" fmla="*/ 0 w 2657370"/>
              <a:gd name="connsiteY1" fmla="*/ 0 h 2293257"/>
              <a:gd name="connsiteX2" fmla="*/ 0 w 2657370"/>
              <a:gd name="connsiteY2" fmla="*/ 2293257 h 2293257"/>
              <a:gd name="connsiteX3" fmla="*/ 2657370 w 2657370"/>
              <a:gd name="connsiteY3" fmla="*/ 2293257 h 2293257"/>
              <a:gd name="connsiteX4" fmla="*/ 2657370 w 2657370"/>
              <a:gd name="connsiteY4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0" h="2293257">
                <a:moveTo>
                  <a:pt x="2657370" y="0"/>
                </a:moveTo>
                <a:lnTo>
                  <a:pt x="0" y="0"/>
                </a:lnTo>
                <a:lnTo>
                  <a:pt x="0" y="2293257"/>
                </a:lnTo>
                <a:lnTo>
                  <a:pt x="2657370" y="2293257"/>
                </a:lnTo>
                <a:lnTo>
                  <a:pt x="265737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9D6DFD8-71F0-29E7-42D1-3FF31F4C49C8}"/>
              </a:ext>
            </a:extLst>
          </p:cNvPr>
          <p:cNvSpPr/>
          <p:nvPr/>
        </p:nvSpPr>
        <p:spPr>
          <a:xfrm flipH="1">
            <a:off x="6172652" y="2546355"/>
            <a:ext cx="2657370" cy="2293257"/>
          </a:xfrm>
          <a:custGeom>
            <a:avLst/>
            <a:gdLst>
              <a:gd name="connsiteX0" fmla="*/ 2657370 w 2657370"/>
              <a:gd name="connsiteY0" fmla="*/ 0 h 2293257"/>
              <a:gd name="connsiteX1" fmla="*/ 0 w 2657370"/>
              <a:gd name="connsiteY1" fmla="*/ 0 h 2293257"/>
              <a:gd name="connsiteX2" fmla="*/ 0 w 2657370"/>
              <a:gd name="connsiteY2" fmla="*/ 2293257 h 2293257"/>
              <a:gd name="connsiteX3" fmla="*/ 2657370 w 2657370"/>
              <a:gd name="connsiteY3" fmla="*/ 2293257 h 2293257"/>
              <a:gd name="connsiteX4" fmla="*/ 2657370 w 2657370"/>
              <a:gd name="connsiteY4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0" h="2293257">
                <a:moveTo>
                  <a:pt x="2657370" y="0"/>
                </a:moveTo>
                <a:lnTo>
                  <a:pt x="0" y="0"/>
                </a:lnTo>
                <a:lnTo>
                  <a:pt x="0" y="2293257"/>
                </a:lnTo>
                <a:lnTo>
                  <a:pt x="2657370" y="2293257"/>
                </a:lnTo>
                <a:lnTo>
                  <a:pt x="265737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D4C395E-58F3-8C9D-55C8-AC54A254EA57}"/>
              </a:ext>
            </a:extLst>
          </p:cNvPr>
          <p:cNvSpPr/>
          <p:nvPr/>
        </p:nvSpPr>
        <p:spPr>
          <a:xfrm flipH="1">
            <a:off x="8983330" y="2546355"/>
            <a:ext cx="2657371" cy="2293257"/>
          </a:xfrm>
          <a:custGeom>
            <a:avLst/>
            <a:gdLst>
              <a:gd name="connsiteX0" fmla="*/ 2657371 w 2657371"/>
              <a:gd name="connsiteY0" fmla="*/ 0 h 2293257"/>
              <a:gd name="connsiteX1" fmla="*/ 0 w 2657371"/>
              <a:gd name="connsiteY1" fmla="*/ 0 h 2293257"/>
              <a:gd name="connsiteX2" fmla="*/ 0 w 2657371"/>
              <a:gd name="connsiteY2" fmla="*/ 2293257 h 2293257"/>
              <a:gd name="connsiteX3" fmla="*/ 2657371 w 2657371"/>
              <a:gd name="connsiteY3" fmla="*/ 2293257 h 2293257"/>
              <a:gd name="connsiteX4" fmla="*/ 2657371 w 2657371"/>
              <a:gd name="connsiteY4" fmla="*/ 0 h 2293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57371" h="2293257">
                <a:moveTo>
                  <a:pt x="2657371" y="0"/>
                </a:moveTo>
                <a:lnTo>
                  <a:pt x="0" y="0"/>
                </a:lnTo>
                <a:lnTo>
                  <a:pt x="0" y="2293257"/>
                </a:lnTo>
                <a:lnTo>
                  <a:pt x="2657371" y="2293257"/>
                </a:lnTo>
                <a:lnTo>
                  <a:pt x="265737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6065D5-8FAE-B4DA-F17C-E4436F70D1DA}"/>
              </a:ext>
            </a:extLst>
          </p:cNvPr>
          <p:cNvSpPr txBox="1"/>
          <p:nvPr/>
        </p:nvSpPr>
        <p:spPr>
          <a:xfrm>
            <a:off x="3868983" y="3475200"/>
            <a:ext cx="1179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Service #02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5E4F2-B501-7D6C-30C8-B370A6887981}"/>
              </a:ext>
            </a:extLst>
          </p:cNvPr>
          <p:cNvSpPr txBox="1"/>
          <p:nvPr/>
        </p:nvSpPr>
        <p:spPr>
          <a:xfrm>
            <a:off x="3868983" y="3864572"/>
            <a:ext cx="1643353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random text. It has roots in years Hampden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6EBADBF-0B21-1CFE-0D28-98081A9B7BC2}"/>
              </a:ext>
            </a:extLst>
          </p:cNvPr>
          <p:cNvGrpSpPr/>
          <p:nvPr/>
        </p:nvGrpSpPr>
        <p:grpSpPr>
          <a:xfrm>
            <a:off x="3956068" y="2830949"/>
            <a:ext cx="388286" cy="533544"/>
            <a:chOff x="1920876" y="4264026"/>
            <a:chExt cx="220663" cy="303213"/>
          </a:xfrm>
          <a:solidFill>
            <a:schemeClr val="bg1"/>
          </a:solidFill>
        </p:grpSpPr>
        <p:sp>
          <p:nvSpPr>
            <p:cNvPr id="11" name="Freeform 52">
              <a:extLst>
                <a:ext uri="{FF2B5EF4-FFF2-40B4-BE49-F238E27FC236}">
                  <a16:creationId xmlns:a16="http://schemas.microsoft.com/office/drawing/2014/main" id="{F1402613-61E0-19ED-1E4C-2B4456B843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11363" y="4549776"/>
              <a:ext cx="42863" cy="17463"/>
            </a:xfrm>
            <a:custGeom>
              <a:avLst/>
              <a:gdLst>
                <a:gd name="T0" fmla="*/ 9 w 12"/>
                <a:gd name="T1" fmla="*/ 0 h 5"/>
                <a:gd name="T2" fmla="*/ 2 w 12"/>
                <a:gd name="T3" fmla="*/ 0 h 5"/>
                <a:gd name="T4" fmla="*/ 0 w 12"/>
                <a:gd name="T5" fmla="*/ 3 h 5"/>
                <a:gd name="T6" fmla="*/ 2 w 12"/>
                <a:gd name="T7" fmla="*/ 5 h 5"/>
                <a:gd name="T8" fmla="*/ 9 w 12"/>
                <a:gd name="T9" fmla="*/ 5 h 5"/>
                <a:gd name="T10" fmla="*/ 12 w 12"/>
                <a:gd name="T11" fmla="*/ 3 h 5"/>
                <a:gd name="T12" fmla="*/ 9 w 12"/>
                <a:gd name="T13" fmla="*/ 0 h 5"/>
                <a:gd name="T14" fmla="*/ 9 w 12"/>
                <a:gd name="T15" fmla="*/ 0 h 5"/>
                <a:gd name="T16" fmla="*/ 9 w 12"/>
                <a:gd name="T1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5">
                  <a:moveTo>
                    <a:pt x="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9" y="5"/>
                    <a:pt x="9" y="5"/>
                    <a:pt x="9" y="5"/>
                  </a:cubicBezTo>
                  <a:cubicBezTo>
                    <a:pt x="10" y="5"/>
                    <a:pt x="12" y="4"/>
                    <a:pt x="12" y="3"/>
                  </a:cubicBezTo>
                  <a:cubicBezTo>
                    <a:pt x="12" y="1"/>
                    <a:pt x="10" y="0"/>
                    <a:pt x="9" y="0"/>
                  </a:cubicBezTo>
                  <a:close/>
                  <a:moveTo>
                    <a:pt x="9" y="0"/>
                  </a:moveTo>
                  <a:cubicBezTo>
                    <a:pt x="9" y="0"/>
                    <a:pt x="9" y="0"/>
                    <a:pt x="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53">
              <a:extLst>
                <a:ext uri="{FF2B5EF4-FFF2-40B4-BE49-F238E27FC236}">
                  <a16:creationId xmlns:a16="http://schemas.microsoft.com/office/drawing/2014/main" id="{A807A6A5-86FA-1AF7-78E1-7F6E2BFF96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92313" y="4519613"/>
              <a:ext cx="76200" cy="22225"/>
            </a:xfrm>
            <a:custGeom>
              <a:avLst/>
              <a:gdLst>
                <a:gd name="T0" fmla="*/ 19 w 21"/>
                <a:gd name="T1" fmla="*/ 0 h 6"/>
                <a:gd name="T2" fmla="*/ 2 w 21"/>
                <a:gd name="T3" fmla="*/ 0 h 6"/>
                <a:gd name="T4" fmla="*/ 0 w 21"/>
                <a:gd name="T5" fmla="*/ 3 h 6"/>
                <a:gd name="T6" fmla="*/ 2 w 21"/>
                <a:gd name="T7" fmla="*/ 6 h 6"/>
                <a:gd name="T8" fmla="*/ 19 w 21"/>
                <a:gd name="T9" fmla="*/ 6 h 6"/>
                <a:gd name="T10" fmla="*/ 21 w 21"/>
                <a:gd name="T11" fmla="*/ 3 h 6"/>
                <a:gd name="T12" fmla="*/ 19 w 21"/>
                <a:gd name="T13" fmla="*/ 0 h 6"/>
                <a:gd name="T14" fmla="*/ 19 w 21"/>
                <a:gd name="T15" fmla="*/ 0 h 6"/>
                <a:gd name="T16" fmla="*/ 19 w 21"/>
                <a:gd name="T1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6">
                  <a:moveTo>
                    <a:pt x="1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5"/>
                    <a:pt x="1" y="6"/>
                    <a:pt x="2" y="6"/>
                  </a:cubicBezTo>
                  <a:cubicBezTo>
                    <a:pt x="19" y="6"/>
                    <a:pt x="19" y="6"/>
                    <a:pt x="19" y="6"/>
                  </a:cubicBezTo>
                  <a:cubicBezTo>
                    <a:pt x="20" y="6"/>
                    <a:pt x="21" y="5"/>
                    <a:pt x="21" y="3"/>
                  </a:cubicBezTo>
                  <a:cubicBezTo>
                    <a:pt x="21" y="2"/>
                    <a:pt x="20" y="0"/>
                    <a:pt x="19" y="0"/>
                  </a:cubicBezTo>
                  <a:close/>
                  <a:moveTo>
                    <a:pt x="19" y="0"/>
                  </a:moveTo>
                  <a:cubicBezTo>
                    <a:pt x="19" y="0"/>
                    <a:pt x="19" y="0"/>
                    <a:pt x="19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4">
              <a:extLst>
                <a:ext uri="{FF2B5EF4-FFF2-40B4-BE49-F238E27FC236}">
                  <a16:creationId xmlns:a16="http://schemas.microsoft.com/office/drawing/2014/main" id="{3A83C92C-F7D6-B5B4-4CC5-65DB91F442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20876" y="4264026"/>
              <a:ext cx="220663" cy="246063"/>
            </a:xfrm>
            <a:custGeom>
              <a:avLst/>
              <a:gdLst>
                <a:gd name="T0" fmla="*/ 57 w 61"/>
                <a:gd name="T1" fmla="*/ 14 h 68"/>
                <a:gd name="T2" fmla="*/ 46 w 61"/>
                <a:gd name="T3" fmla="*/ 4 h 68"/>
                <a:gd name="T4" fmla="*/ 30 w 61"/>
                <a:gd name="T5" fmla="*/ 0 h 68"/>
                <a:gd name="T6" fmla="*/ 9 w 61"/>
                <a:gd name="T7" fmla="*/ 8 h 68"/>
                <a:gd name="T8" fmla="*/ 0 w 61"/>
                <a:gd name="T9" fmla="*/ 29 h 68"/>
                <a:gd name="T10" fmla="*/ 3 w 61"/>
                <a:gd name="T11" fmla="*/ 40 h 68"/>
                <a:gd name="T12" fmla="*/ 10 w 61"/>
                <a:gd name="T13" fmla="*/ 54 h 68"/>
                <a:gd name="T14" fmla="*/ 13 w 61"/>
                <a:gd name="T15" fmla="*/ 60 h 68"/>
                <a:gd name="T16" fmla="*/ 17 w 61"/>
                <a:gd name="T17" fmla="*/ 67 h 68"/>
                <a:gd name="T18" fmla="*/ 19 w 61"/>
                <a:gd name="T19" fmla="*/ 68 h 68"/>
                <a:gd name="T20" fmla="*/ 43 w 61"/>
                <a:gd name="T21" fmla="*/ 68 h 68"/>
                <a:gd name="T22" fmla="*/ 46 w 61"/>
                <a:gd name="T23" fmla="*/ 67 h 68"/>
                <a:gd name="T24" fmla="*/ 48 w 61"/>
                <a:gd name="T25" fmla="*/ 61 h 68"/>
                <a:gd name="T26" fmla="*/ 50 w 61"/>
                <a:gd name="T27" fmla="*/ 56 h 68"/>
                <a:gd name="T28" fmla="*/ 58 w 61"/>
                <a:gd name="T29" fmla="*/ 41 h 68"/>
                <a:gd name="T30" fmla="*/ 61 w 61"/>
                <a:gd name="T31" fmla="*/ 29 h 68"/>
                <a:gd name="T32" fmla="*/ 57 w 61"/>
                <a:gd name="T33" fmla="*/ 14 h 68"/>
                <a:gd name="T34" fmla="*/ 53 w 61"/>
                <a:gd name="T35" fmla="*/ 39 h 68"/>
                <a:gd name="T36" fmla="*/ 46 w 61"/>
                <a:gd name="T37" fmla="*/ 53 h 68"/>
                <a:gd name="T38" fmla="*/ 43 w 61"/>
                <a:gd name="T39" fmla="*/ 60 h 68"/>
                <a:gd name="T40" fmla="*/ 42 w 61"/>
                <a:gd name="T41" fmla="*/ 63 h 68"/>
                <a:gd name="T42" fmla="*/ 20 w 61"/>
                <a:gd name="T43" fmla="*/ 63 h 68"/>
                <a:gd name="T44" fmla="*/ 18 w 61"/>
                <a:gd name="T45" fmla="*/ 58 h 68"/>
                <a:gd name="T46" fmla="*/ 15 w 61"/>
                <a:gd name="T47" fmla="*/ 52 h 68"/>
                <a:gd name="T48" fmla="*/ 8 w 61"/>
                <a:gd name="T49" fmla="*/ 39 h 68"/>
                <a:gd name="T50" fmla="*/ 6 w 61"/>
                <a:gd name="T51" fmla="*/ 29 h 68"/>
                <a:gd name="T52" fmla="*/ 30 w 61"/>
                <a:gd name="T53" fmla="*/ 5 h 68"/>
                <a:gd name="T54" fmla="*/ 43 w 61"/>
                <a:gd name="T55" fmla="*/ 8 h 68"/>
                <a:gd name="T56" fmla="*/ 52 w 61"/>
                <a:gd name="T57" fmla="*/ 17 h 68"/>
                <a:gd name="T58" fmla="*/ 55 w 61"/>
                <a:gd name="T59" fmla="*/ 29 h 68"/>
                <a:gd name="T60" fmla="*/ 53 w 61"/>
                <a:gd name="T61" fmla="*/ 39 h 68"/>
                <a:gd name="T62" fmla="*/ 53 w 61"/>
                <a:gd name="T63" fmla="*/ 39 h 68"/>
                <a:gd name="T64" fmla="*/ 53 w 61"/>
                <a:gd name="T65" fmla="*/ 3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1" h="68">
                  <a:moveTo>
                    <a:pt x="57" y="14"/>
                  </a:moveTo>
                  <a:cubicBezTo>
                    <a:pt x="54" y="10"/>
                    <a:pt x="50" y="6"/>
                    <a:pt x="46" y="4"/>
                  </a:cubicBezTo>
                  <a:cubicBezTo>
                    <a:pt x="41" y="1"/>
                    <a:pt x="36" y="0"/>
                    <a:pt x="30" y="0"/>
                  </a:cubicBezTo>
                  <a:cubicBezTo>
                    <a:pt x="22" y="0"/>
                    <a:pt x="15" y="3"/>
                    <a:pt x="9" y="8"/>
                  </a:cubicBezTo>
                  <a:cubicBezTo>
                    <a:pt x="4" y="14"/>
                    <a:pt x="0" y="21"/>
                    <a:pt x="0" y="29"/>
                  </a:cubicBezTo>
                  <a:cubicBezTo>
                    <a:pt x="0" y="33"/>
                    <a:pt x="1" y="37"/>
                    <a:pt x="3" y="40"/>
                  </a:cubicBezTo>
                  <a:cubicBezTo>
                    <a:pt x="4" y="44"/>
                    <a:pt x="7" y="49"/>
                    <a:pt x="10" y="54"/>
                  </a:cubicBezTo>
                  <a:cubicBezTo>
                    <a:pt x="11" y="56"/>
                    <a:pt x="12" y="58"/>
                    <a:pt x="13" y="60"/>
                  </a:cubicBezTo>
                  <a:cubicBezTo>
                    <a:pt x="14" y="64"/>
                    <a:pt x="16" y="66"/>
                    <a:pt x="17" y="67"/>
                  </a:cubicBezTo>
                  <a:cubicBezTo>
                    <a:pt x="17" y="68"/>
                    <a:pt x="18" y="68"/>
                    <a:pt x="19" y="68"/>
                  </a:cubicBezTo>
                  <a:cubicBezTo>
                    <a:pt x="43" y="68"/>
                    <a:pt x="43" y="68"/>
                    <a:pt x="43" y="68"/>
                  </a:cubicBezTo>
                  <a:cubicBezTo>
                    <a:pt x="44" y="68"/>
                    <a:pt x="45" y="68"/>
                    <a:pt x="46" y="67"/>
                  </a:cubicBezTo>
                  <a:cubicBezTo>
                    <a:pt x="46" y="66"/>
                    <a:pt x="47" y="64"/>
                    <a:pt x="48" y="61"/>
                  </a:cubicBezTo>
                  <a:cubicBezTo>
                    <a:pt x="49" y="59"/>
                    <a:pt x="50" y="57"/>
                    <a:pt x="50" y="56"/>
                  </a:cubicBezTo>
                  <a:cubicBezTo>
                    <a:pt x="54" y="50"/>
                    <a:pt x="56" y="45"/>
                    <a:pt x="58" y="41"/>
                  </a:cubicBezTo>
                  <a:cubicBezTo>
                    <a:pt x="60" y="37"/>
                    <a:pt x="61" y="33"/>
                    <a:pt x="61" y="29"/>
                  </a:cubicBezTo>
                  <a:cubicBezTo>
                    <a:pt x="61" y="24"/>
                    <a:pt x="59" y="19"/>
                    <a:pt x="57" y="14"/>
                  </a:cubicBezTo>
                  <a:close/>
                  <a:moveTo>
                    <a:pt x="53" y="39"/>
                  </a:moveTo>
                  <a:cubicBezTo>
                    <a:pt x="51" y="43"/>
                    <a:pt x="49" y="48"/>
                    <a:pt x="46" y="53"/>
                  </a:cubicBezTo>
                  <a:cubicBezTo>
                    <a:pt x="45" y="55"/>
                    <a:pt x="44" y="57"/>
                    <a:pt x="43" y="60"/>
                  </a:cubicBezTo>
                  <a:cubicBezTo>
                    <a:pt x="42" y="61"/>
                    <a:pt x="42" y="62"/>
                    <a:pt x="42" y="63"/>
                  </a:cubicBezTo>
                  <a:cubicBezTo>
                    <a:pt x="20" y="63"/>
                    <a:pt x="20" y="63"/>
                    <a:pt x="20" y="63"/>
                  </a:cubicBezTo>
                  <a:cubicBezTo>
                    <a:pt x="20" y="62"/>
                    <a:pt x="19" y="60"/>
                    <a:pt x="18" y="58"/>
                  </a:cubicBezTo>
                  <a:cubicBezTo>
                    <a:pt x="17" y="55"/>
                    <a:pt x="16" y="53"/>
                    <a:pt x="15" y="52"/>
                  </a:cubicBezTo>
                  <a:cubicBezTo>
                    <a:pt x="12" y="46"/>
                    <a:pt x="10" y="42"/>
                    <a:pt x="8" y="39"/>
                  </a:cubicBezTo>
                  <a:cubicBezTo>
                    <a:pt x="7" y="35"/>
                    <a:pt x="6" y="32"/>
                    <a:pt x="6" y="29"/>
                  </a:cubicBezTo>
                  <a:cubicBezTo>
                    <a:pt x="6" y="16"/>
                    <a:pt x="17" y="5"/>
                    <a:pt x="30" y="5"/>
                  </a:cubicBezTo>
                  <a:cubicBezTo>
                    <a:pt x="35" y="5"/>
                    <a:pt x="39" y="6"/>
                    <a:pt x="43" y="8"/>
                  </a:cubicBezTo>
                  <a:cubicBezTo>
                    <a:pt x="47" y="10"/>
                    <a:pt x="50" y="13"/>
                    <a:pt x="52" y="17"/>
                  </a:cubicBezTo>
                  <a:cubicBezTo>
                    <a:pt x="54" y="21"/>
                    <a:pt x="55" y="25"/>
                    <a:pt x="55" y="29"/>
                  </a:cubicBezTo>
                  <a:cubicBezTo>
                    <a:pt x="55" y="32"/>
                    <a:pt x="54" y="36"/>
                    <a:pt x="53" y="39"/>
                  </a:cubicBezTo>
                  <a:close/>
                  <a:moveTo>
                    <a:pt x="53" y="39"/>
                  </a:moveTo>
                  <a:cubicBezTo>
                    <a:pt x="53" y="39"/>
                    <a:pt x="53" y="39"/>
                    <a:pt x="53" y="39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0662974-F6E6-2ECE-8666-87B9B03799D5}"/>
              </a:ext>
            </a:extLst>
          </p:cNvPr>
          <p:cNvSpPr txBox="1"/>
          <p:nvPr/>
        </p:nvSpPr>
        <p:spPr>
          <a:xfrm>
            <a:off x="1058305" y="3475898"/>
            <a:ext cx="1179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Service #01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E33526-181D-719E-0B06-77392AD492AE}"/>
              </a:ext>
            </a:extLst>
          </p:cNvPr>
          <p:cNvSpPr txBox="1"/>
          <p:nvPr/>
        </p:nvSpPr>
        <p:spPr>
          <a:xfrm>
            <a:off x="1058305" y="3865270"/>
            <a:ext cx="1643353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random text. It has roots in years Hampden</a:t>
            </a:r>
          </a:p>
        </p:txBody>
      </p:sp>
      <p:sp>
        <p:nvSpPr>
          <p:cNvPr id="16" name="Freeform 125">
            <a:extLst>
              <a:ext uri="{FF2B5EF4-FFF2-40B4-BE49-F238E27FC236}">
                <a16:creationId xmlns:a16="http://schemas.microsoft.com/office/drawing/2014/main" id="{0B4E614E-2761-62F2-037B-F68B13C59867}"/>
              </a:ext>
            </a:extLst>
          </p:cNvPr>
          <p:cNvSpPr>
            <a:spLocks noEditPoints="1"/>
          </p:cNvSpPr>
          <p:nvPr/>
        </p:nvSpPr>
        <p:spPr bwMode="auto">
          <a:xfrm>
            <a:off x="1145390" y="2830251"/>
            <a:ext cx="533544" cy="536337"/>
          </a:xfrm>
          <a:custGeom>
            <a:avLst/>
            <a:gdLst>
              <a:gd name="T0" fmla="*/ 41 w 84"/>
              <a:gd name="T1" fmla="*/ 60 h 85"/>
              <a:gd name="T2" fmla="*/ 65 w 84"/>
              <a:gd name="T3" fmla="*/ 30 h 85"/>
              <a:gd name="T4" fmla="*/ 41 w 84"/>
              <a:gd name="T5" fmla="*/ 0 h 85"/>
              <a:gd name="T6" fmla="*/ 16 w 84"/>
              <a:gd name="T7" fmla="*/ 30 h 85"/>
              <a:gd name="T8" fmla="*/ 41 w 84"/>
              <a:gd name="T9" fmla="*/ 60 h 85"/>
              <a:gd name="T10" fmla="*/ 41 w 84"/>
              <a:gd name="T11" fmla="*/ 5 h 85"/>
              <a:gd name="T12" fmla="*/ 60 w 84"/>
              <a:gd name="T13" fmla="*/ 30 h 85"/>
              <a:gd name="T14" fmla="*/ 41 w 84"/>
              <a:gd name="T15" fmla="*/ 55 h 85"/>
              <a:gd name="T16" fmla="*/ 22 w 84"/>
              <a:gd name="T17" fmla="*/ 30 h 85"/>
              <a:gd name="T18" fmla="*/ 41 w 84"/>
              <a:gd name="T19" fmla="*/ 5 h 85"/>
              <a:gd name="T20" fmla="*/ 77 w 84"/>
              <a:gd name="T21" fmla="*/ 66 h 85"/>
              <a:gd name="T22" fmla="*/ 58 w 84"/>
              <a:gd name="T23" fmla="*/ 59 h 85"/>
              <a:gd name="T24" fmla="*/ 55 w 84"/>
              <a:gd name="T25" fmla="*/ 61 h 85"/>
              <a:gd name="T26" fmla="*/ 56 w 84"/>
              <a:gd name="T27" fmla="*/ 64 h 85"/>
              <a:gd name="T28" fmla="*/ 75 w 84"/>
              <a:gd name="T29" fmla="*/ 71 h 85"/>
              <a:gd name="T30" fmla="*/ 78 w 84"/>
              <a:gd name="T31" fmla="*/ 76 h 85"/>
              <a:gd name="T32" fmla="*/ 78 w 84"/>
              <a:gd name="T33" fmla="*/ 78 h 85"/>
              <a:gd name="T34" fmla="*/ 76 w 84"/>
              <a:gd name="T35" fmla="*/ 80 h 85"/>
              <a:gd name="T36" fmla="*/ 8 w 84"/>
              <a:gd name="T37" fmla="*/ 80 h 85"/>
              <a:gd name="T38" fmla="*/ 5 w 84"/>
              <a:gd name="T39" fmla="*/ 78 h 85"/>
              <a:gd name="T40" fmla="*/ 5 w 84"/>
              <a:gd name="T41" fmla="*/ 76 h 85"/>
              <a:gd name="T42" fmla="*/ 9 w 84"/>
              <a:gd name="T43" fmla="*/ 71 h 85"/>
              <a:gd name="T44" fmla="*/ 25 w 84"/>
              <a:gd name="T45" fmla="*/ 64 h 85"/>
              <a:gd name="T46" fmla="*/ 27 w 84"/>
              <a:gd name="T47" fmla="*/ 61 h 85"/>
              <a:gd name="T48" fmla="*/ 24 w 84"/>
              <a:gd name="T49" fmla="*/ 59 h 85"/>
              <a:gd name="T50" fmla="*/ 7 w 84"/>
              <a:gd name="T51" fmla="*/ 66 h 85"/>
              <a:gd name="T52" fmla="*/ 0 w 84"/>
              <a:gd name="T53" fmla="*/ 76 h 85"/>
              <a:gd name="T54" fmla="*/ 0 w 84"/>
              <a:gd name="T55" fmla="*/ 78 h 85"/>
              <a:gd name="T56" fmla="*/ 8 w 84"/>
              <a:gd name="T57" fmla="*/ 85 h 85"/>
              <a:gd name="T58" fmla="*/ 76 w 84"/>
              <a:gd name="T59" fmla="*/ 85 h 85"/>
              <a:gd name="T60" fmla="*/ 84 w 84"/>
              <a:gd name="T61" fmla="*/ 78 h 85"/>
              <a:gd name="T62" fmla="*/ 84 w 84"/>
              <a:gd name="T63" fmla="*/ 76 h 85"/>
              <a:gd name="T64" fmla="*/ 77 w 84"/>
              <a:gd name="T65" fmla="*/ 66 h 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84" h="85">
                <a:moveTo>
                  <a:pt x="41" y="60"/>
                </a:moveTo>
                <a:cubicBezTo>
                  <a:pt x="54" y="60"/>
                  <a:pt x="65" y="47"/>
                  <a:pt x="65" y="30"/>
                </a:cubicBezTo>
                <a:cubicBezTo>
                  <a:pt x="65" y="13"/>
                  <a:pt x="54" y="0"/>
                  <a:pt x="41" y="0"/>
                </a:cubicBezTo>
                <a:cubicBezTo>
                  <a:pt x="27" y="0"/>
                  <a:pt x="16" y="13"/>
                  <a:pt x="16" y="30"/>
                </a:cubicBezTo>
                <a:cubicBezTo>
                  <a:pt x="16" y="47"/>
                  <a:pt x="27" y="60"/>
                  <a:pt x="41" y="60"/>
                </a:cubicBezTo>
                <a:close/>
                <a:moveTo>
                  <a:pt x="41" y="5"/>
                </a:moveTo>
                <a:cubicBezTo>
                  <a:pt x="51" y="5"/>
                  <a:pt x="60" y="16"/>
                  <a:pt x="60" y="30"/>
                </a:cubicBezTo>
                <a:cubicBezTo>
                  <a:pt x="60" y="44"/>
                  <a:pt x="51" y="55"/>
                  <a:pt x="41" y="55"/>
                </a:cubicBezTo>
                <a:cubicBezTo>
                  <a:pt x="30" y="55"/>
                  <a:pt x="22" y="44"/>
                  <a:pt x="22" y="30"/>
                </a:cubicBezTo>
                <a:cubicBezTo>
                  <a:pt x="22" y="16"/>
                  <a:pt x="30" y="5"/>
                  <a:pt x="41" y="5"/>
                </a:cubicBezTo>
                <a:close/>
                <a:moveTo>
                  <a:pt x="77" y="66"/>
                </a:moveTo>
                <a:cubicBezTo>
                  <a:pt x="58" y="59"/>
                  <a:pt x="58" y="59"/>
                  <a:pt x="58" y="59"/>
                </a:cubicBezTo>
                <a:cubicBezTo>
                  <a:pt x="57" y="58"/>
                  <a:pt x="55" y="59"/>
                  <a:pt x="55" y="61"/>
                </a:cubicBezTo>
                <a:cubicBezTo>
                  <a:pt x="54" y="62"/>
                  <a:pt x="55" y="64"/>
                  <a:pt x="56" y="64"/>
                </a:cubicBezTo>
                <a:cubicBezTo>
                  <a:pt x="75" y="71"/>
                  <a:pt x="75" y="71"/>
                  <a:pt x="75" y="71"/>
                </a:cubicBezTo>
                <a:cubicBezTo>
                  <a:pt x="77" y="72"/>
                  <a:pt x="78" y="74"/>
                  <a:pt x="78" y="76"/>
                </a:cubicBezTo>
                <a:cubicBezTo>
                  <a:pt x="78" y="78"/>
                  <a:pt x="78" y="78"/>
                  <a:pt x="78" y="78"/>
                </a:cubicBezTo>
                <a:cubicBezTo>
                  <a:pt x="78" y="79"/>
                  <a:pt x="77" y="80"/>
                  <a:pt x="76" y="80"/>
                </a:cubicBezTo>
                <a:cubicBezTo>
                  <a:pt x="8" y="80"/>
                  <a:pt x="8" y="80"/>
                  <a:pt x="8" y="80"/>
                </a:cubicBezTo>
                <a:cubicBezTo>
                  <a:pt x="7" y="80"/>
                  <a:pt x="5" y="79"/>
                  <a:pt x="5" y="78"/>
                </a:cubicBezTo>
                <a:cubicBezTo>
                  <a:pt x="5" y="76"/>
                  <a:pt x="5" y="76"/>
                  <a:pt x="5" y="76"/>
                </a:cubicBezTo>
                <a:cubicBezTo>
                  <a:pt x="5" y="74"/>
                  <a:pt x="7" y="72"/>
                  <a:pt x="9" y="71"/>
                </a:cubicBezTo>
                <a:cubicBezTo>
                  <a:pt x="25" y="64"/>
                  <a:pt x="25" y="64"/>
                  <a:pt x="25" y="64"/>
                </a:cubicBezTo>
                <a:cubicBezTo>
                  <a:pt x="27" y="64"/>
                  <a:pt x="28" y="62"/>
                  <a:pt x="27" y="61"/>
                </a:cubicBezTo>
                <a:cubicBezTo>
                  <a:pt x="27" y="59"/>
                  <a:pt x="25" y="58"/>
                  <a:pt x="24" y="59"/>
                </a:cubicBezTo>
                <a:cubicBezTo>
                  <a:pt x="7" y="66"/>
                  <a:pt x="7" y="66"/>
                  <a:pt x="7" y="66"/>
                </a:cubicBezTo>
                <a:cubicBezTo>
                  <a:pt x="3" y="67"/>
                  <a:pt x="0" y="72"/>
                  <a:pt x="0" y="76"/>
                </a:cubicBezTo>
                <a:cubicBezTo>
                  <a:pt x="0" y="78"/>
                  <a:pt x="0" y="78"/>
                  <a:pt x="0" y="78"/>
                </a:cubicBezTo>
                <a:cubicBezTo>
                  <a:pt x="0" y="82"/>
                  <a:pt x="4" y="85"/>
                  <a:pt x="8" y="85"/>
                </a:cubicBezTo>
                <a:cubicBezTo>
                  <a:pt x="76" y="85"/>
                  <a:pt x="76" y="85"/>
                  <a:pt x="76" y="85"/>
                </a:cubicBezTo>
                <a:cubicBezTo>
                  <a:pt x="80" y="85"/>
                  <a:pt x="84" y="82"/>
                  <a:pt x="84" y="78"/>
                </a:cubicBezTo>
                <a:cubicBezTo>
                  <a:pt x="84" y="76"/>
                  <a:pt x="84" y="76"/>
                  <a:pt x="84" y="76"/>
                </a:cubicBezTo>
                <a:cubicBezTo>
                  <a:pt x="84" y="72"/>
                  <a:pt x="81" y="67"/>
                  <a:pt x="77" y="6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72B37E-8F92-1994-E533-FD45179B3923}"/>
              </a:ext>
            </a:extLst>
          </p:cNvPr>
          <p:cNvSpPr txBox="1"/>
          <p:nvPr/>
        </p:nvSpPr>
        <p:spPr>
          <a:xfrm>
            <a:off x="6679661" y="3475898"/>
            <a:ext cx="1179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Service #03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7BBBB5-F4D0-BC51-4ED2-58C17E91D8C3}"/>
              </a:ext>
            </a:extLst>
          </p:cNvPr>
          <p:cNvSpPr txBox="1"/>
          <p:nvPr/>
        </p:nvSpPr>
        <p:spPr>
          <a:xfrm>
            <a:off x="6679661" y="3865270"/>
            <a:ext cx="1643353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random text. It has roots in years Hampden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AAB78DD-AF6F-FE66-AAEF-6066284D3F8E}"/>
              </a:ext>
            </a:extLst>
          </p:cNvPr>
          <p:cNvGrpSpPr/>
          <p:nvPr/>
        </p:nvGrpSpPr>
        <p:grpSpPr>
          <a:xfrm>
            <a:off x="6766746" y="2830251"/>
            <a:ext cx="533544" cy="536337"/>
            <a:chOff x="3908426" y="1296988"/>
            <a:chExt cx="303213" cy="304800"/>
          </a:xfrm>
          <a:solidFill>
            <a:schemeClr val="bg1"/>
          </a:solidFill>
        </p:grpSpPr>
        <p:sp>
          <p:nvSpPr>
            <p:cNvPr id="20" name="Freeform 126">
              <a:extLst>
                <a:ext uri="{FF2B5EF4-FFF2-40B4-BE49-F238E27FC236}">
                  <a16:creationId xmlns:a16="http://schemas.microsoft.com/office/drawing/2014/main" id="{E4EDE12C-C54C-6EA5-486C-DD1C27E665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90976" y="1336676"/>
              <a:ext cx="14288" cy="9525"/>
            </a:xfrm>
            <a:custGeom>
              <a:avLst/>
              <a:gdLst>
                <a:gd name="T0" fmla="*/ 1 w 4"/>
                <a:gd name="T1" fmla="*/ 3 h 3"/>
                <a:gd name="T2" fmla="*/ 0 w 4"/>
                <a:gd name="T3" fmla="*/ 2 h 3"/>
                <a:gd name="T4" fmla="*/ 1 w 4"/>
                <a:gd name="T5" fmla="*/ 0 h 3"/>
                <a:gd name="T6" fmla="*/ 2 w 4"/>
                <a:gd name="T7" fmla="*/ 0 h 3"/>
                <a:gd name="T8" fmla="*/ 4 w 4"/>
                <a:gd name="T9" fmla="*/ 1 h 3"/>
                <a:gd name="T10" fmla="*/ 3 w 4"/>
                <a:gd name="T11" fmla="*/ 2 h 3"/>
                <a:gd name="T12" fmla="*/ 2 w 4"/>
                <a:gd name="T13" fmla="*/ 3 h 3"/>
                <a:gd name="T14" fmla="*/ 1 w 4"/>
                <a:gd name="T15" fmla="*/ 3 h 3"/>
                <a:gd name="T16" fmla="*/ 1 w 4"/>
                <a:gd name="T17" fmla="*/ 3 h 3"/>
                <a:gd name="T18" fmla="*/ 1 w 4"/>
                <a:gd name="T1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3">
                  <a:moveTo>
                    <a:pt x="1" y="3"/>
                  </a:move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0"/>
                    <a:pt x="1" y="0"/>
                  </a:cubicBezTo>
                  <a:cubicBezTo>
                    <a:pt x="1" y="0"/>
                    <a:pt x="2" y="0"/>
                    <a:pt x="2" y="0"/>
                  </a:cubicBezTo>
                  <a:cubicBezTo>
                    <a:pt x="3" y="0"/>
                    <a:pt x="4" y="0"/>
                    <a:pt x="4" y="1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1" y="3"/>
                    <a:pt x="1" y="3"/>
                    <a:pt x="1" y="3"/>
                  </a:cubicBezTo>
                  <a:close/>
                  <a:moveTo>
                    <a:pt x="1" y="3"/>
                  </a:moveTo>
                  <a:cubicBezTo>
                    <a:pt x="1" y="3"/>
                    <a:pt x="1" y="3"/>
                    <a:pt x="1" y="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27">
              <a:extLst>
                <a:ext uri="{FF2B5EF4-FFF2-40B4-BE49-F238E27FC236}">
                  <a16:creationId xmlns:a16="http://schemas.microsoft.com/office/drawing/2014/main" id="{E1D15B49-F824-3EFB-CE62-7AC8219022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44938" y="1343026"/>
              <a:ext cx="42863" cy="65088"/>
            </a:xfrm>
            <a:custGeom>
              <a:avLst/>
              <a:gdLst>
                <a:gd name="T0" fmla="*/ 1 w 12"/>
                <a:gd name="T1" fmla="*/ 18 h 18"/>
                <a:gd name="T2" fmla="*/ 0 w 12"/>
                <a:gd name="T3" fmla="*/ 17 h 18"/>
                <a:gd name="T4" fmla="*/ 9 w 12"/>
                <a:gd name="T5" fmla="*/ 0 h 18"/>
                <a:gd name="T6" fmla="*/ 11 w 12"/>
                <a:gd name="T7" fmla="*/ 1 h 18"/>
                <a:gd name="T8" fmla="*/ 11 w 12"/>
                <a:gd name="T9" fmla="*/ 3 h 18"/>
                <a:gd name="T10" fmla="*/ 3 w 12"/>
                <a:gd name="T11" fmla="*/ 17 h 18"/>
                <a:gd name="T12" fmla="*/ 1 w 12"/>
                <a:gd name="T13" fmla="*/ 18 h 18"/>
                <a:gd name="T14" fmla="*/ 1 w 12"/>
                <a:gd name="T15" fmla="*/ 18 h 18"/>
                <a:gd name="T16" fmla="*/ 1 w 12"/>
                <a:gd name="T1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" h="18">
                  <a:moveTo>
                    <a:pt x="1" y="18"/>
                  </a:moveTo>
                  <a:cubicBezTo>
                    <a:pt x="1" y="18"/>
                    <a:pt x="0" y="18"/>
                    <a:pt x="0" y="17"/>
                  </a:cubicBezTo>
                  <a:cubicBezTo>
                    <a:pt x="0" y="10"/>
                    <a:pt x="4" y="4"/>
                    <a:pt x="9" y="0"/>
                  </a:cubicBezTo>
                  <a:cubicBezTo>
                    <a:pt x="10" y="0"/>
                    <a:pt x="11" y="0"/>
                    <a:pt x="11" y="1"/>
                  </a:cubicBezTo>
                  <a:cubicBezTo>
                    <a:pt x="12" y="1"/>
                    <a:pt x="11" y="2"/>
                    <a:pt x="11" y="3"/>
                  </a:cubicBezTo>
                  <a:cubicBezTo>
                    <a:pt x="6" y="6"/>
                    <a:pt x="3" y="11"/>
                    <a:pt x="3" y="17"/>
                  </a:cubicBezTo>
                  <a:cubicBezTo>
                    <a:pt x="3" y="18"/>
                    <a:pt x="2" y="18"/>
                    <a:pt x="1" y="18"/>
                  </a:cubicBezTo>
                  <a:close/>
                  <a:moveTo>
                    <a:pt x="1" y="18"/>
                  </a:moveTo>
                  <a:cubicBezTo>
                    <a:pt x="1" y="18"/>
                    <a:pt x="1" y="18"/>
                    <a:pt x="1" y="18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28">
              <a:extLst>
                <a:ext uri="{FF2B5EF4-FFF2-40B4-BE49-F238E27FC236}">
                  <a16:creationId xmlns:a16="http://schemas.microsoft.com/office/drawing/2014/main" id="{44D4526D-EF5E-0CC9-48C6-7382A8817B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08426" y="1296988"/>
              <a:ext cx="303213" cy="304800"/>
            </a:xfrm>
            <a:custGeom>
              <a:avLst/>
              <a:gdLst>
                <a:gd name="T0" fmla="*/ 71 w 84"/>
                <a:gd name="T1" fmla="*/ 85 h 85"/>
                <a:gd name="T2" fmla="*/ 69 w 84"/>
                <a:gd name="T3" fmla="*/ 83 h 85"/>
                <a:gd name="T4" fmla="*/ 67 w 84"/>
                <a:gd name="T5" fmla="*/ 78 h 85"/>
                <a:gd name="T6" fmla="*/ 64 w 84"/>
                <a:gd name="T7" fmla="*/ 78 h 85"/>
                <a:gd name="T8" fmla="*/ 62 w 84"/>
                <a:gd name="T9" fmla="*/ 77 h 85"/>
                <a:gd name="T10" fmla="*/ 57 w 84"/>
                <a:gd name="T11" fmla="*/ 72 h 85"/>
                <a:gd name="T12" fmla="*/ 56 w 84"/>
                <a:gd name="T13" fmla="*/ 69 h 85"/>
                <a:gd name="T14" fmla="*/ 57 w 84"/>
                <a:gd name="T15" fmla="*/ 68 h 85"/>
                <a:gd name="T16" fmla="*/ 57 w 84"/>
                <a:gd name="T17" fmla="*/ 67 h 85"/>
                <a:gd name="T18" fmla="*/ 56 w 84"/>
                <a:gd name="T19" fmla="*/ 68 h 85"/>
                <a:gd name="T20" fmla="*/ 52 w 84"/>
                <a:gd name="T21" fmla="*/ 68 h 85"/>
                <a:gd name="T22" fmla="*/ 42 w 84"/>
                <a:gd name="T23" fmla="*/ 57 h 85"/>
                <a:gd name="T24" fmla="*/ 30 w 84"/>
                <a:gd name="T25" fmla="*/ 60 h 85"/>
                <a:gd name="T26" fmla="*/ 0 w 84"/>
                <a:gd name="T27" fmla="*/ 30 h 85"/>
                <a:gd name="T28" fmla="*/ 30 w 84"/>
                <a:gd name="T29" fmla="*/ 0 h 85"/>
                <a:gd name="T30" fmla="*/ 60 w 84"/>
                <a:gd name="T31" fmla="*/ 30 h 85"/>
                <a:gd name="T32" fmla="*/ 57 w 84"/>
                <a:gd name="T33" fmla="*/ 42 h 85"/>
                <a:gd name="T34" fmla="*/ 82 w 84"/>
                <a:gd name="T35" fmla="*/ 67 h 85"/>
                <a:gd name="T36" fmla="*/ 83 w 84"/>
                <a:gd name="T37" fmla="*/ 68 h 85"/>
                <a:gd name="T38" fmla="*/ 84 w 84"/>
                <a:gd name="T39" fmla="*/ 79 h 85"/>
                <a:gd name="T40" fmla="*/ 82 w 84"/>
                <a:gd name="T41" fmla="*/ 82 h 85"/>
                <a:gd name="T42" fmla="*/ 72 w 84"/>
                <a:gd name="T43" fmla="*/ 85 h 85"/>
                <a:gd name="T44" fmla="*/ 71 w 84"/>
                <a:gd name="T45" fmla="*/ 85 h 85"/>
                <a:gd name="T46" fmla="*/ 65 w 84"/>
                <a:gd name="T47" fmla="*/ 73 h 85"/>
                <a:gd name="T48" fmla="*/ 69 w 84"/>
                <a:gd name="T49" fmla="*/ 73 h 85"/>
                <a:gd name="T50" fmla="*/ 71 w 84"/>
                <a:gd name="T51" fmla="*/ 75 h 85"/>
                <a:gd name="T52" fmla="*/ 73 w 84"/>
                <a:gd name="T53" fmla="*/ 79 h 85"/>
                <a:gd name="T54" fmla="*/ 79 w 84"/>
                <a:gd name="T55" fmla="*/ 78 h 85"/>
                <a:gd name="T56" fmla="*/ 78 w 84"/>
                <a:gd name="T57" fmla="*/ 70 h 85"/>
                <a:gd name="T58" fmla="*/ 52 w 84"/>
                <a:gd name="T59" fmla="*/ 44 h 85"/>
                <a:gd name="T60" fmla="*/ 52 w 84"/>
                <a:gd name="T61" fmla="*/ 41 h 85"/>
                <a:gd name="T62" fmla="*/ 54 w 84"/>
                <a:gd name="T63" fmla="*/ 30 h 85"/>
                <a:gd name="T64" fmla="*/ 30 w 84"/>
                <a:gd name="T65" fmla="*/ 5 h 85"/>
                <a:gd name="T66" fmla="*/ 5 w 84"/>
                <a:gd name="T67" fmla="*/ 30 h 85"/>
                <a:gd name="T68" fmla="*/ 30 w 84"/>
                <a:gd name="T69" fmla="*/ 55 h 85"/>
                <a:gd name="T70" fmla="*/ 41 w 84"/>
                <a:gd name="T71" fmla="*/ 52 h 85"/>
                <a:gd name="T72" fmla="*/ 44 w 84"/>
                <a:gd name="T73" fmla="*/ 52 h 85"/>
                <a:gd name="T74" fmla="*/ 55 w 84"/>
                <a:gd name="T75" fmla="*/ 62 h 85"/>
                <a:gd name="T76" fmla="*/ 55 w 84"/>
                <a:gd name="T77" fmla="*/ 62 h 85"/>
                <a:gd name="T78" fmla="*/ 59 w 84"/>
                <a:gd name="T79" fmla="*/ 62 h 85"/>
                <a:gd name="T80" fmla="*/ 62 w 84"/>
                <a:gd name="T81" fmla="*/ 65 h 85"/>
                <a:gd name="T82" fmla="*/ 63 w 84"/>
                <a:gd name="T83" fmla="*/ 68 h 85"/>
                <a:gd name="T84" fmla="*/ 62 w 84"/>
                <a:gd name="T85" fmla="*/ 70 h 85"/>
                <a:gd name="T86" fmla="*/ 65 w 84"/>
                <a:gd name="T87" fmla="*/ 73 h 85"/>
                <a:gd name="T88" fmla="*/ 65 w 84"/>
                <a:gd name="T89" fmla="*/ 73 h 85"/>
                <a:gd name="T90" fmla="*/ 65 w 84"/>
                <a:gd name="T91" fmla="*/ 73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84" h="85">
                  <a:moveTo>
                    <a:pt x="71" y="85"/>
                  </a:moveTo>
                  <a:cubicBezTo>
                    <a:pt x="70" y="85"/>
                    <a:pt x="69" y="84"/>
                    <a:pt x="69" y="83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3" y="78"/>
                    <a:pt x="62" y="78"/>
                    <a:pt x="62" y="77"/>
                  </a:cubicBezTo>
                  <a:cubicBezTo>
                    <a:pt x="57" y="72"/>
                    <a:pt x="57" y="72"/>
                    <a:pt x="57" y="72"/>
                  </a:cubicBezTo>
                  <a:cubicBezTo>
                    <a:pt x="56" y="72"/>
                    <a:pt x="56" y="70"/>
                    <a:pt x="56" y="69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5" y="69"/>
                    <a:pt x="53" y="69"/>
                    <a:pt x="52" y="68"/>
                  </a:cubicBezTo>
                  <a:cubicBezTo>
                    <a:pt x="42" y="57"/>
                    <a:pt x="42" y="57"/>
                    <a:pt x="42" y="57"/>
                  </a:cubicBezTo>
                  <a:cubicBezTo>
                    <a:pt x="38" y="59"/>
                    <a:pt x="34" y="60"/>
                    <a:pt x="30" y="60"/>
                  </a:cubicBezTo>
                  <a:cubicBezTo>
                    <a:pt x="13" y="60"/>
                    <a:pt x="0" y="46"/>
                    <a:pt x="0" y="30"/>
                  </a:cubicBezTo>
                  <a:cubicBezTo>
                    <a:pt x="0" y="14"/>
                    <a:pt x="13" y="0"/>
                    <a:pt x="30" y="0"/>
                  </a:cubicBezTo>
                  <a:cubicBezTo>
                    <a:pt x="46" y="0"/>
                    <a:pt x="60" y="14"/>
                    <a:pt x="60" y="30"/>
                  </a:cubicBezTo>
                  <a:cubicBezTo>
                    <a:pt x="60" y="34"/>
                    <a:pt x="59" y="38"/>
                    <a:pt x="57" y="42"/>
                  </a:cubicBezTo>
                  <a:cubicBezTo>
                    <a:pt x="82" y="67"/>
                    <a:pt x="82" y="67"/>
                    <a:pt x="82" y="67"/>
                  </a:cubicBezTo>
                  <a:cubicBezTo>
                    <a:pt x="83" y="67"/>
                    <a:pt x="83" y="68"/>
                    <a:pt x="83" y="68"/>
                  </a:cubicBezTo>
                  <a:cubicBezTo>
                    <a:pt x="84" y="79"/>
                    <a:pt x="84" y="79"/>
                    <a:pt x="84" y="79"/>
                  </a:cubicBezTo>
                  <a:cubicBezTo>
                    <a:pt x="84" y="81"/>
                    <a:pt x="84" y="82"/>
                    <a:pt x="82" y="82"/>
                  </a:cubicBezTo>
                  <a:cubicBezTo>
                    <a:pt x="72" y="85"/>
                    <a:pt x="72" y="85"/>
                    <a:pt x="72" y="85"/>
                  </a:cubicBezTo>
                  <a:cubicBezTo>
                    <a:pt x="72" y="85"/>
                    <a:pt x="71" y="85"/>
                    <a:pt x="71" y="85"/>
                  </a:cubicBezTo>
                  <a:close/>
                  <a:moveTo>
                    <a:pt x="65" y="73"/>
                  </a:moveTo>
                  <a:cubicBezTo>
                    <a:pt x="69" y="73"/>
                    <a:pt x="69" y="73"/>
                    <a:pt x="69" y="73"/>
                  </a:cubicBezTo>
                  <a:cubicBezTo>
                    <a:pt x="70" y="73"/>
                    <a:pt x="71" y="74"/>
                    <a:pt x="71" y="75"/>
                  </a:cubicBezTo>
                  <a:cubicBezTo>
                    <a:pt x="73" y="79"/>
                    <a:pt x="73" y="79"/>
                    <a:pt x="73" y="79"/>
                  </a:cubicBezTo>
                  <a:cubicBezTo>
                    <a:pt x="79" y="78"/>
                    <a:pt x="79" y="78"/>
                    <a:pt x="79" y="78"/>
                  </a:cubicBezTo>
                  <a:cubicBezTo>
                    <a:pt x="78" y="70"/>
                    <a:pt x="78" y="70"/>
                    <a:pt x="78" y="70"/>
                  </a:cubicBezTo>
                  <a:cubicBezTo>
                    <a:pt x="52" y="44"/>
                    <a:pt x="52" y="44"/>
                    <a:pt x="52" y="44"/>
                  </a:cubicBezTo>
                  <a:cubicBezTo>
                    <a:pt x="51" y="43"/>
                    <a:pt x="51" y="42"/>
                    <a:pt x="52" y="41"/>
                  </a:cubicBezTo>
                  <a:cubicBezTo>
                    <a:pt x="53" y="37"/>
                    <a:pt x="54" y="34"/>
                    <a:pt x="54" y="30"/>
                  </a:cubicBezTo>
                  <a:cubicBezTo>
                    <a:pt x="54" y="16"/>
                    <a:pt x="43" y="5"/>
                    <a:pt x="30" y="5"/>
                  </a:cubicBezTo>
                  <a:cubicBezTo>
                    <a:pt x="16" y="5"/>
                    <a:pt x="5" y="16"/>
                    <a:pt x="5" y="30"/>
                  </a:cubicBezTo>
                  <a:cubicBezTo>
                    <a:pt x="5" y="44"/>
                    <a:pt x="16" y="55"/>
                    <a:pt x="30" y="55"/>
                  </a:cubicBezTo>
                  <a:cubicBezTo>
                    <a:pt x="34" y="55"/>
                    <a:pt x="38" y="54"/>
                    <a:pt x="41" y="52"/>
                  </a:cubicBezTo>
                  <a:cubicBezTo>
                    <a:pt x="42" y="51"/>
                    <a:pt x="43" y="51"/>
                    <a:pt x="44" y="5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5" y="62"/>
                    <a:pt x="55" y="62"/>
                    <a:pt x="55" y="62"/>
                  </a:cubicBezTo>
                  <a:cubicBezTo>
                    <a:pt x="56" y="61"/>
                    <a:pt x="58" y="61"/>
                    <a:pt x="59" y="62"/>
                  </a:cubicBezTo>
                  <a:cubicBezTo>
                    <a:pt x="62" y="65"/>
                    <a:pt x="62" y="65"/>
                    <a:pt x="62" y="65"/>
                  </a:cubicBezTo>
                  <a:cubicBezTo>
                    <a:pt x="63" y="66"/>
                    <a:pt x="63" y="67"/>
                    <a:pt x="63" y="68"/>
                  </a:cubicBezTo>
                  <a:cubicBezTo>
                    <a:pt x="62" y="70"/>
                    <a:pt x="62" y="70"/>
                    <a:pt x="62" y="70"/>
                  </a:cubicBezTo>
                  <a:lnTo>
                    <a:pt x="65" y="73"/>
                  </a:lnTo>
                  <a:close/>
                  <a:moveTo>
                    <a:pt x="65" y="73"/>
                  </a:moveTo>
                  <a:cubicBezTo>
                    <a:pt x="65" y="73"/>
                    <a:pt x="65" y="73"/>
                    <a:pt x="65" y="73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2F9B83B5-7673-752D-A0EC-456F1B86A206}"/>
              </a:ext>
            </a:extLst>
          </p:cNvPr>
          <p:cNvSpPr txBox="1"/>
          <p:nvPr/>
        </p:nvSpPr>
        <p:spPr>
          <a:xfrm>
            <a:off x="9490339" y="3473105"/>
            <a:ext cx="117953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Service #04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8BBFCB-18D3-1EED-4A7B-1F12BF728074}"/>
              </a:ext>
            </a:extLst>
          </p:cNvPr>
          <p:cNvSpPr txBox="1"/>
          <p:nvPr/>
        </p:nvSpPr>
        <p:spPr>
          <a:xfrm>
            <a:off x="9490339" y="3862477"/>
            <a:ext cx="1643353" cy="690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sz="1000" dirty="0">
                <a:solidFill>
                  <a:schemeClr val="bg1"/>
                </a:solidFill>
                <a:latin typeface="Poppins Light" panose="00000400000000000000" pitchFamily="2" charset="0"/>
                <a:cs typeface="Poppins Light" panose="00000400000000000000" pitchFamily="2" charset="0"/>
              </a:rPr>
              <a:t>Contrary to popular belief, random text. It has roots in years Hampden</a:t>
            </a:r>
          </a:p>
        </p:txBody>
      </p:sp>
      <p:sp>
        <p:nvSpPr>
          <p:cNvPr id="25" name="Freeform 129">
            <a:extLst>
              <a:ext uri="{FF2B5EF4-FFF2-40B4-BE49-F238E27FC236}">
                <a16:creationId xmlns:a16="http://schemas.microsoft.com/office/drawing/2014/main" id="{C0579FAA-EF40-7DCE-EDF3-26F53E89CC8C}"/>
              </a:ext>
            </a:extLst>
          </p:cNvPr>
          <p:cNvSpPr>
            <a:spLocks noEditPoints="1"/>
          </p:cNvSpPr>
          <p:nvPr/>
        </p:nvSpPr>
        <p:spPr bwMode="auto">
          <a:xfrm>
            <a:off x="9577424" y="2833045"/>
            <a:ext cx="393873" cy="525163"/>
          </a:xfrm>
          <a:custGeom>
            <a:avLst/>
            <a:gdLst>
              <a:gd name="T0" fmla="*/ 31 w 62"/>
              <a:gd name="T1" fmla="*/ 64 h 83"/>
              <a:gd name="T2" fmla="*/ 38 w 62"/>
              <a:gd name="T3" fmla="*/ 57 h 83"/>
              <a:gd name="T4" fmla="*/ 31 w 62"/>
              <a:gd name="T5" fmla="*/ 50 h 83"/>
              <a:gd name="T6" fmla="*/ 24 w 62"/>
              <a:gd name="T7" fmla="*/ 57 h 83"/>
              <a:gd name="T8" fmla="*/ 31 w 62"/>
              <a:gd name="T9" fmla="*/ 64 h 83"/>
              <a:gd name="T10" fmla="*/ 59 w 62"/>
              <a:gd name="T11" fmla="*/ 31 h 83"/>
              <a:gd name="T12" fmla="*/ 20 w 62"/>
              <a:gd name="T13" fmla="*/ 31 h 83"/>
              <a:gd name="T14" fmla="*/ 20 w 62"/>
              <a:gd name="T15" fmla="*/ 31 h 83"/>
              <a:gd name="T16" fmla="*/ 20 w 62"/>
              <a:gd name="T17" fmla="*/ 31 h 83"/>
              <a:gd name="T18" fmla="*/ 20 w 62"/>
              <a:gd name="T19" fmla="*/ 17 h 83"/>
              <a:gd name="T20" fmla="*/ 31 w 62"/>
              <a:gd name="T21" fmla="*/ 5 h 83"/>
              <a:gd name="T22" fmla="*/ 43 w 62"/>
              <a:gd name="T23" fmla="*/ 17 h 83"/>
              <a:gd name="T24" fmla="*/ 46 w 62"/>
              <a:gd name="T25" fmla="*/ 20 h 83"/>
              <a:gd name="T26" fmla="*/ 48 w 62"/>
              <a:gd name="T27" fmla="*/ 19 h 83"/>
              <a:gd name="T28" fmla="*/ 49 w 62"/>
              <a:gd name="T29" fmla="*/ 18 h 83"/>
              <a:gd name="T30" fmla="*/ 31 w 62"/>
              <a:gd name="T31" fmla="*/ 0 h 83"/>
              <a:gd name="T32" fmla="*/ 14 w 62"/>
              <a:gd name="T33" fmla="*/ 18 h 83"/>
              <a:gd name="T34" fmla="*/ 14 w 62"/>
              <a:gd name="T35" fmla="*/ 31 h 83"/>
              <a:gd name="T36" fmla="*/ 3 w 62"/>
              <a:gd name="T37" fmla="*/ 31 h 83"/>
              <a:gd name="T38" fmla="*/ 0 w 62"/>
              <a:gd name="T39" fmla="*/ 34 h 83"/>
              <a:gd name="T40" fmla="*/ 0 w 62"/>
              <a:gd name="T41" fmla="*/ 80 h 83"/>
              <a:gd name="T42" fmla="*/ 3 w 62"/>
              <a:gd name="T43" fmla="*/ 83 h 83"/>
              <a:gd name="T44" fmla="*/ 59 w 62"/>
              <a:gd name="T45" fmla="*/ 83 h 83"/>
              <a:gd name="T46" fmla="*/ 62 w 62"/>
              <a:gd name="T47" fmla="*/ 80 h 83"/>
              <a:gd name="T48" fmla="*/ 62 w 62"/>
              <a:gd name="T49" fmla="*/ 34 h 83"/>
              <a:gd name="T50" fmla="*/ 59 w 62"/>
              <a:gd name="T51" fmla="*/ 31 h 83"/>
              <a:gd name="T52" fmla="*/ 56 w 62"/>
              <a:gd name="T53" fmla="*/ 77 h 83"/>
              <a:gd name="T54" fmla="*/ 6 w 62"/>
              <a:gd name="T55" fmla="*/ 77 h 83"/>
              <a:gd name="T56" fmla="*/ 6 w 62"/>
              <a:gd name="T57" fmla="*/ 37 h 83"/>
              <a:gd name="T58" fmla="*/ 56 w 62"/>
              <a:gd name="T59" fmla="*/ 37 h 83"/>
              <a:gd name="T60" fmla="*/ 56 w 62"/>
              <a:gd name="T61" fmla="*/ 77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62" h="83">
                <a:moveTo>
                  <a:pt x="31" y="64"/>
                </a:moveTo>
                <a:cubicBezTo>
                  <a:pt x="35" y="64"/>
                  <a:pt x="38" y="61"/>
                  <a:pt x="38" y="57"/>
                </a:cubicBezTo>
                <a:cubicBezTo>
                  <a:pt x="38" y="54"/>
                  <a:pt x="35" y="50"/>
                  <a:pt x="31" y="50"/>
                </a:cubicBezTo>
                <a:cubicBezTo>
                  <a:pt x="27" y="50"/>
                  <a:pt x="24" y="54"/>
                  <a:pt x="24" y="57"/>
                </a:cubicBezTo>
                <a:cubicBezTo>
                  <a:pt x="24" y="61"/>
                  <a:pt x="27" y="64"/>
                  <a:pt x="31" y="64"/>
                </a:cubicBezTo>
                <a:close/>
                <a:moveTo>
                  <a:pt x="59" y="31"/>
                </a:move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31"/>
                  <a:pt x="20" y="31"/>
                  <a:pt x="20" y="31"/>
                </a:cubicBezTo>
                <a:cubicBezTo>
                  <a:pt x="20" y="17"/>
                  <a:pt x="20" y="17"/>
                  <a:pt x="20" y="17"/>
                </a:cubicBezTo>
                <a:cubicBezTo>
                  <a:pt x="20" y="11"/>
                  <a:pt x="25" y="5"/>
                  <a:pt x="31" y="5"/>
                </a:cubicBezTo>
                <a:cubicBezTo>
                  <a:pt x="38" y="5"/>
                  <a:pt x="43" y="11"/>
                  <a:pt x="43" y="17"/>
                </a:cubicBezTo>
                <a:cubicBezTo>
                  <a:pt x="43" y="19"/>
                  <a:pt x="44" y="20"/>
                  <a:pt x="46" y="20"/>
                </a:cubicBezTo>
                <a:cubicBezTo>
                  <a:pt x="47" y="20"/>
                  <a:pt x="48" y="20"/>
                  <a:pt x="48" y="19"/>
                </a:cubicBezTo>
                <a:cubicBezTo>
                  <a:pt x="49" y="19"/>
                  <a:pt x="49" y="18"/>
                  <a:pt x="49" y="18"/>
                </a:cubicBezTo>
                <a:cubicBezTo>
                  <a:pt x="49" y="8"/>
                  <a:pt x="41" y="0"/>
                  <a:pt x="31" y="0"/>
                </a:cubicBezTo>
                <a:cubicBezTo>
                  <a:pt x="22" y="0"/>
                  <a:pt x="14" y="8"/>
                  <a:pt x="14" y="18"/>
                </a:cubicBezTo>
                <a:cubicBezTo>
                  <a:pt x="14" y="31"/>
                  <a:pt x="14" y="31"/>
                  <a:pt x="14" y="31"/>
                </a:cubicBezTo>
                <a:cubicBezTo>
                  <a:pt x="3" y="31"/>
                  <a:pt x="3" y="31"/>
                  <a:pt x="3" y="31"/>
                </a:cubicBezTo>
                <a:cubicBezTo>
                  <a:pt x="1" y="31"/>
                  <a:pt x="0" y="32"/>
                  <a:pt x="0" y="34"/>
                </a:cubicBezTo>
                <a:cubicBezTo>
                  <a:pt x="0" y="80"/>
                  <a:pt x="0" y="80"/>
                  <a:pt x="0" y="80"/>
                </a:cubicBezTo>
                <a:cubicBezTo>
                  <a:pt x="0" y="81"/>
                  <a:pt x="1" y="83"/>
                  <a:pt x="3" y="83"/>
                </a:cubicBezTo>
                <a:cubicBezTo>
                  <a:pt x="59" y="83"/>
                  <a:pt x="59" y="83"/>
                  <a:pt x="59" y="83"/>
                </a:cubicBezTo>
                <a:cubicBezTo>
                  <a:pt x="61" y="83"/>
                  <a:pt x="62" y="81"/>
                  <a:pt x="62" y="80"/>
                </a:cubicBezTo>
                <a:cubicBezTo>
                  <a:pt x="62" y="34"/>
                  <a:pt x="62" y="34"/>
                  <a:pt x="62" y="34"/>
                </a:cubicBezTo>
                <a:cubicBezTo>
                  <a:pt x="62" y="32"/>
                  <a:pt x="61" y="31"/>
                  <a:pt x="59" y="31"/>
                </a:cubicBezTo>
                <a:close/>
                <a:moveTo>
                  <a:pt x="56" y="77"/>
                </a:moveTo>
                <a:cubicBezTo>
                  <a:pt x="6" y="77"/>
                  <a:pt x="6" y="77"/>
                  <a:pt x="6" y="77"/>
                </a:cubicBezTo>
                <a:cubicBezTo>
                  <a:pt x="6" y="37"/>
                  <a:pt x="6" y="37"/>
                  <a:pt x="6" y="37"/>
                </a:cubicBezTo>
                <a:cubicBezTo>
                  <a:pt x="56" y="37"/>
                  <a:pt x="56" y="37"/>
                  <a:pt x="56" y="37"/>
                </a:cubicBezTo>
                <a:lnTo>
                  <a:pt x="56" y="7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3488EE1-3895-34CF-48EA-A3627AC68614}"/>
              </a:ext>
            </a:extLst>
          </p:cNvPr>
          <p:cNvSpPr/>
          <p:nvPr/>
        </p:nvSpPr>
        <p:spPr>
          <a:xfrm>
            <a:off x="551296" y="4992920"/>
            <a:ext cx="5468048" cy="131378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C5DB8B-C9D9-36D9-6BF8-B186931F0F96}"/>
              </a:ext>
            </a:extLst>
          </p:cNvPr>
          <p:cNvSpPr/>
          <p:nvPr/>
        </p:nvSpPr>
        <p:spPr>
          <a:xfrm>
            <a:off x="6172653" y="4992920"/>
            <a:ext cx="5468048" cy="1313784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12E6F67-05E2-1D3E-17CD-DE47294FF081}"/>
              </a:ext>
            </a:extLst>
          </p:cNvPr>
          <p:cNvGrpSpPr/>
          <p:nvPr/>
        </p:nvGrpSpPr>
        <p:grpSpPr>
          <a:xfrm>
            <a:off x="1058305" y="5244954"/>
            <a:ext cx="4454031" cy="809717"/>
            <a:chOff x="1640113" y="5289751"/>
            <a:chExt cx="4454031" cy="80971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BD9216-D4AC-879B-D045-4033DBDACA84}"/>
                </a:ext>
              </a:extLst>
            </p:cNvPr>
            <p:cNvSpPr txBox="1"/>
            <p:nvPr/>
          </p:nvSpPr>
          <p:spPr>
            <a:xfrm>
              <a:off x="1640113" y="5289751"/>
              <a:ext cx="2286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 Here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B885525-44CF-FD27-6381-8A6CA663ADAF}"/>
                </a:ext>
              </a:extLst>
            </p:cNvPr>
            <p:cNvSpPr txBox="1"/>
            <p:nvPr/>
          </p:nvSpPr>
          <p:spPr>
            <a:xfrm>
              <a:off x="1640113" y="5614207"/>
              <a:ext cx="4454031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has roots in a piece of classical Latin literature from 45 BC, making it over 2000 years old. 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071302A-7FB5-1C36-5792-B9C3EA2DE2EB}"/>
              </a:ext>
            </a:extLst>
          </p:cNvPr>
          <p:cNvGrpSpPr/>
          <p:nvPr/>
        </p:nvGrpSpPr>
        <p:grpSpPr>
          <a:xfrm>
            <a:off x="6679662" y="5244954"/>
            <a:ext cx="4454031" cy="809717"/>
            <a:chOff x="1640113" y="5289751"/>
            <a:chExt cx="4454031" cy="80971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7DA90D6-5189-37AC-9EC3-A49A3B5E6833}"/>
                </a:ext>
              </a:extLst>
            </p:cNvPr>
            <p:cNvSpPr txBox="1"/>
            <p:nvPr/>
          </p:nvSpPr>
          <p:spPr>
            <a:xfrm>
              <a:off x="1640113" y="5289751"/>
              <a:ext cx="22860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Example Here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388E88-6943-2219-B5C8-B30E45F9BD95}"/>
                </a:ext>
              </a:extLst>
            </p:cNvPr>
            <p:cNvSpPr txBox="1"/>
            <p:nvPr/>
          </p:nvSpPr>
          <p:spPr>
            <a:xfrm>
              <a:off x="1640113" y="5614207"/>
              <a:ext cx="4454031" cy="4852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6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Poppins Light" panose="00000400000000000000" pitchFamily="2" charset="0"/>
                  <a:cs typeface="Poppins Light" panose="00000400000000000000" pitchFamily="2" charset="0"/>
                </a:rPr>
                <a:t>Contrary to popular belief, Lorem Ipsum is not simply random text. It has roots in a piece of classical Latin literature from 45 BC, making it over 2000 years old.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490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200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Poppins Light</vt:lpstr>
      <vt:lpstr>Poppins SemiBold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Fog</dc:creator>
  <cp:lastModifiedBy>Alex Fog</cp:lastModifiedBy>
  <cp:revision>1</cp:revision>
  <dcterms:created xsi:type="dcterms:W3CDTF">2025-07-01T17:57:28Z</dcterms:created>
  <dcterms:modified xsi:type="dcterms:W3CDTF">2025-07-01T19:38:14Z</dcterms:modified>
</cp:coreProperties>
</file>