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849252" y="2952750"/>
            <a:ext cx="2286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918417" y="2952750"/>
            <a:ext cx="2286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987582" y="2952750"/>
            <a:ext cx="2286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8056748" y="2952750"/>
            <a:ext cx="2286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631344" y="3582418"/>
            <a:ext cx="518616" cy="515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3196" y="3582418"/>
            <a:ext cx="513242" cy="515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08705" y="3585105"/>
            <a:ext cx="378886" cy="5051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216106" y="2850071"/>
            <a:ext cx="518616" cy="515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067027" y="2850071"/>
            <a:ext cx="513242" cy="515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30673" y="2852758"/>
            <a:ext cx="378886" cy="5051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10459963" y="4763159"/>
            <a:ext cx="513242" cy="384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51296" y="2546355"/>
            <a:ext cx="2657370" cy="2293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61974" y="2546355"/>
            <a:ext cx="2657370" cy="2293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172652" y="2546355"/>
            <a:ext cx="2657370" cy="2293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8983330" y="2546355"/>
            <a:ext cx="2657371" cy="22932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868983" y="3475200"/>
            <a:ext cx="11795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Contrary to popular belief, random text. It has roots in years Hampden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8305" y="3475898"/>
            <a:ext cx="11795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Contrary to popular belief, random text. It has roots in years Hampden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5390" y="2830251"/>
            <a:ext cx="533544" cy="536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79661" y="3475898"/>
            <a:ext cx="11795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Contrary to popular belief, random text. It has roots in years Hampden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0339" y="3473105"/>
            <a:ext cx="117953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Service #04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t>Contrary to popular belief, random text. It has roots in years Hampden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77424" y="2833045"/>
            <a:ext cx="393873" cy="525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