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7114E-FADD-4E00-A9E0-3AFE8D043F3B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C4C026-520C-4064-BA58-0A26861F4986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4-Color Theorem</a:t>
          </a:r>
          <a:r>
            <a:rPr lang="en-US" dirty="0"/>
            <a:t> states:</a:t>
          </a:r>
          <a:br>
            <a:rPr lang="en-US" dirty="0"/>
          </a:br>
          <a:r>
            <a:rPr lang="en-US" i="1" dirty="0"/>
            <a:t>"Any map in a plane can be colored using at most four colors, such that no two adjacent regions share the same color.“</a:t>
          </a:r>
          <a:endParaRPr lang="en-US" dirty="0"/>
        </a:p>
      </dgm:t>
    </dgm:pt>
    <dgm:pt modelId="{9C2698BA-8033-4452-8A55-84B2365BA354}" type="parTrans" cxnId="{6763C381-36DC-41E6-9D04-7B89405636E6}">
      <dgm:prSet/>
      <dgm:spPr/>
      <dgm:t>
        <a:bodyPr/>
        <a:lstStyle/>
        <a:p>
          <a:endParaRPr lang="en-US"/>
        </a:p>
      </dgm:t>
    </dgm:pt>
    <dgm:pt modelId="{E7E6B250-3FDD-4AB2-835A-6EB8D3254A13}" type="sibTrans" cxnId="{6763C381-36DC-41E6-9D04-7B89405636E6}">
      <dgm:prSet/>
      <dgm:spPr/>
      <dgm:t>
        <a:bodyPr/>
        <a:lstStyle/>
        <a:p>
          <a:endParaRPr lang="en-US"/>
        </a:p>
      </dgm:t>
    </dgm:pt>
    <dgm:pt modelId="{EC3E9F38-668A-4DA4-BC31-DC912F165960}">
      <dgm:prSet/>
      <dgm:spPr/>
      <dgm:t>
        <a:bodyPr/>
        <a:lstStyle/>
        <a:p>
          <a:r>
            <a:rPr lang="en-US"/>
            <a:t>First proposed in </a:t>
          </a:r>
          <a:r>
            <a:rPr lang="en-US" b="1"/>
            <a:t>1852</a:t>
          </a:r>
          <a:r>
            <a:rPr lang="en-US"/>
            <a:t> by </a:t>
          </a:r>
          <a:r>
            <a:rPr lang="en-US" b="1"/>
            <a:t>Francis Guthrie</a:t>
          </a:r>
          <a:endParaRPr lang="en-US"/>
        </a:p>
      </dgm:t>
    </dgm:pt>
    <dgm:pt modelId="{D576B609-3042-4A94-8EEE-CDA8E6B63827}" type="parTrans" cxnId="{8C4F0B4A-73EF-4788-B5C4-EBC5A1D20A1C}">
      <dgm:prSet/>
      <dgm:spPr/>
      <dgm:t>
        <a:bodyPr/>
        <a:lstStyle/>
        <a:p>
          <a:endParaRPr lang="en-US"/>
        </a:p>
      </dgm:t>
    </dgm:pt>
    <dgm:pt modelId="{40B3B294-4D05-437E-B73A-127412F9EC18}" type="sibTrans" cxnId="{8C4F0B4A-73EF-4788-B5C4-EBC5A1D20A1C}">
      <dgm:prSet/>
      <dgm:spPr/>
      <dgm:t>
        <a:bodyPr/>
        <a:lstStyle/>
        <a:p>
          <a:endParaRPr lang="en-US"/>
        </a:p>
      </dgm:t>
    </dgm:pt>
    <dgm:pt modelId="{40C24D16-388C-4B33-9389-B8F84BE60A81}">
      <dgm:prSet/>
      <dgm:spPr/>
      <dgm:t>
        <a:bodyPr/>
        <a:lstStyle/>
        <a:p>
          <a:r>
            <a:rPr lang="en-US"/>
            <a:t>It remained unproven for over a century!</a:t>
          </a:r>
        </a:p>
      </dgm:t>
    </dgm:pt>
    <dgm:pt modelId="{E06675E2-ACDB-4770-BD6D-E459E0B2B7D6}" type="parTrans" cxnId="{6F33F0E9-CBD4-4862-9EB5-D0E182AD1F5C}">
      <dgm:prSet/>
      <dgm:spPr/>
      <dgm:t>
        <a:bodyPr/>
        <a:lstStyle/>
        <a:p>
          <a:endParaRPr lang="en-US"/>
        </a:p>
      </dgm:t>
    </dgm:pt>
    <dgm:pt modelId="{E868BA97-7F2A-4026-9CAC-B0994492EBF6}" type="sibTrans" cxnId="{6F33F0E9-CBD4-4862-9EB5-D0E182AD1F5C}">
      <dgm:prSet/>
      <dgm:spPr/>
      <dgm:t>
        <a:bodyPr/>
        <a:lstStyle/>
        <a:p>
          <a:endParaRPr lang="en-US"/>
        </a:p>
      </dgm:t>
    </dgm:pt>
    <dgm:pt modelId="{2F22E019-7B8A-4C9D-BC3F-84E4EB10BAD7}">
      <dgm:prSet/>
      <dgm:spPr/>
      <dgm:t>
        <a:bodyPr/>
        <a:lstStyle/>
        <a:p>
          <a:r>
            <a:rPr lang="en-US"/>
            <a:t>The challenge: Ensuring </a:t>
          </a:r>
          <a:r>
            <a:rPr lang="en-US" b="1"/>
            <a:t>adjacent regions</a:t>
          </a:r>
          <a:r>
            <a:rPr lang="en-US"/>
            <a:t> (sharing a border) do not have the same color.</a:t>
          </a:r>
        </a:p>
      </dgm:t>
    </dgm:pt>
    <dgm:pt modelId="{C0DA3FBB-B0AC-4F22-BBB7-1B6B90940F4F}" type="parTrans" cxnId="{9D6B077D-8F85-44D1-AED7-2897EE950D1F}">
      <dgm:prSet/>
      <dgm:spPr/>
      <dgm:t>
        <a:bodyPr/>
        <a:lstStyle/>
        <a:p>
          <a:endParaRPr lang="en-US"/>
        </a:p>
      </dgm:t>
    </dgm:pt>
    <dgm:pt modelId="{79FD6A92-E76E-4DBB-8F16-BDD303F1248B}" type="sibTrans" cxnId="{9D6B077D-8F85-44D1-AED7-2897EE950D1F}">
      <dgm:prSet/>
      <dgm:spPr/>
      <dgm:t>
        <a:bodyPr/>
        <a:lstStyle/>
        <a:p>
          <a:endParaRPr lang="en-US"/>
        </a:p>
      </dgm:t>
    </dgm:pt>
    <dgm:pt modelId="{6D5A3524-53C5-49F5-B89A-9452AA001FC9}" type="pres">
      <dgm:prSet presAssocID="{3067114E-FADD-4E00-A9E0-3AFE8D043F3B}" presName="outerComposite" presStyleCnt="0">
        <dgm:presLayoutVars>
          <dgm:chMax val="5"/>
          <dgm:dir/>
          <dgm:resizeHandles val="exact"/>
        </dgm:presLayoutVars>
      </dgm:prSet>
      <dgm:spPr/>
    </dgm:pt>
    <dgm:pt modelId="{D9C8C1E4-B20B-49A3-A595-1285E3D9F295}" type="pres">
      <dgm:prSet presAssocID="{3067114E-FADD-4E00-A9E0-3AFE8D043F3B}" presName="dummyMaxCanvas" presStyleCnt="0">
        <dgm:presLayoutVars/>
      </dgm:prSet>
      <dgm:spPr/>
    </dgm:pt>
    <dgm:pt modelId="{DEF61090-CB99-4905-B5E7-76D5E4FB0532}" type="pres">
      <dgm:prSet presAssocID="{3067114E-FADD-4E00-A9E0-3AFE8D043F3B}" presName="FourNodes_1" presStyleLbl="node1" presStyleIdx="0" presStyleCnt="4">
        <dgm:presLayoutVars>
          <dgm:bulletEnabled val="1"/>
        </dgm:presLayoutVars>
      </dgm:prSet>
      <dgm:spPr/>
    </dgm:pt>
    <dgm:pt modelId="{F00ED4FE-F2E3-4EF1-B597-2AB84C124ABB}" type="pres">
      <dgm:prSet presAssocID="{3067114E-FADD-4E00-A9E0-3AFE8D043F3B}" presName="FourNodes_2" presStyleLbl="node1" presStyleIdx="1" presStyleCnt="4">
        <dgm:presLayoutVars>
          <dgm:bulletEnabled val="1"/>
        </dgm:presLayoutVars>
      </dgm:prSet>
      <dgm:spPr/>
    </dgm:pt>
    <dgm:pt modelId="{C3B207AA-6276-4E26-B2AB-34586DFE350D}" type="pres">
      <dgm:prSet presAssocID="{3067114E-FADD-4E00-A9E0-3AFE8D043F3B}" presName="FourNodes_3" presStyleLbl="node1" presStyleIdx="2" presStyleCnt="4">
        <dgm:presLayoutVars>
          <dgm:bulletEnabled val="1"/>
        </dgm:presLayoutVars>
      </dgm:prSet>
      <dgm:spPr/>
    </dgm:pt>
    <dgm:pt modelId="{945F7C74-44EE-4ABE-B3E8-44C0A5718CFA}" type="pres">
      <dgm:prSet presAssocID="{3067114E-FADD-4E00-A9E0-3AFE8D043F3B}" presName="FourNodes_4" presStyleLbl="node1" presStyleIdx="3" presStyleCnt="4">
        <dgm:presLayoutVars>
          <dgm:bulletEnabled val="1"/>
        </dgm:presLayoutVars>
      </dgm:prSet>
      <dgm:spPr/>
    </dgm:pt>
    <dgm:pt modelId="{74B43B82-FA8E-4BEF-A037-05DA6DD23D6F}" type="pres">
      <dgm:prSet presAssocID="{3067114E-FADD-4E00-A9E0-3AFE8D043F3B}" presName="FourConn_1-2" presStyleLbl="fgAccFollowNode1" presStyleIdx="0" presStyleCnt="3">
        <dgm:presLayoutVars>
          <dgm:bulletEnabled val="1"/>
        </dgm:presLayoutVars>
      </dgm:prSet>
      <dgm:spPr/>
    </dgm:pt>
    <dgm:pt modelId="{FEAAC920-CBAE-4881-B2FC-898B93C4826C}" type="pres">
      <dgm:prSet presAssocID="{3067114E-FADD-4E00-A9E0-3AFE8D043F3B}" presName="FourConn_2-3" presStyleLbl="fgAccFollowNode1" presStyleIdx="1" presStyleCnt="3">
        <dgm:presLayoutVars>
          <dgm:bulletEnabled val="1"/>
        </dgm:presLayoutVars>
      </dgm:prSet>
      <dgm:spPr/>
    </dgm:pt>
    <dgm:pt modelId="{5D839962-178E-4A3D-93E5-4A0F2DC65B26}" type="pres">
      <dgm:prSet presAssocID="{3067114E-FADD-4E00-A9E0-3AFE8D043F3B}" presName="FourConn_3-4" presStyleLbl="fgAccFollowNode1" presStyleIdx="2" presStyleCnt="3">
        <dgm:presLayoutVars>
          <dgm:bulletEnabled val="1"/>
        </dgm:presLayoutVars>
      </dgm:prSet>
      <dgm:spPr/>
    </dgm:pt>
    <dgm:pt modelId="{A98BE8B5-B7F2-44BE-A46E-C1FEB63FC8CC}" type="pres">
      <dgm:prSet presAssocID="{3067114E-FADD-4E00-A9E0-3AFE8D043F3B}" presName="FourNodes_1_text" presStyleLbl="node1" presStyleIdx="3" presStyleCnt="4">
        <dgm:presLayoutVars>
          <dgm:bulletEnabled val="1"/>
        </dgm:presLayoutVars>
      </dgm:prSet>
      <dgm:spPr/>
    </dgm:pt>
    <dgm:pt modelId="{D91E5E36-AA2D-4D32-9A9D-C98B0A7FF853}" type="pres">
      <dgm:prSet presAssocID="{3067114E-FADD-4E00-A9E0-3AFE8D043F3B}" presName="FourNodes_2_text" presStyleLbl="node1" presStyleIdx="3" presStyleCnt="4">
        <dgm:presLayoutVars>
          <dgm:bulletEnabled val="1"/>
        </dgm:presLayoutVars>
      </dgm:prSet>
      <dgm:spPr/>
    </dgm:pt>
    <dgm:pt modelId="{E36A9001-6B34-403C-8B2A-47C968B199E0}" type="pres">
      <dgm:prSet presAssocID="{3067114E-FADD-4E00-A9E0-3AFE8D043F3B}" presName="FourNodes_3_text" presStyleLbl="node1" presStyleIdx="3" presStyleCnt="4">
        <dgm:presLayoutVars>
          <dgm:bulletEnabled val="1"/>
        </dgm:presLayoutVars>
      </dgm:prSet>
      <dgm:spPr/>
    </dgm:pt>
    <dgm:pt modelId="{216BD80B-DBAE-4B92-ABDE-F21F0D7FA30C}" type="pres">
      <dgm:prSet presAssocID="{3067114E-FADD-4E00-A9E0-3AFE8D043F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639CF1E-D60C-4A36-AC82-D4BB452CB126}" type="presOf" srcId="{3067114E-FADD-4E00-A9E0-3AFE8D043F3B}" destId="{6D5A3524-53C5-49F5-B89A-9452AA001FC9}" srcOrd="0" destOrd="0" presId="urn:microsoft.com/office/officeart/2005/8/layout/vProcess5"/>
    <dgm:cxn modelId="{96E9CE22-2A6E-481F-A1B6-55F289C566DD}" type="presOf" srcId="{40C24D16-388C-4B33-9389-B8F84BE60A81}" destId="{E36A9001-6B34-403C-8B2A-47C968B199E0}" srcOrd="1" destOrd="0" presId="urn:microsoft.com/office/officeart/2005/8/layout/vProcess5"/>
    <dgm:cxn modelId="{E9F00F26-192B-4F6D-B928-22F65C0DC419}" type="presOf" srcId="{E7E6B250-3FDD-4AB2-835A-6EB8D3254A13}" destId="{74B43B82-FA8E-4BEF-A037-05DA6DD23D6F}" srcOrd="0" destOrd="0" presId="urn:microsoft.com/office/officeart/2005/8/layout/vProcess5"/>
    <dgm:cxn modelId="{2B1C183A-EA00-438D-B6DD-C79D13C0A207}" type="presOf" srcId="{40C24D16-388C-4B33-9389-B8F84BE60A81}" destId="{C3B207AA-6276-4E26-B2AB-34586DFE350D}" srcOrd="0" destOrd="0" presId="urn:microsoft.com/office/officeart/2005/8/layout/vProcess5"/>
    <dgm:cxn modelId="{28D11F68-CF31-4465-9CA2-191D8945B238}" type="presOf" srcId="{EC3E9F38-668A-4DA4-BC31-DC912F165960}" destId="{D91E5E36-AA2D-4D32-9A9D-C98B0A7FF853}" srcOrd="1" destOrd="0" presId="urn:microsoft.com/office/officeart/2005/8/layout/vProcess5"/>
    <dgm:cxn modelId="{8C4F0B4A-73EF-4788-B5C4-EBC5A1D20A1C}" srcId="{3067114E-FADD-4E00-A9E0-3AFE8D043F3B}" destId="{EC3E9F38-668A-4DA4-BC31-DC912F165960}" srcOrd="1" destOrd="0" parTransId="{D576B609-3042-4A94-8EEE-CDA8E6B63827}" sibTransId="{40B3B294-4D05-437E-B73A-127412F9EC18}"/>
    <dgm:cxn modelId="{5513884C-C289-4BA5-8E4D-A9D67F6CAC96}" type="presOf" srcId="{40B3B294-4D05-437E-B73A-127412F9EC18}" destId="{FEAAC920-CBAE-4881-B2FC-898B93C4826C}" srcOrd="0" destOrd="0" presId="urn:microsoft.com/office/officeart/2005/8/layout/vProcess5"/>
    <dgm:cxn modelId="{D0EE5C6F-55D9-4A81-AB36-7757AFCEA534}" type="presOf" srcId="{FFC4C026-520C-4064-BA58-0A26861F4986}" destId="{DEF61090-CB99-4905-B5E7-76D5E4FB0532}" srcOrd="0" destOrd="0" presId="urn:microsoft.com/office/officeart/2005/8/layout/vProcess5"/>
    <dgm:cxn modelId="{64C94756-DE87-404C-AFCF-3FFA225D746D}" type="presOf" srcId="{2F22E019-7B8A-4C9D-BC3F-84E4EB10BAD7}" destId="{945F7C74-44EE-4ABE-B3E8-44C0A5718CFA}" srcOrd="0" destOrd="0" presId="urn:microsoft.com/office/officeart/2005/8/layout/vProcess5"/>
    <dgm:cxn modelId="{9FC50B5A-85A8-4ED6-9182-19EBB7921372}" type="presOf" srcId="{E868BA97-7F2A-4026-9CAC-B0994492EBF6}" destId="{5D839962-178E-4A3D-93E5-4A0F2DC65B26}" srcOrd="0" destOrd="0" presId="urn:microsoft.com/office/officeart/2005/8/layout/vProcess5"/>
    <dgm:cxn modelId="{4B658B7B-1B68-46DE-B39B-40F8E2CBB1CE}" type="presOf" srcId="{2F22E019-7B8A-4C9D-BC3F-84E4EB10BAD7}" destId="{216BD80B-DBAE-4B92-ABDE-F21F0D7FA30C}" srcOrd="1" destOrd="0" presId="urn:microsoft.com/office/officeart/2005/8/layout/vProcess5"/>
    <dgm:cxn modelId="{9D6B077D-8F85-44D1-AED7-2897EE950D1F}" srcId="{3067114E-FADD-4E00-A9E0-3AFE8D043F3B}" destId="{2F22E019-7B8A-4C9D-BC3F-84E4EB10BAD7}" srcOrd="3" destOrd="0" parTransId="{C0DA3FBB-B0AC-4F22-BBB7-1B6B90940F4F}" sibTransId="{79FD6A92-E76E-4DBB-8F16-BDD303F1248B}"/>
    <dgm:cxn modelId="{6763C381-36DC-41E6-9D04-7B89405636E6}" srcId="{3067114E-FADD-4E00-A9E0-3AFE8D043F3B}" destId="{FFC4C026-520C-4064-BA58-0A26861F4986}" srcOrd="0" destOrd="0" parTransId="{9C2698BA-8033-4452-8A55-84B2365BA354}" sibTransId="{E7E6B250-3FDD-4AB2-835A-6EB8D3254A13}"/>
    <dgm:cxn modelId="{94131E99-4802-4694-A883-01BBDE2C3A15}" type="presOf" srcId="{EC3E9F38-668A-4DA4-BC31-DC912F165960}" destId="{F00ED4FE-F2E3-4EF1-B597-2AB84C124ABB}" srcOrd="0" destOrd="0" presId="urn:microsoft.com/office/officeart/2005/8/layout/vProcess5"/>
    <dgm:cxn modelId="{49B9C7B4-342B-46D2-8831-1251C4810E20}" type="presOf" srcId="{FFC4C026-520C-4064-BA58-0A26861F4986}" destId="{A98BE8B5-B7F2-44BE-A46E-C1FEB63FC8CC}" srcOrd="1" destOrd="0" presId="urn:microsoft.com/office/officeart/2005/8/layout/vProcess5"/>
    <dgm:cxn modelId="{6F33F0E9-CBD4-4862-9EB5-D0E182AD1F5C}" srcId="{3067114E-FADD-4E00-A9E0-3AFE8D043F3B}" destId="{40C24D16-388C-4B33-9389-B8F84BE60A81}" srcOrd="2" destOrd="0" parTransId="{E06675E2-ACDB-4770-BD6D-E459E0B2B7D6}" sibTransId="{E868BA97-7F2A-4026-9CAC-B0994492EBF6}"/>
    <dgm:cxn modelId="{2FA80112-BCAF-43FE-BFA2-073DEF87B94E}" type="presParOf" srcId="{6D5A3524-53C5-49F5-B89A-9452AA001FC9}" destId="{D9C8C1E4-B20B-49A3-A595-1285E3D9F295}" srcOrd="0" destOrd="0" presId="urn:microsoft.com/office/officeart/2005/8/layout/vProcess5"/>
    <dgm:cxn modelId="{7222B8B5-D1F3-423E-9256-184FE5436D3B}" type="presParOf" srcId="{6D5A3524-53C5-49F5-B89A-9452AA001FC9}" destId="{DEF61090-CB99-4905-B5E7-76D5E4FB0532}" srcOrd="1" destOrd="0" presId="urn:microsoft.com/office/officeart/2005/8/layout/vProcess5"/>
    <dgm:cxn modelId="{38D81F21-AEBD-4656-B6F0-A502698473EC}" type="presParOf" srcId="{6D5A3524-53C5-49F5-B89A-9452AA001FC9}" destId="{F00ED4FE-F2E3-4EF1-B597-2AB84C124ABB}" srcOrd="2" destOrd="0" presId="urn:microsoft.com/office/officeart/2005/8/layout/vProcess5"/>
    <dgm:cxn modelId="{25A89100-E47B-48AD-BD4F-0CB0B8E03801}" type="presParOf" srcId="{6D5A3524-53C5-49F5-B89A-9452AA001FC9}" destId="{C3B207AA-6276-4E26-B2AB-34586DFE350D}" srcOrd="3" destOrd="0" presId="urn:microsoft.com/office/officeart/2005/8/layout/vProcess5"/>
    <dgm:cxn modelId="{7FB9726E-4936-45C7-8924-94767054D406}" type="presParOf" srcId="{6D5A3524-53C5-49F5-B89A-9452AA001FC9}" destId="{945F7C74-44EE-4ABE-B3E8-44C0A5718CFA}" srcOrd="4" destOrd="0" presId="urn:microsoft.com/office/officeart/2005/8/layout/vProcess5"/>
    <dgm:cxn modelId="{01B7E165-0B4F-468E-ACD7-8EC834108FF8}" type="presParOf" srcId="{6D5A3524-53C5-49F5-B89A-9452AA001FC9}" destId="{74B43B82-FA8E-4BEF-A037-05DA6DD23D6F}" srcOrd="5" destOrd="0" presId="urn:microsoft.com/office/officeart/2005/8/layout/vProcess5"/>
    <dgm:cxn modelId="{C8D2710D-A909-4126-B9AA-F1903A4AF5F4}" type="presParOf" srcId="{6D5A3524-53C5-49F5-B89A-9452AA001FC9}" destId="{FEAAC920-CBAE-4881-B2FC-898B93C4826C}" srcOrd="6" destOrd="0" presId="urn:microsoft.com/office/officeart/2005/8/layout/vProcess5"/>
    <dgm:cxn modelId="{323F2688-B9EE-4770-91A6-AB8AE50F4426}" type="presParOf" srcId="{6D5A3524-53C5-49F5-B89A-9452AA001FC9}" destId="{5D839962-178E-4A3D-93E5-4A0F2DC65B26}" srcOrd="7" destOrd="0" presId="urn:microsoft.com/office/officeart/2005/8/layout/vProcess5"/>
    <dgm:cxn modelId="{97F5C66B-0144-4C3E-BA49-1D2506E95871}" type="presParOf" srcId="{6D5A3524-53C5-49F5-B89A-9452AA001FC9}" destId="{A98BE8B5-B7F2-44BE-A46E-C1FEB63FC8CC}" srcOrd="8" destOrd="0" presId="urn:microsoft.com/office/officeart/2005/8/layout/vProcess5"/>
    <dgm:cxn modelId="{8E1597CE-45E5-4D09-BE93-BA2C58C5E763}" type="presParOf" srcId="{6D5A3524-53C5-49F5-B89A-9452AA001FC9}" destId="{D91E5E36-AA2D-4D32-9A9D-C98B0A7FF853}" srcOrd="9" destOrd="0" presId="urn:microsoft.com/office/officeart/2005/8/layout/vProcess5"/>
    <dgm:cxn modelId="{D6BFAEC2-032F-4EFF-9875-2AF1DCDA6CA9}" type="presParOf" srcId="{6D5A3524-53C5-49F5-B89A-9452AA001FC9}" destId="{E36A9001-6B34-403C-8B2A-47C968B199E0}" srcOrd="10" destOrd="0" presId="urn:microsoft.com/office/officeart/2005/8/layout/vProcess5"/>
    <dgm:cxn modelId="{A1210275-531F-4AE4-920F-76F136E58D71}" type="presParOf" srcId="{6D5A3524-53C5-49F5-B89A-9452AA001FC9}" destId="{216BD80B-DBAE-4B92-ABDE-F21F0D7FA30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E9EF2-0114-4DD0-86BA-527D1C30B12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6AFC6C-7C1E-48B0-B7E5-E340400869C9}">
      <dgm:prSet/>
      <dgm:spPr/>
      <dgm:t>
        <a:bodyPr/>
        <a:lstStyle/>
        <a:p>
          <a:r>
            <a:rPr lang="en-US" b="1" dirty="0"/>
            <a:t>Graph Theory</a:t>
          </a:r>
          <a:r>
            <a:rPr lang="en-US" dirty="0"/>
            <a:t> is a branch of mathematics that studies </a:t>
          </a:r>
          <a:r>
            <a:rPr lang="en-US" b="1" dirty="0"/>
            <a:t>nodes</a:t>
          </a:r>
          <a:r>
            <a:rPr lang="en-US" dirty="0"/>
            <a:t> (vertices) and </a:t>
          </a:r>
          <a:r>
            <a:rPr lang="en-US" b="1" dirty="0"/>
            <a:t>connections</a:t>
          </a:r>
          <a:r>
            <a:rPr lang="en-US" dirty="0"/>
            <a:t> (edges).</a:t>
          </a:r>
        </a:p>
      </dgm:t>
    </dgm:pt>
    <dgm:pt modelId="{A6C2EEFE-5D2B-4F8D-965B-E87F0B265F7B}" type="parTrans" cxnId="{E03B8E01-AD37-4548-A3FB-1B8DBCF34EDC}">
      <dgm:prSet/>
      <dgm:spPr/>
      <dgm:t>
        <a:bodyPr/>
        <a:lstStyle/>
        <a:p>
          <a:endParaRPr lang="en-US"/>
        </a:p>
      </dgm:t>
    </dgm:pt>
    <dgm:pt modelId="{5735B88D-AF11-41C0-A2E2-2814A4247DAF}" type="sibTrans" cxnId="{E03B8E01-AD37-4548-A3FB-1B8DBCF34EDC}">
      <dgm:prSet/>
      <dgm:spPr/>
      <dgm:t>
        <a:bodyPr/>
        <a:lstStyle/>
        <a:p>
          <a:endParaRPr lang="en-US"/>
        </a:p>
      </dgm:t>
    </dgm:pt>
    <dgm:pt modelId="{4B206C89-3640-4FBB-8FBF-5579882D902C}">
      <dgm:prSet/>
      <dgm:spPr/>
      <dgm:t>
        <a:bodyPr/>
        <a:lstStyle/>
        <a:p>
          <a:r>
            <a:rPr lang="en-US" b="1" dirty="0"/>
            <a:t>Planar Graphs</a:t>
          </a:r>
          <a:r>
            <a:rPr lang="en-US" dirty="0"/>
            <a:t> are graphs that can be drawn without edges crossing.</a:t>
          </a:r>
        </a:p>
      </dgm:t>
    </dgm:pt>
    <dgm:pt modelId="{A02352A1-B122-4DB2-9D9E-A4BB8BBDADFF}" type="parTrans" cxnId="{F641C34F-124A-4169-9260-A6DBFAE115C9}">
      <dgm:prSet/>
      <dgm:spPr/>
      <dgm:t>
        <a:bodyPr/>
        <a:lstStyle/>
        <a:p>
          <a:endParaRPr lang="en-US"/>
        </a:p>
      </dgm:t>
    </dgm:pt>
    <dgm:pt modelId="{9C33FF62-AD1C-4235-9DF3-15CCD5666CB3}" type="sibTrans" cxnId="{F641C34F-124A-4169-9260-A6DBFAE115C9}">
      <dgm:prSet/>
      <dgm:spPr/>
      <dgm:t>
        <a:bodyPr/>
        <a:lstStyle/>
        <a:p>
          <a:endParaRPr lang="en-US"/>
        </a:p>
      </dgm:t>
    </dgm:pt>
    <dgm:pt modelId="{5762713E-6149-4190-A469-FBA4EB4E2CDB}">
      <dgm:prSet/>
      <dgm:spPr/>
      <dgm:t>
        <a:bodyPr/>
        <a:lstStyle/>
        <a:p>
          <a:r>
            <a:rPr lang="en-US"/>
            <a:t>A map can be represented as a </a:t>
          </a:r>
          <a:r>
            <a:rPr lang="en-US" b="1"/>
            <a:t>graph</a:t>
          </a:r>
          <a:r>
            <a:rPr lang="en-US"/>
            <a:t>:</a:t>
          </a:r>
        </a:p>
      </dgm:t>
    </dgm:pt>
    <dgm:pt modelId="{F5E679F5-0BAE-4992-80A6-CD6A4AD911FF}" type="parTrans" cxnId="{1C264719-5B96-45F6-9F06-4FC05F1D7151}">
      <dgm:prSet/>
      <dgm:spPr/>
      <dgm:t>
        <a:bodyPr/>
        <a:lstStyle/>
        <a:p>
          <a:endParaRPr lang="en-US"/>
        </a:p>
      </dgm:t>
    </dgm:pt>
    <dgm:pt modelId="{3C74CCBD-ED24-43DC-AC65-4CB93A9722EF}" type="sibTrans" cxnId="{1C264719-5B96-45F6-9F06-4FC05F1D7151}">
      <dgm:prSet/>
      <dgm:spPr/>
      <dgm:t>
        <a:bodyPr/>
        <a:lstStyle/>
        <a:p>
          <a:endParaRPr lang="en-US"/>
        </a:p>
      </dgm:t>
    </dgm:pt>
    <dgm:pt modelId="{EC7BE3AD-3955-4BFE-B2A8-11FE7A68EB34}">
      <dgm:prSet/>
      <dgm:spPr/>
      <dgm:t>
        <a:bodyPr/>
        <a:lstStyle/>
        <a:p>
          <a:r>
            <a:rPr lang="en-US"/>
            <a:t>Regions → Nodes (Vertices)</a:t>
          </a:r>
        </a:p>
      </dgm:t>
    </dgm:pt>
    <dgm:pt modelId="{94CFBF6C-A33F-4C5C-8C8F-4CA4F85C5166}" type="parTrans" cxnId="{7958AC72-076B-4410-8CE7-68F115376F16}">
      <dgm:prSet/>
      <dgm:spPr>
        <a:ln w="38100"/>
      </dgm:spPr>
      <dgm:t>
        <a:bodyPr/>
        <a:lstStyle/>
        <a:p>
          <a:endParaRPr lang="en-US"/>
        </a:p>
      </dgm:t>
    </dgm:pt>
    <dgm:pt modelId="{9995906F-AD1F-4CBA-A592-278B60AF7617}" type="sibTrans" cxnId="{7958AC72-076B-4410-8CE7-68F115376F16}">
      <dgm:prSet/>
      <dgm:spPr/>
      <dgm:t>
        <a:bodyPr/>
        <a:lstStyle/>
        <a:p>
          <a:endParaRPr lang="en-US"/>
        </a:p>
      </dgm:t>
    </dgm:pt>
    <dgm:pt modelId="{70ABB84A-66B9-44A8-9CAF-BA69A84593A2}">
      <dgm:prSet/>
      <dgm:spPr/>
      <dgm:t>
        <a:bodyPr/>
        <a:lstStyle/>
        <a:p>
          <a:r>
            <a:rPr lang="en-US"/>
            <a:t>Borders → Edges (Connections between nodes)</a:t>
          </a:r>
        </a:p>
      </dgm:t>
    </dgm:pt>
    <dgm:pt modelId="{4A444D34-ACC0-4E19-B724-0182A0877D9B}" type="parTrans" cxnId="{FE7AF0B7-A7AC-49D9-AEA2-B84E67505CBF}">
      <dgm:prSet/>
      <dgm:spPr>
        <a:ln w="38100"/>
      </dgm:spPr>
      <dgm:t>
        <a:bodyPr/>
        <a:lstStyle/>
        <a:p>
          <a:endParaRPr lang="en-US"/>
        </a:p>
      </dgm:t>
    </dgm:pt>
    <dgm:pt modelId="{461A5C34-585C-44B5-83BA-EC6D9AB68760}" type="sibTrans" cxnId="{FE7AF0B7-A7AC-49D9-AEA2-B84E67505CBF}">
      <dgm:prSet/>
      <dgm:spPr/>
      <dgm:t>
        <a:bodyPr/>
        <a:lstStyle/>
        <a:p>
          <a:endParaRPr lang="en-US"/>
        </a:p>
      </dgm:t>
    </dgm:pt>
    <dgm:pt modelId="{E735BDCE-6B23-465D-9128-FD5D53A6FF64}" type="pres">
      <dgm:prSet presAssocID="{E05E9EF2-0114-4DD0-86BA-527D1C30B1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44A36C-83A8-4216-86C4-B5F2CE291E98}" type="pres">
      <dgm:prSet presAssocID="{B36AFC6C-7C1E-48B0-B7E5-E340400869C9}" presName="root1" presStyleCnt="0"/>
      <dgm:spPr/>
    </dgm:pt>
    <dgm:pt modelId="{29BE99DE-ED51-445A-9CEB-2E5C0B035EF9}" type="pres">
      <dgm:prSet presAssocID="{B36AFC6C-7C1E-48B0-B7E5-E340400869C9}" presName="LevelOneTextNode" presStyleLbl="node0" presStyleIdx="0" presStyleCnt="3">
        <dgm:presLayoutVars>
          <dgm:chPref val="3"/>
        </dgm:presLayoutVars>
      </dgm:prSet>
      <dgm:spPr/>
    </dgm:pt>
    <dgm:pt modelId="{80399BD2-B2D7-4F56-9AA5-8A404C0D0169}" type="pres">
      <dgm:prSet presAssocID="{B36AFC6C-7C1E-48B0-B7E5-E340400869C9}" presName="level2hierChild" presStyleCnt="0"/>
      <dgm:spPr/>
    </dgm:pt>
    <dgm:pt modelId="{33A51D44-8ADD-481D-9004-A91253F0E75A}" type="pres">
      <dgm:prSet presAssocID="{4B206C89-3640-4FBB-8FBF-5579882D902C}" presName="root1" presStyleCnt="0"/>
      <dgm:spPr/>
    </dgm:pt>
    <dgm:pt modelId="{434356A2-8784-4D02-95DC-3AED104FE348}" type="pres">
      <dgm:prSet presAssocID="{4B206C89-3640-4FBB-8FBF-5579882D902C}" presName="LevelOneTextNode" presStyleLbl="node0" presStyleIdx="1" presStyleCnt="3">
        <dgm:presLayoutVars>
          <dgm:chPref val="3"/>
        </dgm:presLayoutVars>
      </dgm:prSet>
      <dgm:spPr/>
    </dgm:pt>
    <dgm:pt modelId="{0304DFE9-73B3-4852-BD5E-EBE9405BC099}" type="pres">
      <dgm:prSet presAssocID="{4B206C89-3640-4FBB-8FBF-5579882D902C}" presName="level2hierChild" presStyleCnt="0"/>
      <dgm:spPr/>
    </dgm:pt>
    <dgm:pt modelId="{B9DDD8EB-8C1B-4A16-95B3-576A0F8FD867}" type="pres">
      <dgm:prSet presAssocID="{5762713E-6149-4190-A469-FBA4EB4E2CDB}" presName="root1" presStyleCnt="0"/>
      <dgm:spPr/>
    </dgm:pt>
    <dgm:pt modelId="{6FE3C531-B750-4AE6-B87E-74D2FC98691D}" type="pres">
      <dgm:prSet presAssocID="{5762713E-6149-4190-A469-FBA4EB4E2CDB}" presName="LevelOneTextNode" presStyleLbl="node0" presStyleIdx="2" presStyleCnt="3">
        <dgm:presLayoutVars>
          <dgm:chPref val="3"/>
        </dgm:presLayoutVars>
      </dgm:prSet>
      <dgm:spPr/>
    </dgm:pt>
    <dgm:pt modelId="{9828AE51-8141-4948-B8C2-D2DEC0DC0F4E}" type="pres">
      <dgm:prSet presAssocID="{5762713E-6149-4190-A469-FBA4EB4E2CDB}" presName="level2hierChild" presStyleCnt="0"/>
      <dgm:spPr/>
    </dgm:pt>
    <dgm:pt modelId="{C7BADDA7-FF3A-4209-B413-38B1025BDBF5}" type="pres">
      <dgm:prSet presAssocID="{94CFBF6C-A33F-4C5C-8C8F-4CA4F85C5166}" presName="conn2-1" presStyleLbl="parChTrans1D2" presStyleIdx="0" presStyleCnt="2"/>
      <dgm:spPr/>
    </dgm:pt>
    <dgm:pt modelId="{D8EB039C-A6CB-42BF-A35C-E2DCF002490F}" type="pres">
      <dgm:prSet presAssocID="{94CFBF6C-A33F-4C5C-8C8F-4CA4F85C5166}" presName="connTx" presStyleLbl="parChTrans1D2" presStyleIdx="0" presStyleCnt="2"/>
      <dgm:spPr/>
    </dgm:pt>
    <dgm:pt modelId="{34FCF80E-0D15-426F-8428-5D2B0268FF55}" type="pres">
      <dgm:prSet presAssocID="{EC7BE3AD-3955-4BFE-B2A8-11FE7A68EB34}" presName="root2" presStyleCnt="0"/>
      <dgm:spPr/>
    </dgm:pt>
    <dgm:pt modelId="{FCC3A3A7-E790-410F-9203-83BA4817162B}" type="pres">
      <dgm:prSet presAssocID="{EC7BE3AD-3955-4BFE-B2A8-11FE7A68EB34}" presName="LevelTwoTextNode" presStyleLbl="node2" presStyleIdx="0" presStyleCnt="2">
        <dgm:presLayoutVars>
          <dgm:chPref val="3"/>
        </dgm:presLayoutVars>
      </dgm:prSet>
      <dgm:spPr/>
    </dgm:pt>
    <dgm:pt modelId="{B2243E75-2720-4312-81D1-A720D994FE4D}" type="pres">
      <dgm:prSet presAssocID="{EC7BE3AD-3955-4BFE-B2A8-11FE7A68EB34}" presName="level3hierChild" presStyleCnt="0"/>
      <dgm:spPr/>
    </dgm:pt>
    <dgm:pt modelId="{5E075D19-EC3B-4C46-9714-2C406D7D1F59}" type="pres">
      <dgm:prSet presAssocID="{4A444D34-ACC0-4E19-B724-0182A0877D9B}" presName="conn2-1" presStyleLbl="parChTrans1D2" presStyleIdx="1" presStyleCnt="2"/>
      <dgm:spPr/>
    </dgm:pt>
    <dgm:pt modelId="{97176A84-B602-4E90-88E3-DEF76178A271}" type="pres">
      <dgm:prSet presAssocID="{4A444D34-ACC0-4E19-B724-0182A0877D9B}" presName="connTx" presStyleLbl="parChTrans1D2" presStyleIdx="1" presStyleCnt="2"/>
      <dgm:spPr/>
    </dgm:pt>
    <dgm:pt modelId="{038E4506-0725-48E3-B9DE-DE99452D5C72}" type="pres">
      <dgm:prSet presAssocID="{70ABB84A-66B9-44A8-9CAF-BA69A84593A2}" presName="root2" presStyleCnt="0"/>
      <dgm:spPr/>
    </dgm:pt>
    <dgm:pt modelId="{2EBAA374-5F53-4161-95F0-904FFF0AA484}" type="pres">
      <dgm:prSet presAssocID="{70ABB84A-66B9-44A8-9CAF-BA69A84593A2}" presName="LevelTwoTextNode" presStyleLbl="node2" presStyleIdx="1" presStyleCnt="2">
        <dgm:presLayoutVars>
          <dgm:chPref val="3"/>
        </dgm:presLayoutVars>
      </dgm:prSet>
      <dgm:spPr/>
    </dgm:pt>
    <dgm:pt modelId="{CA66CF36-39C1-4DAF-A974-7A1CC25719C2}" type="pres">
      <dgm:prSet presAssocID="{70ABB84A-66B9-44A8-9CAF-BA69A84593A2}" presName="level3hierChild" presStyleCnt="0"/>
      <dgm:spPr/>
    </dgm:pt>
  </dgm:ptLst>
  <dgm:cxnLst>
    <dgm:cxn modelId="{E03B8E01-AD37-4548-A3FB-1B8DBCF34EDC}" srcId="{E05E9EF2-0114-4DD0-86BA-527D1C30B125}" destId="{B36AFC6C-7C1E-48B0-B7E5-E340400869C9}" srcOrd="0" destOrd="0" parTransId="{A6C2EEFE-5D2B-4F8D-965B-E87F0B265F7B}" sibTransId="{5735B88D-AF11-41C0-A2E2-2814A4247DAF}"/>
    <dgm:cxn modelId="{03906F16-3CB8-47F2-8EBF-6AA4DBC5799B}" type="presOf" srcId="{5762713E-6149-4190-A469-FBA4EB4E2CDB}" destId="{6FE3C531-B750-4AE6-B87E-74D2FC98691D}" srcOrd="0" destOrd="0" presId="urn:microsoft.com/office/officeart/2005/8/layout/hierarchy2"/>
    <dgm:cxn modelId="{1C264719-5B96-45F6-9F06-4FC05F1D7151}" srcId="{E05E9EF2-0114-4DD0-86BA-527D1C30B125}" destId="{5762713E-6149-4190-A469-FBA4EB4E2CDB}" srcOrd="2" destOrd="0" parTransId="{F5E679F5-0BAE-4992-80A6-CD6A4AD911FF}" sibTransId="{3C74CCBD-ED24-43DC-AC65-4CB93A9722EF}"/>
    <dgm:cxn modelId="{587AA919-6080-40A3-A180-D0E05582B111}" type="presOf" srcId="{4A444D34-ACC0-4E19-B724-0182A0877D9B}" destId="{5E075D19-EC3B-4C46-9714-2C406D7D1F59}" srcOrd="0" destOrd="0" presId="urn:microsoft.com/office/officeart/2005/8/layout/hierarchy2"/>
    <dgm:cxn modelId="{4C6E341B-D775-452A-9527-117D363625AA}" type="presOf" srcId="{EC7BE3AD-3955-4BFE-B2A8-11FE7A68EB34}" destId="{FCC3A3A7-E790-410F-9203-83BA4817162B}" srcOrd="0" destOrd="0" presId="urn:microsoft.com/office/officeart/2005/8/layout/hierarchy2"/>
    <dgm:cxn modelId="{4DBC9837-CA0D-4D32-9B60-A1477BE44EE1}" type="presOf" srcId="{94CFBF6C-A33F-4C5C-8C8F-4CA4F85C5166}" destId="{D8EB039C-A6CB-42BF-A35C-E2DCF002490F}" srcOrd="1" destOrd="0" presId="urn:microsoft.com/office/officeart/2005/8/layout/hierarchy2"/>
    <dgm:cxn modelId="{F87AB85B-8795-48F6-9B7A-2720698073E9}" type="presOf" srcId="{E05E9EF2-0114-4DD0-86BA-527D1C30B125}" destId="{E735BDCE-6B23-465D-9128-FD5D53A6FF64}" srcOrd="0" destOrd="0" presId="urn:microsoft.com/office/officeart/2005/8/layout/hierarchy2"/>
    <dgm:cxn modelId="{F641C34F-124A-4169-9260-A6DBFAE115C9}" srcId="{E05E9EF2-0114-4DD0-86BA-527D1C30B125}" destId="{4B206C89-3640-4FBB-8FBF-5579882D902C}" srcOrd="1" destOrd="0" parTransId="{A02352A1-B122-4DB2-9D9E-A4BB8BBDADFF}" sibTransId="{9C33FF62-AD1C-4235-9DF3-15CCD5666CB3}"/>
    <dgm:cxn modelId="{7958AC72-076B-4410-8CE7-68F115376F16}" srcId="{5762713E-6149-4190-A469-FBA4EB4E2CDB}" destId="{EC7BE3AD-3955-4BFE-B2A8-11FE7A68EB34}" srcOrd="0" destOrd="0" parTransId="{94CFBF6C-A33F-4C5C-8C8F-4CA4F85C5166}" sibTransId="{9995906F-AD1F-4CBA-A592-278B60AF7617}"/>
    <dgm:cxn modelId="{EC2B6E8F-890F-48AA-B977-5C76428428AE}" type="presOf" srcId="{4B206C89-3640-4FBB-8FBF-5579882D902C}" destId="{434356A2-8784-4D02-95DC-3AED104FE348}" srcOrd="0" destOrd="0" presId="urn:microsoft.com/office/officeart/2005/8/layout/hierarchy2"/>
    <dgm:cxn modelId="{FD5EC1A8-3A5B-4357-A70A-6185CD498F99}" type="presOf" srcId="{94CFBF6C-A33F-4C5C-8C8F-4CA4F85C5166}" destId="{C7BADDA7-FF3A-4209-B413-38B1025BDBF5}" srcOrd="0" destOrd="0" presId="urn:microsoft.com/office/officeart/2005/8/layout/hierarchy2"/>
    <dgm:cxn modelId="{392F43AC-9971-4FFF-96D0-E510711F63C7}" type="presOf" srcId="{4A444D34-ACC0-4E19-B724-0182A0877D9B}" destId="{97176A84-B602-4E90-88E3-DEF76178A271}" srcOrd="1" destOrd="0" presId="urn:microsoft.com/office/officeart/2005/8/layout/hierarchy2"/>
    <dgm:cxn modelId="{FE7AF0B7-A7AC-49D9-AEA2-B84E67505CBF}" srcId="{5762713E-6149-4190-A469-FBA4EB4E2CDB}" destId="{70ABB84A-66B9-44A8-9CAF-BA69A84593A2}" srcOrd="1" destOrd="0" parTransId="{4A444D34-ACC0-4E19-B724-0182A0877D9B}" sibTransId="{461A5C34-585C-44B5-83BA-EC6D9AB68760}"/>
    <dgm:cxn modelId="{869E3ED1-7D30-4897-8B70-CB8D8CA32095}" type="presOf" srcId="{B36AFC6C-7C1E-48B0-B7E5-E340400869C9}" destId="{29BE99DE-ED51-445A-9CEB-2E5C0B035EF9}" srcOrd="0" destOrd="0" presId="urn:microsoft.com/office/officeart/2005/8/layout/hierarchy2"/>
    <dgm:cxn modelId="{D796F9EF-2BDD-40EB-A854-CD93C82AC0CA}" type="presOf" srcId="{70ABB84A-66B9-44A8-9CAF-BA69A84593A2}" destId="{2EBAA374-5F53-4161-95F0-904FFF0AA484}" srcOrd="0" destOrd="0" presId="urn:microsoft.com/office/officeart/2005/8/layout/hierarchy2"/>
    <dgm:cxn modelId="{8F48FA31-E296-415C-A7E1-B82A22B8216A}" type="presParOf" srcId="{E735BDCE-6B23-465D-9128-FD5D53A6FF64}" destId="{9C44A36C-83A8-4216-86C4-B5F2CE291E98}" srcOrd="0" destOrd="0" presId="urn:microsoft.com/office/officeart/2005/8/layout/hierarchy2"/>
    <dgm:cxn modelId="{01A7AC9B-5D90-4CA0-9F10-EA6F4050561B}" type="presParOf" srcId="{9C44A36C-83A8-4216-86C4-B5F2CE291E98}" destId="{29BE99DE-ED51-445A-9CEB-2E5C0B035EF9}" srcOrd="0" destOrd="0" presId="urn:microsoft.com/office/officeart/2005/8/layout/hierarchy2"/>
    <dgm:cxn modelId="{C0B165C5-AC37-42C4-9434-5E3777E9308A}" type="presParOf" srcId="{9C44A36C-83A8-4216-86C4-B5F2CE291E98}" destId="{80399BD2-B2D7-4F56-9AA5-8A404C0D0169}" srcOrd="1" destOrd="0" presId="urn:microsoft.com/office/officeart/2005/8/layout/hierarchy2"/>
    <dgm:cxn modelId="{510F2DF7-1675-4334-AA63-5B2657C93BDC}" type="presParOf" srcId="{E735BDCE-6B23-465D-9128-FD5D53A6FF64}" destId="{33A51D44-8ADD-481D-9004-A91253F0E75A}" srcOrd="1" destOrd="0" presId="urn:microsoft.com/office/officeart/2005/8/layout/hierarchy2"/>
    <dgm:cxn modelId="{754661B8-D494-4108-B0D0-C22847BC9405}" type="presParOf" srcId="{33A51D44-8ADD-481D-9004-A91253F0E75A}" destId="{434356A2-8784-4D02-95DC-3AED104FE348}" srcOrd="0" destOrd="0" presId="urn:microsoft.com/office/officeart/2005/8/layout/hierarchy2"/>
    <dgm:cxn modelId="{0DF5C5BA-4FB4-4F9B-A2CD-E24CA792D2CA}" type="presParOf" srcId="{33A51D44-8ADD-481D-9004-A91253F0E75A}" destId="{0304DFE9-73B3-4852-BD5E-EBE9405BC099}" srcOrd="1" destOrd="0" presId="urn:microsoft.com/office/officeart/2005/8/layout/hierarchy2"/>
    <dgm:cxn modelId="{0741EF8C-27C5-4FA7-954E-F9977AC5752A}" type="presParOf" srcId="{E735BDCE-6B23-465D-9128-FD5D53A6FF64}" destId="{B9DDD8EB-8C1B-4A16-95B3-576A0F8FD867}" srcOrd="2" destOrd="0" presId="urn:microsoft.com/office/officeart/2005/8/layout/hierarchy2"/>
    <dgm:cxn modelId="{2330EA78-A1ED-479E-B1D2-1934360B7CD3}" type="presParOf" srcId="{B9DDD8EB-8C1B-4A16-95B3-576A0F8FD867}" destId="{6FE3C531-B750-4AE6-B87E-74D2FC98691D}" srcOrd="0" destOrd="0" presId="urn:microsoft.com/office/officeart/2005/8/layout/hierarchy2"/>
    <dgm:cxn modelId="{03602D53-A666-4F3C-A3E6-F1CD53DBF66B}" type="presParOf" srcId="{B9DDD8EB-8C1B-4A16-95B3-576A0F8FD867}" destId="{9828AE51-8141-4948-B8C2-D2DEC0DC0F4E}" srcOrd="1" destOrd="0" presId="urn:microsoft.com/office/officeart/2005/8/layout/hierarchy2"/>
    <dgm:cxn modelId="{B7702F01-A313-4192-A22E-E3666CC9116E}" type="presParOf" srcId="{9828AE51-8141-4948-B8C2-D2DEC0DC0F4E}" destId="{C7BADDA7-FF3A-4209-B413-38B1025BDBF5}" srcOrd="0" destOrd="0" presId="urn:microsoft.com/office/officeart/2005/8/layout/hierarchy2"/>
    <dgm:cxn modelId="{6888E884-7F62-4266-98AC-983D6B6220A9}" type="presParOf" srcId="{C7BADDA7-FF3A-4209-B413-38B1025BDBF5}" destId="{D8EB039C-A6CB-42BF-A35C-E2DCF002490F}" srcOrd="0" destOrd="0" presId="urn:microsoft.com/office/officeart/2005/8/layout/hierarchy2"/>
    <dgm:cxn modelId="{D8A1356C-4270-405E-81F8-C9AA69C75BA1}" type="presParOf" srcId="{9828AE51-8141-4948-B8C2-D2DEC0DC0F4E}" destId="{34FCF80E-0D15-426F-8428-5D2B0268FF55}" srcOrd="1" destOrd="0" presId="urn:microsoft.com/office/officeart/2005/8/layout/hierarchy2"/>
    <dgm:cxn modelId="{C89A339E-DACC-45C5-9295-A524081E1054}" type="presParOf" srcId="{34FCF80E-0D15-426F-8428-5D2B0268FF55}" destId="{FCC3A3A7-E790-410F-9203-83BA4817162B}" srcOrd="0" destOrd="0" presId="urn:microsoft.com/office/officeart/2005/8/layout/hierarchy2"/>
    <dgm:cxn modelId="{B150288D-F3E7-4729-8F22-1F8D89E9598B}" type="presParOf" srcId="{34FCF80E-0D15-426F-8428-5D2B0268FF55}" destId="{B2243E75-2720-4312-81D1-A720D994FE4D}" srcOrd="1" destOrd="0" presId="urn:microsoft.com/office/officeart/2005/8/layout/hierarchy2"/>
    <dgm:cxn modelId="{1EBA2175-3E70-4175-953B-43668116800F}" type="presParOf" srcId="{9828AE51-8141-4948-B8C2-D2DEC0DC0F4E}" destId="{5E075D19-EC3B-4C46-9714-2C406D7D1F59}" srcOrd="2" destOrd="0" presId="urn:microsoft.com/office/officeart/2005/8/layout/hierarchy2"/>
    <dgm:cxn modelId="{BF785945-BC58-45A3-B7F6-87C3EC04ABD9}" type="presParOf" srcId="{5E075D19-EC3B-4C46-9714-2C406D7D1F59}" destId="{97176A84-B602-4E90-88E3-DEF76178A271}" srcOrd="0" destOrd="0" presId="urn:microsoft.com/office/officeart/2005/8/layout/hierarchy2"/>
    <dgm:cxn modelId="{8B00A545-E6DF-400A-A8D9-2DC310076271}" type="presParOf" srcId="{9828AE51-8141-4948-B8C2-D2DEC0DC0F4E}" destId="{038E4506-0725-48E3-B9DE-DE99452D5C72}" srcOrd="3" destOrd="0" presId="urn:microsoft.com/office/officeart/2005/8/layout/hierarchy2"/>
    <dgm:cxn modelId="{864B6509-68C2-4300-9E19-E131CDF4F7DC}" type="presParOf" srcId="{038E4506-0725-48E3-B9DE-DE99452D5C72}" destId="{2EBAA374-5F53-4161-95F0-904FFF0AA484}" srcOrd="0" destOrd="0" presId="urn:microsoft.com/office/officeart/2005/8/layout/hierarchy2"/>
    <dgm:cxn modelId="{5029DE18-BBB3-40A4-8244-E04DB78297DE}" type="presParOf" srcId="{038E4506-0725-48E3-B9DE-DE99452D5C72}" destId="{CA66CF36-39C1-4DAF-A974-7A1CC25719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B8003-AE33-47DA-A06C-F7B57ACEB38D}" type="doc">
      <dgm:prSet loTypeId="urn:microsoft.com/office/officeart/2005/8/layout/process4" loCatId="process" qsTypeId="urn:microsoft.com/office/officeart/2005/8/quickstyle/3d2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6586E-229D-4987-AACD-E5F4FA94B8CF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goal</a:t>
          </a:r>
          <a:r>
            <a:rPr lang="en-US" dirty="0"/>
            <a:t>: Color any map using only </a:t>
          </a:r>
          <a:r>
            <a:rPr lang="en-US" b="1" dirty="0"/>
            <a:t>4 colors</a:t>
          </a:r>
          <a:r>
            <a:rPr lang="en-US" dirty="0"/>
            <a:t> so that no two adjacent regions share a color.</a:t>
          </a:r>
        </a:p>
      </dgm:t>
    </dgm:pt>
    <dgm:pt modelId="{FF6C23AA-C5BB-4699-8FC9-499D6F036CB9}" type="parTrans" cxnId="{CA2A8FA1-A629-4C68-9785-21991E77454B}">
      <dgm:prSet/>
      <dgm:spPr/>
      <dgm:t>
        <a:bodyPr/>
        <a:lstStyle/>
        <a:p>
          <a:endParaRPr lang="en-US"/>
        </a:p>
      </dgm:t>
    </dgm:pt>
    <dgm:pt modelId="{28366444-A283-4AFE-830F-567BD5662AFE}" type="sibTrans" cxnId="{CA2A8FA1-A629-4C68-9785-21991E77454B}">
      <dgm:prSet/>
      <dgm:spPr/>
      <dgm:t>
        <a:bodyPr/>
        <a:lstStyle/>
        <a:p>
          <a:endParaRPr lang="en-US"/>
        </a:p>
      </dgm:t>
    </dgm:pt>
    <dgm:pt modelId="{C0FAC5C9-223D-4526-9A59-F65595F3E439}">
      <dgm:prSet/>
      <dgm:spPr/>
      <dgm:t>
        <a:bodyPr/>
        <a:lstStyle/>
        <a:p>
          <a:r>
            <a:rPr lang="en-US"/>
            <a:t>Key Observations:</a:t>
          </a:r>
        </a:p>
      </dgm:t>
    </dgm:pt>
    <dgm:pt modelId="{AA5F11C7-4A63-41FE-9A12-591D86AD67C0}" type="parTrans" cxnId="{FAE58289-0A4A-4410-BF1B-7978563C174C}">
      <dgm:prSet/>
      <dgm:spPr/>
      <dgm:t>
        <a:bodyPr/>
        <a:lstStyle/>
        <a:p>
          <a:endParaRPr lang="en-US"/>
        </a:p>
      </dgm:t>
    </dgm:pt>
    <dgm:pt modelId="{F232EE31-2CD5-4C27-94FE-AB9E39D52FED}" type="sibTrans" cxnId="{FAE58289-0A4A-4410-BF1B-7978563C174C}">
      <dgm:prSet/>
      <dgm:spPr/>
      <dgm:t>
        <a:bodyPr/>
        <a:lstStyle/>
        <a:p>
          <a:endParaRPr lang="en-US"/>
        </a:p>
      </dgm:t>
    </dgm:pt>
    <dgm:pt modelId="{985B4EAE-6D95-42FA-9802-079CE836C449}">
      <dgm:prSet/>
      <dgm:spPr/>
      <dgm:t>
        <a:bodyPr/>
        <a:lstStyle/>
        <a:p>
          <a:r>
            <a:rPr lang="en-US"/>
            <a:t>Some maps can be colored with </a:t>
          </a:r>
          <a:r>
            <a:rPr lang="en-US" b="1"/>
            <a:t>fewer than 4 colors</a:t>
          </a:r>
          <a:r>
            <a:rPr lang="en-US"/>
            <a:t>.</a:t>
          </a:r>
        </a:p>
      </dgm:t>
    </dgm:pt>
    <dgm:pt modelId="{2B036513-DF79-4BCA-A2BF-ECBF787E9535}" type="parTrans" cxnId="{FB544493-8FCF-4059-BA9B-821D475E0BD8}">
      <dgm:prSet/>
      <dgm:spPr/>
      <dgm:t>
        <a:bodyPr/>
        <a:lstStyle/>
        <a:p>
          <a:endParaRPr lang="en-US"/>
        </a:p>
      </dgm:t>
    </dgm:pt>
    <dgm:pt modelId="{114AB283-22D6-48B8-B912-D59D4FD77E63}" type="sibTrans" cxnId="{FB544493-8FCF-4059-BA9B-821D475E0BD8}">
      <dgm:prSet/>
      <dgm:spPr/>
      <dgm:t>
        <a:bodyPr/>
        <a:lstStyle/>
        <a:p>
          <a:endParaRPr lang="en-US"/>
        </a:p>
      </dgm:t>
    </dgm:pt>
    <dgm:pt modelId="{C8331DEE-460A-4E5F-80C6-B9BC9326F6CC}">
      <dgm:prSet/>
      <dgm:spPr/>
      <dgm:t>
        <a:bodyPr/>
        <a:lstStyle/>
        <a:p>
          <a:r>
            <a:rPr lang="en-US"/>
            <a:t>However, </a:t>
          </a:r>
          <a:r>
            <a:rPr lang="en-US" b="1"/>
            <a:t>no planar map requires more than 4 colors.</a:t>
          </a:r>
          <a:endParaRPr lang="en-US"/>
        </a:p>
      </dgm:t>
    </dgm:pt>
    <dgm:pt modelId="{BB1A111E-D7DA-443E-87C3-61A7B0BADF44}" type="parTrans" cxnId="{3A85FE74-43C9-44EB-AFFC-E5D53B3E5D0D}">
      <dgm:prSet/>
      <dgm:spPr/>
      <dgm:t>
        <a:bodyPr/>
        <a:lstStyle/>
        <a:p>
          <a:endParaRPr lang="en-US"/>
        </a:p>
      </dgm:t>
    </dgm:pt>
    <dgm:pt modelId="{83DA138A-62BB-4AFE-9C21-483FF30CD19D}" type="sibTrans" cxnId="{3A85FE74-43C9-44EB-AFFC-E5D53B3E5D0D}">
      <dgm:prSet/>
      <dgm:spPr/>
      <dgm:t>
        <a:bodyPr/>
        <a:lstStyle/>
        <a:p>
          <a:endParaRPr lang="en-US"/>
        </a:p>
      </dgm:t>
    </dgm:pt>
    <dgm:pt modelId="{156C3F2C-A052-45B6-B5D7-400E273CAB9F}" type="pres">
      <dgm:prSet presAssocID="{463B8003-AE33-47DA-A06C-F7B57ACEB38D}" presName="Name0" presStyleCnt="0">
        <dgm:presLayoutVars>
          <dgm:dir/>
          <dgm:animLvl val="lvl"/>
          <dgm:resizeHandles val="exact"/>
        </dgm:presLayoutVars>
      </dgm:prSet>
      <dgm:spPr/>
    </dgm:pt>
    <dgm:pt modelId="{2D932EF1-B2B4-4A35-819B-157D22AC4045}" type="pres">
      <dgm:prSet presAssocID="{C0FAC5C9-223D-4526-9A59-F65595F3E439}" presName="boxAndChildren" presStyleCnt="0"/>
      <dgm:spPr/>
    </dgm:pt>
    <dgm:pt modelId="{698670D0-3ABF-4234-9DD1-2A4737DE9DC3}" type="pres">
      <dgm:prSet presAssocID="{C0FAC5C9-223D-4526-9A59-F65595F3E439}" presName="parentTextBox" presStyleLbl="node1" presStyleIdx="0" presStyleCnt="2"/>
      <dgm:spPr/>
    </dgm:pt>
    <dgm:pt modelId="{FEEBABC8-DEB7-45DF-A981-C251E8CEA84F}" type="pres">
      <dgm:prSet presAssocID="{C0FAC5C9-223D-4526-9A59-F65595F3E439}" presName="entireBox" presStyleLbl="node1" presStyleIdx="0" presStyleCnt="2"/>
      <dgm:spPr/>
    </dgm:pt>
    <dgm:pt modelId="{27AE427A-B7CA-4080-BC5C-478A2F3011CF}" type="pres">
      <dgm:prSet presAssocID="{C0FAC5C9-223D-4526-9A59-F65595F3E439}" presName="descendantBox" presStyleCnt="0"/>
      <dgm:spPr/>
    </dgm:pt>
    <dgm:pt modelId="{8B520BE9-7A37-4EC5-A0E7-F2AF9BB0200E}" type="pres">
      <dgm:prSet presAssocID="{985B4EAE-6D95-42FA-9802-079CE836C449}" presName="childTextBox" presStyleLbl="fgAccFollowNode1" presStyleIdx="0" presStyleCnt="2">
        <dgm:presLayoutVars>
          <dgm:bulletEnabled val="1"/>
        </dgm:presLayoutVars>
      </dgm:prSet>
      <dgm:spPr/>
    </dgm:pt>
    <dgm:pt modelId="{23DC88AC-2D07-4183-8DD6-0033A4CA64A5}" type="pres">
      <dgm:prSet presAssocID="{C8331DEE-460A-4E5F-80C6-B9BC9326F6CC}" presName="childTextBox" presStyleLbl="fgAccFollowNode1" presStyleIdx="1" presStyleCnt="2">
        <dgm:presLayoutVars>
          <dgm:bulletEnabled val="1"/>
        </dgm:presLayoutVars>
      </dgm:prSet>
      <dgm:spPr/>
    </dgm:pt>
    <dgm:pt modelId="{6B270D3A-C8CE-4CE6-9935-A35C413770DE}" type="pres">
      <dgm:prSet presAssocID="{28366444-A283-4AFE-830F-567BD5662AFE}" presName="sp" presStyleCnt="0"/>
      <dgm:spPr/>
    </dgm:pt>
    <dgm:pt modelId="{A8A3B27E-02F3-4D8F-8443-BD9E1638DD62}" type="pres">
      <dgm:prSet presAssocID="{F816586E-229D-4987-AACD-E5F4FA94B8CF}" presName="arrowAndChildren" presStyleCnt="0"/>
      <dgm:spPr/>
    </dgm:pt>
    <dgm:pt modelId="{3F69C387-A8CE-4967-BFB0-FC533A6824D2}" type="pres">
      <dgm:prSet presAssocID="{F816586E-229D-4987-AACD-E5F4FA94B8CF}" presName="parentTextArrow" presStyleLbl="node1" presStyleIdx="1" presStyleCnt="2"/>
      <dgm:spPr/>
    </dgm:pt>
  </dgm:ptLst>
  <dgm:cxnLst>
    <dgm:cxn modelId="{51A46D09-30CE-4CA0-8E5A-FE7DB53A8BA2}" type="presOf" srcId="{C8331DEE-460A-4E5F-80C6-B9BC9326F6CC}" destId="{23DC88AC-2D07-4183-8DD6-0033A4CA64A5}" srcOrd="0" destOrd="0" presId="urn:microsoft.com/office/officeart/2005/8/layout/process4"/>
    <dgm:cxn modelId="{F8820D44-588C-4CD3-82E0-CC646D45AF6E}" type="presOf" srcId="{463B8003-AE33-47DA-A06C-F7B57ACEB38D}" destId="{156C3F2C-A052-45B6-B5D7-400E273CAB9F}" srcOrd="0" destOrd="0" presId="urn:microsoft.com/office/officeart/2005/8/layout/process4"/>
    <dgm:cxn modelId="{3A85FE74-43C9-44EB-AFFC-E5D53B3E5D0D}" srcId="{C0FAC5C9-223D-4526-9A59-F65595F3E439}" destId="{C8331DEE-460A-4E5F-80C6-B9BC9326F6CC}" srcOrd="1" destOrd="0" parTransId="{BB1A111E-D7DA-443E-87C3-61A7B0BADF44}" sibTransId="{83DA138A-62BB-4AFE-9C21-483FF30CD19D}"/>
    <dgm:cxn modelId="{4E4DF586-DF50-4121-BFC0-FDFA82AB76F9}" type="presOf" srcId="{985B4EAE-6D95-42FA-9802-079CE836C449}" destId="{8B520BE9-7A37-4EC5-A0E7-F2AF9BB0200E}" srcOrd="0" destOrd="0" presId="urn:microsoft.com/office/officeart/2005/8/layout/process4"/>
    <dgm:cxn modelId="{FAE58289-0A4A-4410-BF1B-7978563C174C}" srcId="{463B8003-AE33-47DA-A06C-F7B57ACEB38D}" destId="{C0FAC5C9-223D-4526-9A59-F65595F3E439}" srcOrd="1" destOrd="0" parTransId="{AA5F11C7-4A63-41FE-9A12-591D86AD67C0}" sibTransId="{F232EE31-2CD5-4C27-94FE-AB9E39D52FED}"/>
    <dgm:cxn modelId="{FB544493-8FCF-4059-BA9B-821D475E0BD8}" srcId="{C0FAC5C9-223D-4526-9A59-F65595F3E439}" destId="{985B4EAE-6D95-42FA-9802-079CE836C449}" srcOrd="0" destOrd="0" parTransId="{2B036513-DF79-4BCA-A2BF-ECBF787E9535}" sibTransId="{114AB283-22D6-48B8-B912-D59D4FD77E63}"/>
    <dgm:cxn modelId="{9E7B5695-06F0-4719-9977-72571660D537}" type="presOf" srcId="{F816586E-229D-4987-AACD-E5F4FA94B8CF}" destId="{3F69C387-A8CE-4967-BFB0-FC533A6824D2}" srcOrd="0" destOrd="0" presId="urn:microsoft.com/office/officeart/2005/8/layout/process4"/>
    <dgm:cxn modelId="{C87D8E99-58DD-4B40-9231-8F9D1DC6831C}" type="presOf" srcId="{C0FAC5C9-223D-4526-9A59-F65595F3E439}" destId="{698670D0-3ABF-4234-9DD1-2A4737DE9DC3}" srcOrd="0" destOrd="0" presId="urn:microsoft.com/office/officeart/2005/8/layout/process4"/>
    <dgm:cxn modelId="{CA2A8FA1-A629-4C68-9785-21991E77454B}" srcId="{463B8003-AE33-47DA-A06C-F7B57ACEB38D}" destId="{F816586E-229D-4987-AACD-E5F4FA94B8CF}" srcOrd="0" destOrd="0" parTransId="{FF6C23AA-C5BB-4699-8FC9-499D6F036CB9}" sibTransId="{28366444-A283-4AFE-830F-567BD5662AFE}"/>
    <dgm:cxn modelId="{34FEB5B9-AA89-4022-91CC-021D2849903B}" type="presOf" srcId="{C0FAC5C9-223D-4526-9A59-F65595F3E439}" destId="{FEEBABC8-DEB7-45DF-A981-C251E8CEA84F}" srcOrd="1" destOrd="0" presId="urn:microsoft.com/office/officeart/2005/8/layout/process4"/>
    <dgm:cxn modelId="{60B3B30A-B89D-4B80-863D-332AE85028E6}" type="presParOf" srcId="{156C3F2C-A052-45B6-B5D7-400E273CAB9F}" destId="{2D932EF1-B2B4-4A35-819B-157D22AC4045}" srcOrd="0" destOrd="0" presId="urn:microsoft.com/office/officeart/2005/8/layout/process4"/>
    <dgm:cxn modelId="{87A5B286-3A69-4077-827B-86B6A1081F66}" type="presParOf" srcId="{2D932EF1-B2B4-4A35-819B-157D22AC4045}" destId="{698670D0-3ABF-4234-9DD1-2A4737DE9DC3}" srcOrd="0" destOrd="0" presId="urn:microsoft.com/office/officeart/2005/8/layout/process4"/>
    <dgm:cxn modelId="{B0D2B0DA-70DF-469B-BFA1-75BCAA28359D}" type="presParOf" srcId="{2D932EF1-B2B4-4A35-819B-157D22AC4045}" destId="{FEEBABC8-DEB7-45DF-A981-C251E8CEA84F}" srcOrd="1" destOrd="0" presId="urn:microsoft.com/office/officeart/2005/8/layout/process4"/>
    <dgm:cxn modelId="{E062245D-8EF7-43F4-8AD1-A8B91F07DA50}" type="presParOf" srcId="{2D932EF1-B2B4-4A35-819B-157D22AC4045}" destId="{27AE427A-B7CA-4080-BC5C-478A2F3011CF}" srcOrd="2" destOrd="0" presId="urn:microsoft.com/office/officeart/2005/8/layout/process4"/>
    <dgm:cxn modelId="{D8B5FB77-9C2E-40C2-8FE3-9493C7F9C235}" type="presParOf" srcId="{27AE427A-B7CA-4080-BC5C-478A2F3011CF}" destId="{8B520BE9-7A37-4EC5-A0E7-F2AF9BB0200E}" srcOrd="0" destOrd="0" presId="urn:microsoft.com/office/officeart/2005/8/layout/process4"/>
    <dgm:cxn modelId="{DE6A2C80-A202-46D5-B4D3-A43532CABEA5}" type="presParOf" srcId="{27AE427A-B7CA-4080-BC5C-478A2F3011CF}" destId="{23DC88AC-2D07-4183-8DD6-0033A4CA64A5}" srcOrd="1" destOrd="0" presId="urn:microsoft.com/office/officeart/2005/8/layout/process4"/>
    <dgm:cxn modelId="{A87E6FF6-DC0A-4C1C-AD3F-0286C3133DCE}" type="presParOf" srcId="{156C3F2C-A052-45B6-B5D7-400E273CAB9F}" destId="{6B270D3A-C8CE-4CE6-9935-A35C413770DE}" srcOrd="1" destOrd="0" presId="urn:microsoft.com/office/officeart/2005/8/layout/process4"/>
    <dgm:cxn modelId="{5446960F-17DE-44E6-A729-4E0948964FCB}" type="presParOf" srcId="{156C3F2C-A052-45B6-B5D7-400E273CAB9F}" destId="{A8A3B27E-02F3-4D8F-8443-BD9E1638DD62}" srcOrd="2" destOrd="0" presId="urn:microsoft.com/office/officeart/2005/8/layout/process4"/>
    <dgm:cxn modelId="{E44DFB32-000C-4F00-A745-0E93A389BDD0}" type="presParOf" srcId="{A8A3B27E-02F3-4D8F-8443-BD9E1638DD62}" destId="{3F69C387-A8CE-4967-BFB0-FC533A6824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A06BA-11CB-47EF-A80D-ECF2300262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8CCEF9-A6B1-4141-92F5-75D5D0368604}">
      <dgm:prSet/>
      <dgm:spPr/>
      <dgm:t>
        <a:bodyPr/>
        <a:lstStyle/>
        <a:p>
          <a:r>
            <a:rPr lang="en-US" b="1"/>
            <a:t>Early Attempts:</a:t>
          </a:r>
          <a:r>
            <a:rPr lang="en-US"/>
            <a:t> Mathematicians tried proving it with logic but failed.</a:t>
          </a:r>
        </a:p>
      </dgm:t>
    </dgm:pt>
    <dgm:pt modelId="{C4D892FB-7C57-4ADE-B4A8-FBBEB378BE89}" type="parTrans" cxnId="{5512F54A-0F5D-4421-9277-0062E09DD920}">
      <dgm:prSet/>
      <dgm:spPr/>
      <dgm:t>
        <a:bodyPr/>
        <a:lstStyle/>
        <a:p>
          <a:endParaRPr lang="en-US"/>
        </a:p>
      </dgm:t>
    </dgm:pt>
    <dgm:pt modelId="{C1A67D63-EB69-4565-B4F1-B44ABCE1D429}" type="sibTrans" cxnId="{5512F54A-0F5D-4421-9277-0062E09DD920}">
      <dgm:prSet/>
      <dgm:spPr/>
      <dgm:t>
        <a:bodyPr/>
        <a:lstStyle/>
        <a:p>
          <a:endParaRPr lang="en-US"/>
        </a:p>
      </dgm:t>
    </dgm:pt>
    <dgm:pt modelId="{1FF638D3-22C6-4D94-923D-7D6A6BDA0443}">
      <dgm:prSet/>
      <dgm:spPr/>
      <dgm:t>
        <a:bodyPr/>
        <a:lstStyle/>
        <a:p>
          <a:r>
            <a:rPr lang="en-US" b="1"/>
            <a:t>Breakthrough (1976):</a:t>
          </a:r>
          <a:r>
            <a:rPr lang="en-US"/>
            <a:t> </a:t>
          </a:r>
          <a:r>
            <a:rPr lang="en-US" b="1"/>
            <a:t>Appel &amp; Haken</a:t>
          </a:r>
          <a:r>
            <a:rPr lang="en-US"/>
            <a:t> provided the first proof.</a:t>
          </a:r>
        </a:p>
      </dgm:t>
    </dgm:pt>
    <dgm:pt modelId="{13529172-426B-4242-B4F5-E6EB84416193}" type="parTrans" cxnId="{780869F3-316B-4A9A-BF32-5ECAE0B44F15}">
      <dgm:prSet/>
      <dgm:spPr/>
      <dgm:t>
        <a:bodyPr/>
        <a:lstStyle/>
        <a:p>
          <a:endParaRPr lang="en-US"/>
        </a:p>
      </dgm:t>
    </dgm:pt>
    <dgm:pt modelId="{7F848FF1-E23A-48B9-A1C0-696873D17B47}" type="sibTrans" cxnId="{780869F3-316B-4A9A-BF32-5ECAE0B44F15}">
      <dgm:prSet/>
      <dgm:spPr/>
      <dgm:t>
        <a:bodyPr/>
        <a:lstStyle/>
        <a:p>
          <a:endParaRPr lang="en-US"/>
        </a:p>
      </dgm:t>
    </dgm:pt>
    <dgm:pt modelId="{721C8487-9D2B-4AAD-BDA1-5B63C5342D7F}">
      <dgm:prSet/>
      <dgm:spPr/>
      <dgm:t>
        <a:bodyPr/>
        <a:lstStyle/>
        <a:p>
          <a:r>
            <a:rPr lang="en-US"/>
            <a:t>The proof used </a:t>
          </a:r>
          <a:r>
            <a:rPr lang="en-US" b="1"/>
            <a:t>a computer</a:t>
          </a:r>
          <a:r>
            <a:rPr lang="en-US"/>
            <a:t> to check </a:t>
          </a:r>
          <a:r>
            <a:rPr lang="en-US" b="1"/>
            <a:t>1,936 cases</a:t>
          </a:r>
          <a:r>
            <a:rPr lang="en-US"/>
            <a:t>.</a:t>
          </a:r>
        </a:p>
      </dgm:t>
    </dgm:pt>
    <dgm:pt modelId="{7889D32B-5A15-4D83-B639-A032DC00B463}" type="parTrans" cxnId="{76621B28-CE9B-48DC-9BB3-3F10FB56FF84}">
      <dgm:prSet/>
      <dgm:spPr/>
      <dgm:t>
        <a:bodyPr/>
        <a:lstStyle/>
        <a:p>
          <a:endParaRPr lang="en-US"/>
        </a:p>
      </dgm:t>
    </dgm:pt>
    <dgm:pt modelId="{8E12F40D-0D60-4F2C-A620-38C86FCCF702}" type="sibTrans" cxnId="{76621B28-CE9B-48DC-9BB3-3F10FB56FF84}">
      <dgm:prSet/>
      <dgm:spPr/>
      <dgm:t>
        <a:bodyPr/>
        <a:lstStyle/>
        <a:p>
          <a:endParaRPr lang="en-US"/>
        </a:p>
      </dgm:t>
    </dgm:pt>
    <dgm:pt modelId="{66F7419E-B564-4162-8A4A-0EE42600DD2B}">
      <dgm:prSet/>
      <dgm:spPr/>
      <dgm:t>
        <a:bodyPr/>
        <a:lstStyle/>
        <a:p>
          <a:r>
            <a:rPr lang="en-US"/>
            <a:t>This was the </a:t>
          </a:r>
          <a:r>
            <a:rPr lang="en-US" b="1"/>
            <a:t>first major theorem</a:t>
          </a:r>
          <a:r>
            <a:rPr lang="en-US"/>
            <a:t> proven using a computer!</a:t>
          </a:r>
        </a:p>
      </dgm:t>
    </dgm:pt>
    <dgm:pt modelId="{399DBB12-9ABE-4FC5-9ABD-E07B48975A67}" type="parTrans" cxnId="{CE6FCD67-764D-4B3C-BB7E-9DF2279055FF}">
      <dgm:prSet/>
      <dgm:spPr/>
      <dgm:t>
        <a:bodyPr/>
        <a:lstStyle/>
        <a:p>
          <a:endParaRPr lang="en-US"/>
        </a:p>
      </dgm:t>
    </dgm:pt>
    <dgm:pt modelId="{FC573D84-EC2B-437F-8AB3-A37A59CBB938}" type="sibTrans" cxnId="{CE6FCD67-764D-4B3C-BB7E-9DF2279055FF}">
      <dgm:prSet/>
      <dgm:spPr/>
      <dgm:t>
        <a:bodyPr/>
        <a:lstStyle/>
        <a:p>
          <a:endParaRPr lang="en-US"/>
        </a:p>
      </dgm:t>
    </dgm:pt>
    <dgm:pt modelId="{B3F18D20-2A63-4FBA-A4D7-DCC52D55B299}" type="pres">
      <dgm:prSet presAssocID="{B76A06BA-11CB-47EF-A80D-ECF2300262D8}" presName="root" presStyleCnt="0">
        <dgm:presLayoutVars>
          <dgm:dir/>
          <dgm:resizeHandles val="exact"/>
        </dgm:presLayoutVars>
      </dgm:prSet>
      <dgm:spPr/>
    </dgm:pt>
    <dgm:pt modelId="{A5D2CEA8-BE95-49D0-B24B-34642B27B489}" type="pres">
      <dgm:prSet presAssocID="{5D8CCEF9-A6B1-4141-92F5-75D5D0368604}" presName="compNode" presStyleCnt="0"/>
      <dgm:spPr/>
    </dgm:pt>
    <dgm:pt modelId="{31560184-5B5B-4040-BC8C-A774EBABC4D3}" type="pres">
      <dgm:prSet presAssocID="{5D8CCEF9-A6B1-4141-92F5-75D5D0368604}" presName="bgRect" presStyleLbl="bgShp" presStyleIdx="0" presStyleCnt="4"/>
      <dgm:spPr/>
    </dgm:pt>
    <dgm:pt modelId="{3C4EB88C-74E2-4B52-B05C-144211216D5F}" type="pres">
      <dgm:prSet presAssocID="{5D8CCEF9-A6B1-4141-92F5-75D5D03686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567D28A-D128-4BC6-B45B-57F72368865C}" type="pres">
      <dgm:prSet presAssocID="{5D8CCEF9-A6B1-4141-92F5-75D5D0368604}" presName="spaceRect" presStyleCnt="0"/>
      <dgm:spPr/>
    </dgm:pt>
    <dgm:pt modelId="{AB1B7E12-36A8-4627-B688-7DAC93ABE6A6}" type="pres">
      <dgm:prSet presAssocID="{5D8CCEF9-A6B1-4141-92F5-75D5D0368604}" presName="parTx" presStyleLbl="revTx" presStyleIdx="0" presStyleCnt="4">
        <dgm:presLayoutVars>
          <dgm:chMax val="0"/>
          <dgm:chPref val="0"/>
        </dgm:presLayoutVars>
      </dgm:prSet>
      <dgm:spPr/>
    </dgm:pt>
    <dgm:pt modelId="{E7EB14B9-5D7A-4E14-B811-51D0C17C0DCD}" type="pres">
      <dgm:prSet presAssocID="{C1A67D63-EB69-4565-B4F1-B44ABCE1D429}" presName="sibTrans" presStyleCnt="0"/>
      <dgm:spPr/>
    </dgm:pt>
    <dgm:pt modelId="{27013004-83AE-4C68-AE15-9B7FB6066DA1}" type="pres">
      <dgm:prSet presAssocID="{1FF638D3-22C6-4D94-923D-7D6A6BDA0443}" presName="compNode" presStyleCnt="0"/>
      <dgm:spPr/>
    </dgm:pt>
    <dgm:pt modelId="{C50C3501-0183-4D2A-B086-410BB0A53187}" type="pres">
      <dgm:prSet presAssocID="{1FF638D3-22C6-4D94-923D-7D6A6BDA0443}" presName="bgRect" presStyleLbl="bgShp" presStyleIdx="1" presStyleCnt="4"/>
      <dgm:spPr/>
    </dgm:pt>
    <dgm:pt modelId="{E8543618-91D5-4852-8BE3-A0581247C32F}" type="pres">
      <dgm:prSet presAssocID="{1FF638D3-22C6-4D94-923D-7D6A6BDA0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05567B7-C6DB-4091-9EDD-D66915E3DCFA}" type="pres">
      <dgm:prSet presAssocID="{1FF638D3-22C6-4D94-923D-7D6A6BDA0443}" presName="spaceRect" presStyleCnt="0"/>
      <dgm:spPr/>
    </dgm:pt>
    <dgm:pt modelId="{76B289F4-8960-48BF-8834-E455E63EE441}" type="pres">
      <dgm:prSet presAssocID="{1FF638D3-22C6-4D94-923D-7D6A6BDA0443}" presName="parTx" presStyleLbl="revTx" presStyleIdx="1" presStyleCnt="4">
        <dgm:presLayoutVars>
          <dgm:chMax val="0"/>
          <dgm:chPref val="0"/>
        </dgm:presLayoutVars>
      </dgm:prSet>
      <dgm:spPr/>
    </dgm:pt>
    <dgm:pt modelId="{B23AED85-AD2D-41EB-B221-639F3B80B19C}" type="pres">
      <dgm:prSet presAssocID="{7F848FF1-E23A-48B9-A1C0-696873D17B47}" presName="sibTrans" presStyleCnt="0"/>
      <dgm:spPr/>
    </dgm:pt>
    <dgm:pt modelId="{19EFCFBA-66AA-4986-A850-93FA6BFFB255}" type="pres">
      <dgm:prSet presAssocID="{721C8487-9D2B-4AAD-BDA1-5B63C5342D7F}" presName="compNode" presStyleCnt="0"/>
      <dgm:spPr/>
    </dgm:pt>
    <dgm:pt modelId="{4334EFD1-32AC-4EA6-BABD-A6A655692AD9}" type="pres">
      <dgm:prSet presAssocID="{721C8487-9D2B-4AAD-BDA1-5B63C5342D7F}" presName="bgRect" presStyleLbl="bgShp" presStyleIdx="2" presStyleCnt="4"/>
      <dgm:spPr/>
    </dgm:pt>
    <dgm:pt modelId="{1B04AF0C-7927-4FD5-AA63-6266F367BCAC}" type="pres">
      <dgm:prSet presAssocID="{721C8487-9D2B-4AAD-BDA1-5B63C5342D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C6E4F98-D45D-4A38-865A-2DBDB73B083F}" type="pres">
      <dgm:prSet presAssocID="{721C8487-9D2B-4AAD-BDA1-5B63C5342D7F}" presName="spaceRect" presStyleCnt="0"/>
      <dgm:spPr/>
    </dgm:pt>
    <dgm:pt modelId="{747AEC27-0E18-45DC-B365-7959CF455450}" type="pres">
      <dgm:prSet presAssocID="{721C8487-9D2B-4AAD-BDA1-5B63C5342D7F}" presName="parTx" presStyleLbl="revTx" presStyleIdx="2" presStyleCnt="4">
        <dgm:presLayoutVars>
          <dgm:chMax val="0"/>
          <dgm:chPref val="0"/>
        </dgm:presLayoutVars>
      </dgm:prSet>
      <dgm:spPr/>
    </dgm:pt>
    <dgm:pt modelId="{E699E8B7-81B7-4CF9-A7E9-318EDB573B4C}" type="pres">
      <dgm:prSet presAssocID="{8E12F40D-0D60-4F2C-A620-38C86FCCF702}" presName="sibTrans" presStyleCnt="0"/>
      <dgm:spPr/>
    </dgm:pt>
    <dgm:pt modelId="{24F9BF58-5E9B-4508-9CA2-BFCDB17B301F}" type="pres">
      <dgm:prSet presAssocID="{66F7419E-B564-4162-8A4A-0EE42600DD2B}" presName="compNode" presStyleCnt="0"/>
      <dgm:spPr/>
    </dgm:pt>
    <dgm:pt modelId="{8E78E481-A319-4375-BA39-91C28AEB061D}" type="pres">
      <dgm:prSet presAssocID="{66F7419E-B564-4162-8A4A-0EE42600DD2B}" presName="bgRect" presStyleLbl="bgShp" presStyleIdx="3" presStyleCnt="4"/>
      <dgm:spPr/>
    </dgm:pt>
    <dgm:pt modelId="{4E0D2CE9-7EBB-47A4-89B2-F14FBD8F6018}" type="pres">
      <dgm:prSet presAssocID="{66F7419E-B564-4162-8A4A-0EE42600DD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E91C36-DA0A-4876-801C-9C4BA1A36BDD}" type="pres">
      <dgm:prSet presAssocID="{66F7419E-B564-4162-8A4A-0EE42600DD2B}" presName="spaceRect" presStyleCnt="0"/>
      <dgm:spPr/>
    </dgm:pt>
    <dgm:pt modelId="{E3DB8BD9-8AF4-4A8A-B8B4-EAE9A8BCF406}" type="pres">
      <dgm:prSet presAssocID="{66F7419E-B564-4162-8A4A-0EE42600DD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621B28-CE9B-48DC-9BB3-3F10FB56FF84}" srcId="{B76A06BA-11CB-47EF-A80D-ECF2300262D8}" destId="{721C8487-9D2B-4AAD-BDA1-5B63C5342D7F}" srcOrd="2" destOrd="0" parTransId="{7889D32B-5A15-4D83-B639-A032DC00B463}" sibTransId="{8E12F40D-0D60-4F2C-A620-38C86FCCF702}"/>
    <dgm:cxn modelId="{92F06D37-D013-4DDC-A108-2DCB0F3060BE}" type="presOf" srcId="{721C8487-9D2B-4AAD-BDA1-5B63C5342D7F}" destId="{747AEC27-0E18-45DC-B365-7959CF455450}" srcOrd="0" destOrd="0" presId="urn:microsoft.com/office/officeart/2018/2/layout/IconVerticalSolidList"/>
    <dgm:cxn modelId="{CE6FCD67-764D-4B3C-BB7E-9DF2279055FF}" srcId="{B76A06BA-11CB-47EF-A80D-ECF2300262D8}" destId="{66F7419E-B564-4162-8A4A-0EE42600DD2B}" srcOrd="3" destOrd="0" parTransId="{399DBB12-9ABE-4FC5-9ABD-E07B48975A67}" sibTransId="{FC573D84-EC2B-437F-8AB3-A37A59CBB938}"/>
    <dgm:cxn modelId="{49E64168-FC3A-4C2A-BDEA-B0041C64772F}" type="presOf" srcId="{5D8CCEF9-A6B1-4141-92F5-75D5D0368604}" destId="{AB1B7E12-36A8-4627-B688-7DAC93ABE6A6}" srcOrd="0" destOrd="0" presId="urn:microsoft.com/office/officeart/2018/2/layout/IconVerticalSolidList"/>
    <dgm:cxn modelId="{5512F54A-0F5D-4421-9277-0062E09DD920}" srcId="{B76A06BA-11CB-47EF-A80D-ECF2300262D8}" destId="{5D8CCEF9-A6B1-4141-92F5-75D5D0368604}" srcOrd="0" destOrd="0" parTransId="{C4D892FB-7C57-4ADE-B4A8-FBBEB378BE89}" sibTransId="{C1A67D63-EB69-4565-B4F1-B44ABCE1D429}"/>
    <dgm:cxn modelId="{86250E93-2693-467A-B49E-93F3CB73CC4F}" type="presOf" srcId="{B76A06BA-11CB-47EF-A80D-ECF2300262D8}" destId="{B3F18D20-2A63-4FBA-A4D7-DCC52D55B299}" srcOrd="0" destOrd="0" presId="urn:microsoft.com/office/officeart/2018/2/layout/IconVerticalSolidList"/>
    <dgm:cxn modelId="{71EF30A0-4446-485B-8101-1A1FB1B65653}" type="presOf" srcId="{1FF638D3-22C6-4D94-923D-7D6A6BDA0443}" destId="{76B289F4-8960-48BF-8834-E455E63EE441}" srcOrd="0" destOrd="0" presId="urn:microsoft.com/office/officeart/2018/2/layout/IconVerticalSolidList"/>
    <dgm:cxn modelId="{254C6BAD-DD6C-4287-A63A-EFF184DD0B06}" type="presOf" srcId="{66F7419E-B564-4162-8A4A-0EE42600DD2B}" destId="{E3DB8BD9-8AF4-4A8A-B8B4-EAE9A8BCF406}" srcOrd="0" destOrd="0" presId="urn:microsoft.com/office/officeart/2018/2/layout/IconVerticalSolidList"/>
    <dgm:cxn modelId="{780869F3-316B-4A9A-BF32-5ECAE0B44F15}" srcId="{B76A06BA-11CB-47EF-A80D-ECF2300262D8}" destId="{1FF638D3-22C6-4D94-923D-7D6A6BDA0443}" srcOrd="1" destOrd="0" parTransId="{13529172-426B-4242-B4F5-E6EB84416193}" sibTransId="{7F848FF1-E23A-48B9-A1C0-696873D17B47}"/>
    <dgm:cxn modelId="{CE7544E6-38DF-4B9D-9A76-22B24D0236BC}" type="presParOf" srcId="{B3F18D20-2A63-4FBA-A4D7-DCC52D55B299}" destId="{A5D2CEA8-BE95-49D0-B24B-34642B27B489}" srcOrd="0" destOrd="0" presId="urn:microsoft.com/office/officeart/2018/2/layout/IconVerticalSolidList"/>
    <dgm:cxn modelId="{25CC42C6-9C8F-4AC2-919D-B268199F24EC}" type="presParOf" srcId="{A5D2CEA8-BE95-49D0-B24B-34642B27B489}" destId="{31560184-5B5B-4040-BC8C-A774EBABC4D3}" srcOrd="0" destOrd="0" presId="urn:microsoft.com/office/officeart/2018/2/layout/IconVerticalSolidList"/>
    <dgm:cxn modelId="{5B89FEB1-CB2C-408E-BDDB-DAF61E65BE8E}" type="presParOf" srcId="{A5D2CEA8-BE95-49D0-B24B-34642B27B489}" destId="{3C4EB88C-74E2-4B52-B05C-144211216D5F}" srcOrd="1" destOrd="0" presId="urn:microsoft.com/office/officeart/2018/2/layout/IconVerticalSolidList"/>
    <dgm:cxn modelId="{4818B0F2-F260-4F75-84F6-2DC9D6377308}" type="presParOf" srcId="{A5D2CEA8-BE95-49D0-B24B-34642B27B489}" destId="{8567D28A-D128-4BC6-B45B-57F72368865C}" srcOrd="2" destOrd="0" presId="urn:microsoft.com/office/officeart/2018/2/layout/IconVerticalSolidList"/>
    <dgm:cxn modelId="{ACED68F6-71A5-4919-B0F9-3E115B8DF087}" type="presParOf" srcId="{A5D2CEA8-BE95-49D0-B24B-34642B27B489}" destId="{AB1B7E12-36A8-4627-B688-7DAC93ABE6A6}" srcOrd="3" destOrd="0" presId="urn:microsoft.com/office/officeart/2018/2/layout/IconVerticalSolidList"/>
    <dgm:cxn modelId="{0A2248D6-796F-49F1-81FC-ED5258421654}" type="presParOf" srcId="{B3F18D20-2A63-4FBA-A4D7-DCC52D55B299}" destId="{E7EB14B9-5D7A-4E14-B811-51D0C17C0DCD}" srcOrd="1" destOrd="0" presId="urn:microsoft.com/office/officeart/2018/2/layout/IconVerticalSolidList"/>
    <dgm:cxn modelId="{E1AC079A-CB21-4BCF-AF24-9794B8DCB56C}" type="presParOf" srcId="{B3F18D20-2A63-4FBA-A4D7-DCC52D55B299}" destId="{27013004-83AE-4C68-AE15-9B7FB6066DA1}" srcOrd="2" destOrd="0" presId="urn:microsoft.com/office/officeart/2018/2/layout/IconVerticalSolidList"/>
    <dgm:cxn modelId="{9A18B3F0-2B6F-45F4-9E4F-2E60D9BB3BB0}" type="presParOf" srcId="{27013004-83AE-4C68-AE15-9B7FB6066DA1}" destId="{C50C3501-0183-4D2A-B086-410BB0A53187}" srcOrd="0" destOrd="0" presId="urn:microsoft.com/office/officeart/2018/2/layout/IconVerticalSolidList"/>
    <dgm:cxn modelId="{32F9D3D2-3248-44F2-BF73-20E20356DF34}" type="presParOf" srcId="{27013004-83AE-4C68-AE15-9B7FB6066DA1}" destId="{E8543618-91D5-4852-8BE3-A0581247C32F}" srcOrd="1" destOrd="0" presId="urn:microsoft.com/office/officeart/2018/2/layout/IconVerticalSolidList"/>
    <dgm:cxn modelId="{1FE6E615-0D71-493F-9651-DFC1E25C3F59}" type="presParOf" srcId="{27013004-83AE-4C68-AE15-9B7FB6066DA1}" destId="{805567B7-C6DB-4091-9EDD-D66915E3DCFA}" srcOrd="2" destOrd="0" presId="urn:microsoft.com/office/officeart/2018/2/layout/IconVerticalSolidList"/>
    <dgm:cxn modelId="{810A35EE-D15E-4BA3-A232-A098D06A8ADB}" type="presParOf" srcId="{27013004-83AE-4C68-AE15-9B7FB6066DA1}" destId="{76B289F4-8960-48BF-8834-E455E63EE441}" srcOrd="3" destOrd="0" presId="urn:microsoft.com/office/officeart/2018/2/layout/IconVerticalSolidList"/>
    <dgm:cxn modelId="{6B42D9A2-D4A9-44F9-A799-18A1120F8DB7}" type="presParOf" srcId="{B3F18D20-2A63-4FBA-A4D7-DCC52D55B299}" destId="{B23AED85-AD2D-41EB-B221-639F3B80B19C}" srcOrd="3" destOrd="0" presId="urn:microsoft.com/office/officeart/2018/2/layout/IconVerticalSolidList"/>
    <dgm:cxn modelId="{022000BB-8C64-43CD-B9A3-8192C4297ABF}" type="presParOf" srcId="{B3F18D20-2A63-4FBA-A4D7-DCC52D55B299}" destId="{19EFCFBA-66AA-4986-A850-93FA6BFFB255}" srcOrd="4" destOrd="0" presId="urn:microsoft.com/office/officeart/2018/2/layout/IconVerticalSolidList"/>
    <dgm:cxn modelId="{AFA60E1D-AE74-4244-9E21-1E60638D0BB3}" type="presParOf" srcId="{19EFCFBA-66AA-4986-A850-93FA6BFFB255}" destId="{4334EFD1-32AC-4EA6-BABD-A6A655692AD9}" srcOrd="0" destOrd="0" presId="urn:microsoft.com/office/officeart/2018/2/layout/IconVerticalSolidList"/>
    <dgm:cxn modelId="{1401B0C6-0B25-4082-98B2-C246F0EF6C08}" type="presParOf" srcId="{19EFCFBA-66AA-4986-A850-93FA6BFFB255}" destId="{1B04AF0C-7927-4FD5-AA63-6266F367BCAC}" srcOrd="1" destOrd="0" presId="urn:microsoft.com/office/officeart/2018/2/layout/IconVerticalSolidList"/>
    <dgm:cxn modelId="{0393DFBE-F050-4C6F-B319-336E493CF9FF}" type="presParOf" srcId="{19EFCFBA-66AA-4986-A850-93FA6BFFB255}" destId="{AC6E4F98-D45D-4A38-865A-2DBDB73B083F}" srcOrd="2" destOrd="0" presId="urn:microsoft.com/office/officeart/2018/2/layout/IconVerticalSolidList"/>
    <dgm:cxn modelId="{5808FF18-D308-44F3-AAEF-922ED0695161}" type="presParOf" srcId="{19EFCFBA-66AA-4986-A850-93FA6BFFB255}" destId="{747AEC27-0E18-45DC-B365-7959CF455450}" srcOrd="3" destOrd="0" presId="urn:microsoft.com/office/officeart/2018/2/layout/IconVerticalSolidList"/>
    <dgm:cxn modelId="{145151C5-5EAA-49A0-9DA3-FA3BB0FA0B5E}" type="presParOf" srcId="{B3F18D20-2A63-4FBA-A4D7-DCC52D55B299}" destId="{E699E8B7-81B7-4CF9-A7E9-318EDB573B4C}" srcOrd="5" destOrd="0" presId="urn:microsoft.com/office/officeart/2018/2/layout/IconVerticalSolidList"/>
    <dgm:cxn modelId="{6FF0CF85-73A2-4685-B6E5-31D5FA414B6C}" type="presParOf" srcId="{B3F18D20-2A63-4FBA-A4D7-DCC52D55B299}" destId="{24F9BF58-5E9B-4508-9CA2-BFCDB17B301F}" srcOrd="6" destOrd="0" presId="urn:microsoft.com/office/officeart/2018/2/layout/IconVerticalSolidList"/>
    <dgm:cxn modelId="{B1E610A7-A68A-4A08-A3FC-D044BD9126B8}" type="presParOf" srcId="{24F9BF58-5E9B-4508-9CA2-BFCDB17B301F}" destId="{8E78E481-A319-4375-BA39-91C28AEB061D}" srcOrd="0" destOrd="0" presId="urn:microsoft.com/office/officeart/2018/2/layout/IconVerticalSolidList"/>
    <dgm:cxn modelId="{726B536C-2369-4D64-95D1-C2F2438289D7}" type="presParOf" srcId="{24F9BF58-5E9B-4508-9CA2-BFCDB17B301F}" destId="{4E0D2CE9-7EBB-47A4-89B2-F14FBD8F6018}" srcOrd="1" destOrd="0" presId="urn:microsoft.com/office/officeart/2018/2/layout/IconVerticalSolidList"/>
    <dgm:cxn modelId="{EBB5BD06-670B-4FD2-B423-8839A2EC0DD5}" type="presParOf" srcId="{24F9BF58-5E9B-4508-9CA2-BFCDB17B301F}" destId="{7CE91C36-DA0A-4876-801C-9C4BA1A36BDD}" srcOrd="2" destOrd="0" presId="urn:microsoft.com/office/officeart/2018/2/layout/IconVerticalSolidList"/>
    <dgm:cxn modelId="{D2E7E96A-9B04-4CCD-81E1-D28D2199F4E5}" type="presParOf" srcId="{24F9BF58-5E9B-4508-9CA2-BFCDB17B301F}" destId="{E3DB8BD9-8AF4-4A8A-B8B4-EAE9A8BCF4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15E0B2-2812-4911-8E46-DF61379077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B0EC65-0E72-4E33-A3F4-6D48A1827408}">
      <dgm:prSet/>
      <dgm:spPr/>
      <dgm:t>
        <a:bodyPr/>
        <a:lstStyle/>
        <a:p>
          <a:r>
            <a:rPr lang="en-US" b="1"/>
            <a:t>Maps &amp; Geography</a:t>
          </a:r>
          <a:r>
            <a:rPr lang="en-US"/>
            <a:t>: Political maps (countries, states)</a:t>
          </a:r>
        </a:p>
      </dgm:t>
    </dgm:pt>
    <dgm:pt modelId="{7C2BC91E-00E3-4089-9621-805273A84CBF}" type="parTrans" cxnId="{ED218B63-72C9-46A0-B575-BCA608448A73}">
      <dgm:prSet/>
      <dgm:spPr/>
      <dgm:t>
        <a:bodyPr/>
        <a:lstStyle/>
        <a:p>
          <a:endParaRPr lang="en-US"/>
        </a:p>
      </dgm:t>
    </dgm:pt>
    <dgm:pt modelId="{C5FBF56C-54E1-43A6-AA22-69871E0B4C90}" type="sibTrans" cxnId="{ED218B63-72C9-46A0-B575-BCA608448A73}">
      <dgm:prSet/>
      <dgm:spPr/>
      <dgm:t>
        <a:bodyPr/>
        <a:lstStyle/>
        <a:p>
          <a:endParaRPr lang="en-US"/>
        </a:p>
      </dgm:t>
    </dgm:pt>
    <dgm:pt modelId="{0A05C56D-A5D0-4537-8415-88C06D82377E}">
      <dgm:prSet/>
      <dgm:spPr/>
      <dgm:t>
        <a:bodyPr/>
        <a:lstStyle/>
        <a:p>
          <a:r>
            <a:rPr lang="en-US" b="1"/>
            <a:t>Scheduling Problems</a:t>
          </a:r>
          <a:r>
            <a:rPr lang="en-US"/>
            <a:t>: Avoiding time conflicts in scheduling (e.g., exams)</a:t>
          </a:r>
        </a:p>
      </dgm:t>
    </dgm:pt>
    <dgm:pt modelId="{F7A5FFF4-F56A-48F9-A44C-5674C90C47F8}" type="parTrans" cxnId="{F6C42B74-DBA1-482C-B12E-BB6E16F6D3B3}">
      <dgm:prSet/>
      <dgm:spPr/>
      <dgm:t>
        <a:bodyPr/>
        <a:lstStyle/>
        <a:p>
          <a:endParaRPr lang="en-US"/>
        </a:p>
      </dgm:t>
    </dgm:pt>
    <dgm:pt modelId="{42C673AA-7675-429E-BFBC-BF93C6E1A8EA}" type="sibTrans" cxnId="{F6C42B74-DBA1-482C-B12E-BB6E16F6D3B3}">
      <dgm:prSet/>
      <dgm:spPr/>
      <dgm:t>
        <a:bodyPr/>
        <a:lstStyle/>
        <a:p>
          <a:endParaRPr lang="en-US"/>
        </a:p>
      </dgm:t>
    </dgm:pt>
    <dgm:pt modelId="{A17EB215-B566-49C2-A74E-88D55D6D1953}">
      <dgm:prSet/>
      <dgm:spPr/>
      <dgm:t>
        <a:bodyPr/>
        <a:lstStyle/>
        <a:p>
          <a:r>
            <a:rPr lang="en-US" b="1"/>
            <a:t>Wireless Networks</a:t>
          </a:r>
          <a:r>
            <a:rPr lang="en-US"/>
            <a:t>: Assigning frequencies to avoid interference</a:t>
          </a:r>
        </a:p>
      </dgm:t>
    </dgm:pt>
    <dgm:pt modelId="{30113DF4-7F65-4AAF-9551-D6A062D12701}" type="parTrans" cxnId="{FFAB2024-492B-47D0-8618-ABF00F5CDBD9}">
      <dgm:prSet/>
      <dgm:spPr/>
      <dgm:t>
        <a:bodyPr/>
        <a:lstStyle/>
        <a:p>
          <a:endParaRPr lang="en-US"/>
        </a:p>
      </dgm:t>
    </dgm:pt>
    <dgm:pt modelId="{284F1E63-C167-4A65-9D1D-06615EA21F2A}" type="sibTrans" cxnId="{FFAB2024-492B-47D0-8618-ABF00F5CDBD9}">
      <dgm:prSet/>
      <dgm:spPr/>
      <dgm:t>
        <a:bodyPr/>
        <a:lstStyle/>
        <a:p>
          <a:endParaRPr lang="en-US"/>
        </a:p>
      </dgm:t>
    </dgm:pt>
    <dgm:pt modelId="{BF28EF91-8436-46C2-9BFE-144576C27AEC}">
      <dgm:prSet/>
      <dgm:spPr/>
      <dgm:t>
        <a:bodyPr/>
        <a:lstStyle/>
        <a:p>
          <a:r>
            <a:rPr lang="en-US" b="1"/>
            <a:t>Puzzles &amp; Games</a:t>
          </a:r>
          <a:r>
            <a:rPr lang="en-US"/>
            <a:t>: Used in Sudoku and other logic puzzles</a:t>
          </a:r>
        </a:p>
      </dgm:t>
    </dgm:pt>
    <dgm:pt modelId="{859704BD-B8F9-4AC3-A772-4558816D36C2}" type="parTrans" cxnId="{FA1D5469-14B8-46E8-B5B0-46B044FB9C51}">
      <dgm:prSet/>
      <dgm:spPr/>
      <dgm:t>
        <a:bodyPr/>
        <a:lstStyle/>
        <a:p>
          <a:endParaRPr lang="en-US"/>
        </a:p>
      </dgm:t>
    </dgm:pt>
    <dgm:pt modelId="{19941340-72AE-40C2-9736-F794D860F204}" type="sibTrans" cxnId="{FA1D5469-14B8-46E8-B5B0-46B044FB9C51}">
      <dgm:prSet/>
      <dgm:spPr/>
      <dgm:t>
        <a:bodyPr/>
        <a:lstStyle/>
        <a:p>
          <a:endParaRPr lang="en-US"/>
        </a:p>
      </dgm:t>
    </dgm:pt>
    <dgm:pt modelId="{7DC5C1BD-0690-4040-94C2-1BE6027D369A}" type="pres">
      <dgm:prSet presAssocID="{C115E0B2-2812-4911-8E46-DF61379077DC}" presName="root" presStyleCnt="0">
        <dgm:presLayoutVars>
          <dgm:dir/>
          <dgm:resizeHandles val="exact"/>
        </dgm:presLayoutVars>
      </dgm:prSet>
      <dgm:spPr/>
    </dgm:pt>
    <dgm:pt modelId="{B57093D2-8B1E-4678-A087-BAD045BC7571}" type="pres">
      <dgm:prSet presAssocID="{C115E0B2-2812-4911-8E46-DF61379077DC}" presName="container" presStyleCnt="0">
        <dgm:presLayoutVars>
          <dgm:dir/>
          <dgm:resizeHandles val="exact"/>
        </dgm:presLayoutVars>
      </dgm:prSet>
      <dgm:spPr/>
    </dgm:pt>
    <dgm:pt modelId="{0DBCEDD2-481F-4EF5-9FA0-F77479A49863}" type="pres">
      <dgm:prSet presAssocID="{9CB0EC65-0E72-4E33-A3F4-6D48A1827408}" presName="compNode" presStyleCnt="0"/>
      <dgm:spPr/>
    </dgm:pt>
    <dgm:pt modelId="{BE561EC4-5CAA-413E-A8B2-8D95DBB547B1}" type="pres">
      <dgm:prSet presAssocID="{9CB0EC65-0E72-4E33-A3F4-6D48A1827408}" presName="iconBgRect" presStyleLbl="bgShp" presStyleIdx="0" presStyleCnt="4"/>
      <dgm:spPr/>
    </dgm:pt>
    <dgm:pt modelId="{0EC80564-44A5-4C17-96CF-4F8DEA0164C1}" type="pres">
      <dgm:prSet presAssocID="{9CB0EC65-0E72-4E33-A3F4-6D48A18274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52258891-BB1F-4023-B8FC-759579E6F51F}" type="pres">
      <dgm:prSet presAssocID="{9CB0EC65-0E72-4E33-A3F4-6D48A1827408}" presName="spaceRect" presStyleCnt="0"/>
      <dgm:spPr/>
    </dgm:pt>
    <dgm:pt modelId="{6B4FDF4D-5413-4C48-BFB1-42CEB436EF88}" type="pres">
      <dgm:prSet presAssocID="{9CB0EC65-0E72-4E33-A3F4-6D48A1827408}" presName="textRect" presStyleLbl="revTx" presStyleIdx="0" presStyleCnt="4">
        <dgm:presLayoutVars>
          <dgm:chMax val="1"/>
          <dgm:chPref val="1"/>
        </dgm:presLayoutVars>
      </dgm:prSet>
      <dgm:spPr/>
    </dgm:pt>
    <dgm:pt modelId="{F3CE6BB1-BBE1-4396-87D0-30F899CF4290}" type="pres">
      <dgm:prSet presAssocID="{C5FBF56C-54E1-43A6-AA22-69871E0B4C90}" presName="sibTrans" presStyleLbl="sibTrans2D1" presStyleIdx="0" presStyleCnt="0"/>
      <dgm:spPr/>
    </dgm:pt>
    <dgm:pt modelId="{267E4E80-41A3-4790-8FC8-9F60D0B30A64}" type="pres">
      <dgm:prSet presAssocID="{0A05C56D-A5D0-4537-8415-88C06D82377E}" presName="compNode" presStyleCnt="0"/>
      <dgm:spPr/>
    </dgm:pt>
    <dgm:pt modelId="{14B3BAF8-4657-4A47-BEF1-10ADDC017616}" type="pres">
      <dgm:prSet presAssocID="{0A05C56D-A5D0-4537-8415-88C06D82377E}" presName="iconBgRect" presStyleLbl="bgShp" presStyleIdx="1" presStyleCnt="4"/>
      <dgm:spPr/>
    </dgm:pt>
    <dgm:pt modelId="{70FF262A-24D8-4DCB-906A-F91BB30B15D3}" type="pres">
      <dgm:prSet presAssocID="{0A05C56D-A5D0-4537-8415-88C06D8237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3D0292E-210B-4339-9667-D580EF209E25}" type="pres">
      <dgm:prSet presAssocID="{0A05C56D-A5D0-4537-8415-88C06D82377E}" presName="spaceRect" presStyleCnt="0"/>
      <dgm:spPr/>
    </dgm:pt>
    <dgm:pt modelId="{2A7FD786-E298-4F09-B49A-AA61446B945C}" type="pres">
      <dgm:prSet presAssocID="{0A05C56D-A5D0-4537-8415-88C06D82377E}" presName="textRect" presStyleLbl="revTx" presStyleIdx="1" presStyleCnt="4">
        <dgm:presLayoutVars>
          <dgm:chMax val="1"/>
          <dgm:chPref val="1"/>
        </dgm:presLayoutVars>
      </dgm:prSet>
      <dgm:spPr/>
    </dgm:pt>
    <dgm:pt modelId="{506C6BBF-1F28-461B-8890-95FC346DED3B}" type="pres">
      <dgm:prSet presAssocID="{42C673AA-7675-429E-BFBC-BF93C6E1A8EA}" presName="sibTrans" presStyleLbl="sibTrans2D1" presStyleIdx="0" presStyleCnt="0"/>
      <dgm:spPr/>
    </dgm:pt>
    <dgm:pt modelId="{479ABED7-B508-4B3A-B237-56AB7BCBA1A5}" type="pres">
      <dgm:prSet presAssocID="{A17EB215-B566-49C2-A74E-88D55D6D1953}" presName="compNode" presStyleCnt="0"/>
      <dgm:spPr/>
    </dgm:pt>
    <dgm:pt modelId="{F816A756-FCBE-446E-B3CB-17FAE9BB2D78}" type="pres">
      <dgm:prSet presAssocID="{A17EB215-B566-49C2-A74E-88D55D6D1953}" presName="iconBgRect" presStyleLbl="bgShp" presStyleIdx="2" presStyleCnt="4"/>
      <dgm:spPr/>
    </dgm:pt>
    <dgm:pt modelId="{E2745647-F47A-4386-B898-CDF22BB6AFE0}" type="pres">
      <dgm:prSet presAssocID="{A17EB215-B566-49C2-A74E-88D55D6D1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C56997D-149E-4235-844E-08A7ADCF5EFE}" type="pres">
      <dgm:prSet presAssocID="{A17EB215-B566-49C2-A74E-88D55D6D1953}" presName="spaceRect" presStyleCnt="0"/>
      <dgm:spPr/>
    </dgm:pt>
    <dgm:pt modelId="{D527CB68-5C1E-4463-A37F-87EB8804A785}" type="pres">
      <dgm:prSet presAssocID="{A17EB215-B566-49C2-A74E-88D55D6D1953}" presName="textRect" presStyleLbl="revTx" presStyleIdx="2" presStyleCnt="4">
        <dgm:presLayoutVars>
          <dgm:chMax val="1"/>
          <dgm:chPref val="1"/>
        </dgm:presLayoutVars>
      </dgm:prSet>
      <dgm:spPr/>
    </dgm:pt>
    <dgm:pt modelId="{7544E56B-7620-4055-BEED-BFC9615FC3B1}" type="pres">
      <dgm:prSet presAssocID="{284F1E63-C167-4A65-9D1D-06615EA21F2A}" presName="sibTrans" presStyleLbl="sibTrans2D1" presStyleIdx="0" presStyleCnt="0"/>
      <dgm:spPr/>
    </dgm:pt>
    <dgm:pt modelId="{22ECC997-E928-404A-80AC-7E6CB3F1EBB1}" type="pres">
      <dgm:prSet presAssocID="{BF28EF91-8436-46C2-9BFE-144576C27AEC}" presName="compNode" presStyleCnt="0"/>
      <dgm:spPr/>
    </dgm:pt>
    <dgm:pt modelId="{5EFE9947-A5E1-4760-B07D-463E6C3A23BB}" type="pres">
      <dgm:prSet presAssocID="{BF28EF91-8436-46C2-9BFE-144576C27AEC}" presName="iconBgRect" presStyleLbl="bgShp" presStyleIdx="3" presStyleCnt="4"/>
      <dgm:spPr/>
    </dgm:pt>
    <dgm:pt modelId="{254874B8-E07B-46AA-ACB5-02072765BCF0}" type="pres">
      <dgm:prSet presAssocID="{BF28EF91-8436-46C2-9BFE-144576C27A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E2AEF7C-9A9F-45AF-96B9-818F9E7F6107}" type="pres">
      <dgm:prSet presAssocID="{BF28EF91-8436-46C2-9BFE-144576C27AEC}" presName="spaceRect" presStyleCnt="0"/>
      <dgm:spPr/>
    </dgm:pt>
    <dgm:pt modelId="{1F6733A3-31A1-4120-B2C2-85D42FBD7AD7}" type="pres">
      <dgm:prSet presAssocID="{BF28EF91-8436-46C2-9BFE-144576C27A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AB2024-492B-47D0-8618-ABF00F5CDBD9}" srcId="{C115E0B2-2812-4911-8E46-DF61379077DC}" destId="{A17EB215-B566-49C2-A74E-88D55D6D1953}" srcOrd="2" destOrd="0" parTransId="{30113DF4-7F65-4AAF-9551-D6A062D12701}" sibTransId="{284F1E63-C167-4A65-9D1D-06615EA21F2A}"/>
    <dgm:cxn modelId="{8C55D85E-6285-4345-84B1-3FD4E38EFF54}" type="presOf" srcId="{C115E0B2-2812-4911-8E46-DF61379077DC}" destId="{7DC5C1BD-0690-4040-94C2-1BE6027D369A}" srcOrd="0" destOrd="0" presId="urn:microsoft.com/office/officeart/2018/2/layout/IconCircleList"/>
    <dgm:cxn modelId="{0B701F42-A682-4099-8F60-0F63C407A3DC}" type="presOf" srcId="{C5FBF56C-54E1-43A6-AA22-69871E0B4C90}" destId="{F3CE6BB1-BBE1-4396-87D0-30F899CF4290}" srcOrd="0" destOrd="0" presId="urn:microsoft.com/office/officeart/2018/2/layout/IconCircleList"/>
    <dgm:cxn modelId="{ED218B63-72C9-46A0-B575-BCA608448A73}" srcId="{C115E0B2-2812-4911-8E46-DF61379077DC}" destId="{9CB0EC65-0E72-4E33-A3F4-6D48A1827408}" srcOrd="0" destOrd="0" parTransId="{7C2BC91E-00E3-4089-9621-805273A84CBF}" sibTransId="{C5FBF56C-54E1-43A6-AA22-69871E0B4C90}"/>
    <dgm:cxn modelId="{FA1D5469-14B8-46E8-B5B0-46B044FB9C51}" srcId="{C115E0B2-2812-4911-8E46-DF61379077DC}" destId="{BF28EF91-8436-46C2-9BFE-144576C27AEC}" srcOrd="3" destOrd="0" parTransId="{859704BD-B8F9-4AC3-A772-4558816D36C2}" sibTransId="{19941340-72AE-40C2-9736-F794D860F204}"/>
    <dgm:cxn modelId="{F6C42B74-DBA1-482C-B12E-BB6E16F6D3B3}" srcId="{C115E0B2-2812-4911-8E46-DF61379077DC}" destId="{0A05C56D-A5D0-4537-8415-88C06D82377E}" srcOrd="1" destOrd="0" parTransId="{F7A5FFF4-F56A-48F9-A44C-5674C90C47F8}" sibTransId="{42C673AA-7675-429E-BFBC-BF93C6E1A8EA}"/>
    <dgm:cxn modelId="{297B767E-FBC3-40B3-B83B-F2DFFFD6BA79}" type="presOf" srcId="{284F1E63-C167-4A65-9D1D-06615EA21F2A}" destId="{7544E56B-7620-4055-BEED-BFC9615FC3B1}" srcOrd="0" destOrd="0" presId="urn:microsoft.com/office/officeart/2018/2/layout/IconCircleList"/>
    <dgm:cxn modelId="{6038CC80-97E6-4FB1-B837-3FFD4F8E61AE}" type="presOf" srcId="{A17EB215-B566-49C2-A74E-88D55D6D1953}" destId="{D527CB68-5C1E-4463-A37F-87EB8804A785}" srcOrd="0" destOrd="0" presId="urn:microsoft.com/office/officeart/2018/2/layout/IconCircleList"/>
    <dgm:cxn modelId="{DD7ED1A2-003D-4607-91B8-B3EEC6E99ED6}" type="presOf" srcId="{0A05C56D-A5D0-4537-8415-88C06D82377E}" destId="{2A7FD786-E298-4F09-B49A-AA61446B945C}" srcOrd="0" destOrd="0" presId="urn:microsoft.com/office/officeart/2018/2/layout/IconCircleList"/>
    <dgm:cxn modelId="{129794A5-3B76-4610-980C-5E69D24D79D7}" type="presOf" srcId="{9CB0EC65-0E72-4E33-A3F4-6D48A1827408}" destId="{6B4FDF4D-5413-4C48-BFB1-42CEB436EF88}" srcOrd="0" destOrd="0" presId="urn:microsoft.com/office/officeart/2018/2/layout/IconCircleList"/>
    <dgm:cxn modelId="{6B885EE2-1B48-4588-82C0-6D6C251164A3}" type="presOf" srcId="{42C673AA-7675-429E-BFBC-BF93C6E1A8EA}" destId="{506C6BBF-1F28-461B-8890-95FC346DED3B}" srcOrd="0" destOrd="0" presId="urn:microsoft.com/office/officeart/2018/2/layout/IconCircleList"/>
    <dgm:cxn modelId="{BB58DAFA-6B79-4621-AA51-84774CA62556}" type="presOf" srcId="{BF28EF91-8436-46C2-9BFE-144576C27AEC}" destId="{1F6733A3-31A1-4120-B2C2-85D42FBD7AD7}" srcOrd="0" destOrd="0" presId="urn:microsoft.com/office/officeart/2018/2/layout/IconCircleList"/>
    <dgm:cxn modelId="{88AA5332-335B-4F40-B823-A7CB3926A848}" type="presParOf" srcId="{7DC5C1BD-0690-4040-94C2-1BE6027D369A}" destId="{B57093D2-8B1E-4678-A087-BAD045BC7571}" srcOrd="0" destOrd="0" presId="urn:microsoft.com/office/officeart/2018/2/layout/IconCircleList"/>
    <dgm:cxn modelId="{5835305B-89E5-40EE-A5FB-46380FAD7018}" type="presParOf" srcId="{B57093D2-8B1E-4678-A087-BAD045BC7571}" destId="{0DBCEDD2-481F-4EF5-9FA0-F77479A49863}" srcOrd="0" destOrd="0" presId="urn:microsoft.com/office/officeart/2018/2/layout/IconCircleList"/>
    <dgm:cxn modelId="{6BC42E9A-79B5-4EC9-B20A-E54202864E7D}" type="presParOf" srcId="{0DBCEDD2-481F-4EF5-9FA0-F77479A49863}" destId="{BE561EC4-5CAA-413E-A8B2-8D95DBB547B1}" srcOrd="0" destOrd="0" presId="urn:microsoft.com/office/officeart/2018/2/layout/IconCircleList"/>
    <dgm:cxn modelId="{ED40C0A6-1019-4908-81A8-D80C3AA5B708}" type="presParOf" srcId="{0DBCEDD2-481F-4EF5-9FA0-F77479A49863}" destId="{0EC80564-44A5-4C17-96CF-4F8DEA0164C1}" srcOrd="1" destOrd="0" presId="urn:microsoft.com/office/officeart/2018/2/layout/IconCircleList"/>
    <dgm:cxn modelId="{20CB8A2C-043C-4CD0-A2DA-C4E0CE32DE5A}" type="presParOf" srcId="{0DBCEDD2-481F-4EF5-9FA0-F77479A49863}" destId="{52258891-BB1F-4023-B8FC-759579E6F51F}" srcOrd="2" destOrd="0" presId="urn:microsoft.com/office/officeart/2018/2/layout/IconCircleList"/>
    <dgm:cxn modelId="{01350699-AA34-40AE-ADC9-D2AF472CB858}" type="presParOf" srcId="{0DBCEDD2-481F-4EF5-9FA0-F77479A49863}" destId="{6B4FDF4D-5413-4C48-BFB1-42CEB436EF88}" srcOrd="3" destOrd="0" presId="urn:microsoft.com/office/officeart/2018/2/layout/IconCircleList"/>
    <dgm:cxn modelId="{D06000A6-FEA6-45C4-B96C-7746F9523DFA}" type="presParOf" srcId="{B57093D2-8B1E-4678-A087-BAD045BC7571}" destId="{F3CE6BB1-BBE1-4396-87D0-30F899CF4290}" srcOrd="1" destOrd="0" presId="urn:microsoft.com/office/officeart/2018/2/layout/IconCircleList"/>
    <dgm:cxn modelId="{F6808434-4872-4344-B885-63E260AC56EB}" type="presParOf" srcId="{B57093D2-8B1E-4678-A087-BAD045BC7571}" destId="{267E4E80-41A3-4790-8FC8-9F60D0B30A64}" srcOrd="2" destOrd="0" presId="urn:microsoft.com/office/officeart/2018/2/layout/IconCircleList"/>
    <dgm:cxn modelId="{376B6C19-CDA0-4552-8B30-E1A146C45293}" type="presParOf" srcId="{267E4E80-41A3-4790-8FC8-9F60D0B30A64}" destId="{14B3BAF8-4657-4A47-BEF1-10ADDC017616}" srcOrd="0" destOrd="0" presId="urn:microsoft.com/office/officeart/2018/2/layout/IconCircleList"/>
    <dgm:cxn modelId="{083D77CB-4EF3-441D-8391-D5EFD5BA531C}" type="presParOf" srcId="{267E4E80-41A3-4790-8FC8-9F60D0B30A64}" destId="{70FF262A-24D8-4DCB-906A-F91BB30B15D3}" srcOrd="1" destOrd="0" presId="urn:microsoft.com/office/officeart/2018/2/layout/IconCircleList"/>
    <dgm:cxn modelId="{EC986BC8-A240-4AB6-AA6F-5638F9DA4655}" type="presParOf" srcId="{267E4E80-41A3-4790-8FC8-9F60D0B30A64}" destId="{83D0292E-210B-4339-9667-D580EF209E25}" srcOrd="2" destOrd="0" presId="urn:microsoft.com/office/officeart/2018/2/layout/IconCircleList"/>
    <dgm:cxn modelId="{01A009CA-5424-46EC-AD35-1C3D9EB4D468}" type="presParOf" srcId="{267E4E80-41A3-4790-8FC8-9F60D0B30A64}" destId="{2A7FD786-E298-4F09-B49A-AA61446B945C}" srcOrd="3" destOrd="0" presId="urn:microsoft.com/office/officeart/2018/2/layout/IconCircleList"/>
    <dgm:cxn modelId="{D86CEFAB-A5A7-4001-9BBB-59C2F53B802D}" type="presParOf" srcId="{B57093D2-8B1E-4678-A087-BAD045BC7571}" destId="{506C6BBF-1F28-461B-8890-95FC346DED3B}" srcOrd="3" destOrd="0" presId="urn:microsoft.com/office/officeart/2018/2/layout/IconCircleList"/>
    <dgm:cxn modelId="{0AB1DD43-4803-45E5-81F5-F610FB2E87FA}" type="presParOf" srcId="{B57093D2-8B1E-4678-A087-BAD045BC7571}" destId="{479ABED7-B508-4B3A-B237-56AB7BCBA1A5}" srcOrd="4" destOrd="0" presId="urn:microsoft.com/office/officeart/2018/2/layout/IconCircleList"/>
    <dgm:cxn modelId="{49A26464-65FD-4943-A07D-FB48C43919B0}" type="presParOf" srcId="{479ABED7-B508-4B3A-B237-56AB7BCBA1A5}" destId="{F816A756-FCBE-446E-B3CB-17FAE9BB2D78}" srcOrd="0" destOrd="0" presId="urn:microsoft.com/office/officeart/2018/2/layout/IconCircleList"/>
    <dgm:cxn modelId="{25E7B04F-02AC-4643-AFF0-C89AFAC22DBD}" type="presParOf" srcId="{479ABED7-B508-4B3A-B237-56AB7BCBA1A5}" destId="{E2745647-F47A-4386-B898-CDF22BB6AFE0}" srcOrd="1" destOrd="0" presId="urn:microsoft.com/office/officeart/2018/2/layout/IconCircleList"/>
    <dgm:cxn modelId="{155B652F-2FBF-4995-AB68-FEC2EC68F2E1}" type="presParOf" srcId="{479ABED7-B508-4B3A-B237-56AB7BCBA1A5}" destId="{3C56997D-149E-4235-844E-08A7ADCF5EFE}" srcOrd="2" destOrd="0" presId="urn:microsoft.com/office/officeart/2018/2/layout/IconCircleList"/>
    <dgm:cxn modelId="{DDA76F24-5900-41B3-9C5D-16E177F41507}" type="presParOf" srcId="{479ABED7-B508-4B3A-B237-56AB7BCBA1A5}" destId="{D527CB68-5C1E-4463-A37F-87EB8804A785}" srcOrd="3" destOrd="0" presId="urn:microsoft.com/office/officeart/2018/2/layout/IconCircleList"/>
    <dgm:cxn modelId="{DF071258-5835-400A-B0FB-9D4BEA7B4CDB}" type="presParOf" srcId="{B57093D2-8B1E-4678-A087-BAD045BC7571}" destId="{7544E56B-7620-4055-BEED-BFC9615FC3B1}" srcOrd="5" destOrd="0" presId="urn:microsoft.com/office/officeart/2018/2/layout/IconCircleList"/>
    <dgm:cxn modelId="{2CEB4B2E-CBFE-4267-AE72-93DE9F5CCEB2}" type="presParOf" srcId="{B57093D2-8B1E-4678-A087-BAD045BC7571}" destId="{22ECC997-E928-404A-80AC-7E6CB3F1EBB1}" srcOrd="6" destOrd="0" presId="urn:microsoft.com/office/officeart/2018/2/layout/IconCircleList"/>
    <dgm:cxn modelId="{08EB5774-5F5F-4FBD-B2EA-0DDF59D15469}" type="presParOf" srcId="{22ECC997-E928-404A-80AC-7E6CB3F1EBB1}" destId="{5EFE9947-A5E1-4760-B07D-463E6C3A23BB}" srcOrd="0" destOrd="0" presId="urn:microsoft.com/office/officeart/2018/2/layout/IconCircleList"/>
    <dgm:cxn modelId="{5705485D-E768-433D-AC4A-33AFB77E32CE}" type="presParOf" srcId="{22ECC997-E928-404A-80AC-7E6CB3F1EBB1}" destId="{254874B8-E07B-46AA-ACB5-02072765BCF0}" srcOrd="1" destOrd="0" presId="urn:microsoft.com/office/officeart/2018/2/layout/IconCircleList"/>
    <dgm:cxn modelId="{C9CCD6D6-D8B8-4FE6-92E2-486B42CD6242}" type="presParOf" srcId="{22ECC997-E928-404A-80AC-7E6CB3F1EBB1}" destId="{3E2AEF7C-9A9F-45AF-96B9-818F9E7F6107}" srcOrd="2" destOrd="0" presId="urn:microsoft.com/office/officeart/2018/2/layout/IconCircleList"/>
    <dgm:cxn modelId="{E13D94A2-C702-4C70-8F12-E08BA61C9A99}" type="presParOf" srcId="{22ECC997-E928-404A-80AC-7E6CB3F1EBB1}" destId="{1F6733A3-31A1-4120-B2C2-85D42FBD7A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61090-CB99-4905-B5E7-76D5E4FB0532}">
      <dsp:nvSpPr>
        <dsp:cNvPr id="0" name=""/>
        <dsp:cNvSpPr/>
      </dsp:nvSpPr>
      <dsp:spPr>
        <a:xfrm>
          <a:off x="0" y="0"/>
          <a:ext cx="6028962" cy="1049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</a:t>
          </a:r>
          <a:r>
            <a:rPr lang="en-US" sz="1500" b="1" kern="1200" dirty="0"/>
            <a:t>4-Color Theorem</a:t>
          </a:r>
          <a:r>
            <a:rPr lang="en-US" sz="1500" kern="1200" dirty="0"/>
            <a:t> states:</a:t>
          </a:r>
          <a:br>
            <a:rPr lang="en-US" sz="1500" kern="1200" dirty="0"/>
          </a:br>
          <a:r>
            <a:rPr lang="en-US" sz="1500" i="1" kern="1200" dirty="0"/>
            <a:t>"Any map in a plane can be colored using at most four colors, such that no two adjacent regions share the same color.“</a:t>
          </a:r>
          <a:endParaRPr lang="en-US" sz="1500" kern="1200" dirty="0"/>
        </a:p>
      </dsp:txBody>
      <dsp:txXfrm>
        <a:off x="30728" y="30728"/>
        <a:ext cx="4808207" cy="987683"/>
      </dsp:txXfrm>
    </dsp:sp>
    <dsp:sp modelId="{F00ED4FE-F2E3-4EF1-B597-2AB84C124ABB}">
      <dsp:nvSpPr>
        <dsp:cNvPr id="0" name=""/>
        <dsp:cNvSpPr/>
      </dsp:nvSpPr>
      <dsp:spPr>
        <a:xfrm>
          <a:off x="504925" y="1239891"/>
          <a:ext cx="6028962" cy="1049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proposed in </a:t>
          </a:r>
          <a:r>
            <a:rPr lang="en-US" sz="1500" b="1" kern="1200"/>
            <a:t>1852</a:t>
          </a:r>
          <a:r>
            <a:rPr lang="en-US" sz="1500" kern="1200"/>
            <a:t> by </a:t>
          </a:r>
          <a:r>
            <a:rPr lang="en-US" sz="1500" b="1" kern="1200"/>
            <a:t>Francis Guthrie</a:t>
          </a:r>
          <a:endParaRPr lang="en-US" sz="1500" kern="1200"/>
        </a:p>
      </dsp:txBody>
      <dsp:txXfrm>
        <a:off x="535653" y="1270619"/>
        <a:ext cx="4780640" cy="987683"/>
      </dsp:txXfrm>
    </dsp:sp>
    <dsp:sp modelId="{C3B207AA-6276-4E26-B2AB-34586DFE350D}">
      <dsp:nvSpPr>
        <dsp:cNvPr id="0" name=""/>
        <dsp:cNvSpPr/>
      </dsp:nvSpPr>
      <dsp:spPr>
        <a:xfrm>
          <a:off x="1002314" y="2479783"/>
          <a:ext cx="6028962" cy="1049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remained unproven for over a century!</a:t>
          </a:r>
        </a:p>
      </dsp:txBody>
      <dsp:txXfrm>
        <a:off x="1033042" y="2510511"/>
        <a:ext cx="4788176" cy="987683"/>
      </dsp:txXfrm>
    </dsp:sp>
    <dsp:sp modelId="{945F7C74-44EE-4ABE-B3E8-44C0A5718CFA}">
      <dsp:nvSpPr>
        <dsp:cNvPr id="0" name=""/>
        <dsp:cNvSpPr/>
      </dsp:nvSpPr>
      <dsp:spPr>
        <a:xfrm>
          <a:off x="1507240" y="3719674"/>
          <a:ext cx="6028962" cy="1049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challenge: Ensuring </a:t>
          </a:r>
          <a:r>
            <a:rPr lang="en-US" sz="1500" b="1" kern="1200"/>
            <a:t>adjacent regions</a:t>
          </a:r>
          <a:r>
            <a:rPr lang="en-US" sz="1500" kern="1200"/>
            <a:t> (sharing a border) do not have the same color.</a:t>
          </a:r>
        </a:p>
      </dsp:txBody>
      <dsp:txXfrm>
        <a:off x="1537968" y="3750402"/>
        <a:ext cx="4780640" cy="987683"/>
      </dsp:txXfrm>
    </dsp:sp>
    <dsp:sp modelId="{74B43B82-FA8E-4BEF-A037-05DA6DD23D6F}">
      <dsp:nvSpPr>
        <dsp:cNvPr id="0" name=""/>
        <dsp:cNvSpPr/>
      </dsp:nvSpPr>
      <dsp:spPr>
        <a:xfrm>
          <a:off x="5347021" y="803545"/>
          <a:ext cx="681940" cy="681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00457" y="803545"/>
        <a:ext cx="375068" cy="513160"/>
      </dsp:txXfrm>
    </dsp:sp>
    <dsp:sp modelId="{FEAAC920-CBAE-4881-B2FC-898B93C4826C}">
      <dsp:nvSpPr>
        <dsp:cNvPr id="0" name=""/>
        <dsp:cNvSpPr/>
      </dsp:nvSpPr>
      <dsp:spPr>
        <a:xfrm>
          <a:off x="5851947" y="2043436"/>
          <a:ext cx="681940" cy="681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005383" y="2043436"/>
        <a:ext cx="375068" cy="513160"/>
      </dsp:txXfrm>
    </dsp:sp>
    <dsp:sp modelId="{5D839962-178E-4A3D-93E5-4A0F2DC65B26}">
      <dsp:nvSpPr>
        <dsp:cNvPr id="0" name=""/>
        <dsp:cNvSpPr/>
      </dsp:nvSpPr>
      <dsp:spPr>
        <a:xfrm>
          <a:off x="6349336" y="3283328"/>
          <a:ext cx="681940" cy="681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502772" y="3283328"/>
        <a:ext cx="375068" cy="51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E99DE-ED51-445A-9CEB-2E5C0B035EF9}">
      <dsp:nvSpPr>
        <dsp:cNvPr id="0" name=""/>
        <dsp:cNvSpPr/>
      </dsp:nvSpPr>
      <dsp:spPr>
        <a:xfrm>
          <a:off x="628094" y="2232"/>
          <a:ext cx="2357437" cy="117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Graph Theory</a:t>
          </a:r>
          <a:r>
            <a:rPr lang="en-US" sz="1500" kern="1200" dirty="0"/>
            <a:t> is a branch of mathematics that studies </a:t>
          </a:r>
          <a:r>
            <a:rPr lang="en-US" sz="1500" b="1" kern="1200" dirty="0"/>
            <a:t>nodes</a:t>
          </a:r>
          <a:r>
            <a:rPr lang="en-US" sz="1500" kern="1200" dirty="0"/>
            <a:t> (vertices) and </a:t>
          </a:r>
          <a:r>
            <a:rPr lang="en-US" sz="1500" b="1" kern="1200" dirty="0"/>
            <a:t>connections</a:t>
          </a:r>
          <a:r>
            <a:rPr lang="en-US" sz="1500" kern="1200" dirty="0"/>
            <a:t> (edges).</a:t>
          </a:r>
        </a:p>
      </dsp:txBody>
      <dsp:txXfrm>
        <a:off x="662617" y="36755"/>
        <a:ext cx="2288391" cy="1109672"/>
      </dsp:txXfrm>
    </dsp:sp>
    <dsp:sp modelId="{434356A2-8784-4D02-95DC-3AED104FE348}">
      <dsp:nvSpPr>
        <dsp:cNvPr id="0" name=""/>
        <dsp:cNvSpPr/>
      </dsp:nvSpPr>
      <dsp:spPr>
        <a:xfrm>
          <a:off x="628094" y="1357758"/>
          <a:ext cx="2357437" cy="117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Planar Graphs</a:t>
          </a:r>
          <a:r>
            <a:rPr lang="en-US" sz="1500" kern="1200" dirty="0"/>
            <a:t> are graphs that can be drawn without edges crossing.</a:t>
          </a:r>
        </a:p>
      </dsp:txBody>
      <dsp:txXfrm>
        <a:off x="662617" y="1392281"/>
        <a:ext cx="2288391" cy="1109672"/>
      </dsp:txXfrm>
    </dsp:sp>
    <dsp:sp modelId="{6FE3C531-B750-4AE6-B87E-74D2FC98691D}">
      <dsp:nvSpPr>
        <dsp:cNvPr id="0" name=""/>
        <dsp:cNvSpPr/>
      </dsp:nvSpPr>
      <dsp:spPr>
        <a:xfrm>
          <a:off x="628094" y="2713285"/>
          <a:ext cx="2357437" cy="117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map can be represented as a </a:t>
          </a:r>
          <a:r>
            <a:rPr lang="en-US" sz="1500" b="1" kern="1200"/>
            <a:t>graph</a:t>
          </a:r>
          <a:r>
            <a:rPr lang="en-US" sz="1500" kern="1200"/>
            <a:t>:</a:t>
          </a:r>
        </a:p>
      </dsp:txBody>
      <dsp:txXfrm>
        <a:off x="662617" y="2747808"/>
        <a:ext cx="2288391" cy="1109672"/>
      </dsp:txXfrm>
    </dsp:sp>
    <dsp:sp modelId="{C7BADDA7-FF3A-4209-B413-38B1025BDBF5}">
      <dsp:nvSpPr>
        <dsp:cNvPr id="0" name=""/>
        <dsp:cNvSpPr/>
      </dsp:nvSpPr>
      <dsp:spPr>
        <a:xfrm rot="19457599">
          <a:off x="2876380" y="2940560"/>
          <a:ext cx="11612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61277" y="2320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987" y="2934731"/>
        <a:ext cx="58063" cy="58063"/>
      </dsp:txXfrm>
    </dsp:sp>
    <dsp:sp modelId="{FCC3A3A7-E790-410F-9203-83BA4817162B}">
      <dsp:nvSpPr>
        <dsp:cNvPr id="0" name=""/>
        <dsp:cNvSpPr/>
      </dsp:nvSpPr>
      <dsp:spPr>
        <a:xfrm>
          <a:off x="3928506" y="2035522"/>
          <a:ext cx="2357437" cy="117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Regions → Nodes (Vertices)</a:t>
          </a:r>
        </a:p>
      </dsp:txBody>
      <dsp:txXfrm>
        <a:off x="3963029" y="2070045"/>
        <a:ext cx="2288391" cy="1109672"/>
      </dsp:txXfrm>
    </dsp:sp>
    <dsp:sp modelId="{5E075D19-EC3B-4C46-9714-2C406D7D1F59}">
      <dsp:nvSpPr>
        <dsp:cNvPr id="0" name=""/>
        <dsp:cNvSpPr/>
      </dsp:nvSpPr>
      <dsp:spPr>
        <a:xfrm rot="2142401">
          <a:off x="2876380" y="3618323"/>
          <a:ext cx="11612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61277" y="2320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987" y="3612494"/>
        <a:ext cx="58063" cy="58063"/>
      </dsp:txXfrm>
    </dsp:sp>
    <dsp:sp modelId="{2EBAA374-5F53-4161-95F0-904FFF0AA484}">
      <dsp:nvSpPr>
        <dsp:cNvPr id="0" name=""/>
        <dsp:cNvSpPr/>
      </dsp:nvSpPr>
      <dsp:spPr>
        <a:xfrm>
          <a:off x="3928506" y="3391048"/>
          <a:ext cx="2357437" cy="117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Borders → Edges (Connections between nodes)</a:t>
          </a:r>
        </a:p>
      </dsp:txBody>
      <dsp:txXfrm>
        <a:off x="3963029" y="3425571"/>
        <a:ext cx="2288391" cy="1109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BABC8-DEB7-45DF-A981-C251E8CEA84F}">
      <dsp:nvSpPr>
        <dsp:cNvPr id="0" name=""/>
        <dsp:cNvSpPr/>
      </dsp:nvSpPr>
      <dsp:spPr>
        <a:xfrm>
          <a:off x="0" y="2304330"/>
          <a:ext cx="5385816" cy="1511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 Observations:</a:t>
          </a:r>
        </a:p>
      </dsp:txBody>
      <dsp:txXfrm>
        <a:off x="0" y="2304330"/>
        <a:ext cx="5385816" cy="816420"/>
      </dsp:txXfrm>
    </dsp:sp>
    <dsp:sp modelId="{8B520BE9-7A37-4EC5-A0E7-F2AF9BB0200E}">
      <dsp:nvSpPr>
        <dsp:cNvPr id="0" name=""/>
        <dsp:cNvSpPr/>
      </dsp:nvSpPr>
      <dsp:spPr>
        <a:xfrm>
          <a:off x="0" y="3090513"/>
          <a:ext cx="2692907" cy="6954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Some maps can be colored with </a:t>
          </a:r>
          <a:r>
            <a:rPr lang="en-US" sz="1500" b="1" kern="1200"/>
            <a:t>fewer than 4 colors</a:t>
          </a:r>
          <a:r>
            <a:rPr lang="en-US" sz="1500" kern="1200"/>
            <a:t>.</a:t>
          </a:r>
        </a:p>
      </dsp:txBody>
      <dsp:txXfrm>
        <a:off x="0" y="3090513"/>
        <a:ext cx="2692907" cy="695469"/>
      </dsp:txXfrm>
    </dsp:sp>
    <dsp:sp modelId="{23DC88AC-2D07-4183-8DD6-0033A4CA64A5}">
      <dsp:nvSpPr>
        <dsp:cNvPr id="0" name=""/>
        <dsp:cNvSpPr/>
      </dsp:nvSpPr>
      <dsp:spPr>
        <a:xfrm>
          <a:off x="2692908" y="3090513"/>
          <a:ext cx="2692907" cy="6954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However, </a:t>
          </a:r>
          <a:r>
            <a:rPr lang="en-US" sz="1500" b="1" kern="1200"/>
            <a:t>no planar map requires more than 4 colors.</a:t>
          </a:r>
          <a:endParaRPr lang="en-US" sz="1500" kern="1200"/>
        </a:p>
      </dsp:txBody>
      <dsp:txXfrm>
        <a:off x="2692908" y="3090513"/>
        <a:ext cx="2692907" cy="695469"/>
      </dsp:txXfrm>
    </dsp:sp>
    <dsp:sp modelId="{3F69C387-A8CE-4967-BFB0-FC533A6824D2}">
      <dsp:nvSpPr>
        <dsp:cNvPr id="0" name=""/>
        <dsp:cNvSpPr/>
      </dsp:nvSpPr>
      <dsp:spPr>
        <a:xfrm rot="10800000">
          <a:off x="0" y="1721"/>
          <a:ext cx="5385816" cy="232528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b="1" kern="1200" dirty="0"/>
            <a:t>goal</a:t>
          </a:r>
          <a:r>
            <a:rPr lang="en-US" sz="2600" kern="1200" dirty="0"/>
            <a:t>: Color any map using only </a:t>
          </a:r>
          <a:r>
            <a:rPr lang="en-US" sz="2600" b="1" kern="1200" dirty="0"/>
            <a:t>4 colors</a:t>
          </a:r>
          <a:r>
            <a:rPr lang="en-US" sz="2600" kern="1200" dirty="0"/>
            <a:t> so that no two adjacent regions share a color.</a:t>
          </a:r>
        </a:p>
      </dsp:txBody>
      <dsp:txXfrm rot="10800000">
        <a:off x="0" y="1721"/>
        <a:ext cx="5385816" cy="151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60184-5B5B-4040-BC8C-A774EBABC4D3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B88C-74E2-4B52-B05C-144211216D5F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7E12-36A8-4627-B688-7DAC93ABE6A6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Early Attempts:</a:t>
          </a:r>
          <a:r>
            <a:rPr lang="en-US" sz="2200" kern="1200"/>
            <a:t> Mathematicians tried proving it with logic but failed.</a:t>
          </a:r>
        </a:p>
      </dsp:txBody>
      <dsp:txXfrm>
        <a:off x="1405898" y="2401"/>
        <a:ext cx="5543541" cy="1217228"/>
      </dsp:txXfrm>
    </dsp:sp>
    <dsp:sp modelId="{C50C3501-0183-4D2A-B086-410BB0A53187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43618-91D5-4852-8BE3-A0581247C32F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89F4-8960-48BF-8834-E455E63EE441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Breakthrough (1976):</a:t>
          </a:r>
          <a:r>
            <a:rPr lang="en-US" sz="2200" kern="1200"/>
            <a:t> </a:t>
          </a:r>
          <a:r>
            <a:rPr lang="en-US" sz="2200" b="1" kern="1200"/>
            <a:t>Appel &amp; Haken</a:t>
          </a:r>
          <a:r>
            <a:rPr lang="en-US" sz="2200" kern="1200"/>
            <a:t> provided the first proof.</a:t>
          </a:r>
        </a:p>
      </dsp:txBody>
      <dsp:txXfrm>
        <a:off x="1405898" y="1523937"/>
        <a:ext cx="5543541" cy="1217228"/>
      </dsp:txXfrm>
    </dsp:sp>
    <dsp:sp modelId="{4334EFD1-32AC-4EA6-BABD-A6A655692AD9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4AF0C-7927-4FD5-AA63-6266F367BCAC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EC27-0E18-45DC-B365-7959CF455450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proof used </a:t>
          </a:r>
          <a:r>
            <a:rPr lang="en-US" sz="2200" b="1" kern="1200"/>
            <a:t>a computer</a:t>
          </a:r>
          <a:r>
            <a:rPr lang="en-US" sz="2200" kern="1200"/>
            <a:t> to check </a:t>
          </a:r>
          <a:r>
            <a:rPr lang="en-US" sz="2200" b="1" kern="1200"/>
            <a:t>1,936 cases</a:t>
          </a:r>
          <a:r>
            <a:rPr lang="en-US" sz="2200" kern="1200"/>
            <a:t>.</a:t>
          </a:r>
        </a:p>
      </dsp:txBody>
      <dsp:txXfrm>
        <a:off x="1405898" y="3045472"/>
        <a:ext cx="5543541" cy="1217228"/>
      </dsp:txXfrm>
    </dsp:sp>
    <dsp:sp modelId="{8E78E481-A319-4375-BA39-91C28AEB061D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D2CE9-7EBB-47A4-89B2-F14FBD8F6018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B8BD9-8AF4-4A8A-B8B4-EAE9A8BCF406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was the </a:t>
          </a:r>
          <a:r>
            <a:rPr lang="en-US" sz="2200" b="1" kern="1200"/>
            <a:t>first major theorem</a:t>
          </a:r>
          <a:r>
            <a:rPr lang="en-US" sz="2200" kern="1200"/>
            <a:t> proven using a computer!</a:t>
          </a:r>
        </a:p>
      </dsp:txBody>
      <dsp:txXfrm>
        <a:off x="1405898" y="4567007"/>
        <a:ext cx="5543541" cy="1217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1EC4-5CAA-413E-A8B2-8D95DBB547B1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80564-44A5-4C17-96CF-4F8DEA0164C1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DF4D-5413-4C48-BFB1-42CEB436EF88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Maps &amp; Geography</a:t>
          </a:r>
          <a:r>
            <a:rPr lang="en-US" sz="2400" kern="1200"/>
            <a:t>: Political maps (countries, states)</a:t>
          </a:r>
        </a:p>
      </dsp:txBody>
      <dsp:txXfrm>
        <a:off x="1952948" y="458466"/>
        <a:ext cx="3237513" cy="1373490"/>
      </dsp:txXfrm>
    </dsp:sp>
    <dsp:sp modelId="{14B3BAF8-4657-4A47-BEF1-10ADDC017616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F262A-24D8-4DCB-906A-F91BB30B15D3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D786-E298-4F09-B49A-AA61446B945C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Scheduling Problems</a:t>
          </a:r>
          <a:r>
            <a:rPr lang="en-US" sz="2400" kern="1200"/>
            <a:t>: Avoiding time conflicts in scheduling (e.g., exams)</a:t>
          </a:r>
        </a:p>
      </dsp:txBody>
      <dsp:txXfrm>
        <a:off x="7422384" y="458466"/>
        <a:ext cx="3237513" cy="1373490"/>
      </dsp:txXfrm>
    </dsp:sp>
    <dsp:sp modelId="{F816A756-FCBE-446E-B3CB-17FAE9BB2D78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45647-F47A-4386-B898-CDF22BB6AFE0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7CB68-5C1E-4463-A37F-87EB8804A785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Wireless Networks</a:t>
          </a:r>
          <a:r>
            <a:rPr lang="en-US" sz="2400" kern="1200"/>
            <a:t>: Assigning frequencies to avoid interference</a:t>
          </a:r>
        </a:p>
      </dsp:txBody>
      <dsp:txXfrm>
        <a:off x="1952948" y="2582397"/>
        <a:ext cx="3237513" cy="1373490"/>
      </dsp:txXfrm>
    </dsp:sp>
    <dsp:sp modelId="{5EFE9947-A5E1-4760-B07D-463E6C3A23BB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874B8-E07B-46AA-ACB5-02072765BCF0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733A3-31A1-4120-B2C2-85D42FBD7AD7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Puzzles &amp; Games</a:t>
          </a:r>
          <a:r>
            <a:rPr lang="en-US" sz="2400" kern="1200"/>
            <a:t>: Used in Sudoku and other logic puzzles</a:t>
          </a:r>
        </a:p>
      </dsp:txBody>
      <dsp:txXfrm>
        <a:off x="7422384" y="2582397"/>
        <a:ext cx="3237513" cy="137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5EE2B-711A-E286-A971-D940A7F6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07" r="9088" b="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C24B7-68C2-00C5-43ED-F6EA2E07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4-Color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C2FC4-160C-A5C4-D9B9-0D70FC9A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Exploring Graph Theory and Map Coloring</a:t>
            </a:r>
            <a:br>
              <a:rPr lang="en-US" dirty="0"/>
            </a:br>
            <a:r>
              <a:rPr lang="en-US" dirty="0"/>
              <a:t>Created by: Alex Frear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602DB-EE79-168C-77E5-170E9D7C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2" y="382717"/>
            <a:ext cx="2905613" cy="586120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37E43-E045-FC33-18FF-DAC546568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13696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368B08B-6287-F660-78FB-38A24F2BC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1" y="1351554"/>
            <a:ext cx="1698041" cy="24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616E29-C912-C3DD-1FE3-7BF11C4C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83" y="3965843"/>
            <a:ext cx="3595403" cy="23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298112-E571-A160-E3B0-4FC5E3D1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B381-1580-87B7-698A-C9167A89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246185"/>
            <a:ext cx="5409362" cy="787805"/>
          </a:xfrm>
        </p:spPr>
        <p:txBody>
          <a:bodyPr anchor="t">
            <a:normAutofit/>
          </a:bodyPr>
          <a:lstStyle/>
          <a:p>
            <a:r>
              <a:rPr lang="en-US" dirty="0"/>
              <a:t>Graph Theory Basics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2A665-4C0F-96EF-D00D-932EC6164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80512"/>
              </p:ext>
            </p:extLst>
          </p:nvPr>
        </p:nvGraphicFramePr>
        <p:xfrm>
          <a:off x="5045582" y="1033990"/>
          <a:ext cx="6914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3E353AE-7752-FD09-4740-507D938A9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070" y="2570854"/>
            <a:ext cx="5038932" cy="17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8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5911B-FCC2-EB82-2AF8-87BB00AD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91" y="362874"/>
            <a:ext cx="8258017" cy="682685"/>
          </a:xfrm>
        </p:spPr>
        <p:txBody>
          <a:bodyPr anchor="b">
            <a:normAutofit/>
          </a:bodyPr>
          <a:lstStyle/>
          <a:p>
            <a:r>
              <a:rPr lang="en-US" dirty="0"/>
              <a:t>Understanding the 4-Color Theorem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0DED00C1-7CB9-6718-5179-B75958D1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78" y="2441274"/>
            <a:ext cx="5173647" cy="244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620A3-3FEF-2E6C-7E3F-2ACAE3F5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9365"/>
              </p:ext>
            </p:extLst>
          </p:nvPr>
        </p:nvGraphicFramePr>
        <p:xfrm>
          <a:off x="6191506" y="1908710"/>
          <a:ext cx="5385816" cy="381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0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01825-A331-3252-0F5A-02EFA2F8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1923257"/>
          </a:xfrm>
        </p:spPr>
        <p:txBody>
          <a:bodyPr anchor="ctr">
            <a:normAutofit/>
          </a:bodyPr>
          <a:lstStyle/>
          <a:p>
            <a:r>
              <a:rPr lang="en-US" sz="3400" dirty="0"/>
              <a:t>Proof and Computational Verification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A5D8C-6606-69AA-CA8D-A7B109078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1286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creenshot 2016-07-10 16.50.27">
            <a:extLst>
              <a:ext uri="{FF2B5EF4-FFF2-40B4-BE49-F238E27FC236}">
                <a16:creationId xmlns:a16="http://schemas.microsoft.com/office/drawing/2014/main" id="{A9DCCAEE-B5D7-81DD-7E34-5F830DDD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1" y="3020533"/>
            <a:ext cx="3744383" cy="26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CB691-DEBC-87F0-B059-5881433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Applications of the 4-Color Theorem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A35AE-7E80-BA27-48FF-F8141CD45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6625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9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BFAA271A-5901-6DED-F504-16BC8941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6" r="22674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339BB8-9CAE-FA71-57F1-5F67052A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478252"/>
            <a:ext cx="3553412" cy="1256345"/>
          </a:xfrm>
        </p:spPr>
        <p:txBody>
          <a:bodyPr anchor="b">
            <a:normAutofit/>
          </a:bodyPr>
          <a:lstStyle/>
          <a:p>
            <a:r>
              <a:rPr lang="en-US" sz="3300"/>
              <a:t>Visual Graph Theory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2B6C-3813-F086-9626-629712D7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r>
              <a:rPr lang="en-US" sz="1800" b="1" dirty="0"/>
              <a:t>Coloring a simple graph with 4 colors</a:t>
            </a:r>
          </a:p>
          <a:p>
            <a:r>
              <a:rPr lang="en-US" sz="1800" dirty="0"/>
              <a:t>Steps:</a:t>
            </a:r>
            <a:endParaRPr lang="en-US" sz="1800" b="1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Convert a map into a graph.</a:t>
            </a:r>
            <a:endParaRPr lang="en-US" b="1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Start coloring with one node.</a:t>
            </a:r>
            <a:endParaRPr lang="en-US" b="1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Assign different colors to connected nodes.</a:t>
            </a:r>
            <a:endParaRPr lang="en-US" b="1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Complete the graph with at most 4 colors.</a:t>
            </a:r>
            <a:endParaRPr lang="en-US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476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visual world map made of colorful dots">
            <a:extLst>
              <a:ext uri="{FF2B5EF4-FFF2-40B4-BE49-F238E27FC236}">
                <a16:creationId xmlns:a16="http://schemas.microsoft.com/office/drawing/2014/main" id="{53CC3513-A29A-10E8-D554-46179A3F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89" r="25204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D40C1-A917-0EF3-ECC9-61FE648C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1148-846B-D59F-F925-1906C3D4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4-Color Theorem</a:t>
            </a:r>
            <a:r>
              <a:rPr lang="en-US" sz="1800"/>
              <a:t> is a fundamental result in </a:t>
            </a:r>
            <a:r>
              <a:rPr lang="en-US" sz="1800" b="1"/>
              <a:t>graph theory</a:t>
            </a:r>
            <a:r>
              <a:rPr lang="en-US" sz="1800"/>
              <a:t>.</a:t>
            </a:r>
          </a:p>
          <a:p>
            <a:r>
              <a:rPr lang="en-US" sz="1800"/>
              <a:t>It has </a:t>
            </a:r>
            <a:r>
              <a:rPr lang="en-US" sz="1800" b="1"/>
              <a:t>real-world applications</a:t>
            </a:r>
            <a:r>
              <a:rPr lang="en-US" sz="1800"/>
              <a:t> beyond map coloring.</a:t>
            </a:r>
          </a:p>
          <a:p>
            <a:r>
              <a:rPr lang="en-US" sz="1800"/>
              <a:t>The theorem was </a:t>
            </a:r>
            <a:r>
              <a:rPr lang="en-US" sz="1800" b="1"/>
              <a:t>first proven using a computer</a:t>
            </a:r>
            <a:r>
              <a:rPr lang="en-US" sz="18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710220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The 4-Color Theorem</vt:lpstr>
      <vt:lpstr>Introduction</vt:lpstr>
      <vt:lpstr>Graph Theory Basics</vt:lpstr>
      <vt:lpstr>Understanding the 4-Color Theorem</vt:lpstr>
      <vt:lpstr>Proof and Computational Verification</vt:lpstr>
      <vt:lpstr>Applications of the 4-Color Theorem</vt:lpstr>
      <vt:lpstr>Visual Graph Theory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 Frear</dc:creator>
  <cp:lastModifiedBy>Alex M Frear</cp:lastModifiedBy>
  <cp:revision>1</cp:revision>
  <dcterms:created xsi:type="dcterms:W3CDTF">2025-02-26T18:58:22Z</dcterms:created>
  <dcterms:modified xsi:type="dcterms:W3CDTF">2025-02-26T19:32:26Z</dcterms:modified>
</cp:coreProperties>
</file>