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7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3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1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5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66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0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8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D1D8-426F-4E87-925D-9774F046FEB0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ECC6-0961-4CE0-84A8-FB37E7D4C7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5683" y="1177219"/>
            <a:ext cx="11052289" cy="4418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dirty="0" smtClean="0">
                <a:solidFill>
                  <a:schemeClr val="tx1"/>
                </a:solidFill>
              </a:rPr>
              <a:t>jQuery.js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jQueryUI.js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Bootstrap.css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d3js.js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lodash.js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barebone.js</a:t>
            </a: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jointjs.js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2973" y="4806460"/>
            <a:ext cx="3510084" cy="640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VeraBox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1232" y="4806460"/>
            <a:ext cx="3110523" cy="640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AltuiBox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83062" y="5955321"/>
            <a:ext cx="1600177" cy="828431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Main Vera « 0 »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774432" y="5955322"/>
            <a:ext cx="1600177" cy="828431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open </a:t>
            </a:r>
            <a:r>
              <a:rPr lang="fr-FR" sz="1050" dirty="0" err="1" smtClean="0">
                <a:solidFill>
                  <a:schemeClr val="tx1"/>
                </a:solidFill>
              </a:rPr>
              <a:t>Luup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6426314" y="5955322"/>
            <a:ext cx="1600177" cy="828431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 smtClean="0">
              <a:solidFill>
                <a:schemeClr val="tx1"/>
              </a:solidFill>
            </a:endParaRPr>
          </a:p>
          <a:p>
            <a:pPr algn="ctr"/>
            <a:r>
              <a:rPr lang="fr-FR" sz="1050" dirty="0" err="1" smtClean="0">
                <a:solidFill>
                  <a:schemeClr val="tx1"/>
                </a:solidFill>
              </a:rPr>
              <a:t>nodejs</a:t>
            </a:r>
            <a:endParaRPr lang="fr-FR" sz="1050" dirty="0" smtClean="0">
              <a:solidFill>
                <a:schemeClr val="tx1"/>
              </a:solidFill>
            </a:endParaRPr>
          </a:p>
          <a:p>
            <a:pPr algn="ctr"/>
            <a:r>
              <a:rPr lang="fr-FR" sz="1050" dirty="0" err="1" smtClean="0">
                <a:solidFill>
                  <a:schemeClr val="tx1"/>
                </a:solidFill>
              </a:rPr>
              <a:t>mysql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2" idx="2"/>
            <a:endCxn id="5" idx="0"/>
          </p:cNvCxnSpPr>
          <p:nvPr/>
        </p:nvCxnSpPr>
        <p:spPr>
          <a:xfrm rot="5400000">
            <a:off x="1248361" y="5185666"/>
            <a:ext cx="507999" cy="1031311"/>
          </a:xfrm>
          <a:prstGeom prst="bentConnector3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3094044" y="4371292"/>
            <a:ext cx="508000" cy="2660059"/>
          </a:xfrm>
          <a:prstGeom prst="bentConnector3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7" idx="0"/>
          </p:cNvCxnSpPr>
          <p:nvPr/>
        </p:nvCxnSpPr>
        <p:spPr>
          <a:xfrm rot="16200000" flipH="1">
            <a:off x="6304225" y="4929591"/>
            <a:ext cx="508000" cy="1543462"/>
          </a:xfrm>
          <a:prstGeom prst="bentConnector3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04357" y="3907692"/>
            <a:ext cx="7137400" cy="664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MultiBox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4357" y="1727201"/>
            <a:ext cx="7137399" cy="9456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UIManager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04358" y="2758831"/>
            <a:ext cx="1699846" cy="9456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HTMLUtils</a:t>
            </a:r>
            <a:endParaRPr lang="fr-FR" sz="1000" dirty="0" smtClean="0"/>
          </a:p>
          <a:p>
            <a:pPr algn="ctr"/>
            <a:r>
              <a:rPr lang="fr-FR" sz="1000" dirty="0" err="1" smtClean="0"/>
              <a:t>DialogManager</a:t>
            </a:r>
            <a:endParaRPr lang="fr-FR" sz="1000" dirty="0" smtClean="0"/>
          </a:p>
          <a:p>
            <a:pPr algn="ctr"/>
            <a:r>
              <a:rPr lang="fr-FR" sz="1000" dirty="0" smtClean="0"/>
              <a:t>Favorites</a:t>
            </a:r>
          </a:p>
          <a:p>
            <a:pPr algn="ctr"/>
            <a:r>
              <a:rPr lang="fr-FR" sz="1000" dirty="0" err="1" smtClean="0"/>
              <a:t>PageManager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027296" y="2758830"/>
            <a:ext cx="1699846" cy="9456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LuaEditor</a:t>
            </a:r>
            <a:r>
              <a:rPr lang="fr-FR" sz="1000" dirty="0" smtClean="0"/>
              <a:t> / </a:t>
            </a:r>
            <a:r>
              <a:rPr lang="fr-FR" sz="1000" dirty="0" err="1" smtClean="0"/>
              <a:t>BlocklyArea</a:t>
            </a:r>
            <a:endParaRPr lang="fr-FR" sz="1000" dirty="0" smtClean="0"/>
          </a:p>
          <a:p>
            <a:pPr algn="ctr"/>
            <a:r>
              <a:rPr lang="fr-FR" sz="1000" dirty="0" err="1" smtClean="0"/>
              <a:t>SpeechManager</a:t>
            </a:r>
            <a:endParaRPr lang="fr-FR" sz="1000" dirty="0" smtClean="0"/>
          </a:p>
          <a:p>
            <a:pPr algn="ctr"/>
            <a:r>
              <a:rPr lang="fr-FR" sz="1000" dirty="0" err="1" smtClean="0"/>
              <a:t>WorkflowManager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828742" y="2758832"/>
            <a:ext cx="1699846" cy="9456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EventBus</a:t>
            </a:r>
            <a:endParaRPr lang="fr-FR" sz="1000" dirty="0"/>
          </a:p>
          <a:p>
            <a:pPr algn="ctr"/>
            <a:r>
              <a:rPr lang="fr-FR" sz="1000" dirty="0" err="1"/>
              <a:t>MyLocalStorage</a:t>
            </a:r>
            <a:endParaRPr lang="fr-FR" sz="1000" dirty="0"/>
          </a:p>
          <a:p>
            <a:pPr algn="ctr"/>
            <a:r>
              <a:rPr lang="fr-FR" sz="1000" dirty="0" err="1"/>
              <a:t>IconDB</a:t>
            </a:r>
            <a:endParaRPr lang="fr-FR" sz="1000" dirty="0"/>
          </a:p>
          <a:p>
            <a:pPr algn="ctr"/>
            <a:r>
              <a:rPr lang="fr-FR" sz="1000" dirty="0" err="1"/>
              <a:t>FileDB</a:t>
            </a:r>
            <a:endParaRPr lang="fr-FR" sz="1000" dirty="0"/>
          </a:p>
          <a:p>
            <a:pPr algn="ctr"/>
            <a:r>
              <a:rPr lang="fr-FR" sz="1000" dirty="0" err="1"/>
              <a:t>Bootstrap</a:t>
            </a:r>
            <a:r>
              <a:rPr lang="fr-FR" sz="1000" dirty="0"/>
              <a:t> </a:t>
            </a:r>
            <a:r>
              <a:rPr lang="fr-FR" sz="1000" dirty="0" err="1"/>
              <a:t>Validator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641911" y="2758829"/>
            <a:ext cx="1699846" cy="9456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Localization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7486347" y="1727201"/>
            <a:ext cx="1699846" cy="9456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ALTUI native plugins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338593" y="1727201"/>
            <a:ext cx="1699846" cy="4728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UI5/UI7 plugins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338593" y="2286002"/>
            <a:ext cx="1699846" cy="3868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ALTUI </a:t>
            </a:r>
            <a:r>
              <a:rPr lang="fr-FR" sz="1400" dirty="0" err="1" smtClean="0"/>
              <a:t>UIx</a:t>
            </a:r>
            <a:r>
              <a:rPr lang="fr-FR" sz="1400" dirty="0" smtClean="0"/>
              <a:t> apis</a:t>
            </a:r>
            <a:endParaRPr lang="fr-FR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88345" y="1193532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HTML5, CSS3, single page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96397" y="6195643"/>
            <a:ext cx="1174244" cy="1934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ALTUI LUA driver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907496" y="6195644"/>
            <a:ext cx="1174244" cy="1934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ALTUI LUA driver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530481" y="6195644"/>
            <a:ext cx="1174244" cy="1934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ALTUI LUA driver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8253764" y="2606836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J_ALTUI_plugins.js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7179762" y="3223848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J_ALTUI_loc_xx.js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3522157" y="3317628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J_ALTUI_utils.js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4673451" y="2035907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J_ALTUI_uimgr.js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>
            <a:off x="4836113" y="4024923"/>
            <a:ext cx="950379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J_ALTUI_multibox.js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3353113" y="5048738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J_ALTUI_verabox.js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Folded Corner 53"/>
          <p:cNvSpPr/>
          <p:nvPr/>
        </p:nvSpPr>
        <p:spPr>
          <a:xfrm>
            <a:off x="7035172" y="5048737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J_ALTUI_verabox.js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99378" y="4818150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rgbClr val="FF0000"/>
                </a:solidFill>
              </a:rPr>
              <a:t>device.id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378" y="3881919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 smtClean="0">
                <a:solidFill>
                  <a:srgbClr val="FF0000"/>
                </a:solidFill>
              </a:rPr>
              <a:t>device.altuiid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16" idx="2"/>
            <a:endCxn id="2" idx="0"/>
          </p:cNvCxnSpPr>
          <p:nvPr/>
        </p:nvCxnSpPr>
        <p:spPr>
          <a:xfrm flipH="1">
            <a:off x="2018015" y="4571999"/>
            <a:ext cx="1755042" cy="23446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3" idx="0"/>
          </p:cNvCxnSpPr>
          <p:nvPr/>
        </p:nvCxnSpPr>
        <p:spPr>
          <a:xfrm>
            <a:off x="3773057" y="4571999"/>
            <a:ext cx="2013437" cy="23446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be 62"/>
          <p:cNvSpPr/>
          <p:nvPr/>
        </p:nvSpPr>
        <p:spPr>
          <a:xfrm>
            <a:off x="1912989" y="5955320"/>
            <a:ext cx="1600177" cy="828431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>
                <a:solidFill>
                  <a:schemeClr val="tx1"/>
                </a:solidFill>
              </a:rPr>
              <a:t>Secondary</a:t>
            </a:r>
            <a:r>
              <a:rPr lang="fr-FR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Vera  « 1 », 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591611" y="6292359"/>
            <a:ext cx="321378" cy="187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9190617" y="87464"/>
            <a:ext cx="960751" cy="755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MMS Gateway</a:t>
            </a:r>
            <a:endParaRPr lang="en-US" sz="1100" dirty="0"/>
          </a:p>
        </p:txBody>
      </p:sp>
      <p:sp>
        <p:nvSpPr>
          <p:cNvPr id="67" name="Cube 66"/>
          <p:cNvSpPr/>
          <p:nvPr/>
        </p:nvSpPr>
        <p:spPr>
          <a:xfrm>
            <a:off x="7961933" y="87464"/>
            <a:ext cx="960751" cy="755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Vera</a:t>
            </a:r>
          </a:p>
          <a:p>
            <a:pPr algn="ctr"/>
            <a:r>
              <a:rPr lang="fr-FR" sz="1100" dirty="0" smtClean="0"/>
              <a:t>Ext Access</a:t>
            </a:r>
          </a:p>
          <a:p>
            <a:pPr algn="ctr"/>
            <a:r>
              <a:rPr lang="fr-FR" sz="1100" dirty="0" smtClean="0"/>
              <a:t>Login</a:t>
            </a:r>
            <a:endParaRPr lang="en-US" sz="1100" dirty="0"/>
          </a:p>
        </p:txBody>
      </p:sp>
      <p:sp>
        <p:nvSpPr>
          <p:cNvPr id="68" name="Down Arrow 67"/>
          <p:cNvSpPr/>
          <p:nvPr/>
        </p:nvSpPr>
        <p:spPr>
          <a:xfrm>
            <a:off x="4344078" y="302577"/>
            <a:ext cx="521512" cy="7951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6734755" y="365760"/>
            <a:ext cx="1144988" cy="3180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8325016" y="898499"/>
            <a:ext cx="149950" cy="23896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96645" y="4000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 </a:t>
            </a:r>
            <a:r>
              <a:rPr lang="fr-FR" dirty="0" err="1" smtClean="0"/>
              <a:t>access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26444" y="101581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endParaRPr lang="en-US" dirty="0"/>
          </a:p>
        </p:txBody>
      </p:sp>
      <p:sp>
        <p:nvSpPr>
          <p:cNvPr id="73" name="Can 72"/>
          <p:cNvSpPr/>
          <p:nvPr/>
        </p:nvSpPr>
        <p:spPr>
          <a:xfrm>
            <a:off x="11324678" y="2436414"/>
            <a:ext cx="819616" cy="1883623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HTML local </a:t>
            </a:r>
            <a:r>
              <a:rPr lang="fr-FR" sz="1100" dirty="0" err="1">
                <a:solidFill>
                  <a:schemeClr val="tx1"/>
                </a:solidFill>
              </a:rPr>
              <a:t>storage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>
            <a:off x="10178284" y="2606837"/>
            <a:ext cx="819616" cy="17584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J_ALTUI_api.js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36" idx="3"/>
            <a:endCxn id="73" idx="2"/>
          </p:cNvCxnSpPr>
          <p:nvPr/>
        </p:nvCxnSpPr>
        <p:spPr>
          <a:xfrm flipV="1">
            <a:off x="11107972" y="3378226"/>
            <a:ext cx="216706" cy="829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445212" y="107092"/>
            <a:ext cx="0" cy="643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012195" y="107092"/>
            <a:ext cx="0" cy="643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87828" y="181232"/>
            <a:ext cx="0" cy="643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9679459" y="560173"/>
            <a:ext cx="1309817" cy="6036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/>
              <a:t>Vera</a:t>
            </a:r>
          </a:p>
          <a:p>
            <a:pPr algn="r"/>
            <a:endParaRPr lang="fr-FR" dirty="0"/>
          </a:p>
          <a:p>
            <a:pPr algn="r"/>
            <a:r>
              <a:rPr lang="fr-FR" sz="1400" dirty="0" err="1" smtClean="0">
                <a:solidFill>
                  <a:srgbClr val="FFFF00"/>
                </a:solidFill>
              </a:rPr>
              <a:t>Lua</a:t>
            </a:r>
            <a:endParaRPr lang="fr-FR" dirty="0">
              <a:solidFill>
                <a:srgbClr val="FFFF00"/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588778" y="1040537"/>
            <a:ext cx="509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06326" y="653859"/>
            <a:ext cx="2685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http://192.168.1.16/port_3480/data_request?id=lr_ALTUI_Handler&amp;command=home#</a:t>
            </a:r>
            <a:endParaRPr lang="fr-FR" sz="10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4588777" y="1214839"/>
            <a:ext cx="5090682" cy="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170143" y="103214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HTML home page</a:t>
            </a:r>
            <a:endParaRPr lang="fr-FR" sz="1050" dirty="0"/>
          </a:p>
        </p:txBody>
      </p:sp>
      <p:sp>
        <p:nvSpPr>
          <p:cNvPr id="15" name="ZoneTexte 14"/>
          <p:cNvSpPr txBox="1"/>
          <p:nvPr/>
        </p:nvSpPr>
        <p:spPr>
          <a:xfrm>
            <a:off x="6170143" y="1195393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+ user configuration</a:t>
            </a:r>
            <a:endParaRPr lang="fr-FR" sz="1050" dirty="0"/>
          </a:p>
        </p:txBody>
      </p:sp>
      <p:sp>
        <p:nvSpPr>
          <p:cNvPr id="16" name="Carré corné 15"/>
          <p:cNvSpPr/>
          <p:nvPr/>
        </p:nvSpPr>
        <p:spPr>
          <a:xfrm>
            <a:off x="11546376" y="2367928"/>
            <a:ext cx="558644" cy="49426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Plugin files &amp; </a:t>
            </a:r>
            <a:r>
              <a:rPr lang="fr-FR" sz="1000" dirty="0" err="1" smtClean="0">
                <a:solidFill>
                  <a:schemeClr val="tx1"/>
                </a:solidFill>
              </a:rPr>
              <a:t>Icons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7" name="Carré corné 16"/>
          <p:cNvSpPr/>
          <p:nvPr/>
        </p:nvSpPr>
        <p:spPr>
          <a:xfrm>
            <a:off x="11546376" y="2952815"/>
            <a:ext cx="558644" cy="49426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ALTUI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files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Carré corné 17"/>
          <p:cNvSpPr/>
          <p:nvPr/>
        </p:nvSpPr>
        <p:spPr>
          <a:xfrm>
            <a:off x="11546376" y="3537702"/>
            <a:ext cx="558644" cy="49426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ALTUI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plugins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Carré corné 18"/>
          <p:cNvSpPr/>
          <p:nvPr/>
        </p:nvSpPr>
        <p:spPr>
          <a:xfrm>
            <a:off x="11546376" y="4130450"/>
            <a:ext cx="558644" cy="49426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User config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21" name="Connecteur en angle 20"/>
          <p:cNvCxnSpPr>
            <a:stCxn id="16" idx="1"/>
            <a:endCxn id="8" idx="3"/>
          </p:cNvCxnSpPr>
          <p:nvPr/>
        </p:nvCxnSpPr>
        <p:spPr>
          <a:xfrm rot="10800000" flipV="1">
            <a:off x="10989276" y="2615063"/>
            <a:ext cx="557100" cy="963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7" idx="1"/>
            <a:endCxn id="8" idx="3"/>
          </p:cNvCxnSpPr>
          <p:nvPr/>
        </p:nvCxnSpPr>
        <p:spPr>
          <a:xfrm rot="10800000" flipV="1">
            <a:off x="10989276" y="3199949"/>
            <a:ext cx="557100" cy="378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8" idx="1"/>
            <a:endCxn id="8" idx="3"/>
          </p:cNvCxnSpPr>
          <p:nvPr/>
        </p:nvCxnSpPr>
        <p:spPr>
          <a:xfrm rot="10800000">
            <a:off x="10989276" y="3578217"/>
            <a:ext cx="557100" cy="206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1"/>
            <a:endCxn id="8" idx="3"/>
          </p:cNvCxnSpPr>
          <p:nvPr/>
        </p:nvCxnSpPr>
        <p:spPr>
          <a:xfrm rot="10800000">
            <a:off x="10989276" y="3578217"/>
            <a:ext cx="557100" cy="799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1795244" y="1098958"/>
            <a:ext cx="140935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759728" y="854126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Open</a:t>
            </a:r>
            <a:endParaRPr lang="fr-FR" sz="105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588778" y="1608005"/>
            <a:ext cx="509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70143" y="1417781"/>
            <a:ext cx="22958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Extra scripts &amp; styles &amp; </a:t>
            </a:r>
            <a:r>
              <a:rPr lang="fr-FR" sz="1050" dirty="0" err="1" smtClean="0"/>
              <a:t>Icons</a:t>
            </a:r>
            <a:r>
              <a:rPr lang="fr-FR" sz="1050" dirty="0" smtClean="0"/>
              <a:t> if </a:t>
            </a:r>
            <a:r>
              <a:rPr lang="fr-FR" sz="1050" dirty="0" err="1" smtClean="0"/>
              <a:t>needed</a:t>
            </a:r>
            <a:endParaRPr lang="fr-FR" sz="1050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>
            <a:off x="4588777" y="1662193"/>
            <a:ext cx="509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1783153" y="2222689"/>
            <a:ext cx="140935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747637" y="1977857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Actions</a:t>
            </a:r>
            <a:endParaRPr lang="fr-FR" sz="1050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627296" y="2316405"/>
            <a:ext cx="5052162" cy="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097546" y="2121593"/>
            <a:ext cx="1608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Ajax calls </a:t>
            </a:r>
            <a:r>
              <a:rPr lang="fr-FR" sz="1050" dirty="0" err="1" smtClean="0"/>
              <a:t>only</a:t>
            </a:r>
            <a:r>
              <a:rPr lang="fr-FR" sz="1050" dirty="0" smtClean="0"/>
              <a:t>, </a:t>
            </a:r>
          </a:p>
          <a:p>
            <a:r>
              <a:rPr lang="fr-FR" sz="1050" dirty="0" smtClean="0"/>
              <a:t>no more HTML page </a:t>
            </a:r>
            <a:r>
              <a:rPr lang="fr-FR" sz="1050" dirty="0" err="1" smtClean="0"/>
              <a:t>fetch</a:t>
            </a:r>
            <a:endParaRPr lang="fr-FR" sz="105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4553902" y="2359904"/>
            <a:ext cx="509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623455" y="1837188"/>
            <a:ext cx="505216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6068538" y="1643419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Full &amp; Delta </a:t>
            </a:r>
            <a:r>
              <a:rPr lang="fr-FR" sz="1050" dirty="0" err="1" smtClean="0"/>
              <a:t>refreshes</a:t>
            </a:r>
            <a:endParaRPr lang="fr-FR" sz="1050" dirty="0"/>
          </a:p>
        </p:txBody>
      </p:sp>
      <p:cxnSp>
        <p:nvCxnSpPr>
          <p:cNvPr id="54" name="Connecteur droit avec flèche 53"/>
          <p:cNvCxnSpPr/>
          <p:nvPr/>
        </p:nvCxnSpPr>
        <p:spPr>
          <a:xfrm flipH="1">
            <a:off x="4550061" y="1890119"/>
            <a:ext cx="509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5647309" y="3088167"/>
            <a:ext cx="1384184" cy="171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Login Page</a:t>
            </a:r>
          </a:p>
          <a:p>
            <a:pPr algn="ctr"/>
            <a:endParaRPr lang="fr-FR" dirty="0"/>
          </a:p>
          <a:p>
            <a:pPr algn="ctr"/>
            <a:r>
              <a:rPr lang="fr-FR" sz="1400" dirty="0" smtClean="0">
                <a:solidFill>
                  <a:srgbClr val="FFFF00"/>
                </a:solidFill>
              </a:rPr>
              <a:t>PHP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7559661" y="3088167"/>
            <a:ext cx="1189497" cy="1000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MMS servers</a:t>
            </a:r>
            <a:endParaRPr lang="fr-FR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7559661" y="4214541"/>
            <a:ext cx="1189497" cy="1000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MMS servers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1682725" y="3502504"/>
            <a:ext cx="1526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647209" y="3240894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Open</a:t>
            </a:r>
            <a:endParaRPr lang="fr-FR" sz="105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006326" y="3439486"/>
            <a:ext cx="563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7010963" y="4511317"/>
            <a:ext cx="577009" cy="1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599557" y="5340915"/>
            <a:ext cx="1145759" cy="1255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MMS</a:t>
            </a:r>
          </a:p>
          <a:p>
            <a:pPr algn="ctr"/>
            <a:r>
              <a:rPr lang="fr-FR" dirty="0" smtClean="0"/>
              <a:t>Relay</a:t>
            </a:r>
            <a:endParaRPr lang="fr-FR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3204593" y="880844"/>
            <a:ext cx="1384184" cy="565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 Browser</a:t>
            </a:r>
          </a:p>
          <a:p>
            <a:pPr algn="ctr"/>
            <a:endParaRPr lang="fr-FR" dirty="0"/>
          </a:p>
          <a:p>
            <a:pPr algn="ctr"/>
            <a:r>
              <a:rPr lang="fr-FR" sz="1100" dirty="0" smtClean="0"/>
              <a:t>« One page » App</a:t>
            </a:r>
          </a:p>
          <a:p>
            <a:pPr algn="ctr"/>
            <a:r>
              <a:rPr lang="fr-FR" sz="1100" dirty="0" err="1" smtClean="0"/>
              <a:t>Response</a:t>
            </a:r>
            <a:r>
              <a:rPr lang="fr-FR" sz="1100" dirty="0" smtClean="0"/>
              <a:t> design</a:t>
            </a:r>
          </a:p>
          <a:p>
            <a:pPr algn="ctr"/>
            <a:endParaRPr lang="fr-FR" dirty="0"/>
          </a:p>
          <a:p>
            <a:pPr algn="ctr"/>
            <a:r>
              <a:rPr lang="fr-FR" sz="1400" dirty="0">
                <a:solidFill>
                  <a:srgbClr val="FFFF00"/>
                </a:solidFill>
              </a:rPr>
              <a:t>HTML</a:t>
            </a:r>
          </a:p>
          <a:p>
            <a:pPr algn="ctr"/>
            <a:r>
              <a:rPr lang="fr-FR" sz="1400" dirty="0">
                <a:solidFill>
                  <a:srgbClr val="FFFF00"/>
                </a:solidFill>
              </a:rPr>
              <a:t>JS</a:t>
            </a:r>
          </a:p>
          <a:p>
            <a:pPr algn="ctr"/>
            <a:endParaRPr lang="fr-FR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4588777" y="3967937"/>
            <a:ext cx="1062062" cy="7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V="1">
            <a:off x="1786218" y="6090456"/>
            <a:ext cx="140935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1750702" y="5845624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Actions</a:t>
            </a:r>
            <a:endParaRPr lang="fr-FR" sz="1050" dirty="0"/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588777" y="5595457"/>
            <a:ext cx="3024228" cy="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8749158" y="5721990"/>
            <a:ext cx="926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4588777" y="6216242"/>
            <a:ext cx="3010780" cy="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8749158" y="6342775"/>
            <a:ext cx="926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77448" y="107092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 </a:t>
            </a:r>
            <a:r>
              <a:rPr lang="fr-FR" dirty="0" err="1" smtClean="0"/>
              <a:t>access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51879" y="2952815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5650839" y="3167217"/>
            <a:ext cx="130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http://amg0.site11.com/Veralogin.php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550166" y="5376894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HTML home page</a:t>
            </a:r>
            <a:endParaRPr lang="fr-FR" sz="1050" dirty="0"/>
          </a:p>
        </p:txBody>
      </p:sp>
      <p:sp>
        <p:nvSpPr>
          <p:cNvPr id="101" name="Rectangle 100"/>
          <p:cNvSpPr/>
          <p:nvPr/>
        </p:nvSpPr>
        <p:spPr>
          <a:xfrm>
            <a:off x="9774409" y="630739"/>
            <a:ext cx="976650" cy="652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LUA</a:t>
            </a:r>
          </a:p>
          <a:p>
            <a:pPr algn="ctr"/>
            <a:r>
              <a:rPr lang="fr-FR" sz="1200" dirty="0" smtClean="0"/>
              <a:t> PLUGIN</a:t>
            </a:r>
          </a:p>
          <a:p>
            <a:pPr algn="ctr"/>
            <a:r>
              <a:rPr lang="fr-FR" sz="1200" dirty="0" smtClean="0"/>
              <a:t>Handler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9791816" y="1479566"/>
            <a:ext cx="976650" cy="11354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Vera </a:t>
            </a:r>
          </a:p>
          <a:p>
            <a:pPr algn="ctr"/>
            <a:r>
              <a:rPr lang="fr-FR" sz="1200" dirty="0" smtClean="0"/>
              <a:t>HTTP</a:t>
            </a:r>
          </a:p>
          <a:p>
            <a:pPr algn="ctr"/>
            <a:r>
              <a:rPr lang="fr-FR" sz="1200" dirty="0" smtClean="0"/>
              <a:t>interface</a:t>
            </a:r>
            <a:endParaRPr lang="fr-FR" sz="1200" dirty="0"/>
          </a:p>
        </p:txBody>
      </p:sp>
      <p:sp>
        <p:nvSpPr>
          <p:cNvPr id="103" name="Rectangle 102"/>
          <p:cNvSpPr/>
          <p:nvPr/>
        </p:nvSpPr>
        <p:spPr>
          <a:xfrm>
            <a:off x="9749368" y="5178079"/>
            <a:ext cx="976650" cy="6675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LUA</a:t>
            </a:r>
          </a:p>
          <a:p>
            <a:pPr algn="ctr"/>
            <a:r>
              <a:rPr lang="fr-FR" sz="1200" dirty="0" smtClean="0"/>
              <a:t> PLUGIN</a:t>
            </a:r>
          </a:p>
          <a:p>
            <a:pPr algn="ctr"/>
            <a:r>
              <a:rPr lang="fr-FR" sz="1200" dirty="0" smtClean="0"/>
              <a:t>Handler</a:t>
            </a:r>
            <a:endParaRPr lang="fr-FR" sz="1200" dirty="0"/>
          </a:p>
        </p:txBody>
      </p:sp>
      <p:sp>
        <p:nvSpPr>
          <p:cNvPr id="104" name="Rectangle 103"/>
          <p:cNvSpPr/>
          <p:nvPr/>
        </p:nvSpPr>
        <p:spPr>
          <a:xfrm>
            <a:off x="9759723" y="5922628"/>
            <a:ext cx="976650" cy="5897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Vera </a:t>
            </a:r>
          </a:p>
          <a:p>
            <a:pPr algn="ctr"/>
            <a:r>
              <a:rPr lang="fr-FR" sz="1200" dirty="0" smtClean="0"/>
              <a:t>HTTP</a:t>
            </a:r>
          </a:p>
          <a:p>
            <a:pPr algn="ctr"/>
            <a:r>
              <a:rPr lang="fr-FR" sz="1200" dirty="0" smtClean="0"/>
              <a:t>interface</a:t>
            </a:r>
            <a:endParaRPr lang="fr-FR" sz="12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5522920" y="5993219"/>
            <a:ext cx="1902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Ajax calls </a:t>
            </a:r>
            <a:r>
              <a:rPr lang="fr-FR" sz="1050" dirty="0" err="1" smtClean="0"/>
              <a:t>only</a:t>
            </a:r>
            <a:r>
              <a:rPr lang="fr-FR" sz="1050" dirty="0" smtClean="0"/>
              <a:t>, </a:t>
            </a:r>
          </a:p>
          <a:p>
            <a:r>
              <a:rPr lang="fr-FR" sz="1050" dirty="0" smtClean="0"/>
              <a:t>no more HTML page </a:t>
            </a:r>
            <a:r>
              <a:rPr lang="fr-FR" sz="1050" dirty="0" err="1" smtClean="0"/>
              <a:t>fetch</a:t>
            </a:r>
            <a:endParaRPr lang="fr-FR" sz="1050" dirty="0"/>
          </a:p>
        </p:txBody>
      </p:sp>
      <p:sp>
        <p:nvSpPr>
          <p:cNvPr id="106" name="Organigramme : Disque magnétique 105"/>
          <p:cNvSpPr/>
          <p:nvPr/>
        </p:nvSpPr>
        <p:spPr>
          <a:xfrm>
            <a:off x="3238149" y="115677"/>
            <a:ext cx="1317072" cy="5272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HTML</a:t>
            </a:r>
          </a:p>
          <a:p>
            <a:pPr algn="ctr"/>
            <a:r>
              <a:rPr lang="fr-FR" sz="1200" dirty="0" err="1" smtClean="0"/>
              <a:t>storage</a:t>
            </a:r>
            <a:endParaRPr lang="fr-FR" sz="1200" dirty="0"/>
          </a:p>
        </p:txBody>
      </p:sp>
      <p:cxnSp>
        <p:nvCxnSpPr>
          <p:cNvPr id="108" name="Connecteur droit avec flèche 107"/>
          <p:cNvCxnSpPr>
            <a:stCxn id="106" idx="3"/>
            <a:endCxn id="77" idx="0"/>
          </p:cNvCxnSpPr>
          <p:nvPr/>
        </p:nvCxnSpPr>
        <p:spPr>
          <a:xfrm>
            <a:off x="3896685" y="642964"/>
            <a:ext cx="0" cy="237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4493698" y="10515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 smtClean="0"/>
              <a:t>Icons</a:t>
            </a:r>
            <a:endParaRPr lang="fr-F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smtClean="0"/>
              <a:t>Files</a:t>
            </a:r>
            <a:endParaRPr lang="fr-FR" sz="10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414125" y="4915229"/>
            <a:ext cx="953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Desktop</a:t>
            </a:r>
          </a:p>
          <a:p>
            <a:r>
              <a:rPr lang="fr-FR" dirty="0" err="1" smtClean="0"/>
              <a:t>Iphone</a:t>
            </a:r>
            <a:endParaRPr lang="fr-FR" dirty="0" smtClean="0"/>
          </a:p>
          <a:p>
            <a:r>
              <a:rPr lang="fr-FR" dirty="0" err="1" smtClean="0"/>
              <a:t>Ipad</a:t>
            </a:r>
            <a:endParaRPr lang="fr-FR" dirty="0" smtClean="0"/>
          </a:p>
          <a:p>
            <a:r>
              <a:rPr lang="fr-FR" dirty="0" smtClean="0"/>
              <a:t>xxx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791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Custom</PresentationFormat>
  <Paragraphs>115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Mermet</dc:creator>
  <cp:lastModifiedBy>MERMET-GRANDFILLE, ALEXIS</cp:lastModifiedBy>
  <cp:revision>18</cp:revision>
  <dcterms:created xsi:type="dcterms:W3CDTF">2015-02-22T16:48:55Z</dcterms:created>
  <dcterms:modified xsi:type="dcterms:W3CDTF">2016-04-08T06:31:02Z</dcterms:modified>
</cp:coreProperties>
</file>