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ACC2-6EC9-4BC2-BAEF-BFC121FDB8D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187C-7AA9-436F-B108-3B3F9734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332656"/>
            <a:ext cx="26003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64113" y="2644924"/>
            <a:ext cx="369185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 "Display": {</a:t>
            </a:r>
          </a:p>
          <a:p>
            <a:r>
              <a:rPr lang="en-US" sz="800" dirty="0" smtClean="0"/>
              <a:t>                        "Top": 40,</a:t>
            </a:r>
          </a:p>
          <a:p>
            <a:r>
              <a:rPr lang="en-US" sz="800" dirty="0" smtClean="0"/>
              <a:t>                        "Left": 50,</a:t>
            </a:r>
          </a:p>
          <a:p>
            <a:r>
              <a:rPr lang="en-US" sz="800" dirty="0" smtClean="0"/>
              <a:t>                        "Width": 75,</a:t>
            </a:r>
          </a:p>
          <a:p>
            <a:r>
              <a:rPr lang="en-US" sz="800" dirty="0" smtClean="0"/>
              <a:t>                        "Height": 20,</a:t>
            </a:r>
          </a:p>
          <a:p>
            <a:r>
              <a:rPr lang="en-US" sz="800" dirty="0" smtClean="0"/>
              <a:t>                        "Service": "urn:upnp-org:serviceId:HVAC_UserOperatingMode1",</a:t>
            </a:r>
          </a:p>
          <a:p>
            <a:r>
              <a:rPr lang="en-US" sz="800" dirty="0" smtClean="0"/>
              <a:t>                        "Variable": "</a:t>
            </a:r>
            <a:r>
              <a:rPr lang="en-US" sz="800" dirty="0" err="1" smtClean="0"/>
              <a:t>ModeStatus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"Value": "Off"</a:t>
            </a:r>
          </a:p>
          <a:p>
            <a:r>
              <a:rPr lang="en-US" sz="800" dirty="0" smtClean="0"/>
              <a:t>                    },</a:t>
            </a:r>
          </a:p>
          <a:p>
            <a:r>
              <a:rPr lang="en-US" sz="800" dirty="0" smtClean="0"/>
              <a:t>                    "Command": {</a:t>
            </a:r>
          </a:p>
          <a:p>
            <a:r>
              <a:rPr lang="en-US" sz="800" dirty="0" smtClean="0"/>
              <a:t>                        "Service": "urn:upnp-org:serviceId:HVAC_UserOperatingMode1",</a:t>
            </a:r>
          </a:p>
          <a:p>
            <a:r>
              <a:rPr lang="en-US" sz="800" dirty="0" smtClean="0"/>
              <a:t>                        "Action": "</a:t>
            </a:r>
            <a:r>
              <a:rPr lang="en-US" sz="800" dirty="0" err="1" smtClean="0"/>
              <a:t>SetModeTarget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"Parameters": [</a:t>
            </a:r>
          </a:p>
          <a:p>
            <a:r>
              <a:rPr lang="en-US" sz="800" dirty="0" smtClean="0"/>
              <a:t>                            {</a:t>
            </a:r>
          </a:p>
          <a:p>
            <a:r>
              <a:rPr lang="en-US" sz="800" dirty="0" smtClean="0"/>
              <a:t>                                "Name": "</a:t>
            </a:r>
            <a:r>
              <a:rPr lang="en-US" sz="800" dirty="0" err="1" smtClean="0"/>
              <a:t>NewModeTarget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        "Value": "Off"</a:t>
            </a:r>
          </a:p>
          <a:p>
            <a:r>
              <a:rPr lang="en-US" sz="800" dirty="0" smtClean="0"/>
              <a:t>                            }</a:t>
            </a:r>
          </a:p>
          <a:p>
            <a:r>
              <a:rPr lang="en-US" sz="800" dirty="0" smtClean="0"/>
              <a:t>                        ]</a:t>
            </a:r>
          </a:p>
          <a:p>
            <a:r>
              <a:rPr lang="en-US" sz="800" dirty="0" smtClean="0"/>
              <a:t>                    },</a:t>
            </a:r>
            <a:endParaRPr 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23728" y="1008932"/>
            <a:ext cx="3040385" cy="163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71378" y="3276565"/>
            <a:ext cx="346440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 "Display": {</a:t>
            </a:r>
          </a:p>
          <a:p>
            <a:r>
              <a:rPr lang="en-US" sz="800" dirty="0" smtClean="0"/>
              <a:t>                        "Top": 40,</a:t>
            </a:r>
          </a:p>
          <a:p>
            <a:r>
              <a:rPr lang="en-US" sz="800" dirty="0" smtClean="0"/>
              <a:t>                        "Left": 150,</a:t>
            </a:r>
          </a:p>
          <a:p>
            <a:r>
              <a:rPr lang="en-US" sz="800" dirty="0" smtClean="0"/>
              <a:t>                        "Width": 75,</a:t>
            </a:r>
          </a:p>
          <a:p>
            <a:r>
              <a:rPr lang="en-US" sz="800" dirty="0" smtClean="0"/>
              <a:t>                        "Height": 20,</a:t>
            </a:r>
          </a:p>
          <a:p>
            <a:r>
              <a:rPr lang="en-US" sz="800" dirty="0" smtClean="0"/>
              <a:t>                        "Service": "urn:upnp-org:serviceId:HVAC_UserOperatingMode1",</a:t>
            </a:r>
          </a:p>
          <a:p>
            <a:r>
              <a:rPr lang="en-US" sz="800" dirty="0" smtClean="0"/>
              <a:t>                        "Variable": "</a:t>
            </a:r>
            <a:r>
              <a:rPr lang="en-US" sz="800" dirty="0" err="1" smtClean="0"/>
              <a:t>ModeStatus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"Value": "</a:t>
            </a:r>
            <a:r>
              <a:rPr lang="en-US" sz="800" dirty="0" err="1" smtClean="0"/>
              <a:t>HeatOn</a:t>
            </a:r>
            <a:r>
              <a:rPr lang="en-US" sz="800" dirty="0" smtClean="0"/>
              <a:t>"</a:t>
            </a:r>
          </a:p>
          <a:p>
            <a:r>
              <a:rPr lang="en-US" sz="800" dirty="0" smtClean="0"/>
              <a:t>                    },</a:t>
            </a:r>
          </a:p>
          <a:p>
            <a:r>
              <a:rPr lang="en-US" sz="800" dirty="0" smtClean="0"/>
              <a:t>                    "Command": {</a:t>
            </a:r>
          </a:p>
          <a:p>
            <a:r>
              <a:rPr lang="en-US" sz="800" dirty="0" smtClean="0"/>
              <a:t>                        "Service": "urn:upnp-org:serviceId:HVAC_UserOperatingMode1",</a:t>
            </a:r>
          </a:p>
          <a:p>
            <a:r>
              <a:rPr lang="en-US" sz="800" dirty="0" smtClean="0"/>
              <a:t>                        "Action": "</a:t>
            </a:r>
            <a:r>
              <a:rPr lang="en-US" sz="800" dirty="0" err="1" smtClean="0"/>
              <a:t>SetModeTarget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"Parameters": [</a:t>
            </a:r>
          </a:p>
          <a:p>
            <a:r>
              <a:rPr lang="en-US" sz="800" dirty="0" smtClean="0"/>
              <a:t>                            {</a:t>
            </a:r>
          </a:p>
          <a:p>
            <a:r>
              <a:rPr lang="en-US" sz="800" dirty="0" smtClean="0"/>
              <a:t>                                "Name": "</a:t>
            </a:r>
            <a:r>
              <a:rPr lang="en-US" sz="800" dirty="0" err="1" smtClean="0"/>
              <a:t>NewModeTarget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        "Value": "</a:t>
            </a:r>
            <a:r>
              <a:rPr lang="en-US" sz="800" dirty="0" err="1" smtClean="0"/>
              <a:t>HeatOn</a:t>
            </a:r>
            <a:r>
              <a:rPr lang="en-US" sz="800" dirty="0" smtClean="0"/>
              <a:t>"</a:t>
            </a:r>
          </a:p>
          <a:p>
            <a:r>
              <a:rPr lang="en-US" sz="800" dirty="0" smtClean="0"/>
              <a:t>                            }</a:t>
            </a:r>
          </a:p>
          <a:p>
            <a:r>
              <a:rPr lang="en-US" sz="800" dirty="0" smtClean="0"/>
              <a:t>                        ]</a:t>
            </a:r>
          </a:p>
          <a:p>
            <a:r>
              <a:rPr lang="en-US" sz="800" dirty="0" smtClean="0"/>
              <a:t>                    },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71675" y="1340768"/>
            <a:ext cx="656109" cy="19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3968" y="1166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 "Display": {</a:t>
            </a:r>
          </a:p>
          <a:p>
            <a:r>
              <a:rPr lang="en-US" sz="800" dirty="0" smtClean="0"/>
              <a:t>                        "Service": "urn:upnp-org:serviceId:TemperatureSetpoint1_Heat",</a:t>
            </a:r>
          </a:p>
          <a:p>
            <a:r>
              <a:rPr lang="en-US" sz="800" dirty="0" smtClean="0"/>
              <a:t>                        "Variable": "</a:t>
            </a:r>
            <a:r>
              <a:rPr lang="en-US" sz="800" dirty="0" err="1" smtClean="0"/>
              <a:t>CurrentSetpoint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"Top": 10,</a:t>
            </a:r>
          </a:p>
          <a:p>
            <a:r>
              <a:rPr lang="en-US" sz="800" dirty="0" smtClean="0"/>
              <a:t>                        "Left": 250,</a:t>
            </a:r>
          </a:p>
          <a:p>
            <a:r>
              <a:rPr lang="en-US" sz="800" dirty="0" smtClean="0"/>
              <a:t>                        "Width": 100,</a:t>
            </a:r>
          </a:p>
          <a:p>
            <a:r>
              <a:rPr lang="en-US" sz="800" dirty="0" smtClean="0"/>
              <a:t>                        "Height": 20</a:t>
            </a:r>
          </a:p>
          <a:p>
            <a:r>
              <a:rPr lang="en-US" sz="800" dirty="0" smtClean="0"/>
              <a:t>                    },</a:t>
            </a:r>
          </a:p>
          <a:p>
            <a:r>
              <a:rPr lang="en-US" sz="800" dirty="0" smtClean="0"/>
              <a:t>                    "Command": {</a:t>
            </a:r>
          </a:p>
          <a:p>
            <a:r>
              <a:rPr lang="en-US" sz="800" dirty="0" smtClean="0"/>
              <a:t>                        "Service": "urn:upnp-org:serviceId:TemperatureSetpoint1_Heat",</a:t>
            </a:r>
          </a:p>
          <a:p>
            <a:r>
              <a:rPr lang="en-US" sz="800" dirty="0" smtClean="0"/>
              <a:t>                        "Action": "</a:t>
            </a:r>
            <a:r>
              <a:rPr lang="en-US" sz="800" dirty="0" err="1" smtClean="0"/>
              <a:t>SetCurrentSetpoint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"Parameters": [</a:t>
            </a:r>
          </a:p>
          <a:p>
            <a:r>
              <a:rPr lang="en-US" sz="800" dirty="0" smtClean="0"/>
              <a:t>                            {</a:t>
            </a:r>
          </a:p>
          <a:p>
            <a:r>
              <a:rPr lang="en-US" sz="800" dirty="0" smtClean="0"/>
              <a:t>                                "Name": "</a:t>
            </a:r>
            <a:r>
              <a:rPr lang="en-US" sz="800" dirty="0" err="1" smtClean="0"/>
              <a:t>NewCurrentSetpoint</a:t>
            </a:r>
            <a:r>
              <a:rPr lang="en-US" sz="800" dirty="0" smtClean="0"/>
              <a:t>",</a:t>
            </a:r>
          </a:p>
          <a:p>
            <a:r>
              <a:rPr lang="en-US" sz="800" dirty="0" smtClean="0"/>
              <a:t>                                "ID": "</a:t>
            </a:r>
            <a:r>
              <a:rPr lang="en-US" sz="800" dirty="0" err="1" smtClean="0"/>
              <a:t>NewCurrentSetpointHeat</a:t>
            </a:r>
            <a:r>
              <a:rPr lang="en-US" sz="800" dirty="0" smtClean="0"/>
              <a:t>"</a:t>
            </a:r>
          </a:p>
          <a:p>
            <a:r>
              <a:rPr lang="en-US" sz="800" dirty="0" smtClean="0"/>
              <a:t>                            }</a:t>
            </a:r>
          </a:p>
          <a:p>
            <a:r>
              <a:rPr lang="en-US" sz="800" dirty="0" smtClean="0"/>
              <a:t>                        ]</a:t>
            </a:r>
          </a:p>
          <a:p>
            <a:r>
              <a:rPr lang="en-US" sz="800" dirty="0" smtClean="0"/>
              <a:t>                    },</a:t>
            </a:r>
            <a:endParaRPr lang="en-US" sz="8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71800" y="476672"/>
            <a:ext cx="1656184" cy="53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29" y="190855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 "Service": "urn:upnp-org:serviceId:TemperatureSensor1",</a:t>
            </a:r>
          </a:p>
          <a:p>
            <a:r>
              <a:rPr lang="en-US" sz="1000" dirty="0" smtClean="0"/>
              <a:t>        "Variable": "</a:t>
            </a:r>
            <a:r>
              <a:rPr lang="en-US" sz="1000" dirty="0" err="1" smtClean="0"/>
              <a:t>CurrentTemperature</a:t>
            </a:r>
            <a:r>
              <a:rPr lang="en-US" sz="1000" dirty="0" smtClean="0"/>
              <a:t>",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23528" y="836712"/>
            <a:ext cx="720080" cy="101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1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MERMET-GRANDFILLE, ALEXIS</dc:creator>
  <cp:lastModifiedBy>MERMET-GRANDFILLE, ALEXIS</cp:lastModifiedBy>
  <cp:revision>1</cp:revision>
  <dcterms:created xsi:type="dcterms:W3CDTF">2015-11-27T10:15:56Z</dcterms:created>
  <dcterms:modified xsi:type="dcterms:W3CDTF">2015-11-27T10:23:05Z</dcterms:modified>
</cp:coreProperties>
</file>