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1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C6826-43DD-401D-86A3-B66E90F08BB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4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1A5-4A6E-4134-AD30-95F88C7BA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 (Design)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EF54-A119-4DB0-AF33-19216C04B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Gabriel, Travis Redfield, Taylor Meads, </a:t>
            </a:r>
            <a:r>
              <a:rPr lang="en-US" dirty="0" err="1"/>
              <a:t>Maclane</a:t>
            </a:r>
            <a:r>
              <a:rPr lang="en-US" dirty="0"/>
              <a:t> May, Max Livingston</a:t>
            </a:r>
          </a:p>
        </p:txBody>
      </p:sp>
    </p:spTree>
    <p:extLst>
      <p:ext uri="{BB962C8B-B14F-4D97-AF65-F5344CB8AC3E}">
        <p14:creationId xmlns:p14="http://schemas.microsoft.com/office/powerpoint/2010/main" val="274196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926-014D-44FA-A053-ECE7E4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302-A239-42A5-A4B3-2C38028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FD8B-52C5-458A-B3ED-8D559C55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557-1CDC-4939-AC62-036353ED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3810-232D-44DA-8C0B-224FAD1A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7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26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Crimson Clubs (Design)</vt:lpstr>
      <vt:lpstr>Recap</vt:lpstr>
      <vt:lpstr>Class Diagram</vt:lpstr>
      <vt:lpstr>Sequence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 (Design)</dc:title>
  <dc:creator>Adam Gabriel</dc:creator>
  <cp:lastModifiedBy>Adam Gabriel</cp:lastModifiedBy>
  <cp:revision>1</cp:revision>
  <dcterms:created xsi:type="dcterms:W3CDTF">2018-03-25T22:50:33Z</dcterms:created>
  <dcterms:modified xsi:type="dcterms:W3CDTF">2018-03-25T22:55:58Z</dcterms:modified>
</cp:coreProperties>
</file>