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71" r:id="rId9"/>
    <p:sldId id="262" r:id="rId10"/>
    <p:sldId id="264" r:id="rId11"/>
    <p:sldId id="273" r:id="rId12"/>
    <p:sldId id="274" r:id="rId13"/>
    <p:sldId id="275" r:id="rId14"/>
    <p:sldId id="276" r:id="rId15"/>
    <p:sldId id="272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61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1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7C7B4C-EAD8-45AE-BE2A-EA608AE8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Crimson Clubs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9C489E-E1D4-4C33-931B-BCA06CB6F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Gabriel, Max Livingston, Travis Redfield, </a:t>
            </a:r>
            <a:r>
              <a:rPr lang="en-US" dirty="0" err="1"/>
              <a:t>Maclane</a:t>
            </a:r>
            <a:r>
              <a:rPr lang="en-US" dirty="0"/>
              <a:t> May, Taylor Meads</a:t>
            </a:r>
          </a:p>
        </p:txBody>
      </p:sp>
    </p:spTree>
    <p:extLst>
      <p:ext uri="{BB962C8B-B14F-4D97-AF65-F5344CB8AC3E}">
        <p14:creationId xmlns:p14="http://schemas.microsoft.com/office/powerpoint/2010/main" val="16375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562753"/>
            <a:ext cx="5906153" cy="593575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9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52" y="365760"/>
            <a:ext cx="2849848" cy="5871671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7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Personal</a:t>
            </a:r>
            <a:br>
              <a:rPr lang="en-US" dirty="0" smtClean="0"/>
            </a:br>
            <a:r>
              <a:rPr lang="en-US" dirty="0" smtClean="0"/>
              <a:t> Calendar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0"/>
            <a:ext cx="3829050" cy="6683685"/>
          </a:xfrm>
        </p:spPr>
      </p:pic>
    </p:spTree>
    <p:extLst>
      <p:ext uri="{BB962C8B-B14F-4D97-AF65-F5344CB8AC3E}">
        <p14:creationId xmlns:p14="http://schemas.microsoft.com/office/powerpoint/2010/main" val="356868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Clubs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49" y="-81133"/>
            <a:ext cx="4079876" cy="6939133"/>
          </a:xfrm>
        </p:spPr>
      </p:pic>
    </p:spTree>
    <p:extLst>
      <p:ext uri="{BB962C8B-B14F-4D97-AF65-F5344CB8AC3E}">
        <p14:creationId xmlns:p14="http://schemas.microsoft.com/office/powerpoint/2010/main" val="417896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Club 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-165073"/>
            <a:ext cx="4241800" cy="7046860"/>
          </a:xfrm>
        </p:spPr>
      </p:pic>
    </p:spTree>
    <p:extLst>
      <p:ext uri="{BB962C8B-B14F-4D97-AF65-F5344CB8AC3E}">
        <p14:creationId xmlns:p14="http://schemas.microsoft.com/office/powerpoint/2010/main" val="93950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B442C-A78C-4B94-B8D0-641237F7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89EF5C-3D0B-451F-BE20-83C11183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6486E1-9669-4FD4-A6A4-9A741B10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B07D61-2B5F-4F1D-B4BE-A8033607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2F46A1-65B2-4322-BA2F-9B65B842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05FA0E-9C68-437B-90B5-4F41436F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5D511-1E1A-42A3-B869-45523D04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9B3FB-D65F-44E4-AB8D-BA6E36BB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38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FBBCDE-D3D1-4218-A02E-EA5A9FCF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726A4B-3027-4B2E-A0C1-FCF60C56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 User </a:t>
            </a:r>
            <a:r>
              <a:rPr lang="en-US" dirty="0"/>
              <a:t>– Club leaders, officers, faculty advisors, etc. who have more privileges for a specific club than others. Doubles as a standard user. </a:t>
            </a:r>
          </a:p>
          <a:p>
            <a:r>
              <a:rPr lang="en-US" b="1" dirty="0"/>
              <a:t>Standard User</a:t>
            </a:r>
            <a:r>
              <a:rPr lang="en-US" dirty="0"/>
              <a:t> – A normal user with normal privileges.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99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B58D7-CB7F-410F-8820-4B6E9B80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FAA8CE-F5AF-4311-B371-BA36A2A7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other people/Approve people</a:t>
            </a:r>
            <a:endParaRPr lang="en-US" b="0" dirty="0">
              <a:effectLst/>
            </a:endParaRPr>
          </a:p>
          <a:p>
            <a:r>
              <a:rPr lang="en-US" dirty="0"/>
              <a:t>Create Events</a:t>
            </a:r>
            <a:endParaRPr lang="en-US" b="0" dirty="0">
              <a:effectLst/>
            </a:endParaRPr>
          </a:p>
          <a:p>
            <a:r>
              <a:rPr lang="en-US" dirty="0"/>
              <a:t>Push Notifications</a:t>
            </a:r>
            <a:endParaRPr lang="en-US" b="0" dirty="0">
              <a:effectLst/>
            </a:endParaRPr>
          </a:p>
          <a:p>
            <a:r>
              <a:rPr lang="en-US" dirty="0"/>
              <a:t>Remove People</a:t>
            </a:r>
            <a:endParaRPr lang="en-US" b="0" dirty="0">
              <a:effectLst/>
            </a:endParaRPr>
          </a:p>
          <a:p>
            <a:r>
              <a:rPr lang="en-US" dirty="0"/>
              <a:t>Modify Description/Info/Tags</a:t>
            </a:r>
            <a:endParaRPr lang="en-US" b="0" dirty="0">
              <a:effectLst/>
            </a:endParaRPr>
          </a:p>
          <a:p>
            <a:r>
              <a:rPr lang="en-US" dirty="0"/>
              <a:t>Add Stats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9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78AF0-B0BF-408F-915A-F615002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(Normal)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C44817-CA2F-45E2-8B6F-3FC58E03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to Join Club/Join Club</a:t>
            </a:r>
            <a:endParaRPr lang="en-US" b="0" dirty="0">
              <a:effectLst/>
            </a:endParaRPr>
          </a:p>
          <a:p>
            <a:r>
              <a:rPr lang="en-US" dirty="0"/>
              <a:t>Search Clubs</a:t>
            </a:r>
            <a:endParaRPr lang="en-US" b="0" dirty="0">
              <a:effectLst/>
            </a:endParaRPr>
          </a:p>
          <a:p>
            <a:r>
              <a:rPr lang="en-US" dirty="0"/>
              <a:t>Look at Personal Calendar</a:t>
            </a:r>
            <a:endParaRPr lang="en-US" b="0" dirty="0">
              <a:effectLst/>
            </a:endParaRPr>
          </a:p>
          <a:p>
            <a:r>
              <a:rPr lang="en-US" dirty="0"/>
              <a:t>Leave Clubs</a:t>
            </a:r>
            <a:endParaRPr lang="en-US" b="0" dirty="0">
              <a:effectLst/>
            </a:endParaRPr>
          </a:p>
          <a:p>
            <a:r>
              <a:rPr lang="en-US" dirty="0"/>
              <a:t>Look at info</a:t>
            </a:r>
            <a:endParaRPr lang="en-US" b="0" dirty="0">
              <a:effectLst/>
            </a:endParaRPr>
          </a:p>
          <a:p>
            <a:r>
              <a:rPr lang="en-US" dirty="0"/>
              <a:t>Create Profile</a:t>
            </a:r>
            <a:endParaRPr lang="en-US" b="0" dirty="0">
              <a:effectLst/>
            </a:endParaRPr>
          </a:p>
          <a:p>
            <a:r>
              <a:rPr lang="en-US" dirty="0"/>
              <a:t>View Event Stats/Leagues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7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7435F-1751-4590-A673-0EBD8B4E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37FEC-E5B4-4101-ABE3-40FD002B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Save to backend</a:t>
            </a:r>
          </a:p>
          <a:p>
            <a:r>
              <a:rPr lang="en-US" dirty="0"/>
              <a:t>Flexible UI for website and app</a:t>
            </a:r>
          </a:p>
          <a:p>
            <a:r>
              <a:rPr lang="en-US" dirty="0"/>
              <a:t>Profile Management (?)</a:t>
            </a:r>
          </a:p>
          <a:p>
            <a:r>
              <a:rPr lang="en-US" dirty="0"/>
              <a:t>Search Algorithm based on Profile/Tags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4743305-3B93-4D29-A826-D92D8D07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80" y="138546"/>
            <a:ext cx="6432150" cy="63537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5DDFE7-C656-42DC-B800-408DD11F183C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Normal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93448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0254C-B3A4-448B-8ED8-220C2E4C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72" y="249381"/>
            <a:ext cx="2996619" cy="439674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41611B0C-A7FD-49C2-A66E-F7B0AE3D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81" y="249381"/>
            <a:ext cx="6767703" cy="60221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95455C-C973-4F55-80EE-7E2D6B95A590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Admin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1029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E2730-1D7B-4651-8B68-1D2515A5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79546A-AE2E-4085-AA67-4EB4D5F7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7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</TotalTime>
  <Words>160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Schoolbook</vt:lpstr>
      <vt:lpstr>Arial</vt:lpstr>
      <vt:lpstr>Wingdings 2</vt:lpstr>
      <vt:lpstr>View</vt:lpstr>
      <vt:lpstr>Crimson Clubs</vt:lpstr>
      <vt:lpstr>Description Review</vt:lpstr>
      <vt:lpstr>Definitions</vt:lpstr>
      <vt:lpstr>Functional Requirements (Admin)</vt:lpstr>
      <vt:lpstr>Functional Requirements (Normal)</vt:lpstr>
      <vt:lpstr>Non-Functional Requirements</vt:lpstr>
      <vt:lpstr>PowerPoint Presentation</vt:lpstr>
      <vt:lpstr> </vt:lpstr>
      <vt:lpstr>Class Diagram</vt:lpstr>
      <vt:lpstr>Add User</vt:lpstr>
      <vt:lpstr>Create Event</vt:lpstr>
      <vt:lpstr>Display Personal  Calendar</vt:lpstr>
      <vt:lpstr>Search Clubs</vt:lpstr>
      <vt:lpstr>Update Club Info</vt:lpstr>
      <vt:lpstr>Database Diagram</vt:lpstr>
      <vt:lpstr>System Evolution</vt:lpstr>
      <vt:lpstr>Potential Risks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</dc:title>
  <dc:creator>Adam Gabriel</dc:creator>
  <cp:lastModifiedBy>Travis Redfield</cp:lastModifiedBy>
  <cp:revision>8</cp:revision>
  <dcterms:created xsi:type="dcterms:W3CDTF">2018-02-25T20:48:26Z</dcterms:created>
  <dcterms:modified xsi:type="dcterms:W3CDTF">2018-02-27T01:32:47Z</dcterms:modified>
</cp:coreProperties>
</file>