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77" r:id="rId8"/>
    <p:sldId id="263" r:id="rId9"/>
    <p:sldId id="271" r:id="rId10"/>
    <p:sldId id="262" r:id="rId11"/>
    <p:sldId id="264" r:id="rId12"/>
    <p:sldId id="273" r:id="rId13"/>
    <p:sldId id="274" r:id="rId14"/>
    <p:sldId id="275" r:id="rId15"/>
    <p:sldId id="276" r:id="rId16"/>
    <p:sldId id="272" r:id="rId17"/>
    <p:sldId id="278" r:id="rId18"/>
    <p:sldId id="26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9610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417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614084-99CB-4937-A8D2-54BEE84FEE74}" type="datetimeFigureOut">
              <a:rPr lang="en-US" smtClean="0"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E2C0B41-26B4-4EDA-90B4-C25F9CBF5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1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7B4C-EAD8-45AE-BE2A-EA608AE8F9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Crimson Clubs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C489E-E1D4-4C33-931B-BCA06CB6F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Gabriel, Max Livingston, Travis Redfield, </a:t>
            </a:r>
            <a:r>
              <a:rPr lang="en-US" dirty="0" err="1"/>
              <a:t>Maclane</a:t>
            </a:r>
            <a:r>
              <a:rPr lang="en-US" dirty="0"/>
              <a:t> May, Taylor Meads</a:t>
            </a:r>
          </a:p>
        </p:txBody>
      </p:sp>
    </p:spTree>
    <p:extLst>
      <p:ext uri="{BB962C8B-B14F-4D97-AF65-F5344CB8AC3E}">
        <p14:creationId xmlns:p14="http://schemas.microsoft.com/office/powerpoint/2010/main" val="16375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2730-1D7B-4651-8B68-1D2515A5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546A-AE2E-4085-AA67-4EB4D5F78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87" y="562753"/>
            <a:ext cx="5906153" cy="5935758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</a:t>
            </a:r>
          </a:p>
        </p:txBody>
      </p:sp>
    </p:spTree>
    <p:extLst>
      <p:ext uri="{BB962C8B-B14F-4D97-AF65-F5344CB8AC3E}">
        <p14:creationId xmlns:p14="http://schemas.microsoft.com/office/powerpoint/2010/main" val="157039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52" y="365760"/>
            <a:ext cx="2849848" cy="5871671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Event</a:t>
            </a:r>
          </a:p>
        </p:txBody>
      </p:sp>
    </p:spTree>
    <p:extLst>
      <p:ext uri="{BB962C8B-B14F-4D97-AF65-F5344CB8AC3E}">
        <p14:creationId xmlns:p14="http://schemas.microsoft.com/office/powerpoint/2010/main" val="54927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Personal</a:t>
            </a:r>
            <a:br>
              <a:rPr lang="en-US" dirty="0"/>
            </a:br>
            <a:r>
              <a:rPr lang="en-US" dirty="0"/>
              <a:t> Calendar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192" y="0"/>
            <a:ext cx="3829050" cy="6683685"/>
          </a:xfrm>
        </p:spPr>
      </p:pic>
    </p:spTree>
    <p:extLst>
      <p:ext uri="{BB962C8B-B14F-4D97-AF65-F5344CB8AC3E}">
        <p14:creationId xmlns:p14="http://schemas.microsoft.com/office/powerpoint/2010/main" val="35686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Clubs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49" y="-81133"/>
            <a:ext cx="4079876" cy="6939133"/>
          </a:xfrm>
        </p:spPr>
      </p:pic>
    </p:spTree>
    <p:extLst>
      <p:ext uri="{BB962C8B-B14F-4D97-AF65-F5344CB8AC3E}">
        <p14:creationId xmlns:p14="http://schemas.microsoft.com/office/powerpoint/2010/main" val="41789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Club Info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075" y="-165073"/>
            <a:ext cx="4241800" cy="7046860"/>
          </a:xfrm>
        </p:spPr>
      </p:pic>
    </p:spTree>
    <p:extLst>
      <p:ext uri="{BB962C8B-B14F-4D97-AF65-F5344CB8AC3E}">
        <p14:creationId xmlns:p14="http://schemas.microsoft.com/office/powerpoint/2010/main" val="9395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B442C-A78C-4B94-B8D0-641237F7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36" y="124519"/>
            <a:ext cx="10516471" cy="6733481"/>
          </a:xfrm>
        </p:spPr>
      </p:pic>
      <p:sp>
        <p:nvSpPr>
          <p:cNvPr id="7" name="Rounded Rectangle 6"/>
          <p:cNvSpPr/>
          <p:nvPr/>
        </p:nvSpPr>
        <p:spPr>
          <a:xfrm>
            <a:off x="325463" y="124519"/>
            <a:ext cx="5680129" cy="51139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735092" y="4207790"/>
            <a:ext cx="6896745" cy="250814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37845" y="52490"/>
            <a:ext cx="8198387" cy="5632375"/>
          </a:xfrm>
          <a:custGeom>
            <a:avLst/>
            <a:gdLst>
              <a:gd name="connsiteX0" fmla="*/ 3481754 w 3675287"/>
              <a:gd name="connsiteY0" fmla="*/ 0 h 5374882"/>
              <a:gd name="connsiteX1" fmla="*/ 3622431 w 3675287"/>
              <a:gd name="connsiteY1" fmla="*/ 3130062 h 5374882"/>
              <a:gd name="connsiteX2" fmla="*/ 2699239 w 3675287"/>
              <a:gd name="connsiteY2" fmla="*/ 2980593 h 5374882"/>
              <a:gd name="connsiteX3" fmla="*/ 1169377 w 3675287"/>
              <a:gd name="connsiteY3" fmla="*/ 2883877 h 5374882"/>
              <a:gd name="connsiteX4" fmla="*/ 1169377 w 3675287"/>
              <a:gd name="connsiteY4" fmla="*/ 5363308 h 5374882"/>
              <a:gd name="connsiteX5" fmla="*/ 0 w 3675287"/>
              <a:gd name="connsiteY5" fmla="*/ 3640016 h 5374882"/>
              <a:gd name="connsiteX0" fmla="*/ 3481754 w 3675287"/>
              <a:gd name="connsiteY0" fmla="*/ 0 h 5368803"/>
              <a:gd name="connsiteX1" fmla="*/ 3622431 w 3675287"/>
              <a:gd name="connsiteY1" fmla="*/ 3130062 h 5368803"/>
              <a:gd name="connsiteX2" fmla="*/ 2699239 w 3675287"/>
              <a:gd name="connsiteY2" fmla="*/ 2980593 h 5368803"/>
              <a:gd name="connsiteX3" fmla="*/ 1459523 w 3675287"/>
              <a:gd name="connsiteY3" fmla="*/ 3138854 h 5368803"/>
              <a:gd name="connsiteX4" fmla="*/ 1169377 w 3675287"/>
              <a:gd name="connsiteY4" fmla="*/ 5363308 h 5368803"/>
              <a:gd name="connsiteX5" fmla="*/ 0 w 3675287"/>
              <a:gd name="connsiteY5" fmla="*/ 3640016 h 5368803"/>
              <a:gd name="connsiteX0" fmla="*/ 3481754 w 3693290"/>
              <a:gd name="connsiteY0" fmla="*/ 0 h 5368803"/>
              <a:gd name="connsiteX1" fmla="*/ 3622431 w 3693290"/>
              <a:gd name="connsiteY1" fmla="*/ 3130062 h 5368803"/>
              <a:gd name="connsiteX2" fmla="*/ 2453054 w 3693290"/>
              <a:gd name="connsiteY2" fmla="*/ 2787163 h 5368803"/>
              <a:gd name="connsiteX3" fmla="*/ 1459523 w 3693290"/>
              <a:gd name="connsiteY3" fmla="*/ 3138854 h 5368803"/>
              <a:gd name="connsiteX4" fmla="*/ 1169377 w 3693290"/>
              <a:gd name="connsiteY4" fmla="*/ 5363308 h 5368803"/>
              <a:gd name="connsiteX5" fmla="*/ 0 w 3693290"/>
              <a:gd name="connsiteY5" fmla="*/ 3640016 h 5368803"/>
              <a:gd name="connsiteX0" fmla="*/ 3481754 w 3592584"/>
              <a:gd name="connsiteY0" fmla="*/ 0 h 5368803"/>
              <a:gd name="connsiteX1" fmla="*/ 3472962 w 3592584"/>
              <a:gd name="connsiteY1" fmla="*/ 2576147 h 5368803"/>
              <a:gd name="connsiteX2" fmla="*/ 2453054 w 3592584"/>
              <a:gd name="connsiteY2" fmla="*/ 2787163 h 5368803"/>
              <a:gd name="connsiteX3" fmla="*/ 1459523 w 3592584"/>
              <a:gd name="connsiteY3" fmla="*/ 3138854 h 5368803"/>
              <a:gd name="connsiteX4" fmla="*/ 1169377 w 3592584"/>
              <a:gd name="connsiteY4" fmla="*/ 5363308 h 5368803"/>
              <a:gd name="connsiteX5" fmla="*/ 0 w 3592584"/>
              <a:gd name="connsiteY5" fmla="*/ 3640016 h 5368803"/>
              <a:gd name="connsiteX0" fmla="*/ 3464169 w 3583370"/>
              <a:gd name="connsiteY0" fmla="*/ 0 h 5386388"/>
              <a:gd name="connsiteX1" fmla="*/ 3472962 w 3583370"/>
              <a:gd name="connsiteY1" fmla="*/ 2593732 h 5386388"/>
              <a:gd name="connsiteX2" fmla="*/ 2453054 w 3583370"/>
              <a:gd name="connsiteY2" fmla="*/ 2804748 h 5386388"/>
              <a:gd name="connsiteX3" fmla="*/ 1459523 w 3583370"/>
              <a:gd name="connsiteY3" fmla="*/ 3156439 h 5386388"/>
              <a:gd name="connsiteX4" fmla="*/ 1169377 w 3583370"/>
              <a:gd name="connsiteY4" fmla="*/ 5380893 h 5386388"/>
              <a:gd name="connsiteX5" fmla="*/ 0 w 3583370"/>
              <a:gd name="connsiteY5" fmla="*/ 3657601 h 5386388"/>
              <a:gd name="connsiteX0" fmla="*/ 3464169 w 3646910"/>
              <a:gd name="connsiteY0" fmla="*/ 0 h 5386388"/>
              <a:gd name="connsiteX1" fmla="*/ 3472962 w 3646910"/>
              <a:gd name="connsiteY1" fmla="*/ 2593732 h 5386388"/>
              <a:gd name="connsiteX2" fmla="*/ 1547446 w 3646910"/>
              <a:gd name="connsiteY2" fmla="*/ 2734410 h 5386388"/>
              <a:gd name="connsiteX3" fmla="*/ 1459523 w 3646910"/>
              <a:gd name="connsiteY3" fmla="*/ 3156439 h 5386388"/>
              <a:gd name="connsiteX4" fmla="*/ 1169377 w 3646910"/>
              <a:gd name="connsiteY4" fmla="*/ 5380893 h 5386388"/>
              <a:gd name="connsiteX5" fmla="*/ 0 w 3646910"/>
              <a:gd name="connsiteY5" fmla="*/ 3657601 h 5386388"/>
              <a:gd name="connsiteX0" fmla="*/ 3464169 w 3646910"/>
              <a:gd name="connsiteY0" fmla="*/ 0 h 5445514"/>
              <a:gd name="connsiteX1" fmla="*/ 3472962 w 3646910"/>
              <a:gd name="connsiteY1" fmla="*/ 2593732 h 5445514"/>
              <a:gd name="connsiteX2" fmla="*/ 1547446 w 3646910"/>
              <a:gd name="connsiteY2" fmla="*/ 2734410 h 5445514"/>
              <a:gd name="connsiteX3" fmla="*/ 1248507 w 3646910"/>
              <a:gd name="connsiteY3" fmla="*/ 4853355 h 5445514"/>
              <a:gd name="connsiteX4" fmla="*/ 1169377 w 3646910"/>
              <a:gd name="connsiteY4" fmla="*/ 5380893 h 5445514"/>
              <a:gd name="connsiteX5" fmla="*/ 0 w 3646910"/>
              <a:gd name="connsiteY5" fmla="*/ 3657601 h 5445514"/>
              <a:gd name="connsiteX0" fmla="*/ 4902949 w 5085690"/>
              <a:gd name="connsiteY0" fmla="*/ 0 h 5338461"/>
              <a:gd name="connsiteX1" fmla="*/ 4911742 w 5085690"/>
              <a:gd name="connsiteY1" fmla="*/ 2593732 h 5338461"/>
              <a:gd name="connsiteX2" fmla="*/ 2986226 w 5085690"/>
              <a:gd name="connsiteY2" fmla="*/ 2734410 h 5338461"/>
              <a:gd name="connsiteX3" fmla="*/ 2687287 w 5085690"/>
              <a:gd name="connsiteY3" fmla="*/ 4853355 h 5338461"/>
              <a:gd name="connsiteX4" fmla="*/ 14426 w 5085690"/>
              <a:gd name="connsiteY4" fmla="*/ 5257800 h 5338461"/>
              <a:gd name="connsiteX5" fmla="*/ 1438780 w 5085690"/>
              <a:gd name="connsiteY5" fmla="*/ 3657601 h 5338461"/>
              <a:gd name="connsiteX0" fmla="*/ 4945839 w 5128580"/>
              <a:gd name="connsiteY0" fmla="*/ 0 h 5348008"/>
              <a:gd name="connsiteX1" fmla="*/ 4954632 w 5128580"/>
              <a:gd name="connsiteY1" fmla="*/ 2593732 h 5348008"/>
              <a:gd name="connsiteX2" fmla="*/ 3029116 w 5128580"/>
              <a:gd name="connsiteY2" fmla="*/ 2734410 h 5348008"/>
              <a:gd name="connsiteX3" fmla="*/ 2730177 w 5128580"/>
              <a:gd name="connsiteY3" fmla="*/ 4853355 h 5348008"/>
              <a:gd name="connsiteX4" fmla="*/ 57316 w 5128580"/>
              <a:gd name="connsiteY4" fmla="*/ 5257800 h 5348008"/>
              <a:gd name="connsiteX5" fmla="*/ 620024 w 5128580"/>
              <a:gd name="connsiteY5" fmla="*/ 3525717 h 5348008"/>
              <a:gd name="connsiteX0" fmla="*/ 5165202 w 5347943"/>
              <a:gd name="connsiteY0" fmla="*/ 0 h 5348008"/>
              <a:gd name="connsiteX1" fmla="*/ 5173995 w 5347943"/>
              <a:gd name="connsiteY1" fmla="*/ 2593732 h 5348008"/>
              <a:gd name="connsiteX2" fmla="*/ 3248479 w 5347943"/>
              <a:gd name="connsiteY2" fmla="*/ 2734410 h 5348008"/>
              <a:gd name="connsiteX3" fmla="*/ 2949540 w 5347943"/>
              <a:gd name="connsiteY3" fmla="*/ 4853355 h 5348008"/>
              <a:gd name="connsiteX4" fmla="*/ 276679 w 5347943"/>
              <a:gd name="connsiteY4" fmla="*/ 5257800 h 5348008"/>
              <a:gd name="connsiteX5" fmla="*/ 839387 w 5347943"/>
              <a:gd name="connsiteY5" fmla="*/ 3525717 h 5348008"/>
              <a:gd name="connsiteX0" fmla="*/ 5165202 w 5346047"/>
              <a:gd name="connsiteY0" fmla="*/ 0 h 5344184"/>
              <a:gd name="connsiteX1" fmla="*/ 5173995 w 5346047"/>
              <a:gd name="connsiteY1" fmla="*/ 2593732 h 5344184"/>
              <a:gd name="connsiteX2" fmla="*/ 3274856 w 5346047"/>
              <a:gd name="connsiteY2" fmla="*/ 2875087 h 5344184"/>
              <a:gd name="connsiteX3" fmla="*/ 2949540 w 5346047"/>
              <a:gd name="connsiteY3" fmla="*/ 4853355 h 5344184"/>
              <a:gd name="connsiteX4" fmla="*/ 276679 w 5346047"/>
              <a:gd name="connsiteY4" fmla="*/ 5257800 h 5344184"/>
              <a:gd name="connsiteX5" fmla="*/ 839387 w 5346047"/>
              <a:gd name="connsiteY5" fmla="*/ 3525717 h 5344184"/>
              <a:gd name="connsiteX0" fmla="*/ 5165202 w 5283224"/>
              <a:gd name="connsiteY0" fmla="*/ 0 h 5344184"/>
              <a:gd name="connsiteX1" fmla="*/ 5173995 w 5283224"/>
              <a:gd name="connsiteY1" fmla="*/ 2593732 h 5344184"/>
              <a:gd name="connsiteX2" fmla="*/ 3274856 w 5283224"/>
              <a:gd name="connsiteY2" fmla="*/ 2875087 h 5344184"/>
              <a:gd name="connsiteX3" fmla="*/ 2949540 w 5283224"/>
              <a:gd name="connsiteY3" fmla="*/ 4853355 h 5344184"/>
              <a:gd name="connsiteX4" fmla="*/ 276679 w 5283224"/>
              <a:gd name="connsiteY4" fmla="*/ 5257800 h 5344184"/>
              <a:gd name="connsiteX5" fmla="*/ 839387 w 5283224"/>
              <a:gd name="connsiteY5" fmla="*/ 3525717 h 5344184"/>
              <a:gd name="connsiteX0" fmla="*/ 5165202 w 5229586"/>
              <a:gd name="connsiteY0" fmla="*/ 0 h 5344184"/>
              <a:gd name="connsiteX1" fmla="*/ 5173995 w 5229586"/>
              <a:gd name="connsiteY1" fmla="*/ 2593732 h 5344184"/>
              <a:gd name="connsiteX2" fmla="*/ 3274856 w 5229586"/>
              <a:gd name="connsiteY2" fmla="*/ 2875087 h 5344184"/>
              <a:gd name="connsiteX3" fmla="*/ 2949540 w 5229586"/>
              <a:gd name="connsiteY3" fmla="*/ 4853355 h 5344184"/>
              <a:gd name="connsiteX4" fmla="*/ 276679 w 5229586"/>
              <a:gd name="connsiteY4" fmla="*/ 5257800 h 5344184"/>
              <a:gd name="connsiteX5" fmla="*/ 839387 w 5229586"/>
              <a:gd name="connsiteY5" fmla="*/ 3525717 h 5344184"/>
              <a:gd name="connsiteX0" fmla="*/ 5165202 w 5177743"/>
              <a:gd name="connsiteY0" fmla="*/ 0 h 5344184"/>
              <a:gd name="connsiteX1" fmla="*/ 5173995 w 5177743"/>
              <a:gd name="connsiteY1" fmla="*/ 2593732 h 5344184"/>
              <a:gd name="connsiteX2" fmla="*/ 3274856 w 5177743"/>
              <a:gd name="connsiteY2" fmla="*/ 2875087 h 5344184"/>
              <a:gd name="connsiteX3" fmla="*/ 2949540 w 5177743"/>
              <a:gd name="connsiteY3" fmla="*/ 4853355 h 5344184"/>
              <a:gd name="connsiteX4" fmla="*/ 276679 w 5177743"/>
              <a:gd name="connsiteY4" fmla="*/ 5257800 h 5344184"/>
              <a:gd name="connsiteX5" fmla="*/ 839387 w 5177743"/>
              <a:gd name="connsiteY5" fmla="*/ 3525717 h 5344184"/>
              <a:gd name="connsiteX0" fmla="*/ 5165202 w 5377031"/>
              <a:gd name="connsiteY0" fmla="*/ 0 h 5344184"/>
              <a:gd name="connsiteX1" fmla="*/ 5173995 w 5377031"/>
              <a:gd name="connsiteY1" fmla="*/ 2593732 h 5344184"/>
              <a:gd name="connsiteX2" fmla="*/ 3274856 w 5377031"/>
              <a:gd name="connsiteY2" fmla="*/ 2875087 h 5344184"/>
              <a:gd name="connsiteX3" fmla="*/ 2949540 w 5377031"/>
              <a:gd name="connsiteY3" fmla="*/ 4853355 h 5344184"/>
              <a:gd name="connsiteX4" fmla="*/ 276679 w 5377031"/>
              <a:gd name="connsiteY4" fmla="*/ 5257800 h 5344184"/>
              <a:gd name="connsiteX5" fmla="*/ 839387 w 5377031"/>
              <a:gd name="connsiteY5" fmla="*/ 3525717 h 5344184"/>
              <a:gd name="connsiteX0" fmla="*/ 5270710 w 5355665"/>
              <a:gd name="connsiteY0" fmla="*/ 0 h 5352976"/>
              <a:gd name="connsiteX1" fmla="*/ 5173995 w 5355665"/>
              <a:gd name="connsiteY1" fmla="*/ 2602524 h 5352976"/>
              <a:gd name="connsiteX2" fmla="*/ 3274856 w 5355665"/>
              <a:gd name="connsiteY2" fmla="*/ 2883879 h 5352976"/>
              <a:gd name="connsiteX3" fmla="*/ 2949540 w 5355665"/>
              <a:gd name="connsiteY3" fmla="*/ 4862147 h 5352976"/>
              <a:gd name="connsiteX4" fmla="*/ 276679 w 5355665"/>
              <a:gd name="connsiteY4" fmla="*/ 5266592 h 5352976"/>
              <a:gd name="connsiteX5" fmla="*/ 839387 w 5355665"/>
              <a:gd name="connsiteY5" fmla="*/ 3534509 h 5352976"/>
              <a:gd name="connsiteX0" fmla="*/ 5270710 w 5325507"/>
              <a:gd name="connsiteY0" fmla="*/ 0 h 5352976"/>
              <a:gd name="connsiteX1" fmla="*/ 5121241 w 5325507"/>
              <a:gd name="connsiteY1" fmla="*/ 2672863 h 5352976"/>
              <a:gd name="connsiteX2" fmla="*/ 3274856 w 5325507"/>
              <a:gd name="connsiteY2" fmla="*/ 2883879 h 5352976"/>
              <a:gd name="connsiteX3" fmla="*/ 2949540 w 5325507"/>
              <a:gd name="connsiteY3" fmla="*/ 4862147 h 5352976"/>
              <a:gd name="connsiteX4" fmla="*/ 276679 w 5325507"/>
              <a:gd name="connsiteY4" fmla="*/ 5266592 h 5352976"/>
              <a:gd name="connsiteX5" fmla="*/ 839387 w 5325507"/>
              <a:gd name="connsiteY5" fmla="*/ 3534509 h 5352976"/>
              <a:gd name="connsiteX0" fmla="*/ 5270710 w 5336991"/>
              <a:gd name="connsiteY0" fmla="*/ 0 h 5348300"/>
              <a:gd name="connsiteX1" fmla="*/ 5121241 w 5336991"/>
              <a:gd name="connsiteY1" fmla="*/ 2672863 h 5348300"/>
              <a:gd name="connsiteX2" fmla="*/ 3099010 w 5336991"/>
              <a:gd name="connsiteY2" fmla="*/ 3068517 h 5348300"/>
              <a:gd name="connsiteX3" fmla="*/ 2949540 w 5336991"/>
              <a:gd name="connsiteY3" fmla="*/ 4862147 h 5348300"/>
              <a:gd name="connsiteX4" fmla="*/ 276679 w 5336991"/>
              <a:gd name="connsiteY4" fmla="*/ 5266592 h 5348300"/>
              <a:gd name="connsiteX5" fmla="*/ 839387 w 5336991"/>
              <a:gd name="connsiteY5" fmla="*/ 3534509 h 5348300"/>
              <a:gd name="connsiteX0" fmla="*/ 5246398 w 5312679"/>
              <a:gd name="connsiteY0" fmla="*/ 0 h 5376914"/>
              <a:gd name="connsiteX1" fmla="*/ 5096929 w 5312679"/>
              <a:gd name="connsiteY1" fmla="*/ 2672863 h 5376914"/>
              <a:gd name="connsiteX2" fmla="*/ 3074698 w 5312679"/>
              <a:gd name="connsiteY2" fmla="*/ 3068517 h 5376914"/>
              <a:gd name="connsiteX3" fmla="*/ 2573536 w 5312679"/>
              <a:gd name="connsiteY3" fmla="*/ 4967655 h 5376914"/>
              <a:gd name="connsiteX4" fmla="*/ 252367 w 5312679"/>
              <a:gd name="connsiteY4" fmla="*/ 5266592 h 5376914"/>
              <a:gd name="connsiteX5" fmla="*/ 815075 w 5312679"/>
              <a:gd name="connsiteY5" fmla="*/ 3534509 h 5376914"/>
              <a:gd name="connsiteX0" fmla="*/ 5250027 w 5316308"/>
              <a:gd name="connsiteY0" fmla="*/ 0 h 5473046"/>
              <a:gd name="connsiteX1" fmla="*/ 5100558 w 5316308"/>
              <a:gd name="connsiteY1" fmla="*/ 2672863 h 5473046"/>
              <a:gd name="connsiteX2" fmla="*/ 3078327 w 5316308"/>
              <a:gd name="connsiteY2" fmla="*/ 3068517 h 5473046"/>
              <a:gd name="connsiteX3" fmla="*/ 2629919 w 5316308"/>
              <a:gd name="connsiteY3" fmla="*/ 5196255 h 5473046"/>
              <a:gd name="connsiteX4" fmla="*/ 255996 w 5316308"/>
              <a:gd name="connsiteY4" fmla="*/ 5266592 h 5473046"/>
              <a:gd name="connsiteX5" fmla="*/ 818704 w 5316308"/>
              <a:gd name="connsiteY5" fmla="*/ 3534509 h 5473046"/>
              <a:gd name="connsiteX0" fmla="*/ 5080423 w 5146704"/>
              <a:gd name="connsiteY0" fmla="*/ 0 h 5458401"/>
              <a:gd name="connsiteX1" fmla="*/ 4930954 w 5146704"/>
              <a:gd name="connsiteY1" fmla="*/ 2672863 h 5458401"/>
              <a:gd name="connsiteX2" fmla="*/ 2908723 w 5146704"/>
              <a:gd name="connsiteY2" fmla="*/ 3068517 h 5458401"/>
              <a:gd name="connsiteX3" fmla="*/ 2460315 w 5146704"/>
              <a:gd name="connsiteY3" fmla="*/ 5196255 h 5458401"/>
              <a:gd name="connsiteX4" fmla="*/ 86392 w 5146704"/>
              <a:gd name="connsiteY4" fmla="*/ 5266592 h 5458401"/>
              <a:gd name="connsiteX5" fmla="*/ 1132677 w 5146704"/>
              <a:gd name="connsiteY5" fmla="*/ 3763109 h 5458401"/>
              <a:gd name="connsiteX0" fmla="*/ 5195236 w 5261517"/>
              <a:gd name="connsiteY0" fmla="*/ 0 h 5443730"/>
              <a:gd name="connsiteX1" fmla="*/ 5045767 w 5261517"/>
              <a:gd name="connsiteY1" fmla="*/ 2672863 h 5443730"/>
              <a:gd name="connsiteX2" fmla="*/ 3023536 w 5261517"/>
              <a:gd name="connsiteY2" fmla="*/ 3068517 h 5443730"/>
              <a:gd name="connsiteX3" fmla="*/ 2575128 w 5261517"/>
              <a:gd name="connsiteY3" fmla="*/ 5196255 h 5443730"/>
              <a:gd name="connsiteX4" fmla="*/ 69321 w 5261517"/>
              <a:gd name="connsiteY4" fmla="*/ 5240216 h 5443730"/>
              <a:gd name="connsiteX5" fmla="*/ 1247490 w 5261517"/>
              <a:gd name="connsiteY5" fmla="*/ 3763109 h 5443730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6" fmla="*/ 901029 w 5425008"/>
              <a:gd name="connsiteY6" fmla="*/ 3947750 h 5431673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6" fmla="*/ 1560452 w 5425008"/>
              <a:gd name="connsiteY6" fmla="*/ 3683981 h 5431673"/>
              <a:gd name="connsiteX0" fmla="*/ 5225177 w 5291458"/>
              <a:gd name="connsiteY0" fmla="*/ 0 h 5431673"/>
              <a:gd name="connsiteX1" fmla="*/ 5075708 w 5291458"/>
              <a:gd name="connsiteY1" fmla="*/ 2672863 h 5431673"/>
              <a:gd name="connsiteX2" fmla="*/ 3053477 w 5291458"/>
              <a:gd name="connsiteY2" fmla="*/ 3068517 h 5431673"/>
              <a:gd name="connsiteX3" fmla="*/ 2605069 w 5291458"/>
              <a:gd name="connsiteY3" fmla="*/ 5196255 h 5431673"/>
              <a:gd name="connsiteX4" fmla="*/ 99262 w 5291458"/>
              <a:gd name="connsiteY4" fmla="*/ 5240216 h 5431673"/>
              <a:gd name="connsiteX5" fmla="*/ 732308 w 5291458"/>
              <a:gd name="connsiteY5" fmla="*/ 3965332 h 5431673"/>
              <a:gd name="connsiteX6" fmla="*/ 1426902 w 5291458"/>
              <a:gd name="connsiteY6" fmla="*/ 3683981 h 5431673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1487533 w 5352089"/>
              <a:gd name="connsiteY6" fmla="*/ 3683981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498650 w 5352089"/>
              <a:gd name="connsiteY7" fmla="*/ 3798280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8" fmla="*/ 2270050 w 5352089"/>
              <a:gd name="connsiteY8" fmla="*/ 2083780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8" fmla="*/ 2393143 w 5352089"/>
              <a:gd name="connsiteY8" fmla="*/ 17587 h 5433221"/>
              <a:gd name="connsiteX0" fmla="*/ 5285808 w 5327158"/>
              <a:gd name="connsiteY0" fmla="*/ 197987 h 5631208"/>
              <a:gd name="connsiteX1" fmla="*/ 5259434 w 5327158"/>
              <a:gd name="connsiteY1" fmla="*/ 197990 h 5631208"/>
              <a:gd name="connsiteX2" fmla="*/ 5136339 w 5327158"/>
              <a:gd name="connsiteY2" fmla="*/ 2870850 h 5631208"/>
              <a:gd name="connsiteX3" fmla="*/ 3114108 w 5327158"/>
              <a:gd name="connsiteY3" fmla="*/ 3266504 h 5631208"/>
              <a:gd name="connsiteX4" fmla="*/ 2665700 w 5327158"/>
              <a:gd name="connsiteY4" fmla="*/ 5394242 h 5631208"/>
              <a:gd name="connsiteX5" fmla="*/ 159893 w 5327158"/>
              <a:gd name="connsiteY5" fmla="*/ 5438203 h 5631208"/>
              <a:gd name="connsiteX6" fmla="*/ 546755 w 5327158"/>
              <a:gd name="connsiteY6" fmla="*/ 4136942 h 5631208"/>
              <a:gd name="connsiteX7" fmla="*/ 2507441 w 5327158"/>
              <a:gd name="connsiteY7" fmla="*/ 4040230 h 5631208"/>
              <a:gd name="connsiteX8" fmla="*/ 2270050 w 5327158"/>
              <a:gd name="connsiteY8" fmla="*/ 2325729 h 5631208"/>
              <a:gd name="connsiteX9" fmla="*/ 2393143 w 5327158"/>
              <a:gd name="connsiteY9" fmla="*/ 215574 h 5631208"/>
              <a:gd name="connsiteX0" fmla="*/ 5285808 w 5285808"/>
              <a:gd name="connsiteY0" fmla="*/ 217749 h 5650970"/>
              <a:gd name="connsiteX1" fmla="*/ 3483388 w 5285808"/>
              <a:gd name="connsiteY1" fmla="*/ 191375 h 5650970"/>
              <a:gd name="connsiteX2" fmla="*/ 5136339 w 5285808"/>
              <a:gd name="connsiteY2" fmla="*/ 2890612 h 5650970"/>
              <a:gd name="connsiteX3" fmla="*/ 3114108 w 5285808"/>
              <a:gd name="connsiteY3" fmla="*/ 3286266 h 5650970"/>
              <a:gd name="connsiteX4" fmla="*/ 2665700 w 5285808"/>
              <a:gd name="connsiteY4" fmla="*/ 5414004 h 5650970"/>
              <a:gd name="connsiteX5" fmla="*/ 159893 w 5285808"/>
              <a:gd name="connsiteY5" fmla="*/ 5457965 h 5650970"/>
              <a:gd name="connsiteX6" fmla="*/ 546755 w 5285808"/>
              <a:gd name="connsiteY6" fmla="*/ 4156704 h 5650970"/>
              <a:gd name="connsiteX7" fmla="*/ 2507441 w 5285808"/>
              <a:gd name="connsiteY7" fmla="*/ 4059992 h 5650970"/>
              <a:gd name="connsiteX8" fmla="*/ 2270050 w 5285808"/>
              <a:gd name="connsiteY8" fmla="*/ 2345491 h 5650970"/>
              <a:gd name="connsiteX9" fmla="*/ 2393143 w 5285808"/>
              <a:gd name="connsiteY9" fmla="*/ 235336 h 5650970"/>
              <a:gd name="connsiteX0" fmla="*/ 2498646 w 5137934"/>
              <a:gd name="connsiteY0" fmla="*/ 224433 h 5648862"/>
              <a:gd name="connsiteX1" fmla="*/ 3483388 w 5137934"/>
              <a:gd name="connsiteY1" fmla="*/ 189267 h 5648862"/>
              <a:gd name="connsiteX2" fmla="*/ 5136339 w 5137934"/>
              <a:gd name="connsiteY2" fmla="*/ 2888504 h 5648862"/>
              <a:gd name="connsiteX3" fmla="*/ 3114108 w 5137934"/>
              <a:gd name="connsiteY3" fmla="*/ 3284158 h 5648862"/>
              <a:gd name="connsiteX4" fmla="*/ 2665700 w 5137934"/>
              <a:gd name="connsiteY4" fmla="*/ 5411896 h 5648862"/>
              <a:gd name="connsiteX5" fmla="*/ 159893 w 5137934"/>
              <a:gd name="connsiteY5" fmla="*/ 5455857 h 5648862"/>
              <a:gd name="connsiteX6" fmla="*/ 546755 w 5137934"/>
              <a:gd name="connsiteY6" fmla="*/ 4154596 h 5648862"/>
              <a:gd name="connsiteX7" fmla="*/ 2507441 w 5137934"/>
              <a:gd name="connsiteY7" fmla="*/ 4057884 h 5648862"/>
              <a:gd name="connsiteX8" fmla="*/ 2270050 w 5137934"/>
              <a:gd name="connsiteY8" fmla="*/ 2343383 h 5648862"/>
              <a:gd name="connsiteX9" fmla="*/ 2393143 w 5137934"/>
              <a:gd name="connsiteY9" fmla="*/ 233228 h 5648862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8790 h 5433219"/>
              <a:gd name="connsiteX1" fmla="*/ 5400111 w 5406249"/>
              <a:gd name="connsiteY1" fmla="*/ 448408 h 5433219"/>
              <a:gd name="connsiteX2" fmla="*/ 5136339 w 5406249"/>
              <a:gd name="connsiteY2" fmla="*/ 2672861 h 5433219"/>
              <a:gd name="connsiteX3" fmla="*/ 3114108 w 5406249"/>
              <a:gd name="connsiteY3" fmla="*/ 3068515 h 5433219"/>
              <a:gd name="connsiteX4" fmla="*/ 2665700 w 5406249"/>
              <a:gd name="connsiteY4" fmla="*/ 5196253 h 5433219"/>
              <a:gd name="connsiteX5" fmla="*/ 159893 w 5406249"/>
              <a:gd name="connsiteY5" fmla="*/ 5240214 h 5433219"/>
              <a:gd name="connsiteX6" fmla="*/ 546755 w 5406249"/>
              <a:gd name="connsiteY6" fmla="*/ 3938953 h 5433219"/>
              <a:gd name="connsiteX7" fmla="*/ 2507441 w 5406249"/>
              <a:gd name="connsiteY7" fmla="*/ 3842241 h 5433219"/>
              <a:gd name="connsiteX8" fmla="*/ 2270050 w 5406249"/>
              <a:gd name="connsiteY8" fmla="*/ 2127740 h 5433219"/>
              <a:gd name="connsiteX9" fmla="*/ 2525028 w 5406249"/>
              <a:gd name="connsiteY9" fmla="*/ 0 h 5433219"/>
              <a:gd name="connsiteX0" fmla="*/ 2498646 w 5406249"/>
              <a:gd name="connsiteY0" fmla="*/ 8790 h 5433219"/>
              <a:gd name="connsiteX1" fmla="*/ 5400111 w 5406249"/>
              <a:gd name="connsiteY1" fmla="*/ 448408 h 5433219"/>
              <a:gd name="connsiteX2" fmla="*/ 5136339 w 5406249"/>
              <a:gd name="connsiteY2" fmla="*/ 2672861 h 5433219"/>
              <a:gd name="connsiteX3" fmla="*/ 3114108 w 5406249"/>
              <a:gd name="connsiteY3" fmla="*/ 3068515 h 5433219"/>
              <a:gd name="connsiteX4" fmla="*/ 2665700 w 5406249"/>
              <a:gd name="connsiteY4" fmla="*/ 5196253 h 5433219"/>
              <a:gd name="connsiteX5" fmla="*/ 159893 w 5406249"/>
              <a:gd name="connsiteY5" fmla="*/ 5240214 h 5433219"/>
              <a:gd name="connsiteX6" fmla="*/ 546755 w 5406249"/>
              <a:gd name="connsiteY6" fmla="*/ 3938953 h 5433219"/>
              <a:gd name="connsiteX7" fmla="*/ 2507441 w 5406249"/>
              <a:gd name="connsiteY7" fmla="*/ 3842241 h 5433219"/>
              <a:gd name="connsiteX8" fmla="*/ 2270050 w 5406249"/>
              <a:gd name="connsiteY8" fmla="*/ 2127740 h 5433219"/>
              <a:gd name="connsiteX9" fmla="*/ 2525028 w 5406249"/>
              <a:gd name="connsiteY9" fmla="*/ 0 h 5433219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454689 w 5406249"/>
              <a:gd name="connsiteY9" fmla="*/ 6 h 5424433"/>
              <a:gd name="connsiteX0" fmla="*/ 2498646 w 5394218"/>
              <a:gd name="connsiteY0" fmla="*/ 66284 h 5490713"/>
              <a:gd name="connsiteX1" fmla="*/ 5382526 w 5394218"/>
              <a:gd name="connsiteY1" fmla="*/ 268510 h 5490713"/>
              <a:gd name="connsiteX2" fmla="*/ 5136339 w 5394218"/>
              <a:gd name="connsiteY2" fmla="*/ 2730355 h 5490713"/>
              <a:gd name="connsiteX3" fmla="*/ 3114108 w 5394218"/>
              <a:gd name="connsiteY3" fmla="*/ 3126009 h 5490713"/>
              <a:gd name="connsiteX4" fmla="*/ 2665700 w 5394218"/>
              <a:gd name="connsiteY4" fmla="*/ 5253747 h 5490713"/>
              <a:gd name="connsiteX5" fmla="*/ 159893 w 5394218"/>
              <a:gd name="connsiteY5" fmla="*/ 5297708 h 5490713"/>
              <a:gd name="connsiteX6" fmla="*/ 546755 w 5394218"/>
              <a:gd name="connsiteY6" fmla="*/ 3996447 h 5490713"/>
              <a:gd name="connsiteX7" fmla="*/ 2507441 w 5394218"/>
              <a:gd name="connsiteY7" fmla="*/ 3899735 h 5490713"/>
              <a:gd name="connsiteX8" fmla="*/ 2270050 w 5394218"/>
              <a:gd name="connsiteY8" fmla="*/ 2185234 h 5490713"/>
              <a:gd name="connsiteX9" fmla="*/ 2454689 w 5394218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507441 w 5442810"/>
              <a:gd name="connsiteY7" fmla="*/ 3899735 h 5490713"/>
              <a:gd name="connsiteX8" fmla="*/ 2270050 w 5442810"/>
              <a:gd name="connsiteY8" fmla="*/ 2185234 h 5490713"/>
              <a:gd name="connsiteX9" fmla="*/ 2454689 w 5442810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507441 w 5442810"/>
              <a:gd name="connsiteY7" fmla="*/ 3899735 h 5490713"/>
              <a:gd name="connsiteX8" fmla="*/ 2481065 w 5442810"/>
              <a:gd name="connsiteY8" fmla="*/ 2220403 h 5490713"/>
              <a:gd name="connsiteX9" fmla="*/ 2454689 w 5442810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349180 w 5442810"/>
              <a:gd name="connsiteY7" fmla="*/ 3890943 h 5490713"/>
              <a:gd name="connsiteX8" fmla="*/ 2481065 w 5442810"/>
              <a:gd name="connsiteY8" fmla="*/ 2220403 h 5490713"/>
              <a:gd name="connsiteX9" fmla="*/ 2454689 w 5442810"/>
              <a:gd name="connsiteY9" fmla="*/ 66286 h 5490713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2454689 w 5442810"/>
              <a:gd name="connsiteY9" fmla="*/ 93238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369089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369089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193243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193243 w 5442810"/>
              <a:gd name="connsiteY9" fmla="*/ 31692 h 5517665"/>
              <a:gd name="connsiteX0" fmla="*/ 3386669 w 5412517"/>
              <a:gd name="connsiteY0" fmla="*/ 40482 h 5517665"/>
              <a:gd name="connsiteX1" fmla="*/ 5312188 w 5412517"/>
              <a:gd name="connsiteY1" fmla="*/ 295462 h 5517665"/>
              <a:gd name="connsiteX2" fmla="*/ 5233055 w 5412517"/>
              <a:gd name="connsiteY2" fmla="*/ 2810061 h 5517665"/>
              <a:gd name="connsiteX3" fmla="*/ 3114108 w 5412517"/>
              <a:gd name="connsiteY3" fmla="*/ 3152961 h 5517665"/>
              <a:gd name="connsiteX4" fmla="*/ 2665700 w 5412517"/>
              <a:gd name="connsiteY4" fmla="*/ 5280699 h 5517665"/>
              <a:gd name="connsiteX5" fmla="*/ 159893 w 5412517"/>
              <a:gd name="connsiteY5" fmla="*/ 5324660 h 5517665"/>
              <a:gd name="connsiteX6" fmla="*/ 546755 w 5412517"/>
              <a:gd name="connsiteY6" fmla="*/ 4023399 h 5517665"/>
              <a:gd name="connsiteX7" fmla="*/ 2349180 w 5412517"/>
              <a:gd name="connsiteY7" fmla="*/ 3917895 h 5517665"/>
              <a:gd name="connsiteX8" fmla="*/ 2481065 w 5412517"/>
              <a:gd name="connsiteY8" fmla="*/ 2247355 h 5517665"/>
              <a:gd name="connsiteX9" fmla="*/ 3193243 w 5412517"/>
              <a:gd name="connsiteY9" fmla="*/ 31692 h 5517665"/>
              <a:gd name="connsiteX0" fmla="*/ 3386669 w 5516867"/>
              <a:gd name="connsiteY0" fmla="*/ 40482 h 5517665"/>
              <a:gd name="connsiteX1" fmla="*/ 5312188 w 5516867"/>
              <a:gd name="connsiteY1" fmla="*/ 295462 h 5517665"/>
              <a:gd name="connsiteX2" fmla="*/ 5233055 w 5516867"/>
              <a:gd name="connsiteY2" fmla="*/ 2810061 h 5517665"/>
              <a:gd name="connsiteX3" fmla="*/ 3114108 w 5516867"/>
              <a:gd name="connsiteY3" fmla="*/ 3152961 h 5517665"/>
              <a:gd name="connsiteX4" fmla="*/ 2665700 w 5516867"/>
              <a:gd name="connsiteY4" fmla="*/ 5280699 h 5517665"/>
              <a:gd name="connsiteX5" fmla="*/ 159893 w 5516867"/>
              <a:gd name="connsiteY5" fmla="*/ 5324660 h 5517665"/>
              <a:gd name="connsiteX6" fmla="*/ 546755 w 5516867"/>
              <a:gd name="connsiteY6" fmla="*/ 4023399 h 5517665"/>
              <a:gd name="connsiteX7" fmla="*/ 2349180 w 5516867"/>
              <a:gd name="connsiteY7" fmla="*/ 3917895 h 5517665"/>
              <a:gd name="connsiteX8" fmla="*/ 2481065 w 5516867"/>
              <a:gd name="connsiteY8" fmla="*/ 2247355 h 5517665"/>
              <a:gd name="connsiteX9" fmla="*/ 3193243 w 5516867"/>
              <a:gd name="connsiteY9" fmla="*/ 31692 h 5517665"/>
              <a:gd name="connsiteX0" fmla="*/ 3386669 w 5440613"/>
              <a:gd name="connsiteY0" fmla="*/ 40482 h 5517665"/>
              <a:gd name="connsiteX1" fmla="*/ 5312188 w 5440613"/>
              <a:gd name="connsiteY1" fmla="*/ 295462 h 5517665"/>
              <a:gd name="connsiteX2" fmla="*/ 5233055 w 5440613"/>
              <a:gd name="connsiteY2" fmla="*/ 2810061 h 5517665"/>
              <a:gd name="connsiteX3" fmla="*/ 3114108 w 5440613"/>
              <a:gd name="connsiteY3" fmla="*/ 3152961 h 5517665"/>
              <a:gd name="connsiteX4" fmla="*/ 2665700 w 5440613"/>
              <a:gd name="connsiteY4" fmla="*/ 5280699 h 5517665"/>
              <a:gd name="connsiteX5" fmla="*/ 159893 w 5440613"/>
              <a:gd name="connsiteY5" fmla="*/ 5324660 h 5517665"/>
              <a:gd name="connsiteX6" fmla="*/ 546755 w 5440613"/>
              <a:gd name="connsiteY6" fmla="*/ 4023399 h 5517665"/>
              <a:gd name="connsiteX7" fmla="*/ 2349180 w 5440613"/>
              <a:gd name="connsiteY7" fmla="*/ 3917895 h 5517665"/>
              <a:gd name="connsiteX8" fmla="*/ 2481065 w 5440613"/>
              <a:gd name="connsiteY8" fmla="*/ 2247355 h 5517665"/>
              <a:gd name="connsiteX9" fmla="*/ 3193243 w 5440613"/>
              <a:gd name="connsiteY9" fmla="*/ 31692 h 5517665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193243 w 5410610"/>
              <a:gd name="connsiteY9" fmla="*/ 77141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25128 w 5410610"/>
              <a:gd name="connsiteY9" fmla="*/ 138688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95466 w 5410610"/>
              <a:gd name="connsiteY9" fmla="*/ 41973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413051 w 5410610"/>
              <a:gd name="connsiteY9" fmla="*/ 85935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69089 w 5410610"/>
              <a:gd name="connsiteY9" fmla="*/ 68350 h 5563114"/>
              <a:gd name="connsiteX0" fmla="*/ 3147080 w 5171021"/>
              <a:gd name="connsiteY0" fmla="*/ 85931 h 5630123"/>
              <a:gd name="connsiteX1" fmla="*/ 5002260 w 5171021"/>
              <a:gd name="connsiteY1" fmla="*/ 252987 h 5630123"/>
              <a:gd name="connsiteX2" fmla="*/ 4993466 w 5171021"/>
              <a:gd name="connsiteY2" fmla="*/ 2855510 h 5630123"/>
              <a:gd name="connsiteX3" fmla="*/ 2874519 w 5171021"/>
              <a:gd name="connsiteY3" fmla="*/ 3198410 h 5630123"/>
              <a:gd name="connsiteX4" fmla="*/ 2426111 w 5171021"/>
              <a:gd name="connsiteY4" fmla="*/ 5326148 h 5630123"/>
              <a:gd name="connsiteX5" fmla="*/ 307166 w 5171021"/>
              <a:gd name="connsiteY5" fmla="*/ 5484409 h 5630123"/>
              <a:gd name="connsiteX6" fmla="*/ 307166 w 5171021"/>
              <a:gd name="connsiteY6" fmla="*/ 4068848 h 5630123"/>
              <a:gd name="connsiteX7" fmla="*/ 2109591 w 5171021"/>
              <a:gd name="connsiteY7" fmla="*/ 3963344 h 5630123"/>
              <a:gd name="connsiteX8" fmla="*/ 2241476 w 5171021"/>
              <a:gd name="connsiteY8" fmla="*/ 2292804 h 5630123"/>
              <a:gd name="connsiteX9" fmla="*/ 3129500 w 5171021"/>
              <a:gd name="connsiteY9" fmla="*/ 68350 h 5630123"/>
              <a:gd name="connsiteX0" fmla="*/ 3147080 w 5171021"/>
              <a:gd name="connsiteY0" fmla="*/ 85931 h 5630123"/>
              <a:gd name="connsiteX1" fmla="*/ 5002260 w 5171021"/>
              <a:gd name="connsiteY1" fmla="*/ 252987 h 5630123"/>
              <a:gd name="connsiteX2" fmla="*/ 4993466 w 5171021"/>
              <a:gd name="connsiteY2" fmla="*/ 2855510 h 5630123"/>
              <a:gd name="connsiteX3" fmla="*/ 2874519 w 5171021"/>
              <a:gd name="connsiteY3" fmla="*/ 3198410 h 5630123"/>
              <a:gd name="connsiteX4" fmla="*/ 2426111 w 5171021"/>
              <a:gd name="connsiteY4" fmla="*/ 5326148 h 5630123"/>
              <a:gd name="connsiteX5" fmla="*/ 307166 w 5171021"/>
              <a:gd name="connsiteY5" fmla="*/ 5484409 h 5630123"/>
              <a:gd name="connsiteX6" fmla="*/ 307166 w 5171021"/>
              <a:gd name="connsiteY6" fmla="*/ 4068848 h 5630123"/>
              <a:gd name="connsiteX7" fmla="*/ 2109591 w 5171021"/>
              <a:gd name="connsiteY7" fmla="*/ 3963344 h 5630123"/>
              <a:gd name="connsiteX8" fmla="*/ 2241476 w 5171021"/>
              <a:gd name="connsiteY8" fmla="*/ 2292804 h 5630123"/>
              <a:gd name="connsiteX9" fmla="*/ 2927277 w 5171021"/>
              <a:gd name="connsiteY9" fmla="*/ 33181 h 5630123"/>
              <a:gd name="connsiteX0" fmla="*/ 3111911 w 5171021"/>
              <a:gd name="connsiteY0" fmla="*/ 61658 h 5649811"/>
              <a:gd name="connsiteX1" fmla="*/ 5002260 w 5171021"/>
              <a:gd name="connsiteY1" fmla="*/ 272675 h 5649811"/>
              <a:gd name="connsiteX2" fmla="*/ 4993466 w 5171021"/>
              <a:gd name="connsiteY2" fmla="*/ 2875198 h 5649811"/>
              <a:gd name="connsiteX3" fmla="*/ 2874519 w 5171021"/>
              <a:gd name="connsiteY3" fmla="*/ 3218098 h 5649811"/>
              <a:gd name="connsiteX4" fmla="*/ 2426111 w 5171021"/>
              <a:gd name="connsiteY4" fmla="*/ 5345836 h 5649811"/>
              <a:gd name="connsiteX5" fmla="*/ 307166 w 5171021"/>
              <a:gd name="connsiteY5" fmla="*/ 5504097 h 5649811"/>
              <a:gd name="connsiteX6" fmla="*/ 307166 w 5171021"/>
              <a:gd name="connsiteY6" fmla="*/ 4088536 h 5649811"/>
              <a:gd name="connsiteX7" fmla="*/ 2109591 w 5171021"/>
              <a:gd name="connsiteY7" fmla="*/ 3983032 h 5649811"/>
              <a:gd name="connsiteX8" fmla="*/ 2241476 w 5171021"/>
              <a:gd name="connsiteY8" fmla="*/ 2312492 h 5649811"/>
              <a:gd name="connsiteX9" fmla="*/ 2927277 w 5171021"/>
              <a:gd name="connsiteY9" fmla="*/ 52869 h 5649811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2927277 w 5174485"/>
              <a:gd name="connsiteY9" fmla="*/ 12043 h 5608985"/>
              <a:gd name="connsiteX0" fmla="*/ 3111911 w 5174485"/>
              <a:gd name="connsiteY0" fmla="*/ 3358 h 5591511"/>
              <a:gd name="connsiteX1" fmla="*/ 5011052 w 5174485"/>
              <a:gd name="connsiteY1" fmla="*/ 425390 h 5591511"/>
              <a:gd name="connsiteX2" fmla="*/ 4993466 w 5174485"/>
              <a:gd name="connsiteY2" fmla="*/ 2816898 h 5591511"/>
              <a:gd name="connsiteX3" fmla="*/ 2874519 w 5174485"/>
              <a:gd name="connsiteY3" fmla="*/ 3159798 h 5591511"/>
              <a:gd name="connsiteX4" fmla="*/ 2426111 w 5174485"/>
              <a:gd name="connsiteY4" fmla="*/ 5287536 h 5591511"/>
              <a:gd name="connsiteX5" fmla="*/ 307166 w 5174485"/>
              <a:gd name="connsiteY5" fmla="*/ 5445797 h 5591511"/>
              <a:gd name="connsiteX6" fmla="*/ 307166 w 5174485"/>
              <a:gd name="connsiteY6" fmla="*/ 4030236 h 5591511"/>
              <a:gd name="connsiteX7" fmla="*/ 2109591 w 5174485"/>
              <a:gd name="connsiteY7" fmla="*/ 3924732 h 5591511"/>
              <a:gd name="connsiteX8" fmla="*/ 2241476 w 5174485"/>
              <a:gd name="connsiteY8" fmla="*/ 2254192 h 5591511"/>
              <a:gd name="connsiteX9" fmla="*/ 3076746 w 5174485"/>
              <a:gd name="connsiteY9" fmla="*/ 12153 h 5591511"/>
              <a:gd name="connsiteX0" fmla="*/ 3111911 w 5174485"/>
              <a:gd name="connsiteY0" fmla="*/ 213 h 5588366"/>
              <a:gd name="connsiteX1" fmla="*/ 5011052 w 5174485"/>
              <a:gd name="connsiteY1" fmla="*/ 422245 h 5588366"/>
              <a:gd name="connsiteX2" fmla="*/ 4993466 w 5174485"/>
              <a:gd name="connsiteY2" fmla="*/ 2813753 h 5588366"/>
              <a:gd name="connsiteX3" fmla="*/ 2874519 w 5174485"/>
              <a:gd name="connsiteY3" fmla="*/ 3156653 h 5588366"/>
              <a:gd name="connsiteX4" fmla="*/ 2426111 w 5174485"/>
              <a:gd name="connsiteY4" fmla="*/ 5284391 h 5588366"/>
              <a:gd name="connsiteX5" fmla="*/ 307166 w 5174485"/>
              <a:gd name="connsiteY5" fmla="*/ 5442652 h 5588366"/>
              <a:gd name="connsiteX6" fmla="*/ 307166 w 5174485"/>
              <a:gd name="connsiteY6" fmla="*/ 4027091 h 5588366"/>
              <a:gd name="connsiteX7" fmla="*/ 2109591 w 5174485"/>
              <a:gd name="connsiteY7" fmla="*/ 3921587 h 5588366"/>
              <a:gd name="connsiteX8" fmla="*/ 2241476 w 5174485"/>
              <a:gd name="connsiteY8" fmla="*/ 2251047 h 5588366"/>
              <a:gd name="connsiteX9" fmla="*/ 3147084 w 5174485"/>
              <a:gd name="connsiteY9" fmla="*/ 17800 h 5588366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3147084 w 5174485"/>
              <a:gd name="connsiteY9" fmla="*/ 12042 h 5608985"/>
              <a:gd name="connsiteX0" fmla="*/ 3111911 w 5174485"/>
              <a:gd name="connsiteY0" fmla="*/ 213 h 5588366"/>
              <a:gd name="connsiteX1" fmla="*/ 5011052 w 5174485"/>
              <a:gd name="connsiteY1" fmla="*/ 422245 h 5588366"/>
              <a:gd name="connsiteX2" fmla="*/ 4993466 w 5174485"/>
              <a:gd name="connsiteY2" fmla="*/ 2813753 h 5588366"/>
              <a:gd name="connsiteX3" fmla="*/ 2874519 w 5174485"/>
              <a:gd name="connsiteY3" fmla="*/ 3156653 h 5588366"/>
              <a:gd name="connsiteX4" fmla="*/ 2426111 w 5174485"/>
              <a:gd name="connsiteY4" fmla="*/ 5284391 h 5588366"/>
              <a:gd name="connsiteX5" fmla="*/ 307166 w 5174485"/>
              <a:gd name="connsiteY5" fmla="*/ 5442652 h 5588366"/>
              <a:gd name="connsiteX6" fmla="*/ 307166 w 5174485"/>
              <a:gd name="connsiteY6" fmla="*/ 4027091 h 5588366"/>
              <a:gd name="connsiteX7" fmla="*/ 2109591 w 5174485"/>
              <a:gd name="connsiteY7" fmla="*/ 3921587 h 5588366"/>
              <a:gd name="connsiteX8" fmla="*/ 2241476 w 5174485"/>
              <a:gd name="connsiteY8" fmla="*/ 2251047 h 5588366"/>
              <a:gd name="connsiteX9" fmla="*/ 3120707 w 5174485"/>
              <a:gd name="connsiteY9" fmla="*/ 17800 h 5588366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3120707 w 5174485"/>
              <a:gd name="connsiteY9" fmla="*/ 12042 h 5608985"/>
              <a:gd name="connsiteX0" fmla="*/ 6318975 w 8381549"/>
              <a:gd name="connsiteY0" fmla="*/ 213 h 5588366"/>
              <a:gd name="connsiteX1" fmla="*/ 8218116 w 8381549"/>
              <a:gd name="connsiteY1" fmla="*/ 422245 h 5588366"/>
              <a:gd name="connsiteX2" fmla="*/ 8200530 w 8381549"/>
              <a:gd name="connsiteY2" fmla="*/ 2813753 h 5588366"/>
              <a:gd name="connsiteX3" fmla="*/ 6081583 w 8381549"/>
              <a:gd name="connsiteY3" fmla="*/ 3156653 h 5588366"/>
              <a:gd name="connsiteX4" fmla="*/ 5633175 w 8381549"/>
              <a:gd name="connsiteY4" fmla="*/ 5284391 h 5588366"/>
              <a:gd name="connsiteX5" fmla="*/ 3514230 w 8381549"/>
              <a:gd name="connsiteY5" fmla="*/ 5442652 h 5588366"/>
              <a:gd name="connsiteX6" fmla="*/ 3514230 w 8381549"/>
              <a:gd name="connsiteY6" fmla="*/ 4027091 h 5588366"/>
              <a:gd name="connsiteX7" fmla="*/ 5316655 w 8381549"/>
              <a:gd name="connsiteY7" fmla="*/ 3921587 h 5588366"/>
              <a:gd name="connsiteX8" fmla="*/ 5448540 w 8381549"/>
              <a:gd name="connsiteY8" fmla="*/ 2251047 h 5588366"/>
              <a:gd name="connsiteX9" fmla="*/ 58856 w 8381549"/>
              <a:gd name="connsiteY9" fmla="*/ 1512492 h 5588366"/>
              <a:gd name="connsiteX0" fmla="*/ 6308883 w 8371457"/>
              <a:gd name="connsiteY0" fmla="*/ 213 h 5588366"/>
              <a:gd name="connsiteX1" fmla="*/ 8208024 w 8371457"/>
              <a:gd name="connsiteY1" fmla="*/ 422245 h 5588366"/>
              <a:gd name="connsiteX2" fmla="*/ 8190438 w 8371457"/>
              <a:gd name="connsiteY2" fmla="*/ 2813753 h 5588366"/>
              <a:gd name="connsiteX3" fmla="*/ 6071491 w 8371457"/>
              <a:gd name="connsiteY3" fmla="*/ 3156653 h 5588366"/>
              <a:gd name="connsiteX4" fmla="*/ 5623083 w 8371457"/>
              <a:gd name="connsiteY4" fmla="*/ 5284391 h 5588366"/>
              <a:gd name="connsiteX5" fmla="*/ 3504138 w 8371457"/>
              <a:gd name="connsiteY5" fmla="*/ 5442652 h 5588366"/>
              <a:gd name="connsiteX6" fmla="*/ 3504138 w 8371457"/>
              <a:gd name="connsiteY6" fmla="*/ 4027091 h 5588366"/>
              <a:gd name="connsiteX7" fmla="*/ 5306563 w 8371457"/>
              <a:gd name="connsiteY7" fmla="*/ 3921587 h 5588366"/>
              <a:gd name="connsiteX8" fmla="*/ 5438448 w 8371457"/>
              <a:gd name="connsiteY8" fmla="*/ 2251047 h 5588366"/>
              <a:gd name="connsiteX9" fmla="*/ 48764 w 8371457"/>
              <a:gd name="connsiteY9" fmla="*/ 1512492 h 5588366"/>
              <a:gd name="connsiteX0" fmla="*/ 6169292 w 8231866"/>
              <a:gd name="connsiteY0" fmla="*/ 213 h 5588366"/>
              <a:gd name="connsiteX1" fmla="*/ 8068433 w 8231866"/>
              <a:gd name="connsiteY1" fmla="*/ 422245 h 5588366"/>
              <a:gd name="connsiteX2" fmla="*/ 8050847 w 8231866"/>
              <a:gd name="connsiteY2" fmla="*/ 2813753 h 5588366"/>
              <a:gd name="connsiteX3" fmla="*/ 5931900 w 8231866"/>
              <a:gd name="connsiteY3" fmla="*/ 3156653 h 5588366"/>
              <a:gd name="connsiteX4" fmla="*/ 5483492 w 8231866"/>
              <a:gd name="connsiteY4" fmla="*/ 5284391 h 5588366"/>
              <a:gd name="connsiteX5" fmla="*/ 3364547 w 8231866"/>
              <a:gd name="connsiteY5" fmla="*/ 5442652 h 5588366"/>
              <a:gd name="connsiteX6" fmla="*/ 3364547 w 8231866"/>
              <a:gd name="connsiteY6" fmla="*/ 4027091 h 5588366"/>
              <a:gd name="connsiteX7" fmla="*/ 5166972 w 8231866"/>
              <a:gd name="connsiteY7" fmla="*/ 3921587 h 5588366"/>
              <a:gd name="connsiteX8" fmla="*/ 5298857 w 8231866"/>
              <a:gd name="connsiteY8" fmla="*/ 2251047 h 5588366"/>
              <a:gd name="connsiteX9" fmla="*/ 49850 w 8231866"/>
              <a:gd name="connsiteY9" fmla="*/ 703600 h 5588366"/>
              <a:gd name="connsiteX0" fmla="*/ 6510790 w 8573364"/>
              <a:gd name="connsiteY0" fmla="*/ 213 h 5588366"/>
              <a:gd name="connsiteX1" fmla="*/ 8409931 w 8573364"/>
              <a:gd name="connsiteY1" fmla="*/ 422245 h 5588366"/>
              <a:gd name="connsiteX2" fmla="*/ 8392345 w 8573364"/>
              <a:gd name="connsiteY2" fmla="*/ 2813753 h 5588366"/>
              <a:gd name="connsiteX3" fmla="*/ 6273398 w 8573364"/>
              <a:gd name="connsiteY3" fmla="*/ 3156653 h 5588366"/>
              <a:gd name="connsiteX4" fmla="*/ 5824990 w 8573364"/>
              <a:gd name="connsiteY4" fmla="*/ 5284391 h 5588366"/>
              <a:gd name="connsiteX5" fmla="*/ 3706045 w 8573364"/>
              <a:gd name="connsiteY5" fmla="*/ 5442652 h 5588366"/>
              <a:gd name="connsiteX6" fmla="*/ 3706045 w 8573364"/>
              <a:gd name="connsiteY6" fmla="*/ 4027091 h 5588366"/>
              <a:gd name="connsiteX7" fmla="*/ 5508470 w 8573364"/>
              <a:gd name="connsiteY7" fmla="*/ 3921587 h 5588366"/>
              <a:gd name="connsiteX8" fmla="*/ 5640355 w 8573364"/>
              <a:gd name="connsiteY8" fmla="*/ 2251047 h 5588366"/>
              <a:gd name="connsiteX9" fmla="*/ 391348 w 8573364"/>
              <a:gd name="connsiteY9" fmla="*/ 703600 h 5588366"/>
              <a:gd name="connsiteX10" fmla="*/ 382555 w 8573364"/>
              <a:gd name="connsiteY10" fmla="*/ 712392 h 5588366"/>
              <a:gd name="connsiteX0" fmla="*/ 6195464 w 8258038"/>
              <a:gd name="connsiteY0" fmla="*/ 213 h 5588366"/>
              <a:gd name="connsiteX1" fmla="*/ 8094605 w 8258038"/>
              <a:gd name="connsiteY1" fmla="*/ 422245 h 5588366"/>
              <a:gd name="connsiteX2" fmla="*/ 8077019 w 8258038"/>
              <a:gd name="connsiteY2" fmla="*/ 2813753 h 5588366"/>
              <a:gd name="connsiteX3" fmla="*/ 5958072 w 8258038"/>
              <a:gd name="connsiteY3" fmla="*/ 3156653 h 5588366"/>
              <a:gd name="connsiteX4" fmla="*/ 5509664 w 8258038"/>
              <a:gd name="connsiteY4" fmla="*/ 5284391 h 5588366"/>
              <a:gd name="connsiteX5" fmla="*/ 3390719 w 8258038"/>
              <a:gd name="connsiteY5" fmla="*/ 5442652 h 5588366"/>
              <a:gd name="connsiteX6" fmla="*/ 3390719 w 8258038"/>
              <a:gd name="connsiteY6" fmla="*/ 4027091 h 5588366"/>
              <a:gd name="connsiteX7" fmla="*/ 5193144 w 8258038"/>
              <a:gd name="connsiteY7" fmla="*/ 3921587 h 5588366"/>
              <a:gd name="connsiteX8" fmla="*/ 5325029 w 8258038"/>
              <a:gd name="connsiteY8" fmla="*/ 2251047 h 5588366"/>
              <a:gd name="connsiteX9" fmla="*/ 76022 w 8258038"/>
              <a:gd name="connsiteY9" fmla="*/ 703600 h 5588366"/>
              <a:gd name="connsiteX10" fmla="*/ 6186676 w 8258038"/>
              <a:gd name="connsiteY10" fmla="*/ 9007 h 5588366"/>
              <a:gd name="connsiteX0" fmla="*/ 6169292 w 8231866"/>
              <a:gd name="connsiteY0" fmla="*/ 44222 h 5632375"/>
              <a:gd name="connsiteX1" fmla="*/ 8068433 w 8231866"/>
              <a:gd name="connsiteY1" fmla="*/ 466254 h 5632375"/>
              <a:gd name="connsiteX2" fmla="*/ 8050847 w 8231866"/>
              <a:gd name="connsiteY2" fmla="*/ 2857762 h 5632375"/>
              <a:gd name="connsiteX3" fmla="*/ 5931900 w 8231866"/>
              <a:gd name="connsiteY3" fmla="*/ 3200662 h 5632375"/>
              <a:gd name="connsiteX4" fmla="*/ 5483492 w 8231866"/>
              <a:gd name="connsiteY4" fmla="*/ 5328400 h 5632375"/>
              <a:gd name="connsiteX5" fmla="*/ 3364547 w 8231866"/>
              <a:gd name="connsiteY5" fmla="*/ 5486661 h 5632375"/>
              <a:gd name="connsiteX6" fmla="*/ 3364547 w 8231866"/>
              <a:gd name="connsiteY6" fmla="*/ 4071100 h 5632375"/>
              <a:gd name="connsiteX7" fmla="*/ 5166972 w 8231866"/>
              <a:gd name="connsiteY7" fmla="*/ 3965596 h 5632375"/>
              <a:gd name="connsiteX8" fmla="*/ 5298857 w 8231866"/>
              <a:gd name="connsiteY8" fmla="*/ 2295056 h 5632375"/>
              <a:gd name="connsiteX9" fmla="*/ 49850 w 8231866"/>
              <a:gd name="connsiteY9" fmla="*/ 747609 h 5632375"/>
              <a:gd name="connsiteX10" fmla="*/ 6160504 w 8231866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265378 w 8198387"/>
              <a:gd name="connsiteY8" fmla="*/ 2295056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318132 w 8198387"/>
              <a:gd name="connsiteY8" fmla="*/ 2110417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089532 w 8198387"/>
              <a:gd name="connsiteY8" fmla="*/ 22071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089532 w 8198387"/>
              <a:gd name="connsiteY8" fmla="*/ 22071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450017 w 8198387"/>
              <a:gd name="connsiteY8" fmla="*/ 14070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98387" h="5632375">
                <a:moveTo>
                  <a:pt x="6135813" y="44222"/>
                </a:moveTo>
                <a:cubicBezTo>
                  <a:pt x="6131417" y="44223"/>
                  <a:pt x="8059865" y="20777"/>
                  <a:pt x="8034954" y="466254"/>
                </a:cubicBezTo>
                <a:cubicBezTo>
                  <a:pt x="8106758" y="885354"/>
                  <a:pt x="8373457" y="2402028"/>
                  <a:pt x="8017368" y="2857762"/>
                </a:cubicBezTo>
                <a:cubicBezTo>
                  <a:pt x="7661279" y="3313496"/>
                  <a:pt x="6326314" y="2788889"/>
                  <a:pt x="5898421" y="3200662"/>
                </a:cubicBezTo>
                <a:cubicBezTo>
                  <a:pt x="5470528" y="3612435"/>
                  <a:pt x="5877905" y="4947400"/>
                  <a:pt x="5450013" y="5328400"/>
                </a:cubicBezTo>
                <a:cubicBezTo>
                  <a:pt x="5022121" y="5709400"/>
                  <a:pt x="3684226" y="5696211"/>
                  <a:pt x="3331068" y="5486661"/>
                </a:cubicBezTo>
                <a:cubicBezTo>
                  <a:pt x="2977910" y="5277111"/>
                  <a:pt x="2868739" y="4547349"/>
                  <a:pt x="3331068" y="4071100"/>
                </a:cubicBezTo>
                <a:cubicBezTo>
                  <a:pt x="3442437" y="3855689"/>
                  <a:pt x="5126166" y="3969259"/>
                  <a:pt x="5133493" y="3965596"/>
                </a:cubicBezTo>
                <a:cubicBezTo>
                  <a:pt x="5458809" y="3942150"/>
                  <a:pt x="5451849" y="1416192"/>
                  <a:pt x="5450017" y="1407033"/>
                </a:cubicBezTo>
                <a:cubicBezTo>
                  <a:pt x="4173667" y="1455390"/>
                  <a:pt x="186357" y="2128001"/>
                  <a:pt x="16371" y="747609"/>
                </a:cubicBezTo>
                <a:cubicBezTo>
                  <a:pt x="-367560" y="-282556"/>
                  <a:pt x="6128857" y="51184"/>
                  <a:pt x="6127025" y="5301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486961" y="1423571"/>
            <a:ext cx="7581968" cy="2652361"/>
          </a:xfrm>
          <a:custGeom>
            <a:avLst/>
            <a:gdLst>
              <a:gd name="connsiteX0" fmla="*/ 3481754 w 3675287"/>
              <a:gd name="connsiteY0" fmla="*/ 0 h 5374882"/>
              <a:gd name="connsiteX1" fmla="*/ 3622431 w 3675287"/>
              <a:gd name="connsiteY1" fmla="*/ 3130062 h 5374882"/>
              <a:gd name="connsiteX2" fmla="*/ 2699239 w 3675287"/>
              <a:gd name="connsiteY2" fmla="*/ 2980593 h 5374882"/>
              <a:gd name="connsiteX3" fmla="*/ 1169377 w 3675287"/>
              <a:gd name="connsiteY3" fmla="*/ 2883877 h 5374882"/>
              <a:gd name="connsiteX4" fmla="*/ 1169377 w 3675287"/>
              <a:gd name="connsiteY4" fmla="*/ 5363308 h 5374882"/>
              <a:gd name="connsiteX5" fmla="*/ 0 w 3675287"/>
              <a:gd name="connsiteY5" fmla="*/ 3640016 h 5374882"/>
              <a:gd name="connsiteX0" fmla="*/ 3481754 w 3675287"/>
              <a:gd name="connsiteY0" fmla="*/ 0 h 5368803"/>
              <a:gd name="connsiteX1" fmla="*/ 3622431 w 3675287"/>
              <a:gd name="connsiteY1" fmla="*/ 3130062 h 5368803"/>
              <a:gd name="connsiteX2" fmla="*/ 2699239 w 3675287"/>
              <a:gd name="connsiteY2" fmla="*/ 2980593 h 5368803"/>
              <a:gd name="connsiteX3" fmla="*/ 1459523 w 3675287"/>
              <a:gd name="connsiteY3" fmla="*/ 3138854 h 5368803"/>
              <a:gd name="connsiteX4" fmla="*/ 1169377 w 3675287"/>
              <a:gd name="connsiteY4" fmla="*/ 5363308 h 5368803"/>
              <a:gd name="connsiteX5" fmla="*/ 0 w 3675287"/>
              <a:gd name="connsiteY5" fmla="*/ 3640016 h 5368803"/>
              <a:gd name="connsiteX0" fmla="*/ 3481754 w 3693290"/>
              <a:gd name="connsiteY0" fmla="*/ 0 h 5368803"/>
              <a:gd name="connsiteX1" fmla="*/ 3622431 w 3693290"/>
              <a:gd name="connsiteY1" fmla="*/ 3130062 h 5368803"/>
              <a:gd name="connsiteX2" fmla="*/ 2453054 w 3693290"/>
              <a:gd name="connsiteY2" fmla="*/ 2787163 h 5368803"/>
              <a:gd name="connsiteX3" fmla="*/ 1459523 w 3693290"/>
              <a:gd name="connsiteY3" fmla="*/ 3138854 h 5368803"/>
              <a:gd name="connsiteX4" fmla="*/ 1169377 w 3693290"/>
              <a:gd name="connsiteY4" fmla="*/ 5363308 h 5368803"/>
              <a:gd name="connsiteX5" fmla="*/ 0 w 3693290"/>
              <a:gd name="connsiteY5" fmla="*/ 3640016 h 5368803"/>
              <a:gd name="connsiteX0" fmla="*/ 3481754 w 3592584"/>
              <a:gd name="connsiteY0" fmla="*/ 0 h 5368803"/>
              <a:gd name="connsiteX1" fmla="*/ 3472962 w 3592584"/>
              <a:gd name="connsiteY1" fmla="*/ 2576147 h 5368803"/>
              <a:gd name="connsiteX2" fmla="*/ 2453054 w 3592584"/>
              <a:gd name="connsiteY2" fmla="*/ 2787163 h 5368803"/>
              <a:gd name="connsiteX3" fmla="*/ 1459523 w 3592584"/>
              <a:gd name="connsiteY3" fmla="*/ 3138854 h 5368803"/>
              <a:gd name="connsiteX4" fmla="*/ 1169377 w 3592584"/>
              <a:gd name="connsiteY4" fmla="*/ 5363308 h 5368803"/>
              <a:gd name="connsiteX5" fmla="*/ 0 w 3592584"/>
              <a:gd name="connsiteY5" fmla="*/ 3640016 h 5368803"/>
              <a:gd name="connsiteX0" fmla="*/ 3464169 w 3583370"/>
              <a:gd name="connsiteY0" fmla="*/ 0 h 5386388"/>
              <a:gd name="connsiteX1" fmla="*/ 3472962 w 3583370"/>
              <a:gd name="connsiteY1" fmla="*/ 2593732 h 5386388"/>
              <a:gd name="connsiteX2" fmla="*/ 2453054 w 3583370"/>
              <a:gd name="connsiteY2" fmla="*/ 2804748 h 5386388"/>
              <a:gd name="connsiteX3" fmla="*/ 1459523 w 3583370"/>
              <a:gd name="connsiteY3" fmla="*/ 3156439 h 5386388"/>
              <a:gd name="connsiteX4" fmla="*/ 1169377 w 3583370"/>
              <a:gd name="connsiteY4" fmla="*/ 5380893 h 5386388"/>
              <a:gd name="connsiteX5" fmla="*/ 0 w 3583370"/>
              <a:gd name="connsiteY5" fmla="*/ 3657601 h 5386388"/>
              <a:gd name="connsiteX0" fmla="*/ 3464169 w 3646910"/>
              <a:gd name="connsiteY0" fmla="*/ 0 h 5386388"/>
              <a:gd name="connsiteX1" fmla="*/ 3472962 w 3646910"/>
              <a:gd name="connsiteY1" fmla="*/ 2593732 h 5386388"/>
              <a:gd name="connsiteX2" fmla="*/ 1547446 w 3646910"/>
              <a:gd name="connsiteY2" fmla="*/ 2734410 h 5386388"/>
              <a:gd name="connsiteX3" fmla="*/ 1459523 w 3646910"/>
              <a:gd name="connsiteY3" fmla="*/ 3156439 h 5386388"/>
              <a:gd name="connsiteX4" fmla="*/ 1169377 w 3646910"/>
              <a:gd name="connsiteY4" fmla="*/ 5380893 h 5386388"/>
              <a:gd name="connsiteX5" fmla="*/ 0 w 3646910"/>
              <a:gd name="connsiteY5" fmla="*/ 3657601 h 5386388"/>
              <a:gd name="connsiteX0" fmla="*/ 3464169 w 3646910"/>
              <a:gd name="connsiteY0" fmla="*/ 0 h 5445514"/>
              <a:gd name="connsiteX1" fmla="*/ 3472962 w 3646910"/>
              <a:gd name="connsiteY1" fmla="*/ 2593732 h 5445514"/>
              <a:gd name="connsiteX2" fmla="*/ 1547446 w 3646910"/>
              <a:gd name="connsiteY2" fmla="*/ 2734410 h 5445514"/>
              <a:gd name="connsiteX3" fmla="*/ 1248507 w 3646910"/>
              <a:gd name="connsiteY3" fmla="*/ 4853355 h 5445514"/>
              <a:gd name="connsiteX4" fmla="*/ 1169377 w 3646910"/>
              <a:gd name="connsiteY4" fmla="*/ 5380893 h 5445514"/>
              <a:gd name="connsiteX5" fmla="*/ 0 w 3646910"/>
              <a:gd name="connsiteY5" fmla="*/ 3657601 h 5445514"/>
              <a:gd name="connsiteX0" fmla="*/ 4902949 w 5085690"/>
              <a:gd name="connsiteY0" fmla="*/ 0 h 5338461"/>
              <a:gd name="connsiteX1" fmla="*/ 4911742 w 5085690"/>
              <a:gd name="connsiteY1" fmla="*/ 2593732 h 5338461"/>
              <a:gd name="connsiteX2" fmla="*/ 2986226 w 5085690"/>
              <a:gd name="connsiteY2" fmla="*/ 2734410 h 5338461"/>
              <a:gd name="connsiteX3" fmla="*/ 2687287 w 5085690"/>
              <a:gd name="connsiteY3" fmla="*/ 4853355 h 5338461"/>
              <a:gd name="connsiteX4" fmla="*/ 14426 w 5085690"/>
              <a:gd name="connsiteY4" fmla="*/ 5257800 h 5338461"/>
              <a:gd name="connsiteX5" fmla="*/ 1438780 w 5085690"/>
              <a:gd name="connsiteY5" fmla="*/ 3657601 h 5338461"/>
              <a:gd name="connsiteX0" fmla="*/ 4945839 w 5128580"/>
              <a:gd name="connsiteY0" fmla="*/ 0 h 5348008"/>
              <a:gd name="connsiteX1" fmla="*/ 4954632 w 5128580"/>
              <a:gd name="connsiteY1" fmla="*/ 2593732 h 5348008"/>
              <a:gd name="connsiteX2" fmla="*/ 3029116 w 5128580"/>
              <a:gd name="connsiteY2" fmla="*/ 2734410 h 5348008"/>
              <a:gd name="connsiteX3" fmla="*/ 2730177 w 5128580"/>
              <a:gd name="connsiteY3" fmla="*/ 4853355 h 5348008"/>
              <a:gd name="connsiteX4" fmla="*/ 57316 w 5128580"/>
              <a:gd name="connsiteY4" fmla="*/ 5257800 h 5348008"/>
              <a:gd name="connsiteX5" fmla="*/ 620024 w 5128580"/>
              <a:gd name="connsiteY5" fmla="*/ 3525717 h 5348008"/>
              <a:gd name="connsiteX0" fmla="*/ 5165202 w 5347943"/>
              <a:gd name="connsiteY0" fmla="*/ 0 h 5348008"/>
              <a:gd name="connsiteX1" fmla="*/ 5173995 w 5347943"/>
              <a:gd name="connsiteY1" fmla="*/ 2593732 h 5348008"/>
              <a:gd name="connsiteX2" fmla="*/ 3248479 w 5347943"/>
              <a:gd name="connsiteY2" fmla="*/ 2734410 h 5348008"/>
              <a:gd name="connsiteX3" fmla="*/ 2949540 w 5347943"/>
              <a:gd name="connsiteY3" fmla="*/ 4853355 h 5348008"/>
              <a:gd name="connsiteX4" fmla="*/ 276679 w 5347943"/>
              <a:gd name="connsiteY4" fmla="*/ 5257800 h 5348008"/>
              <a:gd name="connsiteX5" fmla="*/ 839387 w 5347943"/>
              <a:gd name="connsiteY5" fmla="*/ 3525717 h 5348008"/>
              <a:gd name="connsiteX0" fmla="*/ 5165202 w 5346047"/>
              <a:gd name="connsiteY0" fmla="*/ 0 h 5344184"/>
              <a:gd name="connsiteX1" fmla="*/ 5173995 w 5346047"/>
              <a:gd name="connsiteY1" fmla="*/ 2593732 h 5344184"/>
              <a:gd name="connsiteX2" fmla="*/ 3274856 w 5346047"/>
              <a:gd name="connsiteY2" fmla="*/ 2875087 h 5344184"/>
              <a:gd name="connsiteX3" fmla="*/ 2949540 w 5346047"/>
              <a:gd name="connsiteY3" fmla="*/ 4853355 h 5344184"/>
              <a:gd name="connsiteX4" fmla="*/ 276679 w 5346047"/>
              <a:gd name="connsiteY4" fmla="*/ 5257800 h 5344184"/>
              <a:gd name="connsiteX5" fmla="*/ 839387 w 5346047"/>
              <a:gd name="connsiteY5" fmla="*/ 3525717 h 5344184"/>
              <a:gd name="connsiteX0" fmla="*/ 5165202 w 5283224"/>
              <a:gd name="connsiteY0" fmla="*/ 0 h 5344184"/>
              <a:gd name="connsiteX1" fmla="*/ 5173995 w 5283224"/>
              <a:gd name="connsiteY1" fmla="*/ 2593732 h 5344184"/>
              <a:gd name="connsiteX2" fmla="*/ 3274856 w 5283224"/>
              <a:gd name="connsiteY2" fmla="*/ 2875087 h 5344184"/>
              <a:gd name="connsiteX3" fmla="*/ 2949540 w 5283224"/>
              <a:gd name="connsiteY3" fmla="*/ 4853355 h 5344184"/>
              <a:gd name="connsiteX4" fmla="*/ 276679 w 5283224"/>
              <a:gd name="connsiteY4" fmla="*/ 5257800 h 5344184"/>
              <a:gd name="connsiteX5" fmla="*/ 839387 w 5283224"/>
              <a:gd name="connsiteY5" fmla="*/ 3525717 h 5344184"/>
              <a:gd name="connsiteX0" fmla="*/ 5165202 w 5229586"/>
              <a:gd name="connsiteY0" fmla="*/ 0 h 5344184"/>
              <a:gd name="connsiteX1" fmla="*/ 5173995 w 5229586"/>
              <a:gd name="connsiteY1" fmla="*/ 2593732 h 5344184"/>
              <a:gd name="connsiteX2" fmla="*/ 3274856 w 5229586"/>
              <a:gd name="connsiteY2" fmla="*/ 2875087 h 5344184"/>
              <a:gd name="connsiteX3" fmla="*/ 2949540 w 5229586"/>
              <a:gd name="connsiteY3" fmla="*/ 4853355 h 5344184"/>
              <a:gd name="connsiteX4" fmla="*/ 276679 w 5229586"/>
              <a:gd name="connsiteY4" fmla="*/ 5257800 h 5344184"/>
              <a:gd name="connsiteX5" fmla="*/ 839387 w 5229586"/>
              <a:gd name="connsiteY5" fmla="*/ 3525717 h 5344184"/>
              <a:gd name="connsiteX0" fmla="*/ 5165202 w 5177743"/>
              <a:gd name="connsiteY0" fmla="*/ 0 h 5344184"/>
              <a:gd name="connsiteX1" fmla="*/ 5173995 w 5177743"/>
              <a:gd name="connsiteY1" fmla="*/ 2593732 h 5344184"/>
              <a:gd name="connsiteX2" fmla="*/ 3274856 w 5177743"/>
              <a:gd name="connsiteY2" fmla="*/ 2875087 h 5344184"/>
              <a:gd name="connsiteX3" fmla="*/ 2949540 w 5177743"/>
              <a:gd name="connsiteY3" fmla="*/ 4853355 h 5344184"/>
              <a:gd name="connsiteX4" fmla="*/ 276679 w 5177743"/>
              <a:gd name="connsiteY4" fmla="*/ 5257800 h 5344184"/>
              <a:gd name="connsiteX5" fmla="*/ 839387 w 5177743"/>
              <a:gd name="connsiteY5" fmla="*/ 3525717 h 5344184"/>
              <a:gd name="connsiteX0" fmla="*/ 5165202 w 5377031"/>
              <a:gd name="connsiteY0" fmla="*/ 0 h 5344184"/>
              <a:gd name="connsiteX1" fmla="*/ 5173995 w 5377031"/>
              <a:gd name="connsiteY1" fmla="*/ 2593732 h 5344184"/>
              <a:gd name="connsiteX2" fmla="*/ 3274856 w 5377031"/>
              <a:gd name="connsiteY2" fmla="*/ 2875087 h 5344184"/>
              <a:gd name="connsiteX3" fmla="*/ 2949540 w 5377031"/>
              <a:gd name="connsiteY3" fmla="*/ 4853355 h 5344184"/>
              <a:gd name="connsiteX4" fmla="*/ 276679 w 5377031"/>
              <a:gd name="connsiteY4" fmla="*/ 5257800 h 5344184"/>
              <a:gd name="connsiteX5" fmla="*/ 839387 w 5377031"/>
              <a:gd name="connsiteY5" fmla="*/ 3525717 h 5344184"/>
              <a:gd name="connsiteX0" fmla="*/ 5270710 w 5355665"/>
              <a:gd name="connsiteY0" fmla="*/ 0 h 5352976"/>
              <a:gd name="connsiteX1" fmla="*/ 5173995 w 5355665"/>
              <a:gd name="connsiteY1" fmla="*/ 2602524 h 5352976"/>
              <a:gd name="connsiteX2" fmla="*/ 3274856 w 5355665"/>
              <a:gd name="connsiteY2" fmla="*/ 2883879 h 5352976"/>
              <a:gd name="connsiteX3" fmla="*/ 2949540 w 5355665"/>
              <a:gd name="connsiteY3" fmla="*/ 4862147 h 5352976"/>
              <a:gd name="connsiteX4" fmla="*/ 276679 w 5355665"/>
              <a:gd name="connsiteY4" fmla="*/ 5266592 h 5352976"/>
              <a:gd name="connsiteX5" fmla="*/ 839387 w 5355665"/>
              <a:gd name="connsiteY5" fmla="*/ 3534509 h 5352976"/>
              <a:gd name="connsiteX0" fmla="*/ 5270710 w 5325507"/>
              <a:gd name="connsiteY0" fmla="*/ 0 h 5352976"/>
              <a:gd name="connsiteX1" fmla="*/ 5121241 w 5325507"/>
              <a:gd name="connsiteY1" fmla="*/ 2672863 h 5352976"/>
              <a:gd name="connsiteX2" fmla="*/ 3274856 w 5325507"/>
              <a:gd name="connsiteY2" fmla="*/ 2883879 h 5352976"/>
              <a:gd name="connsiteX3" fmla="*/ 2949540 w 5325507"/>
              <a:gd name="connsiteY3" fmla="*/ 4862147 h 5352976"/>
              <a:gd name="connsiteX4" fmla="*/ 276679 w 5325507"/>
              <a:gd name="connsiteY4" fmla="*/ 5266592 h 5352976"/>
              <a:gd name="connsiteX5" fmla="*/ 839387 w 5325507"/>
              <a:gd name="connsiteY5" fmla="*/ 3534509 h 5352976"/>
              <a:gd name="connsiteX0" fmla="*/ 5270710 w 5336991"/>
              <a:gd name="connsiteY0" fmla="*/ 0 h 5348300"/>
              <a:gd name="connsiteX1" fmla="*/ 5121241 w 5336991"/>
              <a:gd name="connsiteY1" fmla="*/ 2672863 h 5348300"/>
              <a:gd name="connsiteX2" fmla="*/ 3099010 w 5336991"/>
              <a:gd name="connsiteY2" fmla="*/ 3068517 h 5348300"/>
              <a:gd name="connsiteX3" fmla="*/ 2949540 w 5336991"/>
              <a:gd name="connsiteY3" fmla="*/ 4862147 h 5348300"/>
              <a:gd name="connsiteX4" fmla="*/ 276679 w 5336991"/>
              <a:gd name="connsiteY4" fmla="*/ 5266592 h 5348300"/>
              <a:gd name="connsiteX5" fmla="*/ 839387 w 5336991"/>
              <a:gd name="connsiteY5" fmla="*/ 3534509 h 5348300"/>
              <a:gd name="connsiteX0" fmla="*/ 5246398 w 5312679"/>
              <a:gd name="connsiteY0" fmla="*/ 0 h 5376914"/>
              <a:gd name="connsiteX1" fmla="*/ 5096929 w 5312679"/>
              <a:gd name="connsiteY1" fmla="*/ 2672863 h 5376914"/>
              <a:gd name="connsiteX2" fmla="*/ 3074698 w 5312679"/>
              <a:gd name="connsiteY2" fmla="*/ 3068517 h 5376914"/>
              <a:gd name="connsiteX3" fmla="*/ 2573536 w 5312679"/>
              <a:gd name="connsiteY3" fmla="*/ 4967655 h 5376914"/>
              <a:gd name="connsiteX4" fmla="*/ 252367 w 5312679"/>
              <a:gd name="connsiteY4" fmla="*/ 5266592 h 5376914"/>
              <a:gd name="connsiteX5" fmla="*/ 815075 w 5312679"/>
              <a:gd name="connsiteY5" fmla="*/ 3534509 h 5376914"/>
              <a:gd name="connsiteX0" fmla="*/ 5250027 w 5316308"/>
              <a:gd name="connsiteY0" fmla="*/ 0 h 5473046"/>
              <a:gd name="connsiteX1" fmla="*/ 5100558 w 5316308"/>
              <a:gd name="connsiteY1" fmla="*/ 2672863 h 5473046"/>
              <a:gd name="connsiteX2" fmla="*/ 3078327 w 5316308"/>
              <a:gd name="connsiteY2" fmla="*/ 3068517 h 5473046"/>
              <a:gd name="connsiteX3" fmla="*/ 2629919 w 5316308"/>
              <a:gd name="connsiteY3" fmla="*/ 5196255 h 5473046"/>
              <a:gd name="connsiteX4" fmla="*/ 255996 w 5316308"/>
              <a:gd name="connsiteY4" fmla="*/ 5266592 h 5473046"/>
              <a:gd name="connsiteX5" fmla="*/ 818704 w 5316308"/>
              <a:gd name="connsiteY5" fmla="*/ 3534509 h 5473046"/>
              <a:gd name="connsiteX0" fmla="*/ 5080423 w 5146704"/>
              <a:gd name="connsiteY0" fmla="*/ 0 h 5458401"/>
              <a:gd name="connsiteX1" fmla="*/ 4930954 w 5146704"/>
              <a:gd name="connsiteY1" fmla="*/ 2672863 h 5458401"/>
              <a:gd name="connsiteX2" fmla="*/ 2908723 w 5146704"/>
              <a:gd name="connsiteY2" fmla="*/ 3068517 h 5458401"/>
              <a:gd name="connsiteX3" fmla="*/ 2460315 w 5146704"/>
              <a:gd name="connsiteY3" fmla="*/ 5196255 h 5458401"/>
              <a:gd name="connsiteX4" fmla="*/ 86392 w 5146704"/>
              <a:gd name="connsiteY4" fmla="*/ 5266592 h 5458401"/>
              <a:gd name="connsiteX5" fmla="*/ 1132677 w 5146704"/>
              <a:gd name="connsiteY5" fmla="*/ 3763109 h 5458401"/>
              <a:gd name="connsiteX0" fmla="*/ 5195236 w 5261517"/>
              <a:gd name="connsiteY0" fmla="*/ 0 h 5443730"/>
              <a:gd name="connsiteX1" fmla="*/ 5045767 w 5261517"/>
              <a:gd name="connsiteY1" fmla="*/ 2672863 h 5443730"/>
              <a:gd name="connsiteX2" fmla="*/ 3023536 w 5261517"/>
              <a:gd name="connsiteY2" fmla="*/ 3068517 h 5443730"/>
              <a:gd name="connsiteX3" fmla="*/ 2575128 w 5261517"/>
              <a:gd name="connsiteY3" fmla="*/ 5196255 h 5443730"/>
              <a:gd name="connsiteX4" fmla="*/ 69321 w 5261517"/>
              <a:gd name="connsiteY4" fmla="*/ 5240216 h 5443730"/>
              <a:gd name="connsiteX5" fmla="*/ 1247490 w 5261517"/>
              <a:gd name="connsiteY5" fmla="*/ 3763109 h 5443730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6" fmla="*/ 901029 w 5425008"/>
              <a:gd name="connsiteY6" fmla="*/ 3947750 h 5431673"/>
              <a:gd name="connsiteX0" fmla="*/ 5358727 w 5425008"/>
              <a:gd name="connsiteY0" fmla="*/ 0 h 5431673"/>
              <a:gd name="connsiteX1" fmla="*/ 5209258 w 5425008"/>
              <a:gd name="connsiteY1" fmla="*/ 2672863 h 5431673"/>
              <a:gd name="connsiteX2" fmla="*/ 3187027 w 5425008"/>
              <a:gd name="connsiteY2" fmla="*/ 3068517 h 5431673"/>
              <a:gd name="connsiteX3" fmla="*/ 2738619 w 5425008"/>
              <a:gd name="connsiteY3" fmla="*/ 5196255 h 5431673"/>
              <a:gd name="connsiteX4" fmla="*/ 232812 w 5425008"/>
              <a:gd name="connsiteY4" fmla="*/ 5240216 h 5431673"/>
              <a:gd name="connsiteX5" fmla="*/ 865858 w 5425008"/>
              <a:gd name="connsiteY5" fmla="*/ 3965332 h 5431673"/>
              <a:gd name="connsiteX6" fmla="*/ 1560452 w 5425008"/>
              <a:gd name="connsiteY6" fmla="*/ 3683981 h 5431673"/>
              <a:gd name="connsiteX0" fmla="*/ 5225177 w 5291458"/>
              <a:gd name="connsiteY0" fmla="*/ 0 h 5431673"/>
              <a:gd name="connsiteX1" fmla="*/ 5075708 w 5291458"/>
              <a:gd name="connsiteY1" fmla="*/ 2672863 h 5431673"/>
              <a:gd name="connsiteX2" fmla="*/ 3053477 w 5291458"/>
              <a:gd name="connsiteY2" fmla="*/ 3068517 h 5431673"/>
              <a:gd name="connsiteX3" fmla="*/ 2605069 w 5291458"/>
              <a:gd name="connsiteY3" fmla="*/ 5196255 h 5431673"/>
              <a:gd name="connsiteX4" fmla="*/ 99262 w 5291458"/>
              <a:gd name="connsiteY4" fmla="*/ 5240216 h 5431673"/>
              <a:gd name="connsiteX5" fmla="*/ 732308 w 5291458"/>
              <a:gd name="connsiteY5" fmla="*/ 3965332 h 5431673"/>
              <a:gd name="connsiteX6" fmla="*/ 1426902 w 5291458"/>
              <a:gd name="connsiteY6" fmla="*/ 3683981 h 5431673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1487533 w 5352089"/>
              <a:gd name="connsiteY6" fmla="*/ 3683981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498650 w 5352089"/>
              <a:gd name="connsiteY7" fmla="*/ 3798280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8" fmla="*/ 2270050 w 5352089"/>
              <a:gd name="connsiteY8" fmla="*/ 2083780 h 5433221"/>
              <a:gd name="connsiteX0" fmla="*/ 5285808 w 5352089"/>
              <a:gd name="connsiteY0" fmla="*/ 0 h 5433221"/>
              <a:gd name="connsiteX1" fmla="*/ 5136339 w 5352089"/>
              <a:gd name="connsiteY1" fmla="*/ 2672863 h 5433221"/>
              <a:gd name="connsiteX2" fmla="*/ 3114108 w 5352089"/>
              <a:gd name="connsiteY2" fmla="*/ 3068517 h 5433221"/>
              <a:gd name="connsiteX3" fmla="*/ 2665700 w 5352089"/>
              <a:gd name="connsiteY3" fmla="*/ 5196255 h 5433221"/>
              <a:gd name="connsiteX4" fmla="*/ 159893 w 5352089"/>
              <a:gd name="connsiteY4" fmla="*/ 5240216 h 5433221"/>
              <a:gd name="connsiteX5" fmla="*/ 546755 w 5352089"/>
              <a:gd name="connsiteY5" fmla="*/ 3938955 h 5433221"/>
              <a:gd name="connsiteX6" fmla="*/ 2507441 w 5352089"/>
              <a:gd name="connsiteY6" fmla="*/ 3842243 h 5433221"/>
              <a:gd name="connsiteX7" fmla="*/ 2270050 w 5352089"/>
              <a:gd name="connsiteY7" fmla="*/ 2127742 h 5433221"/>
              <a:gd name="connsiteX8" fmla="*/ 2393143 w 5352089"/>
              <a:gd name="connsiteY8" fmla="*/ 17587 h 5433221"/>
              <a:gd name="connsiteX0" fmla="*/ 5285808 w 5327158"/>
              <a:gd name="connsiteY0" fmla="*/ 197987 h 5631208"/>
              <a:gd name="connsiteX1" fmla="*/ 5259434 w 5327158"/>
              <a:gd name="connsiteY1" fmla="*/ 197990 h 5631208"/>
              <a:gd name="connsiteX2" fmla="*/ 5136339 w 5327158"/>
              <a:gd name="connsiteY2" fmla="*/ 2870850 h 5631208"/>
              <a:gd name="connsiteX3" fmla="*/ 3114108 w 5327158"/>
              <a:gd name="connsiteY3" fmla="*/ 3266504 h 5631208"/>
              <a:gd name="connsiteX4" fmla="*/ 2665700 w 5327158"/>
              <a:gd name="connsiteY4" fmla="*/ 5394242 h 5631208"/>
              <a:gd name="connsiteX5" fmla="*/ 159893 w 5327158"/>
              <a:gd name="connsiteY5" fmla="*/ 5438203 h 5631208"/>
              <a:gd name="connsiteX6" fmla="*/ 546755 w 5327158"/>
              <a:gd name="connsiteY6" fmla="*/ 4136942 h 5631208"/>
              <a:gd name="connsiteX7" fmla="*/ 2507441 w 5327158"/>
              <a:gd name="connsiteY7" fmla="*/ 4040230 h 5631208"/>
              <a:gd name="connsiteX8" fmla="*/ 2270050 w 5327158"/>
              <a:gd name="connsiteY8" fmla="*/ 2325729 h 5631208"/>
              <a:gd name="connsiteX9" fmla="*/ 2393143 w 5327158"/>
              <a:gd name="connsiteY9" fmla="*/ 215574 h 5631208"/>
              <a:gd name="connsiteX0" fmla="*/ 5285808 w 5285808"/>
              <a:gd name="connsiteY0" fmla="*/ 217749 h 5650970"/>
              <a:gd name="connsiteX1" fmla="*/ 3483388 w 5285808"/>
              <a:gd name="connsiteY1" fmla="*/ 191375 h 5650970"/>
              <a:gd name="connsiteX2" fmla="*/ 5136339 w 5285808"/>
              <a:gd name="connsiteY2" fmla="*/ 2890612 h 5650970"/>
              <a:gd name="connsiteX3" fmla="*/ 3114108 w 5285808"/>
              <a:gd name="connsiteY3" fmla="*/ 3286266 h 5650970"/>
              <a:gd name="connsiteX4" fmla="*/ 2665700 w 5285808"/>
              <a:gd name="connsiteY4" fmla="*/ 5414004 h 5650970"/>
              <a:gd name="connsiteX5" fmla="*/ 159893 w 5285808"/>
              <a:gd name="connsiteY5" fmla="*/ 5457965 h 5650970"/>
              <a:gd name="connsiteX6" fmla="*/ 546755 w 5285808"/>
              <a:gd name="connsiteY6" fmla="*/ 4156704 h 5650970"/>
              <a:gd name="connsiteX7" fmla="*/ 2507441 w 5285808"/>
              <a:gd name="connsiteY7" fmla="*/ 4059992 h 5650970"/>
              <a:gd name="connsiteX8" fmla="*/ 2270050 w 5285808"/>
              <a:gd name="connsiteY8" fmla="*/ 2345491 h 5650970"/>
              <a:gd name="connsiteX9" fmla="*/ 2393143 w 5285808"/>
              <a:gd name="connsiteY9" fmla="*/ 235336 h 5650970"/>
              <a:gd name="connsiteX0" fmla="*/ 2498646 w 5137934"/>
              <a:gd name="connsiteY0" fmla="*/ 224433 h 5648862"/>
              <a:gd name="connsiteX1" fmla="*/ 3483388 w 5137934"/>
              <a:gd name="connsiteY1" fmla="*/ 189267 h 5648862"/>
              <a:gd name="connsiteX2" fmla="*/ 5136339 w 5137934"/>
              <a:gd name="connsiteY2" fmla="*/ 2888504 h 5648862"/>
              <a:gd name="connsiteX3" fmla="*/ 3114108 w 5137934"/>
              <a:gd name="connsiteY3" fmla="*/ 3284158 h 5648862"/>
              <a:gd name="connsiteX4" fmla="*/ 2665700 w 5137934"/>
              <a:gd name="connsiteY4" fmla="*/ 5411896 h 5648862"/>
              <a:gd name="connsiteX5" fmla="*/ 159893 w 5137934"/>
              <a:gd name="connsiteY5" fmla="*/ 5455857 h 5648862"/>
              <a:gd name="connsiteX6" fmla="*/ 546755 w 5137934"/>
              <a:gd name="connsiteY6" fmla="*/ 4154596 h 5648862"/>
              <a:gd name="connsiteX7" fmla="*/ 2507441 w 5137934"/>
              <a:gd name="connsiteY7" fmla="*/ 4057884 h 5648862"/>
              <a:gd name="connsiteX8" fmla="*/ 2270050 w 5137934"/>
              <a:gd name="connsiteY8" fmla="*/ 2343383 h 5648862"/>
              <a:gd name="connsiteX9" fmla="*/ 2393143 w 5137934"/>
              <a:gd name="connsiteY9" fmla="*/ 233228 h 5648862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367160"/>
              <a:gd name="connsiteY0" fmla="*/ 61659 h 5486088"/>
              <a:gd name="connsiteX1" fmla="*/ 5338565 w 5367160"/>
              <a:gd name="connsiteY1" fmla="*/ 272677 h 5486088"/>
              <a:gd name="connsiteX2" fmla="*/ 5136339 w 5367160"/>
              <a:gd name="connsiteY2" fmla="*/ 2725730 h 5486088"/>
              <a:gd name="connsiteX3" fmla="*/ 3114108 w 5367160"/>
              <a:gd name="connsiteY3" fmla="*/ 3121384 h 5486088"/>
              <a:gd name="connsiteX4" fmla="*/ 2665700 w 5367160"/>
              <a:gd name="connsiteY4" fmla="*/ 5249122 h 5486088"/>
              <a:gd name="connsiteX5" fmla="*/ 159893 w 5367160"/>
              <a:gd name="connsiteY5" fmla="*/ 5293083 h 5486088"/>
              <a:gd name="connsiteX6" fmla="*/ 546755 w 5367160"/>
              <a:gd name="connsiteY6" fmla="*/ 3991822 h 5486088"/>
              <a:gd name="connsiteX7" fmla="*/ 2507441 w 5367160"/>
              <a:gd name="connsiteY7" fmla="*/ 3895110 h 5486088"/>
              <a:gd name="connsiteX8" fmla="*/ 2270050 w 5367160"/>
              <a:gd name="connsiteY8" fmla="*/ 2180609 h 5486088"/>
              <a:gd name="connsiteX9" fmla="*/ 2393143 w 5367160"/>
              <a:gd name="connsiteY9" fmla="*/ 70454 h 5486088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393143 w 5406249"/>
              <a:gd name="connsiteY9" fmla="*/ 8799 h 5424433"/>
              <a:gd name="connsiteX0" fmla="*/ 2498646 w 5406249"/>
              <a:gd name="connsiteY0" fmla="*/ 8790 h 5433219"/>
              <a:gd name="connsiteX1" fmla="*/ 5400111 w 5406249"/>
              <a:gd name="connsiteY1" fmla="*/ 448408 h 5433219"/>
              <a:gd name="connsiteX2" fmla="*/ 5136339 w 5406249"/>
              <a:gd name="connsiteY2" fmla="*/ 2672861 h 5433219"/>
              <a:gd name="connsiteX3" fmla="*/ 3114108 w 5406249"/>
              <a:gd name="connsiteY3" fmla="*/ 3068515 h 5433219"/>
              <a:gd name="connsiteX4" fmla="*/ 2665700 w 5406249"/>
              <a:gd name="connsiteY4" fmla="*/ 5196253 h 5433219"/>
              <a:gd name="connsiteX5" fmla="*/ 159893 w 5406249"/>
              <a:gd name="connsiteY5" fmla="*/ 5240214 h 5433219"/>
              <a:gd name="connsiteX6" fmla="*/ 546755 w 5406249"/>
              <a:gd name="connsiteY6" fmla="*/ 3938953 h 5433219"/>
              <a:gd name="connsiteX7" fmla="*/ 2507441 w 5406249"/>
              <a:gd name="connsiteY7" fmla="*/ 3842241 h 5433219"/>
              <a:gd name="connsiteX8" fmla="*/ 2270050 w 5406249"/>
              <a:gd name="connsiteY8" fmla="*/ 2127740 h 5433219"/>
              <a:gd name="connsiteX9" fmla="*/ 2525028 w 5406249"/>
              <a:gd name="connsiteY9" fmla="*/ 0 h 5433219"/>
              <a:gd name="connsiteX0" fmla="*/ 2498646 w 5406249"/>
              <a:gd name="connsiteY0" fmla="*/ 8790 h 5433219"/>
              <a:gd name="connsiteX1" fmla="*/ 5400111 w 5406249"/>
              <a:gd name="connsiteY1" fmla="*/ 448408 h 5433219"/>
              <a:gd name="connsiteX2" fmla="*/ 5136339 w 5406249"/>
              <a:gd name="connsiteY2" fmla="*/ 2672861 h 5433219"/>
              <a:gd name="connsiteX3" fmla="*/ 3114108 w 5406249"/>
              <a:gd name="connsiteY3" fmla="*/ 3068515 h 5433219"/>
              <a:gd name="connsiteX4" fmla="*/ 2665700 w 5406249"/>
              <a:gd name="connsiteY4" fmla="*/ 5196253 h 5433219"/>
              <a:gd name="connsiteX5" fmla="*/ 159893 w 5406249"/>
              <a:gd name="connsiteY5" fmla="*/ 5240214 h 5433219"/>
              <a:gd name="connsiteX6" fmla="*/ 546755 w 5406249"/>
              <a:gd name="connsiteY6" fmla="*/ 3938953 h 5433219"/>
              <a:gd name="connsiteX7" fmla="*/ 2507441 w 5406249"/>
              <a:gd name="connsiteY7" fmla="*/ 3842241 h 5433219"/>
              <a:gd name="connsiteX8" fmla="*/ 2270050 w 5406249"/>
              <a:gd name="connsiteY8" fmla="*/ 2127740 h 5433219"/>
              <a:gd name="connsiteX9" fmla="*/ 2525028 w 5406249"/>
              <a:gd name="connsiteY9" fmla="*/ 0 h 5433219"/>
              <a:gd name="connsiteX0" fmla="*/ 2498646 w 5406249"/>
              <a:gd name="connsiteY0" fmla="*/ 4 h 5424433"/>
              <a:gd name="connsiteX1" fmla="*/ 5400111 w 5406249"/>
              <a:gd name="connsiteY1" fmla="*/ 439622 h 5424433"/>
              <a:gd name="connsiteX2" fmla="*/ 5136339 w 5406249"/>
              <a:gd name="connsiteY2" fmla="*/ 2664075 h 5424433"/>
              <a:gd name="connsiteX3" fmla="*/ 3114108 w 5406249"/>
              <a:gd name="connsiteY3" fmla="*/ 3059729 h 5424433"/>
              <a:gd name="connsiteX4" fmla="*/ 2665700 w 5406249"/>
              <a:gd name="connsiteY4" fmla="*/ 5187467 h 5424433"/>
              <a:gd name="connsiteX5" fmla="*/ 159893 w 5406249"/>
              <a:gd name="connsiteY5" fmla="*/ 5231428 h 5424433"/>
              <a:gd name="connsiteX6" fmla="*/ 546755 w 5406249"/>
              <a:gd name="connsiteY6" fmla="*/ 3930167 h 5424433"/>
              <a:gd name="connsiteX7" fmla="*/ 2507441 w 5406249"/>
              <a:gd name="connsiteY7" fmla="*/ 3833455 h 5424433"/>
              <a:gd name="connsiteX8" fmla="*/ 2270050 w 5406249"/>
              <a:gd name="connsiteY8" fmla="*/ 2118954 h 5424433"/>
              <a:gd name="connsiteX9" fmla="*/ 2454689 w 5406249"/>
              <a:gd name="connsiteY9" fmla="*/ 6 h 5424433"/>
              <a:gd name="connsiteX0" fmla="*/ 2498646 w 5394218"/>
              <a:gd name="connsiteY0" fmla="*/ 66284 h 5490713"/>
              <a:gd name="connsiteX1" fmla="*/ 5382526 w 5394218"/>
              <a:gd name="connsiteY1" fmla="*/ 268510 h 5490713"/>
              <a:gd name="connsiteX2" fmla="*/ 5136339 w 5394218"/>
              <a:gd name="connsiteY2" fmla="*/ 2730355 h 5490713"/>
              <a:gd name="connsiteX3" fmla="*/ 3114108 w 5394218"/>
              <a:gd name="connsiteY3" fmla="*/ 3126009 h 5490713"/>
              <a:gd name="connsiteX4" fmla="*/ 2665700 w 5394218"/>
              <a:gd name="connsiteY4" fmla="*/ 5253747 h 5490713"/>
              <a:gd name="connsiteX5" fmla="*/ 159893 w 5394218"/>
              <a:gd name="connsiteY5" fmla="*/ 5297708 h 5490713"/>
              <a:gd name="connsiteX6" fmla="*/ 546755 w 5394218"/>
              <a:gd name="connsiteY6" fmla="*/ 3996447 h 5490713"/>
              <a:gd name="connsiteX7" fmla="*/ 2507441 w 5394218"/>
              <a:gd name="connsiteY7" fmla="*/ 3899735 h 5490713"/>
              <a:gd name="connsiteX8" fmla="*/ 2270050 w 5394218"/>
              <a:gd name="connsiteY8" fmla="*/ 2185234 h 5490713"/>
              <a:gd name="connsiteX9" fmla="*/ 2454689 w 5394218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507441 w 5442810"/>
              <a:gd name="connsiteY7" fmla="*/ 3899735 h 5490713"/>
              <a:gd name="connsiteX8" fmla="*/ 2270050 w 5442810"/>
              <a:gd name="connsiteY8" fmla="*/ 2185234 h 5490713"/>
              <a:gd name="connsiteX9" fmla="*/ 2454689 w 5442810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507441 w 5442810"/>
              <a:gd name="connsiteY7" fmla="*/ 3899735 h 5490713"/>
              <a:gd name="connsiteX8" fmla="*/ 2481065 w 5442810"/>
              <a:gd name="connsiteY8" fmla="*/ 2220403 h 5490713"/>
              <a:gd name="connsiteX9" fmla="*/ 2454689 w 5442810"/>
              <a:gd name="connsiteY9" fmla="*/ 66286 h 5490713"/>
              <a:gd name="connsiteX0" fmla="*/ 2498646 w 5442810"/>
              <a:gd name="connsiteY0" fmla="*/ 66284 h 5490713"/>
              <a:gd name="connsiteX1" fmla="*/ 5382526 w 5442810"/>
              <a:gd name="connsiteY1" fmla="*/ 268510 h 5490713"/>
              <a:gd name="connsiteX2" fmla="*/ 5233055 w 5442810"/>
              <a:gd name="connsiteY2" fmla="*/ 2783109 h 5490713"/>
              <a:gd name="connsiteX3" fmla="*/ 3114108 w 5442810"/>
              <a:gd name="connsiteY3" fmla="*/ 3126009 h 5490713"/>
              <a:gd name="connsiteX4" fmla="*/ 2665700 w 5442810"/>
              <a:gd name="connsiteY4" fmla="*/ 5253747 h 5490713"/>
              <a:gd name="connsiteX5" fmla="*/ 159893 w 5442810"/>
              <a:gd name="connsiteY5" fmla="*/ 5297708 h 5490713"/>
              <a:gd name="connsiteX6" fmla="*/ 546755 w 5442810"/>
              <a:gd name="connsiteY6" fmla="*/ 3996447 h 5490713"/>
              <a:gd name="connsiteX7" fmla="*/ 2349180 w 5442810"/>
              <a:gd name="connsiteY7" fmla="*/ 3890943 h 5490713"/>
              <a:gd name="connsiteX8" fmla="*/ 2481065 w 5442810"/>
              <a:gd name="connsiteY8" fmla="*/ 2220403 h 5490713"/>
              <a:gd name="connsiteX9" fmla="*/ 2454689 w 5442810"/>
              <a:gd name="connsiteY9" fmla="*/ 66286 h 5490713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2454689 w 5442810"/>
              <a:gd name="connsiteY9" fmla="*/ 93238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369089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369089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193243 w 5442810"/>
              <a:gd name="connsiteY9" fmla="*/ 31692 h 5517665"/>
              <a:gd name="connsiteX0" fmla="*/ 3386669 w 5442810"/>
              <a:gd name="connsiteY0" fmla="*/ 40482 h 5517665"/>
              <a:gd name="connsiteX1" fmla="*/ 5382526 w 5442810"/>
              <a:gd name="connsiteY1" fmla="*/ 295462 h 5517665"/>
              <a:gd name="connsiteX2" fmla="*/ 5233055 w 5442810"/>
              <a:gd name="connsiteY2" fmla="*/ 2810061 h 5517665"/>
              <a:gd name="connsiteX3" fmla="*/ 3114108 w 5442810"/>
              <a:gd name="connsiteY3" fmla="*/ 3152961 h 5517665"/>
              <a:gd name="connsiteX4" fmla="*/ 2665700 w 5442810"/>
              <a:gd name="connsiteY4" fmla="*/ 5280699 h 5517665"/>
              <a:gd name="connsiteX5" fmla="*/ 159893 w 5442810"/>
              <a:gd name="connsiteY5" fmla="*/ 5324660 h 5517665"/>
              <a:gd name="connsiteX6" fmla="*/ 546755 w 5442810"/>
              <a:gd name="connsiteY6" fmla="*/ 4023399 h 5517665"/>
              <a:gd name="connsiteX7" fmla="*/ 2349180 w 5442810"/>
              <a:gd name="connsiteY7" fmla="*/ 3917895 h 5517665"/>
              <a:gd name="connsiteX8" fmla="*/ 2481065 w 5442810"/>
              <a:gd name="connsiteY8" fmla="*/ 2247355 h 5517665"/>
              <a:gd name="connsiteX9" fmla="*/ 3193243 w 5442810"/>
              <a:gd name="connsiteY9" fmla="*/ 31692 h 5517665"/>
              <a:gd name="connsiteX0" fmla="*/ 3386669 w 5412517"/>
              <a:gd name="connsiteY0" fmla="*/ 40482 h 5517665"/>
              <a:gd name="connsiteX1" fmla="*/ 5312188 w 5412517"/>
              <a:gd name="connsiteY1" fmla="*/ 295462 h 5517665"/>
              <a:gd name="connsiteX2" fmla="*/ 5233055 w 5412517"/>
              <a:gd name="connsiteY2" fmla="*/ 2810061 h 5517665"/>
              <a:gd name="connsiteX3" fmla="*/ 3114108 w 5412517"/>
              <a:gd name="connsiteY3" fmla="*/ 3152961 h 5517665"/>
              <a:gd name="connsiteX4" fmla="*/ 2665700 w 5412517"/>
              <a:gd name="connsiteY4" fmla="*/ 5280699 h 5517665"/>
              <a:gd name="connsiteX5" fmla="*/ 159893 w 5412517"/>
              <a:gd name="connsiteY5" fmla="*/ 5324660 h 5517665"/>
              <a:gd name="connsiteX6" fmla="*/ 546755 w 5412517"/>
              <a:gd name="connsiteY6" fmla="*/ 4023399 h 5517665"/>
              <a:gd name="connsiteX7" fmla="*/ 2349180 w 5412517"/>
              <a:gd name="connsiteY7" fmla="*/ 3917895 h 5517665"/>
              <a:gd name="connsiteX8" fmla="*/ 2481065 w 5412517"/>
              <a:gd name="connsiteY8" fmla="*/ 2247355 h 5517665"/>
              <a:gd name="connsiteX9" fmla="*/ 3193243 w 5412517"/>
              <a:gd name="connsiteY9" fmla="*/ 31692 h 5517665"/>
              <a:gd name="connsiteX0" fmla="*/ 3386669 w 5516867"/>
              <a:gd name="connsiteY0" fmla="*/ 40482 h 5517665"/>
              <a:gd name="connsiteX1" fmla="*/ 5312188 w 5516867"/>
              <a:gd name="connsiteY1" fmla="*/ 295462 h 5517665"/>
              <a:gd name="connsiteX2" fmla="*/ 5233055 w 5516867"/>
              <a:gd name="connsiteY2" fmla="*/ 2810061 h 5517665"/>
              <a:gd name="connsiteX3" fmla="*/ 3114108 w 5516867"/>
              <a:gd name="connsiteY3" fmla="*/ 3152961 h 5517665"/>
              <a:gd name="connsiteX4" fmla="*/ 2665700 w 5516867"/>
              <a:gd name="connsiteY4" fmla="*/ 5280699 h 5517665"/>
              <a:gd name="connsiteX5" fmla="*/ 159893 w 5516867"/>
              <a:gd name="connsiteY5" fmla="*/ 5324660 h 5517665"/>
              <a:gd name="connsiteX6" fmla="*/ 546755 w 5516867"/>
              <a:gd name="connsiteY6" fmla="*/ 4023399 h 5517665"/>
              <a:gd name="connsiteX7" fmla="*/ 2349180 w 5516867"/>
              <a:gd name="connsiteY7" fmla="*/ 3917895 h 5517665"/>
              <a:gd name="connsiteX8" fmla="*/ 2481065 w 5516867"/>
              <a:gd name="connsiteY8" fmla="*/ 2247355 h 5517665"/>
              <a:gd name="connsiteX9" fmla="*/ 3193243 w 5516867"/>
              <a:gd name="connsiteY9" fmla="*/ 31692 h 5517665"/>
              <a:gd name="connsiteX0" fmla="*/ 3386669 w 5440613"/>
              <a:gd name="connsiteY0" fmla="*/ 40482 h 5517665"/>
              <a:gd name="connsiteX1" fmla="*/ 5312188 w 5440613"/>
              <a:gd name="connsiteY1" fmla="*/ 295462 h 5517665"/>
              <a:gd name="connsiteX2" fmla="*/ 5233055 w 5440613"/>
              <a:gd name="connsiteY2" fmla="*/ 2810061 h 5517665"/>
              <a:gd name="connsiteX3" fmla="*/ 3114108 w 5440613"/>
              <a:gd name="connsiteY3" fmla="*/ 3152961 h 5517665"/>
              <a:gd name="connsiteX4" fmla="*/ 2665700 w 5440613"/>
              <a:gd name="connsiteY4" fmla="*/ 5280699 h 5517665"/>
              <a:gd name="connsiteX5" fmla="*/ 159893 w 5440613"/>
              <a:gd name="connsiteY5" fmla="*/ 5324660 h 5517665"/>
              <a:gd name="connsiteX6" fmla="*/ 546755 w 5440613"/>
              <a:gd name="connsiteY6" fmla="*/ 4023399 h 5517665"/>
              <a:gd name="connsiteX7" fmla="*/ 2349180 w 5440613"/>
              <a:gd name="connsiteY7" fmla="*/ 3917895 h 5517665"/>
              <a:gd name="connsiteX8" fmla="*/ 2481065 w 5440613"/>
              <a:gd name="connsiteY8" fmla="*/ 2247355 h 5517665"/>
              <a:gd name="connsiteX9" fmla="*/ 3193243 w 5440613"/>
              <a:gd name="connsiteY9" fmla="*/ 31692 h 5517665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193243 w 5410610"/>
              <a:gd name="connsiteY9" fmla="*/ 77141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25128 w 5410610"/>
              <a:gd name="connsiteY9" fmla="*/ 138688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95466 w 5410610"/>
              <a:gd name="connsiteY9" fmla="*/ 41973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413051 w 5410610"/>
              <a:gd name="connsiteY9" fmla="*/ 85935 h 5563114"/>
              <a:gd name="connsiteX0" fmla="*/ 3386669 w 5410610"/>
              <a:gd name="connsiteY0" fmla="*/ 85931 h 5563114"/>
              <a:gd name="connsiteX1" fmla="*/ 5241849 w 5410610"/>
              <a:gd name="connsiteY1" fmla="*/ 252987 h 5563114"/>
              <a:gd name="connsiteX2" fmla="*/ 5233055 w 5410610"/>
              <a:gd name="connsiteY2" fmla="*/ 2855510 h 5563114"/>
              <a:gd name="connsiteX3" fmla="*/ 3114108 w 5410610"/>
              <a:gd name="connsiteY3" fmla="*/ 3198410 h 5563114"/>
              <a:gd name="connsiteX4" fmla="*/ 2665700 w 5410610"/>
              <a:gd name="connsiteY4" fmla="*/ 5326148 h 5563114"/>
              <a:gd name="connsiteX5" fmla="*/ 159893 w 5410610"/>
              <a:gd name="connsiteY5" fmla="*/ 5370109 h 5563114"/>
              <a:gd name="connsiteX6" fmla="*/ 546755 w 5410610"/>
              <a:gd name="connsiteY6" fmla="*/ 4068848 h 5563114"/>
              <a:gd name="connsiteX7" fmla="*/ 2349180 w 5410610"/>
              <a:gd name="connsiteY7" fmla="*/ 3963344 h 5563114"/>
              <a:gd name="connsiteX8" fmla="*/ 2481065 w 5410610"/>
              <a:gd name="connsiteY8" fmla="*/ 2292804 h 5563114"/>
              <a:gd name="connsiteX9" fmla="*/ 3369089 w 5410610"/>
              <a:gd name="connsiteY9" fmla="*/ 68350 h 5563114"/>
              <a:gd name="connsiteX0" fmla="*/ 3147080 w 5171021"/>
              <a:gd name="connsiteY0" fmla="*/ 85931 h 5630123"/>
              <a:gd name="connsiteX1" fmla="*/ 5002260 w 5171021"/>
              <a:gd name="connsiteY1" fmla="*/ 252987 h 5630123"/>
              <a:gd name="connsiteX2" fmla="*/ 4993466 w 5171021"/>
              <a:gd name="connsiteY2" fmla="*/ 2855510 h 5630123"/>
              <a:gd name="connsiteX3" fmla="*/ 2874519 w 5171021"/>
              <a:gd name="connsiteY3" fmla="*/ 3198410 h 5630123"/>
              <a:gd name="connsiteX4" fmla="*/ 2426111 w 5171021"/>
              <a:gd name="connsiteY4" fmla="*/ 5326148 h 5630123"/>
              <a:gd name="connsiteX5" fmla="*/ 307166 w 5171021"/>
              <a:gd name="connsiteY5" fmla="*/ 5484409 h 5630123"/>
              <a:gd name="connsiteX6" fmla="*/ 307166 w 5171021"/>
              <a:gd name="connsiteY6" fmla="*/ 4068848 h 5630123"/>
              <a:gd name="connsiteX7" fmla="*/ 2109591 w 5171021"/>
              <a:gd name="connsiteY7" fmla="*/ 3963344 h 5630123"/>
              <a:gd name="connsiteX8" fmla="*/ 2241476 w 5171021"/>
              <a:gd name="connsiteY8" fmla="*/ 2292804 h 5630123"/>
              <a:gd name="connsiteX9" fmla="*/ 3129500 w 5171021"/>
              <a:gd name="connsiteY9" fmla="*/ 68350 h 5630123"/>
              <a:gd name="connsiteX0" fmla="*/ 3147080 w 5171021"/>
              <a:gd name="connsiteY0" fmla="*/ 85931 h 5630123"/>
              <a:gd name="connsiteX1" fmla="*/ 5002260 w 5171021"/>
              <a:gd name="connsiteY1" fmla="*/ 252987 h 5630123"/>
              <a:gd name="connsiteX2" fmla="*/ 4993466 w 5171021"/>
              <a:gd name="connsiteY2" fmla="*/ 2855510 h 5630123"/>
              <a:gd name="connsiteX3" fmla="*/ 2874519 w 5171021"/>
              <a:gd name="connsiteY3" fmla="*/ 3198410 h 5630123"/>
              <a:gd name="connsiteX4" fmla="*/ 2426111 w 5171021"/>
              <a:gd name="connsiteY4" fmla="*/ 5326148 h 5630123"/>
              <a:gd name="connsiteX5" fmla="*/ 307166 w 5171021"/>
              <a:gd name="connsiteY5" fmla="*/ 5484409 h 5630123"/>
              <a:gd name="connsiteX6" fmla="*/ 307166 w 5171021"/>
              <a:gd name="connsiteY6" fmla="*/ 4068848 h 5630123"/>
              <a:gd name="connsiteX7" fmla="*/ 2109591 w 5171021"/>
              <a:gd name="connsiteY7" fmla="*/ 3963344 h 5630123"/>
              <a:gd name="connsiteX8" fmla="*/ 2241476 w 5171021"/>
              <a:gd name="connsiteY8" fmla="*/ 2292804 h 5630123"/>
              <a:gd name="connsiteX9" fmla="*/ 2927277 w 5171021"/>
              <a:gd name="connsiteY9" fmla="*/ 33181 h 5630123"/>
              <a:gd name="connsiteX0" fmla="*/ 3111911 w 5171021"/>
              <a:gd name="connsiteY0" fmla="*/ 61658 h 5649811"/>
              <a:gd name="connsiteX1" fmla="*/ 5002260 w 5171021"/>
              <a:gd name="connsiteY1" fmla="*/ 272675 h 5649811"/>
              <a:gd name="connsiteX2" fmla="*/ 4993466 w 5171021"/>
              <a:gd name="connsiteY2" fmla="*/ 2875198 h 5649811"/>
              <a:gd name="connsiteX3" fmla="*/ 2874519 w 5171021"/>
              <a:gd name="connsiteY3" fmla="*/ 3218098 h 5649811"/>
              <a:gd name="connsiteX4" fmla="*/ 2426111 w 5171021"/>
              <a:gd name="connsiteY4" fmla="*/ 5345836 h 5649811"/>
              <a:gd name="connsiteX5" fmla="*/ 307166 w 5171021"/>
              <a:gd name="connsiteY5" fmla="*/ 5504097 h 5649811"/>
              <a:gd name="connsiteX6" fmla="*/ 307166 w 5171021"/>
              <a:gd name="connsiteY6" fmla="*/ 4088536 h 5649811"/>
              <a:gd name="connsiteX7" fmla="*/ 2109591 w 5171021"/>
              <a:gd name="connsiteY7" fmla="*/ 3983032 h 5649811"/>
              <a:gd name="connsiteX8" fmla="*/ 2241476 w 5171021"/>
              <a:gd name="connsiteY8" fmla="*/ 2312492 h 5649811"/>
              <a:gd name="connsiteX9" fmla="*/ 2927277 w 5171021"/>
              <a:gd name="connsiteY9" fmla="*/ 52869 h 5649811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2927277 w 5174485"/>
              <a:gd name="connsiteY9" fmla="*/ 12043 h 5608985"/>
              <a:gd name="connsiteX0" fmla="*/ 3111911 w 5174485"/>
              <a:gd name="connsiteY0" fmla="*/ 3358 h 5591511"/>
              <a:gd name="connsiteX1" fmla="*/ 5011052 w 5174485"/>
              <a:gd name="connsiteY1" fmla="*/ 425390 h 5591511"/>
              <a:gd name="connsiteX2" fmla="*/ 4993466 w 5174485"/>
              <a:gd name="connsiteY2" fmla="*/ 2816898 h 5591511"/>
              <a:gd name="connsiteX3" fmla="*/ 2874519 w 5174485"/>
              <a:gd name="connsiteY3" fmla="*/ 3159798 h 5591511"/>
              <a:gd name="connsiteX4" fmla="*/ 2426111 w 5174485"/>
              <a:gd name="connsiteY4" fmla="*/ 5287536 h 5591511"/>
              <a:gd name="connsiteX5" fmla="*/ 307166 w 5174485"/>
              <a:gd name="connsiteY5" fmla="*/ 5445797 h 5591511"/>
              <a:gd name="connsiteX6" fmla="*/ 307166 w 5174485"/>
              <a:gd name="connsiteY6" fmla="*/ 4030236 h 5591511"/>
              <a:gd name="connsiteX7" fmla="*/ 2109591 w 5174485"/>
              <a:gd name="connsiteY7" fmla="*/ 3924732 h 5591511"/>
              <a:gd name="connsiteX8" fmla="*/ 2241476 w 5174485"/>
              <a:gd name="connsiteY8" fmla="*/ 2254192 h 5591511"/>
              <a:gd name="connsiteX9" fmla="*/ 3076746 w 5174485"/>
              <a:gd name="connsiteY9" fmla="*/ 12153 h 5591511"/>
              <a:gd name="connsiteX0" fmla="*/ 3111911 w 5174485"/>
              <a:gd name="connsiteY0" fmla="*/ 213 h 5588366"/>
              <a:gd name="connsiteX1" fmla="*/ 5011052 w 5174485"/>
              <a:gd name="connsiteY1" fmla="*/ 422245 h 5588366"/>
              <a:gd name="connsiteX2" fmla="*/ 4993466 w 5174485"/>
              <a:gd name="connsiteY2" fmla="*/ 2813753 h 5588366"/>
              <a:gd name="connsiteX3" fmla="*/ 2874519 w 5174485"/>
              <a:gd name="connsiteY3" fmla="*/ 3156653 h 5588366"/>
              <a:gd name="connsiteX4" fmla="*/ 2426111 w 5174485"/>
              <a:gd name="connsiteY4" fmla="*/ 5284391 h 5588366"/>
              <a:gd name="connsiteX5" fmla="*/ 307166 w 5174485"/>
              <a:gd name="connsiteY5" fmla="*/ 5442652 h 5588366"/>
              <a:gd name="connsiteX6" fmla="*/ 307166 w 5174485"/>
              <a:gd name="connsiteY6" fmla="*/ 4027091 h 5588366"/>
              <a:gd name="connsiteX7" fmla="*/ 2109591 w 5174485"/>
              <a:gd name="connsiteY7" fmla="*/ 3921587 h 5588366"/>
              <a:gd name="connsiteX8" fmla="*/ 2241476 w 5174485"/>
              <a:gd name="connsiteY8" fmla="*/ 2251047 h 5588366"/>
              <a:gd name="connsiteX9" fmla="*/ 3147084 w 5174485"/>
              <a:gd name="connsiteY9" fmla="*/ 17800 h 5588366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3147084 w 5174485"/>
              <a:gd name="connsiteY9" fmla="*/ 12042 h 5608985"/>
              <a:gd name="connsiteX0" fmla="*/ 3111911 w 5174485"/>
              <a:gd name="connsiteY0" fmla="*/ 213 h 5588366"/>
              <a:gd name="connsiteX1" fmla="*/ 5011052 w 5174485"/>
              <a:gd name="connsiteY1" fmla="*/ 422245 h 5588366"/>
              <a:gd name="connsiteX2" fmla="*/ 4993466 w 5174485"/>
              <a:gd name="connsiteY2" fmla="*/ 2813753 h 5588366"/>
              <a:gd name="connsiteX3" fmla="*/ 2874519 w 5174485"/>
              <a:gd name="connsiteY3" fmla="*/ 3156653 h 5588366"/>
              <a:gd name="connsiteX4" fmla="*/ 2426111 w 5174485"/>
              <a:gd name="connsiteY4" fmla="*/ 5284391 h 5588366"/>
              <a:gd name="connsiteX5" fmla="*/ 307166 w 5174485"/>
              <a:gd name="connsiteY5" fmla="*/ 5442652 h 5588366"/>
              <a:gd name="connsiteX6" fmla="*/ 307166 w 5174485"/>
              <a:gd name="connsiteY6" fmla="*/ 4027091 h 5588366"/>
              <a:gd name="connsiteX7" fmla="*/ 2109591 w 5174485"/>
              <a:gd name="connsiteY7" fmla="*/ 3921587 h 5588366"/>
              <a:gd name="connsiteX8" fmla="*/ 2241476 w 5174485"/>
              <a:gd name="connsiteY8" fmla="*/ 2251047 h 5588366"/>
              <a:gd name="connsiteX9" fmla="*/ 3120707 w 5174485"/>
              <a:gd name="connsiteY9" fmla="*/ 17800 h 5588366"/>
              <a:gd name="connsiteX0" fmla="*/ 3111911 w 5174485"/>
              <a:gd name="connsiteY0" fmla="*/ 20832 h 5608985"/>
              <a:gd name="connsiteX1" fmla="*/ 5011052 w 5174485"/>
              <a:gd name="connsiteY1" fmla="*/ 442864 h 5608985"/>
              <a:gd name="connsiteX2" fmla="*/ 4993466 w 5174485"/>
              <a:gd name="connsiteY2" fmla="*/ 2834372 h 5608985"/>
              <a:gd name="connsiteX3" fmla="*/ 2874519 w 5174485"/>
              <a:gd name="connsiteY3" fmla="*/ 3177272 h 5608985"/>
              <a:gd name="connsiteX4" fmla="*/ 2426111 w 5174485"/>
              <a:gd name="connsiteY4" fmla="*/ 5305010 h 5608985"/>
              <a:gd name="connsiteX5" fmla="*/ 307166 w 5174485"/>
              <a:gd name="connsiteY5" fmla="*/ 5463271 h 5608985"/>
              <a:gd name="connsiteX6" fmla="*/ 307166 w 5174485"/>
              <a:gd name="connsiteY6" fmla="*/ 4047710 h 5608985"/>
              <a:gd name="connsiteX7" fmla="*/ 2109591 w 5174485"/>
              <a:gd name="connsiteY7" fmla="*/ 3942206 h 5608985"/>
              <a:gd name="connsiteX8" fmla="*/ 2241476 w 5174485"/>
              <a:gd name="connsiteY8" fmla="*/ 2271666 h 5608985"/>
              <a:gd name="connsiteX9" fmla="*/ 3120707 w 5174485"/>
              <a:gd name="connsiteY9" fmla="*/ 12042 h 5608985"/>
              <a:gd name="connsiteX0" fmla="*/ 6318975 w 8381549"/>
              <a:gd name="connsiteY0" fmla="*/ 213 h 5588366"/>
              <a:gd name="connsiteX1" fmla="*/ 8218116 w 8381549"/>
              <a:gd name="connsiteY1" fmla="*/ 422245 h 5588366"/>
              <a:gd name="connsiteX2" fmla="*/ 8200530 w 8381549"/>
              <a:gd name="connsiteY2" fmla="*/ 2813753 h 5588366"/>
              <a:gd name="connsiteX3" fmla="*/ 6081583 w 8381549"/>
              <a:gd name="connsiteY3" fmla="*/ 3156653 h 5588366"/>
              <a:gd name="connsiteX4" fmla="*/ 5633175 w 8381549"/>
              <a:gd name="connsiteY4" fmla="*/ 5284391 h 5588366"/>
              <a:gd name="connsiteX5" fmla="*/ 3514230 w 8381549"/>
              <a:gd name="connsiteY5" fmla="*/ 5442652 h 5588366"/>
              <a:gd name="connsiteX6" fmla="*/ 3514230 w 8381549"/>
              <a:gd name="connsiteY6" fmla="*/ 4027091 h 5588366"/>
              <a:gd name="connsiteX7" fmla="*/ 5316655 w 8381549"/>
              <a:gd name="connsiteY7" fmla="*/ 3921587 h 5588366"/>
              <a:gd name="connsiteX8" fmla="*/ 5448540 w 8381549"/>
              <a:gd name="connsiteY8" fmla="*/ 2251047 h 5588366"/>
              <a:gd name="connsiteX9" fmla="*/ 58856 w 8381549"/>
              <a:gd name="connsiteY9" fmla="*/ 1512492 h 5588366"/>
              <a:gd name="connsiteX0" fmla="*/ 6308883 w 8371457"/>
              <a:gd name="connsiteY0" fmla="*/ 213 h 5588366"/>
              <a:gd name="connsiteX1" fmla="*/ 8208024 w 8371457"/>
              <a:gd name="connsiteY1" fmla="*/ 422245 h 5588366"/>
              <a:gd name="connsiteX2" fmla="*/ 8190438 w 8371457"/>
              <a:gd name="connsiteY2" fmla="*/ 2813753 h 5588366"/>
              <a:gd name="connsiteX3" fmla="*/ 6071491 w 8371457"/>
              <a:gd name="connsiteY3" fmla="*/ 3156653 h 5588366"/>
              <a:gd name="connsiteX4" fmla="*/ 5623083 w 8371457"/>
              <a:gd name="connsiteY4" fmla="*/ 5284391 h 5588366"/>
              <a:gd name="connsiteX5" fmla="*/ 3504138 w 8371457"/>
              <a:gd name="connsiteY5" fmla="*/ 5442652 h 5588366"/>
              <a:gd name="connsiteX6" fmla="*/ 3504138 w 8371457"/>
              <a:gd name="connsiteY6" fmla="*/ 4027091 h 5588366"/>
              <a:gd name="connsiteX7" fmla="*/ 5306563 w 8371457"/>
              <a:gd name="connsiteY7" fmla="*/ 3921587 h 5588366"/>
              <a:gd name="connsiteX8" fmla="*/ 5438448 w 8371457"/>
              <a:gd name="connsiteY8" fmla="*/ 2251047 h 5588366"/>
              <a:gd name="connsiteX9" fmla="*/ 48764 w 8371457"/>
              <a:gd name="connsiteY9" fmla="*/ 1512492 h 5588366"/>
              <a:gd name="connsiteX0" fmla="*/ 6169292 w 8231866"/>
              <a:gd name="connsiteY0" fmla="*/ 213 h 5588366"/>
              <a:gd name="connsiteX1" fmla="*/ 8068433 w 8231866"/>
              <a:gd name="connsiteY1" fmla="*/ 422245 h 5588366"/>
              <a:gd name="connsiteX2" fmla="*/ 8050847 w 8231866"/>
              <a:gd name="connsiteY2" fmla="*/ 2813753 h 5588366"/>
              <a:gd name="connsiteX3" fmla="*/ 5931900 w 8231866"/>
              <a:gd name="connsiteY3" fmla="*/ 3156653 h 5588366"/>
              <a:gd name="connsiteX4" fmla="*/ 5483492 w 8231866"/>
              <a:gd name="connsiteY4" fmla="*/ 5284391 h 5588366"/>
              <a:gd name="connsiteX5" fmla="*/ 3364547 w 8231866"/>
              <a:gd name="connsiteY5" fmla="*/ 5442652 h 5588366"/>
              <a:gd name="connsiteX6" fmla="*/ 3364547 w 8231866"/>
              <a:gd name="connsiteY6" fmla="*/ 4027091 h 5588366"/>
              <a:gd name="connsiteX7" fmla="*/ 5166972 w 8231866"/>
              <a:gd name="connsiteY7" fmla="*/ 3921587 h 5588366"/>
              <a:gd name="connsiteX8" fmla="*/ 5298857 w 8231866"/>
              <a:gd name="connsiteY8" fmla="*/ 2251047 h 5588366"/>
              <a:gd name="connsiteX9" fmla="*/ 49850 w 8231866"/>
              <a:gd name="connsiteY9" fmla="*/ 703600 h 5588366"/>
              <a:gd name="connsiteX0" fmla="*/ 6510790 w 8573364"/>
              <a:gd name="connsiteY0" fmla="*/ 213 h 5588366"/>
              <a:gd name="connsiteX1" fmla="*/ 8409931 w 8573364"/>
              <a:gd name="connsiteY1" fmla="*/ 422245 h 5588366"/>
              <a:gd name="connsiteX2" fmla="*/ 8392345 w 8573364"/>
              <a:gd name="connsiteY2" fmla="*/ 2813753 h 5588366"/>
              <a:gd name="connsiteX3" fmla="*/ 6273398 w 8573364"/>
              <a:gd name="connsiteY3" fmla="*/ 3156653 h 5588366"/>
              <a:gd name="connsiteX4" fmla="*/ 5824990 w 8573364"/>
              <a:gd name="connsiteY4" fmla="*/ 5284391 h 5588366"/>
              <a:gd name="connsiteX5" fmla="*/ 3706045 w 8573364"/>
              <a:gd name="connsiteY5" fmla="*/ 5442652 h 5588366"/>
              <a:gd name="connsiteX6" fmla="*/ 3706045 w 8573364"/>
              <a:gd name="connsiteY6" fmla="*/ 4027091 h 5588366"/>
              <a:gd name="connsiteX7" fmla="*/ 5508470 w 8573364"/>
              <a:gd name="connsiteY7" fmla="*/ 3921587 h 5588366"/>
              <a:gd name="connsiteX8" fmla="*/ 5640355 w 8573364"/>
              <a:gd name="connsiteY8" fmla="*/ 2251047 h 5588366"/>
              <a:gd name="connsiteX9" fmla="*/ 391348 w 8573364"/>
              <a:gd name="connsiteY9" fmla="*/ 703600 h 5588366"/>
              <a:gd name="connsiteX10" fmla="*/ 382555 w 8573364"/>
              <a:gd name="connsiteY10" fmla="*/ 712392 h 5588366"/>
              <a:gd name="connsiteX0" fmla="*/ 6195464 w 8258038"/>
              <a:gd name="connsiteY0" fmla="*/ 213 h 5588366"/>
              <a:gd name="connsiteX1" fmla="*/ 8094605 w 8258038"/>
              <a:gd name="connsiteY1" fmla="*/ 422245 h 5588366"/>
              <a:gd name="connsiteX2" fmla="*/ 8077019 w 8258038"/>
              <a:gd name="connsiteY2" fmla="*/ 2813753 h 5588366"/>
              <a:gd name="connsiteX3" fmla="*/ 5958072 w 8258038"/>
              <a:gd name="connsiteY3" fmla="*/ 3156653 h 5588366"/>
              <a:gd name="connsiteX4" fmla="*/ 5509664 w 8258038"/>
              <a:gd name="connsiteY4" fmla="*/ 5284391 h 5588366"/>
              <a:gd name="connsiteX5" fmla="*/ 3390719 w 8258038"/>
              <a:gd name="connsiteY5" fmla="*/ 5442652 h 5588366"/>
              <a:gd name="connsiteX6" fmla="*/ 3390719 w 8258038"/>
              <a:gd name="connsiteY6" fmla="*/ 4027091 h 5588366"/>
              <a:gd name="connsiteX7" fmla="*/ 5193144 w 8258038"/>
              <a:gd name="connsiteY7" fmla="*/ 3921587 h 5588366"/>
              <a:gd name="connsiteX8" fmla="*/ 5325029 w 8258038"/>
              <a:gd name="connsiteY8" fmla="*/ 2251047 h 5588366"/>
              <a:gd name="connsiteX9" fmla="*/ 76022 w 8258038"/>
              <a:gd name="connsiteY9" fmla="*/ 703600 h 5588366"/>
              <a:gd name="connsiteX10" fmla="*/ 6186676 w 8258038"/>
              <a:gd name="connsiteY10" fmla="*/ 9007 h 5588366"/>
              <a:gd name="connsiteX0" fmla="*/ 6169292 w 8231866"/>
              <a:gd name="connsiteY0" fmla="*/ 44222 h 5632375"/>
              <a:gd name="connsiteX1" fmla="*/ 8068433 w 8231866"/>
              <a:gd name="connsiteY1" fmla="*/ 466254 h 5632375"/>
              <a:gd name="connsiteX2" fmla="*/ 8050847 w 8231866"/>
              <a:gd name="connsiteY2" fmla="*/ 2857762 h 5632375"/>
              <a:gd name="connsiteX3" fmla="*/ 5931900 w 8231866"/>
              <a:gd name="connsiteY3" fmla="*/ 3200662 h 5632375"/>
              <a:gd name="connsiteX4" fmla="*/ 5483492 w 8231866"/>
              <a:gd name="connsiteY4" fmla="*/ 5328400 h 5632375"/>
              <a:gd name="connsiteX5" fmla="*/ 3364547 w 8231866"/>
              <a:gd name="connsiteY5" fmla="*/ 5486661 h 5632375"/>
              <a:gd name="connsiteX6" fmla="*/ 3364547 w 8231866"/>
              <a:gd name="connsiteY6" fmla="*/ 4071100 h 5632375"/>
              <a:gd name="connsiteX7" fmla="*/ 5166972 w 8231866"/>
              <a:gd name="connsiteY7" fmla="*/ 3965596 h 5632375"/>
              <a:gd name="connsiteX8" fmla="*/ 5298857 w 8231866"/>
              <a:gd name="connsiteY8" fmla="*/ 2295056 h 5632375"/>
              <a:gd name="connsiteX9" fmla="*/ 49850 w 8231866"/>
              <a:gd name="connsiteY9" fmla="*/ 747609 h 5632375"/>
              <a:gd name="connsiteX10" fmla="*/ 6160504 w 8231866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265378 w 8198387"/>
              <a:gd name="connsiteY8" fmla="*/ 2295056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318132 w 8198387"/>
              <a:gd name="connsiteY8" fmla="*/ 2110417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089532 w 8198387"/>
              <a:gd name="connsiteY8" fmla="*/ 22071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089532 w 8198387"/>
              <a:gd name="connsiteY8" fmla="*/ 22071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5450017 w 8198387"/>
              <a:gd name="connsiteY8" fmla="*/ 1407033 h 5632375"/>
              <a:gd name="connsiteX9" fmla="*/ 16371 w 8198387"/>
              <a:gd name="connsiteY9" fmla="*/ 747609 h 5632375"/>
              <a:gd name="connsiteX10" fmla="*/ 6127025 w 8198387"/>
              <a:gd name="connsiteY10" fmla="*/ 53016 h 5632375"/>
              <a:gd name="connsiteX0" fmla="*/ 6135813 w 8198387"/>
              <a:gd name="connsiteY0" fmla="*/ 44222 h 5632375"/>
              <a:gd name="connsiteX1" fmla="*/ 8034954 w 8198387"/>
              <a:gd name="connsiteY1" fmla="*/ 466254 h 5632375"/>
              <a:gd name="connsiteX2" fmla="*/ 8017368 w 8198387"/>
              <a:gd name="connsiteY2" fmla="*/ 2857762 h 5632375"/>
              <a:gd name="connsiteX3" fmla="*/ 5898421 w 8198387"/>
              <a:gd name="connsiteY3" fmla="*/ 3200662 h 5632375"/>
              <a:gd name="connsiteX4" fmla="*/ 5450013 w 8198387"/>
              <a:gd name="connsiteY4" fmla="*/ 5328400 h 5632375"/>
              <a:gd name="connsiteX5" fmla="*/ 3331068 w 8198387"/>
              <a:gd name="connsiteY5" fmla="*/ 5486661 h 5632375"/>
              <a:gd name="connsiteX6" fmla="*/ 3331068 w 8198387"/>
              <a:gd name="connsiteY6" fmla="*/ 4071100 h 5632375"/>
              <a:gd name="connsiteX7" fmla="*/ 5133493 w 8198387"/>
              <a:gd name="connsiteY7" fmla="*/ 3965596 h 5632375"/>
              <a:gd name="connsiteX8" fmla="*/ 16371 w 8198387"/>
              <a:gd name="connsiteY8" fmla="*/ 747609 h 5632375"/>
              <a:gd name="connsiteX9" fmla="*/ 6127025 w 8198387"/>
              <a:gd name="connsiteY9" fmla="*/ 53016 h 5632375"/>
              <a:gd name="connsiteX0" fmla="*/ 6165272 w 8227846"/>
              <a:gd name="connsiteY0" fmla="*/ 44222 h 5632375"/>
              <a:gd name="connsiteX1" fmla="*/ 8064413 w 8227846"/>
              <a:gd name="connsiteY1" fmla="*/ 466254 h 5632375"/>
              <a:gd name="connsiteX2" fmla="*/ 8046827 w 8227846"/>
              <a:gd name="connsiteY2" fmla="*/ 2857762 h 5632375"/>
              <a:gd name="connsiteX3" fmla="*/ 5927880 w 8227846"/>
              <a:gd name="connsiteY3" fmla="*/ 3200662 h 5632375"/>
              <a:gd name="connsiteX4" fmla="*/ 5479472 w 8227846"/>
              <a:gd name="connsiteY4" fmla="*/ 5328400 h 5632375"/>
              <a:gd name="connsiteX5" fmla="*/ 3360527 w 8227846"/>
              <a:gd name="connsiteY5" fmla="*/ 5486661 h 5632375"/>
              <a:gd name="connsiteX6" fmla="*/ 3360527 w 8227846"/>
              <a:gd name="connsiteY6" fmla="*/ 4071100 h 5632375"/>
              <a:gd name="connsiteX7" fmla="*/ 45830 w 8227846"/>
              <a:gd name="connsiteY7" fmla="*/ 747609 h 5632375"/>
              <a:gd name="connsiteX8" fmla="*/ 6156484 w 8227846"/>
              <a:gd name="connsiteY8" fmla="*/ 53016 h 5632375"/>
              <a:gd name="connsiteX0" fmla="*/ 6170157 w 8232731"/>
              <a:gd name="connsiteY0" fmla="*/ 44222 h 5872629"/>
              <a:gd name="connsiteX1" fmla="*/ 8069298 w 8232731"/>
              <a:gd name="connsiteY1" fmla="*/ 466254 h 5872629"/>
              <a:gd name="connsiteX2" fmla="*/ 8051712 w 8232731"/>
              <a:gd name="connsiteY2" fmla="*/ 2857762 h 5872629"/>
              <a:gd name="connsiteX3" fmla="*/ 5932765 w 8232731"/>
              <a:gd name="connsiteY3" fmla="*/ 3200662 h 5872629"/>
              <a:gd name="connsiteX4" fmla="*/ 5484357 w 8232731"/>
              <a:gd name="connsiteY4" fmla="*/ 5328400 h 5872629"/>
              <a:gd name="connsiteX5" fmla="*/ 3365412 w 8232731"/>
              <a:gd name="connsiteY5" fmla="*/ 5486661 h 5872629"/>
              <a:gd name="connsiteX6" fmla="*/ 50715 w 8232731"/>
              <a:gd name="connsiteY6" fmla="*/ 747609 h 5872629"/>
              <a:gd name="connsiteX7" fmla="*/ 6161369 w 8232731"/>
              <a:gd name="connsiteY7" fmla="*/ 53016 h 5872629"/>
              <a:gd name="connsiteX0" fmla="*/ 6263290 w 8325864"/>
              <a:gd name="connsiteY0" fmla="*/ 44222 h 5328414"/>
              <a:gd name="connsiteX1" fmla="*/ 8162431 w 8325864"/>
              <a:gd name="connsiteY1" fmla="*/ 466254 h 5328414"/>
              <a:gd name="connsiteX2" fmla="*/ 8144845 w 8325864"/>
              <a:gd name="connsiteY2" fmla="*/ 2857762 h 5328414"/>
              <a:gd name="connsiteX3" fmla="*/ 6025898 w 8325864"/>
              <a:gd name="connsiteY3" fmla="*/ 3200662 h 5328414"/>
              <a:gd name="connsiteX4" fmla="*/ 5577490 w 8325864"/>
              <a:gd name="connsiteY4" fmla="*/ 5328400 h 5328414"/>
              <a:gd name="connsiteX5" fmla="*/ 1322014 w 8325864"/>
              <a:gd name="connsiteY5" fmla="*/ 3165492 h 5328414"/>
              <a:gd name="connsiteX6" fmla="*/ 143848 w 8325864"/>
              <a:gd name="connsiteY6" fmla="*/ 747609 h 5328414"/>
              <a:gd name="connsiteX7" fmla="*/ 6254502 w 8325864"/>
              <a:gd name="connsiteY7" fmla="*/ 53016 h 5328414"/>
              <a:gd name="connsiteX0" fmla="*/ 6253091 w 8315665"/>
              <a:gd name="connsiteY0" fmla="*/ 44222 h 3329460"/>
              <a:gd name="connsiteX1" fmla="*/ 8152232 w 8315665"/>
              <a:gd name="connsiteY1" fmla="*/ 466254 h 3329460"/>
              <a:gd name="connsiteX2" fmla="*/ 8134646 w 8315665"/>
              <a:gd name="connsiteY2" fmla="*/ 2857762 h 3329460"/>
              <a:gd name="connsiteX3" fmla="*/ 6015699 w 8315665"/>
              <a:gd name="connsiteY3" fmla="*/ 3200662 h 3329460"/>
              <a:gd name="connsiteX4" fmla="*/ 4960621 w 8315665"/>
              <a:gd name="connsiteY4" fmla="*/ 3121530 h 3329460"/>
              <a:gd name="connsiteX5" fmla="*/ 1311815 w 8315665"/>
              <a:gd name="connsiteY5" fmla="*/ 3165492 h 3329460"/>
              <a:gd name="connsiteX6" fmla="*/ 133649 w 8315665"/>
              <a:gd name="connsiteY6" fmla="*/ 747609 h 3329460"/>
              <a:gd name="connsiteX7" fmla="*/ 6244303 w 8315665"/>
              <a:gd name="connsiteY7" fmla="*/ 53016 h 3329460"/>
              <a:gd name="connsiteX0" fmla="*/ 6253091 w 8318232"/>
              <a:gd name="connsiteY0" fmla="*/ 44222 h 3341027"/>
              <a:gd name="connsiteX1" fmla="*/ 8152232 w 8318232"/>
              <a:gd name="connsiteY1" fmla="*/ 466254 h 3341027"/>
              <a:gd name="connsiteX2" fmla="*/ 8134646 w 8318232"/>
              <a:gd name="connsiteY2" fmla="*/ 2857762 h 3341027"/>
              <a:gd name="connsiteX3" fmla="*/ 5980529 w 8318232"/>
              <a:gd name="connsiteY3" fmla="*/ 2866554 h 3341027"/>
              <a:gd name="connsiteX4" fmla="*/ 4960621 w 8318232"/>
              <a:gd name="connsiteY4" fmla="*/ 3121530 h 3341027"/>
              <a:gd name="connsiteX5" fmla="*/ 1311815 w 8318232"/>
              <a:gd name="connsiteY5" fmla="*/ 3165492 h 3341027"/>
              <a:gd name="connsiteX6" fmla="*/ 133649 w 8318232"/>
              <a:gd name="connsiteY6" fmla="*/ 747609 h 3341027"/>
              <a:gd name="connsiteX7" fmla="*/ 6244303 w 8318232"/>
              <a:gd name="connsiteY7" fmla="*/ 53016 h 3341027"/>
              <a:gd name="connsiteX0" fmla="*/ 6253091 w 8755733"/>
              <a:gd name="connsiteY0" fmla="*/ 44222 h 3341027"/>
              <a:gd name="connsiteX1" fmla="*/ 8152232 w 8755733"/>
              <a:gd name="connsiteY1" fmla="*/ 466254 h 3341027"/>
              <a:gd name="connsiteX2" fmla="*/ 8662185 w 8755733"/>
              <a:gd name="connsiteY2" fmla="*/ 2321431 h 3341027"/>
              <a:gd name="connsiteX3" fmla="*/ 5980529 w 8755733"/>
              <a:gd name="connsiteY3" fmla="*/ 2866554 h 3341027"/>
              <a:gd name="connsiteX4" fmla="*/ 4960621 w 8755733"/>
              <a:gd name="connsiteY4" fmla="*/ 3121530 h 3341027"/>
              <a:gd name="connsiteX5" fmla="*/ 1311815 w 8755733"/>
              <a:gd name="connsiteY5" fmla="*/ 3165492 h 3341027"/>
              <a:gd name="connsiteX6" fmla="*/ 133649 w 8755733"/>
              <a:gd name="connsiteY6" fmla="*/ 747609 h 3341027"/>
              <a:gd name="connsiteX7" fmla="*/ 6244303 w 8755733"/>
              <a:gd name="connsiteY7" fmla="*/ 53016 h 3341027"/>
              <a:gd name="connsiteX0" fmla="*/ 6253091 w 8755733"/>
              <a:gd name="connsiteY0" fmla="*/ 213 h 3297018"/>
              <a:gd name="connsiteX1" fmla="*/ 8152232 w 8755733"/>
              <a:gd name="connsiteY1" fmla="*/ 422245 h 3297018"/>
              <a:gd name="connsiteX2" fmla="*/ 8662185 w 8755733"/>
              <a:gd name="connsiteY2" fmla="*/ 2277422 h 3297018"/>
              <a:gd name="connsiteX3" fmla="*/ 5980529 w 8755733"/>
              <a:gd name="connsiteY3" fmla="*/ 2822545 h 3297018"/>
              <a:gd name="connsiteX4" fmla="*/ 4960621 w 8755733"/>
              <a:gd name="connsiteY4" fmla="*/ 3077521 h 3297018"/>
              <a:gd name="connsiteX5" fmla="*/ 1311815 w 8755733"/>
              <a:gd name="connsiteY5" fmla="*/ 3121483 h 3297018"/>
              <a:gd name="connsiteX6" fmla="*/ 133649 w 8755733"/>
              <a:gd name="connsiteY6" fmla="*/ 703600 h 3297018"/>
              <a:gd name="connsiteX7" fmla="*/ 6323434 w 8755733"/>
              <a:gd name="connsiteY7" fmla="*/ 817899 h 3297018"/>
              <a:gd name="connsiteX0" fmla="*/ 6253091 w 8884401"/>
              <a:gd name="connsiteY0" fmla="*/ 0 h 3296805"/>
              <a:gd name="connsiteX1" fmla="*/ 8679771 w 8884401"/>
              <a:gd name="connsiteY1" fmla="*/ 1011116 h 3296805"/>
              <a:gd name="connsiteX2" fmla="*/ 8662185 w 8884401"/>
              <a:gd name="connsiteY2" fmla="*/ 2277209 h 3296805"/>
              <a:gd name="connsiteX3" fmla="*/ 5980529 w 8884401"/>
              <a:gd name="connsiteY3" fmla="*/ 2822332 h 3296805"/>
              <a:gd name="connsiteX4" fmla="*/ 4960621 w 8884401"/>
              <a:gd name="connsiteY4" fmla="*/ 3077308 h 3296805"/>
              <a:gd name="connsiteX5" fmla="*/ 1311815 w 8884401"/>
              <a:gd name="connsiteY5" fmla="*/ 3121270 h 3296805"/>
              <a:gd name="connsiteX6" fmla="*/ 133649 w 8884401"/>
              <a:gd name="connsiteY6" fmla="*/ 703387 h 3296805"/>
              <a:gd name="connsiteX7" fmla="*/ 6323434 w 8884401"/>
              <a:gd name="connsiteY7" fmla="*/ 817686 h 3296805"/>
              <a:gd name="connsiteX0" fmla="*/ 6253091 w 8662964"/>
              <a:gd name="connsiteY0" fmla="*/ 0 h 3296805"/>
              <a:gd name="connsiteX1" fmla="*/ 8662185 w 8662964"/>
              <a:gd name="connsiteY1" fmla="*/ 2277209 h 3296805"/>
              <a:gd name="connsiteX2" fmla="*/ 5980529 w 8662964"/>
              <a:gd name="connsiteY2" fmla="*/ 2822332 h 3296805"/>
              <a:gd name="connsiteX3" fmla="*/ 4960621 w 8662964"/>
              <a:gd name="connsiteY3" fmla="*/ 3077308 h 3296805"/>
              <a:gd name="connsiteX4" fmla="*/ 1311815 w 8662964"/>
              <a:gd name="connsiteY4" fmla="*/ 3121270 h 3296805"/>
              <a:gd name="connsiteX5" fmla="*/ 133649 w 8662964"/>
              <a:gd name="connsiteY5" fmla="*/ 703387 h 3296805"/>
              <a:gd name="connsiteX6" fmla="*/ 6323434 w 8662964"/>
              <a:gd name="connsiteY6" fmla="*/ 817686 h 3296805"/>
              <a:gd name="connsiteX0" fmla="*/ 6253091 w 8847536"/>
              <a:gd name="connsiteY0" fmla="*/ 0 h 3296805"/>
              <a:gd name="connsiteX1" fmla="*/ 8846823 w 8847536"/>
              <a:gd name="connsiteY1" fmla="*/ 1652955 h 3296805"/>
              <a:gd name="connsiteX2" fmla="*/ 5980529 w 8847536"/>
              <a:gd name="connsiteY2" fmla="*/ 2822332 h 3296805"/>
              <a:gd name="connsiteX3" fmla="*/ 4960621 w 8847536"/>
              <a:gd name="connsiteY3" fmla="*/ 3077308 h 3296805"/>
              <a:gd name="connsiteX4" fmla="*/ 1311815 w 8847536"/>
              <a:gd name="connsiteY4" fmla="*/ 3121270 h 3296805"/>
              <a:gd name="connsiteX5" fmla="*/ 133649 w 8847536"/>
              <a:gd name="connsiteY5" fmla="*/ 703387 h 3296805"/>
              <a:gd name="connsiteX6" fmla="*/ 6323434 w 8847536"/>
              <a:gd name="connsiteY6" fmla="*/ 817686 h 3296805"/>
              <a:gd name="connsiteX0" fmla="*/ 6253091 w 8847832"/>
              <a:gd name="connsiteY0" fmla="*/ 0 h 3296805"/>
              <a:gd name="connsiteX1" fmla="*/ 8846823 w 8847832"/>
              <a:gd name="connsiteY1" fmla="*/ 1652955 h 3296805"/>
              <a:gd name="connsiteX2" fmla="*/ 5980529 w 8847832"/>
              <a:gd name="connsiteY2" fmla="*/ 2822332 h 3296805"/>
              <a:gd name="connsiteX3" fmla="*/ 4960621 w 8847832"/>
              <a:gd name="connsiteY3" fmla="*/ 3077308 h 3296805"/>
              <a:gd name="connsiteX4" fmla="*/ 1311815 w 8847832"/>
              <a:gd name="connsiteY4" fmla="*/ 3121270 h 3296805"/>
              <a:gd name="connsiteX5" fmla="*/ 133649 w 8847832"/>
              <a:gd name="connsiteY5" fmla="*/ 703387 h 3296805"/>
              <a:gd name="connsiteX6" fmla="*/ 6323434 w 8847832"/>
              <a:gd name="connsiteY6" fmla="*/ 817686 h 3296805"/>
              <a:gd name="connsiteX0" fmla="*/ 8301698 w 8996180"/>
              <a:gd name="connsiteY0" fmla="*/ 509481 h 3023771"/>
              <a:gd name="connsiteX1" fmla="*/ 8846823 w 8996180"/>
              <a:gd name="connsiteY1" fmla="*/ 1379921 h 3023771"/>
              <a:gd name="connsiteX2" fmla="*/ 5980529 w 8996180"/>
              <a:gd name="connsiteY2" fmla="*/ 2549298 h 3023771"/>
              <a:gd name="connsiteX3" fmla="*/ 4960621 w 8996180"/>
              <a:gd name="connsiteY3" fmla="*/ 2804274 h 3023771"/>
              <a:gd name="connsiteX4" fmla="*/ 1311815 w 8996180"/>
              <a:gd name="connsiteY4" fmla="*/ 2848236 h 3023771"/>
              <a:gd name="connsiteX5" fmla="*/ 133649 w 8996180"/>
              <a:gd name="connsiteY5" fmla="*/ 430353 h 3023771"/>
              <a:gd name="connsiteX6" fmla="*/ 6323434 w 8996180"/>
              <a:gd name="connsiteY6" fmla="*/ 544652 h 3023771"/>
              <a:gd name="connsiteX0" fmla="*/ 8301698 w 8814555"/>
              <a:gd name="connsiteY0" fmla="*/ 509481 h 3023771"/>
              <a:gd name="connsiteX1" fmla="*/ 8609431 w 8814555"/>
              <a:gd name="connsiteY1" fmla="*/ 1933836 h 3023771"/>
              <a:gd name="connsiteX2" fmla="*/ 5980529 w 8814555"/>
              <a:gd name="connsiteY2" fmla="*/ 2549298 h 3023771"/>
              <a:gd name="connsiteX3" fmla="*/ 4960621 w 8814555"/>
              <a:gd name="connsiteY3" fmla="*/ 2804274 h 3023771"/>
              <a:gd name="connsiteX4" fmla="*/ 1311815 w 8814555"/>
              <a:gd name="connsiteY4" fmla="*/ 2848236 h 3023771"/>
              <a:gd name="connsiteX5" fmla="*/ 133649 w 8814555"/>
              <a:gd name="connsiteY5" fmla="*/ 430353 h 3023771"/>
              <a:gd name="connsiteX6" fmla="*/ 6323434 w 8814555"/>
              <a:gd name="connsiteY6" fmla="*/ 544652 h 3023771"/>
              <a:gd name="connsiteX0" fmla="*/ 8301698 w 8814555"/>
              <a:gd name="connsiteY0" fmla="*/ 517705 h 3031995"/>
              <a:gd name="connsiteX1" fmla="*/ 8609431 w 8814555"/>
              <a:gd name="connsiteY1" fmla="*/ 1942060 h 3031995"/>
              <a:gd name="connsiteX2" fmla="*/ 5980529 w 8814555"/>
              <a:gd name="connsiteY2" fmla="*/ 2557522 h 3031995"/>
              <a:gd name="connsiteX3" fmla="*/ 4960621 w 8814555"/>
              <a:gd name="connsiteY3" fmla="*/ 2812498 h 3031995"/>
              <a:gd name="connsiteX4" fmla="*/ 1311815 w 8814555"/>
              <a:gd name="connsiteY4" fmla="*/ 2856460 h 3031995"/>
              <a:gd name="connsiteX5" fmla="*/ 133649 w 8814555"/>
              <a:gd name="connsiteY5" fmla="*/ 438577 h 3031995"/>
              <a:gd name="connsiteX6" fmla="*/ 8284118 w 8814555"/>
              <a:gd name="connsiteY6" fmla="*/ 517707 h 3031995"/>
              <a:gd name="connsiteX0" fmla="*/ 6991446 w 7504303"/>
              <a:gd name="connsiteY0" fmla="*/ 696 h 2436193"/>
              <a:gd name="connsiteX1" fmla="*/ 7299179 w 7504303"/>
              <a:gd name="connsiteY1" fmla="*/ 1425051 h 2436193"/>
              <a:gd name="connsiteX2" fmla="*/ 4670277 w 7504303"/>
              <a:gd name="connsiteY2" fmla="*/ 2040513 h 2436193"/>
              <a:gd name="connsiteX3" fmla="*/ 3650369 w 7504303"/>
              <a:gd name="connsiteY3" fmla="*/ 2295489 h 2436193"/>
              <a:gd name="connsiteX4" fmla="*/ 1563 w 7504303"/>
              <a:gd name="connsiteY4" fmla="*/ 2339451 h 2436193"/>
              <a:gd name="connsiteX5" fmla="*/ 4125158 w 7504303"/>
              <a:gd name="connsiteY5" fmla="*/ 985437 h 2436193"/>
              <a:gd name="connsiteX6" fmla="*/ 6973866 w 7504303"/>
              <a:gd name="connsiteY6" fmla="*/ 698 h 2436193"/>
              <a:gd name="connsiteX0" fmla="*/ 6991446 w 7504303"/>
              <a:gd name="connsiteY0" fmla="*/ 4861 h 2440358"/>
              <a:gd name="connsiteX1" fmla="*/ 7299179 w 7504303"/>
              <a:gd name="connsiteY1" fmla="*/ 1429216 h 2440358"/>
              <a:gd name="connsiteX2" fmla="*/ 4670277 w 7504303"/>
              <a:gd name="connsiteY2" fmla="*/ 2044678 h 2440358"/>
              <a:gd name="connsiteX3" fmla="*/ 3650369 w 7504303"/>
              <a:gd name="connsiteY3" fmla="*/ 2299654 h 2440358"/>
              <a:gd name="connsiteX4" fmla="*/ 1563 w 7504303"/>
              <a:gd name="connsiteY4" fmla="*/ 2343616 h 2440358"/>
              <a:gd name="connsiteX5" fmla="*/ 4125158 w 7504303"/>
              <a:gd name="connsiteY5" fmla="*/ 989602 h 2440358"/>
              <a:gd name="connsiteX6" fmla="*/ 6973866 w 7504303"/>
              <a:gd name="connsiteY6" fmla="*/ 4863 h 2440358"/>
              <a:gd name="connsiteX0" fmla="*/ 6991446 w 7504303"/>
              <a:gd name="connsiteY0" fmla="*/ 4861 h 2440358"/>
              <a:gd name="connsiteX1" fmla="*/ 7299179 w 7504303"/>
              <a:gd name="connsiteY1" fmla="*/ 1429216 h 2440358"/>
              <a:gd name="connsiteX2" fmla="*/ 4670277 w 7504303"/>
              <a:gd name="connsiteY2" fmla="*/ 2044678 h 2440358"/>
              <a:gd name="connsiteX3" fmla="*/ 3650369 w 7504303"/>
              <a:gd name="connsiteY3" fmla="*/ 2299654 h 2440358"/>
              <a:gd name="connsiteX4" fmla="*/ 1563 w 7504303"/>
              <a:gd name="connsiteY4" fmla="*/ 2343616 h 2440358"/>
              <a:gd name="connsiteX5" fmla="*/ 4125158 w 7504303"/>
              <a:gd name="connsiteY5" fmla="*/ 989602 h 2440358"/>
              <a:gd name="connsiteX6" fmla="*/ 6973866 w 7504303"/>
              <a:gd name="connsiteY6" fmla="*/ 4863 h 2440358"/>
              <a:gd name="connsiteX0" fmla="*/ 7202374 w 7715231"/>
              <a:gd name="connsiteY0" fmla="*/ 4861 h 2302949"/>
              <a:gd name="connsiteX1" fmla="*/ 7510107 w 7715231"/>
              <a:gd name="connsiteY1" fmla="*/ 1429216 h 2302949"/>
              <a:gd name="connsiteX2" fmla="*/ 4881205 w 7715231"/>
              <a:gd name="connsiteY2" fmla="*/ 2044678 h 2302949"/>
              <a:gd name="connsiteX3" fmla="*/ 3861297 w 7715231"/>
              <a:gd name="connsiteY3" fmla="*/ 2299654 h 2302949"/>
              <a:gd name="connsiteX4" fmla="*/ 1475 w 7715231"/>
              <a:gd name="connsiteY4" fmla="*/ 1886416 h 2302949"/>
              <a:gd name="connsiteX5" fmla="*/ 4336086 w 7715231"/>
              <a:gd name="connsiteY5" fmla="*/ 989602 h 2302949"/>
              <a:gd name="connsiteX6" fmla="*/ 7184794 w 7715231"/>
              <a:gd name="connsiteY6" fmla="*/ 4863 h 2302949"/>
              <a:gd name="connsiteX0" fmla="*/ 7208162 w 7721019"/>
              <a:gd name="connsiteY0" fmla="*/ 20 h 2298108"/>
              <a:gd name="connsiteX1" fmla="*/ 7515895 w 7721019"/>
              <a:gd name="connsiteY1" fmla="*/ 1424375 h 2298108"/>
              <a:gd name="connsiteX2" fmla="*/ 4886993 w 7721019"/>
              <a:gd name="connsiteY2" fmla="*/ 2039837 h 2298108"/>
              <a:gd name="connsiteX3" fmla="*/ 3867085 w 7721019"/>
              <a:gd name="connsiteY3" fmla="*/ 2294813 h 2298108"/>
              <a:gd name="connsiteX4" fmla="*/ 7263 w 7721019"/>
              <a:gd name="connsiteY4" fmla="*/ 1881575 h 2298108"/>
              <a:gd name="connsiteX5" fmla="*/ 4948544 w 7721019"/>
              <a:gd name="connsiteY5" fmla="*/ 1222153 h 2298108"/>
              <a:gd name="connsiteX6" fmla="*/ 7190582 w 7721019"/>
              <a:gd name="connsiteY6" fmla="*/ 22 h 2298108"/>
              <a:gd name="connsiteX0" fmla="*/ 7208162 w 7721019"/>
              <a:gd name="connsiteY0" fmla="*/ 62295 h 2360383"/>
              <a:gd name="connsiteX1" fmla="*/ 7515895 w 7721019"/>
              <a:gd name="connsiteY1" fmla="*/ 1486650 h 2360383"/>
              <a:gd name="connsiteX2" fmla="*/ 4886993 w 7721019"/>
              <a:gd name="connsiteY2" fmla="*/ 2102112 h 2360383"/>
              <a:gd name="connsiteX3" fmla="*/ 3867085 w 7721019"/>
              <a:gd name="connsiteY3" fmla="*/ 2357088 h 2360383"/>
              <a:gd name="connsiteX4" fmla="*/ 7263 w 7721019"/>
              <a:gd name="connsiteY4" fmla="*/ 1943850 h 2360383"/>
              <a:gd name="connsiteX5" fmla="*/ 4948544 w 7721019"/>
              <a:gd name="connsiteY5" fmla="*/ 1284428 h 2360383"/>
              <a:gd name="connsiteX6" fmla="*/ 7190582 w 7721019"/>
              <a:gd name="connsiteY6" fmla="*/ 62297 h 2360383"/>
              <a:gd name="connsiteX0" fmla="*/ 7206972 w 7719829"/>
              <a:gd name="connsiteY0" fmla="*/ 106673 h 2404761"/>
              <a:gd name="connsiteX1" fmla="*/ 7514705 w 7719829"/>
              <a:gd name="connsiteY1" fmla="*/ 1531028 h 2404761"/>
              <a:gd name="connsiteX2" fmla="*/ 4885803 w 7719829"/>
              <a:gd name="connsiteY2" fmla="*/ 2146490 h 2404761"/>
              <a:gd name="connsiteX3" fmla="*/ 3865895 w 7719829"/>
              <a:gd name="connsiteY3" fmla="*/ 2401466 h 2404761"/>
              <a:gd name="connsiteX4" fmla="*/ 6073 w 7719829"/>
              <a:gd name="connsiteY4" fmla="*/ 1988228 h 2404761"/>
              <a:gd name="connsiteX5" fmla="*/ 4850639 w 7719829"/>
              <a:gd name="connsiteY5" fmla="*/ 1196922 h 2404761"/>
              <a:gd name="connsiteX6" fmla="*/ 7189392 w 7719829"/>
              <a:gd name="connsiteY6" fmla="*/ 106675 h 2404761"/>
              <a:gd name="connsiteX0" fmla="*/ 7215749 w 7728606"/>
              <a:gd name="connsiteY0" fmla="*/ 106673 h 2426868"/>
              <a:gd name="connsiteX1" fmla="*/ 7523482 w 7728606"/>
              <a:gd name="connsiteY1" fmla="*/ 1531028 h 2426868"/>
              <a:gd name="connsiteX2" fmla="*/ 4894580 w 7728606"/>
              <a:gd name="connsiteY2" fmla="*/ 2146490 h 2426868"/>
              <a:gd name="connsiteX3" fmla="*/ 3874672 w 7728606"/>
              <a:gd name="connsiteY3" fmla="*/ 2401466 h 2426868"/>
              <a:gd name="connsiteX4" fmla="*/ 6058 w 7728606"/>
              <a:gd name="connsiteY4" fmla="*/ 1557405 h 2426868"/>
              <a:gd name="connsiteX5" fmla="*/ 4859416 w 7728606"/>
              <a:gd name="connsiteY5" fmla="*/ 1196922 h 2426868"/>
              <a:gd name="connsiteX6" fmla="*/ 7198169 w 7728606"/>
              <a:gd name="connsiteY6" fmla="*/ 106675 h 2426868"/>
              <a:gd name="connsiteX0" fmla="*/ 7481874 w 7994731"/>
              <a:gd name="connsiteY0" fmla="*/ 106673 h 2852267"/>
              <a:gd name="connsiteX1" fmla="*/ 7789607 w 7994731"/>
              <a:gd name="connsiteY1" fmla="*/ 1531028 h 2852267"/>
              <a:gd name="connsiteX2" fmla="*/ 5160705 w 7994731"/>
              <a:gd name="connsiteY2" fmla="*/ 2146490 h 2852267"/>
              <a:gd name="connsiteX3" fmla="*/ 1098659 w 7994731"/>
              <a:gd name="connsiteY3" fmla="*/ 2841081 h 2852267"/>
              <a:gd name="connsiteX4" fmla="*/ 272183 w 7994731"/>
              <a:gd name="connsiteY4" fmla="*/ 1557405 h 2852267"/>
              <a:gd name="connsiteX5" fmla="*/ 5125541 w 7994731"/>
              <a:gd name="connsiteY5" fmla="*/ 1196922 h 2852267"/>
              <a:gd name="connsiteX6" fmla="*/ 7464294 w 7994731"/>
              <a:gd name="connsiteY6" fmla="*/ 106675 h 2852267"/>
              <a:gd name="connsiteX0" fmla="*/ 7465815 w 7978672"/>
              <a:gd name="connsiteY0" fmla="*/ 106673 h 2936293"/>
              <a:gd name="connsiteX1" fmla="*/ 7773548 w 7978672"/>
              <a:gd name="connsiteY1" fmla="*/ 1531028 h 2936293"/>
              <a:gd name="connsiteX2" fmla="*/ 5144646 w 7978672"/>
              <a:gd name="connsiteY2" fmla="*/ 2146490 h 2936293"/>
              <a:gd name="connsiteX3" fmla="*/ 1082600 w 7978672"/>
              <a:gd name="connsiteY3" fmla="*/ 2841081 h 2936293"/>
              <a:gd name="connsiteX4" fmla="*/ 256124 w 7978672"/>
              <a:gd name="connsiteY4" fmla="*/ 1557405 h 2936293"/>
              <a:gd name="connsiteX5" fmla="*/ 5109482 w 7978672"/>
              <a:gd name="connsiteY5" fmla="*/ 1196922 h 2936293"/>
              <a:gd name="connsiteX6" fmla="*/ 7448235 w 7978672"/>
              <a:gd name="connsiteY6" fmla="*/ 106675 h 2936293"/>
              <a:gd name="connsiteX0" fmla="*/ 7491253 w 8004110"/>
              <a:gd name="connsiteY0" fmla="*/ 106673 h 2884827"/>
              <a:gd name="connsiteX1" fmla="*/ 7798986 w 8004110"/>
              <a:gd name="connsiteY1" fmla="*/ 1531028 h 2884827"/>
              <a:gd name="connsiteX2" fmla="*/ 5170084 w 8004110"/>
              <a:gd name="connsiteY2" fmla="*/ 2146490 h 2884827"/>
              <a:gd name="connsiteX3" fmla="*/ 1108038 w 8004110"/>
              <a:gd name="connsiteY3" fmla="*/ 2841081 h 2884827"/>
              <a:gd name="connsiteX4" fmla="*/ 281562 w 8004110"/>
              <a:gd name="connsiteY4" fmla="*/ 1557405 h 2884827"/>
              <a:gd name="connsiteX5" fmla="*/ 5134920 w 8004110"/>
              <a:gd name="connsiteY5" fmla="*/ 1196922 h 2884827"/>
              <a:gd name="connsiteX6" fmla="*/ 7473673 w 8004110"/>
              <a:gd name="connsiteY6" fmla="*/ 106675 h 2884827"/>
              <a:gd name="connsiteX0" fmla="*/ 7504468 w 8017325"/>
              <a:gd name="connsiteY0" fmla="*/ 106673 h 2856991"/>
              <a:gd name="connsiteX1" fmla="*/ 7812201 w 8017325"/>
              <a:gd name="connsiteY1" fmla="*/ 1531028 h 2856991"/>
              <a:gd name="connsiteX2" fmla="*/ 5183299 w 8017325"/>
              <a:gd name="connsiteY2" fmla="*/ 2146490 h 2856991"/>
              <a:gd name="connsiteX3" fmla="*/ 1121253 w 8017325"/>
              <a:gd name="connsiteY3" fmla="*/ 2841081 h 2856991"/>
              <a:gd name="connsiteX4" fmla="*/ 294777 w 8017325"/>
              <a:gd name="connsiteY4" fmla="*/ 1557405 h 2856991"/>
              <a:gd name="connsiteX5" fmla="*/ 5148135 w 8017325"/>
              <a:gd name="connsiteY5" fmla="*/ 1196922 h 2856991"/>
              <a:gd name="connsiteX6" fmla="*/ 7486888 w 8017325"/>
              <a:gd name="connsiteY6" fmla="*/ 106675 h 2856991"/>
              <a:gd name="connsiteX0" fmla="*/ 7376961 w 7889818"/>
              <a:gd name="connsiteY0" fmla="*/ 106673 h 2952773"/>
              <a:gd name="connsiteX1" fmla="*/ 7684694 w 7889818"/>
              <a:gd name="connsiteY1" fmla="*/ 1531028 h 2952773"/>
              <a:gd name="connsiteX2" fmla="*/ 5055792 w 7889818"/>
              <a:gd name="connsiteY2" fmla="*/ 2146490 h 2952773"/>
              <a:gd name="connsiteX3" fmla="*/ 1556454 w 7889818"/>
              <a:gd name="connsiteY3" fmla="*/ 2937796 h 2952773"/>
              <a:gd name="connsiteX4" fmla="*/ 167270 w 7889818"/>
              <a:gd name="connsiteY4" fmla="*/ 1557405 h 2952773"/>
              <a:gd name="connsiteX5" fmla="*/ 5020628 w 7889818"/>
              <a:gd name="connsiteY5" fmla="*/ 1196922 h 2952773"/>
              <a:gd name="connsiteX6" fmla="*/ 7359381 w 7889818"/>
              <a:gd name="connsiteY6" fmla="*/ 106675 h 2952773"/>
              <a:gd name="connsiteX0" fmla="*/ 7196969 w 7709826"/>
              <a:gd name="connsiteY0" fmla="*/ 106673 h 2951666"/>
              <a:gd name="connsiteX1" fmla="*/ 7504702 w 7709826"/>
              <a:gd name="connsiteY1" fmla="*/ 1531028 h 2951666"/>
              <a:gd name="connsiteX2" fmla="*/ 4875800 w 7709826"/>
              <a:gd name="connsiteY2" fmla="*/ 2146490 h 2951666"/>
              <a:gd name="connsiteX3" fmla="*/ 1376462 w 7709826"/>
              <a:gd name="connsiteY3" fmla="*/ 2937796 h 2951666"/>
              <a:gd name="connsiteX4" fmla="*/ 171916 w 7709826"/>
              <a:gd name="connsiteY4" fmla="*/ 1434313 h 2951666"/>
              <a:gd name="connsiteX5" fmla="*/ 4840636 w 7709826"/>
              <a:gd name="connsiteY5" fmla="*/ 1196922 h 2951666"/>
              <a:gd name="connsiteX6" fmla="*/ 7179389 w 7709826"/>
              <a:gd name="connsiteY6" fmla="*/ 106675 h 2951666"/>
              <a:gd name="connsiteX0" fmla="*/ 7093255 w 7606112"/>
              <a:gd name="connsiteY0" fmla="*/ 106673 h 2951666"/>
              <a:gd name="connsiteX1" fmla="*/ 7400988 w 7606112"/>
              <a:gd name="connsiteY1" fmla="*/ 1531028 h 2951666"/>
              <a:gd name="connsiteX2" fmla="*/ 4772086 w 7606112"/>
              <a:gd name="connsiteY2" fmla="*/ 2146490 h 2951666"/>
              <a:gd name="connsiteX3" fmla="*/ 1272748 w 7606112"/>
              <a:gd name="connsiteY3" fmla="*/ 2937796 h 2951666"/>
              <a:gd name="connsiteX4" fmla="*/ 68202 w 7606112"/>
              <a:gd name="connsiteY4" fmla="*/ 1434313 h 2951666"/>
              <a:gd name="connsiteX5" fmla="*/ 4736922 w 7606112"/>
              <a:gd name="connsiteY5" fmla="*/ 1196922 h 2951666"/>
              <a:gd name="connsiteX6" fmla="*/ 7075675 w 7606112"/>
              <a:gd name="connsiteY6" fmla="*/ 106675 h 2951666"/>
              <a:gd name="connsiteX0" fmla="*/ 7151492 w 7664349"/>
              <a:gd name="connsiteY0" fmla="*/ 106673 h 2949368"/>
              <a:gd name="connsiteX1" fmla="*/ 7459225 w 7664349"/>
              <a:gd name="connsiteY1" fmla="*/ 1531028 h 2949368"/>
              <a:gd name="connsiteX2" fmla="*/ 4830323 w 7664349"/>
              <a:gd name="connsiteY2" fmla="*/ 2146490 h 2949368"/>
              <a:gd name="connsiteX3" fmla="*/ 1330985 w 7664349"/>
              <a:gd name="connsiteY3" fmla="*/ 2937796 h 2949368"/>
              <a:gd name="connsiteX4" fmla="*/ 64893 w 7664349"/>
              <a:gd name="connsiteY4" fmla="*/ 1504652 h 2949368"/>
              <a:gd name="connsiteX5" fmla="*/ 4795159 w 7664349"/>
              <a:gd name="connsiteY5" fmla="*/ 1196922 h 2949368"/>
              <a:gd name="connsiteX6" fmla="*/ 7133912 w 7664349"/>
              <a:gd name="connsiteY6" fmla="*/ 106675 h 2949368"/>
              <a:gd name="connsiteX0" fmla="*/ 7467776 w 7980633"/>
              <a:gd name="connsiteY0" fmla="*/ 106673 h 2767737"/>
              <a:gd name="connsiteX1" fmla="*/ 7775509 w 7980633"/>
              <a:gd name="connsiteY1" fmla="*/ 1531028 h 2767737"/>
              <a:gd name="connsiteX2" fmla="*/ 5146607 w 7980633"/>
              <a:gd name="connsiteY2" fmla="*/ 2146490 h 2767737"/>
              <a:gd name="connsiteX3" fmla="*/ 829585 w 7980633"/>
              <a:gd name="connsiteY3" fmla="*/ 2753157 h 2767737"/>
              <a:gd name="connsiteX4" fmla="*/ 381177 w 7980633"/>
              <a:gd name="connsiteY4" fmla="*/ 1504652 h 2767737"/>
              <a:gd name="connsiteX5" fmla="*/ 5111443 w 7980633"/>
              <a:gd name="connsiteY5" fmla="*/ 1196922 h 2767737"/>
              <a:gd name="connsiteX6" fmla="*/ 7450196 w 7980633"/>
              <a:gd name="connsiteY6" fmla="*/ 106675 h 2767737"/>
              <a:gd name="connsiteX0" fmla="*/ 7376598 w 7889455"/>
              <a:gd name="connsiteY0" fmla="*/ 106673 h 2753780"/>
              <a:gd name="connsiteX1" fmla="*/ 7684331 w 7889455"/>
              <a:gd name="connsiteY1" fmla="*/ 1531028 h 2753780"/>
              <a:gd name="connsiteX2" fmla="*/ 5055429 w 7889455"/>
              <a:gd name="connsiteY2" fmla="*/ 2146490 h 2753780"/>
              <a:gd name="connsiteX3" fmla="*/ 738407 w 7889455"/>
              <a:gd name="connsiteY3" fmla="*/ 2753157 h 2753780"/>
              <a:gd name="connsiteX4" fmla="*/ 289999 w 7889455"/>
              <a:gd name="connsiteY4" fmla="*/ 1504652 h 2753780"/>
              <a:gd name="connsiteX5" fmla="*/ 5020265 w 7889455"/>
              <a:gd name="connsiteY5" fmla="*/ 1196922 h 2753780"/>
              <a:gd name="connsiteX6" fmla="*/ 7359018 w 7889455"/>
              <a:gd name="connsiteY6" fmla="*/ 106675 h 2753780"/>
              <a:gd name="connsiteX0" fmla="*/ 7364534 w 7877391"/>
              <a:gd name="connsiteY0" fmla="*/ 106673 h 2692317"/>
              <a:gd name="connsiteX1" fmla="*/ 7672267 w 7877391"/>
              <a:gd name="connsiteY1" fmla="*/ 1531028 h 2692317"/>
              <a:gd name="connsiteX2" fmla="*/ 5043365 w 7877391"/>
              <a:gd name="connsiteY2" fmla="*/ 2146490 h 2692317"/>
              <a:gd name="connsiteX3" fmla="*/ 770305 w 7877391"/>
              <a:gd name="connsiteY3" fmla="*/ 2691611 h 2692317"/>
              <a:gd name="connsiteX4" fmla="*/ 277935 w 7877391"/>
              <a:gd name="connsiteY4" fmla="*/ 1504652 h 2692317"/>
              <a:gd name="connsiteX5" fmla="*/ 5008201 w 7877391"/>
              <a:gd name="connsiteY5" fmla="*/ 1196922 h 2692317"/>
              <a:gd name="connsiteX6" fmla="*/ 7346954 w 7877391"/>
              <a:gd name="connsiteY6" fmla="*/ 106675 h 2692317"/>
              <a:gd name="connsiteX0" fmla="*/ 7144151 w 7657008"/>
              <a:gd name="connsiteY0" fmla="*/ 106673 h 2692317"/>
              <a:gd name="connsiteX1" fmla="*/ 7451884 w 7657008"/>
              <a:gd name="connsiteY1" fmla="*/ 1531028 h 2692317"/>
              <a:gd name="connsiteX2" fmla="*/ 4822982 w 7657008"/>
              <a:gd name="connsiteY2" fmla="*/ 2146490 h 2692317"/>
              <a:gd name="connsiteX3" fmla="*/ 549922 w 7657008"/>
              <a:gd name="connsiteY3" fmla="*/ 2691611 h 2692317"/>
              <a:gd name="connsiteX4" fmla="*/ 57552 w 7657008"/>
              <a:gd name="connsiteY4" fmla="*/ 1504652 h 2692317"/>
              <a:gd name="connsiteX5" fmla="*/ 4787818 w 7657008"/>
              <a:gd name="connsiteY5" fmla="*/ 1196922 h 2692317"/>
              <a:gd name="connsiteX6" fmla="*/ 7126571 w 7657008"/>
              <a:gd name="connsiteY6" fmla="*/ 106675 h 2692317"/>
              <a:gd name="connsiteX0" fmla="*/ 7130908 w 7643765"/>
              <a:gd name="connsiteY0" fmla="*/ 106673 h 2716111"/>
              <a:gd name="connsiteX1" fmla="*/ 7438641 w 7643765"/>
              <a:gd name="connsiteY1" fmla="*/ 1531028 h 2716111"/>
              <a:gd name="connsiteX2" fmla="*/ 4809739 w 7643765"/>
              <a:gd name="connsiteY2" fmla="*/ 2146490 h 2716111"/>
              <a:gd name="connsiteX3" fmla="*/ 536679 w 7643765"/>
              <a:gd name="connsiteY3" fmla="*/ 2691611 h 2716111"/>
              <a:gd name="connsiteX4" fmla="*/ 184986 w 7643765"/>
              <a:gd name="connsiteY4" fmla="*/ 1311222 h 2716111"/>
              <a:gd name="connsiteX5" fmla="*/ 4774575 w 7643765"/>
              <a:gd name="connsiteY5" fmla="*/ 1196922 h 2716111"/>
              <a:gd name="connsiteX6" fmla="*/ 7113328 w 7643765"/>
              <a:gd name="connsiteY6" fmla="*/ 106675 h 2716111"/>
              <a:gd name="connsiteX0" fmla="*/ 7130908 w 7643765"/>
              <a:gd name="connsiteY0" fmla="*/ 71253 h 2680691"/>
              <a:gd name="connsiteX1" fmla="*/ 7438641 w 7643765"/>
              <a:gd name="connsiteY1" fmla="*/ 1495608 h 2680691"/>
              <a:gd name="connsiteX2" fmla="*/ 4809739 w 7643765"/>
              <a:gd name="connsiteY2" fmla="*/ 2111070 h 2680691"/>
              <a:gd name="connsiteX3" fmla="*/ 536679 w 7643765"/>
              <a:gd name="connsiteY3" fmla="*/ 2656191 h 2680691"/>
              <a:gd name="connsiteX4" fmla="*/ 184986 w 7643765"/>
              <a:gd name="connsiteY4" fmla="*/ 1275802 h 2680691"/>
              <a:gd name="connsiteX5" fmla="*/ 4774575 w 7643765"/>
              <a:gd name="connsiteY5" fmla="*/ 1161502 h 2680691"/>
              <a:gd name="connsiteX6" fmla="*/ 7113328 w 7643765"/>
              <a:gd name="connsiteY6" fmla="*/ 71255 h 2680691"/>
              <a:gd name="connsiteX0" fmla="*/ 7130908 w 7643765"/>
              <a:gd name="connsiteY0" fmla="*/ 71253 h 2680691"/>
              <a:gd name="connsiteX1" fmla="*/ 7438641 w 7643765"/>
              <a:gd name="connsiteY1" fmla="*/ 1495608 h 2680691"/>
              <a:gd name="connsiteX2" fmla="*/ 4809739 w 7643765"/>
              <a:gd name="connsiteY2" fmla="*/ 2111070 h 2680691"/>
              <a:gd name="connsiteX3" fmla="*/ 536679 w 7643765"/>
              <a:gd name="connsiteY3" fmla="*/ 2656191 h 2680691"/>
              <a:gd name="connsiteX4" fmla="*/ 184986 w 7643765"/>
              <a:gd name="connsiteY4" fmla="*/ 1275802 h 2680691"/>
              <a:gd name="connsiteX5" fmla="*/ 4774575 w 7643765"/>
              <a:gd name="connsiteY5" fmla="*/ 1161502 h 2680691"/>
              <a:gd name="connsiteX6" fmla="*/ 7113328 w 7643765"/>
              <a:gd name="connsiteY6" fmla="*/ 71255 h 2680691"/>
              <a:gd name="connsiteX0" fmla="*/ 7130908 w 7512865"/>
              <a:gd name="connsiteY0" fmla="*/ 71253 h 2680691"/>
              <a:gd name="connsiteX1" fmla="*/ 7438641 w 7512865"/>
              <a:gd name="connsiteY1" fmla="*/ 1495608 h 2680691"/>
              <a:gd name="connsiteX2" fmla="*/ 4809739 w 7512865"/>
              <a:gd name="connsiteY2" fmla="*/ 2111070 h 2680691"/>
              <a:gd name="connsiteX3" fmla="*/ 536679 w 7512865"/>
              <a:gd name="connsiteY3" fmla="*/ 2656191 h 2680691"/>
              <a:gd name="connsiteX4" fmla="*/ 184986 w 7512865"/>
              <a:gd name="connsiteY4" fmla="*/ 1275802 h 2680691"/>
              <a:gd name="connsiteX5" fmla="*/ 4774575 w 7512865"/>
              <a:gd name="connsiteY5" fmla="*/ 1161502 h 2680691"/>
              <a:gd name="connsiteX6" fmla="*/ 7113328 w 7512865"/>
              <a:gd name="connsiteY6" fmla="*/ 71255 h 2680691"/>
              <a:gd name="connsiteX0" fmla="*/ 7130908 w 7481097"/>
              <a:gd name="connsiteY0" fmla="*/ 71253 h 2681391"/>
              <a:gd name="connsiteX1" fmla="*/ 7385888 w 7481097"/>
              <a:gd name="connsiteY1" fmla="*/ 1390101 h 2681391"/>
              <a:gd name="connsiteX2" fmla="*/ 4809739 w 7481097"/>
              <a:gd name="connsiteY2" fmla="*/ 2111070 h 2681391"/>
              <a:gd name="connsiteX3" fmla="*/ 536679 w 7481097"/>
              <a:gd name="connsiteY3" fmla="*/ 2656191 h 2681391"/>
              <a:gd name="connsiteX4" fmla="*/ 184986 w 7481097"/>
              <a:gd name="connsiteY4" fmla="*/ 1275802 h 2681391"/>
              <a:gd name="connsiteX5" fmla="*/ 4774575 w 7481097"/>
              <a:gd name="connsiteY5" fmla="*/ 1161502 h 2681391"/>
              <a:gd name="connsiteX6" fmla="*/ 7113328 w 7481097"/>
              <a:gd name="connsiteY6" fmla="*/ 71255 h 2681391"/>
              <a:gd name="connsiteX0" fmla="*/ 7130908 w 7481097"/>
              <a:gd name="connsiteY0" fmla="*/ 53680 h 2663818"/>
              <a:gd name="connsiteX1" fmla="*/ 7385888 w 7481097"/>
              <a:gd name="connsiteY1" fmla="*/ 1372528 h 2663818"/>
              <a:gd name="connsiteX2" fmla="*/ 4809739 w 7481097"/>
              <a:gd name="connsiteY2" fmla="*/ 2093497 h 2663818"/>
              <a:gd name="connsiteX3" fmla="*/ 536679 w 7481097"/>
              <a:gd name="connsiteY3" fmla="*/ 2638618 h 2663818"/>
              <a:gd name="connsiteX4" fmla="*/ 184986 w 7481097"/>
              <a:gd name="connsiteY4" fmla="*/ 1258229 h 2663818"/>
              <a:gd name="connsiteX5" fmla="*/ 4774575 w 7481097"/>
              <a:gd name="connsiteY5" fmla="*/ 1143929 h 2663818"/>
              <a:gd name="connsiteX6" fmla="*/ 7394682 w 7481097"/>
              <a:gd name="connsiteY6" fmla="*/ 80059 h 2663818"/>
              <a:gd name="connsiteX0" fmla="*/ 7130908 w 7481097"/>
              <a:gd name="connsiteY0" fmla="*/ 77216 h 2687354"/>
              <a:gd name="connsiteX1" fmla="*/ 7385888 w 7481097"/>
              <a:gd name="connsiteY1" fmla="*/ 1396064 h 2687354"/>
              <a:gd name="connsiteX2" fmla="*/ 4809739 w 7481097"/>
              <a:gd name="connsiteY2" fmla="*/ 2117033 h 2687354"/>
              <a:gd name="connsiteX3" fmla="*/ 536679 w 7481097"/>
              <a:gd name="connsiteY3" fmla="*/ 2662154 h 2687354"/>
              <a:gd name="connsiteX4" fmla="*/ 184986 w 7481097"/>
              <a:gd name="connsiteY4" fmla="*/ 1281765 h 2687354"/>
              <a:gd name="connsiteX5" fmla="*/ 4774575 w 7481097"/>
              <a:gd name="connsiteY5" fmla="*/ 1167465 h 2687354"/>
              <a:gd name="connsiteX6" fmla="*/ 6770428 w 7481097"/>
              <a:gd name="connsiteY6" fmla="*/ 68425 h 2687354"/>
              <a:gd name="connsiteX0" fmla="*/ 7350715 w 7715329"/>
              <a:gd name="connsiteY0" fmla="*/ 129970 h 2687354"/>
              <a:gd name="connsiteX1" fmla="*/ 7385888 w 7715329"/>
              <a:gd name="connsiteY1" fmla="*/ 1396064 h 2687354"/>
              <a:gd name="connsiteX2" fmla="*/ 4809739 w 7715329"/>
              <a:gd name="connsiteY2" fmla="*/ 2117033 h 2687354"/>
              <a:gd name="connsiteX3" fmla="*/ 536679 w 7715329"/>
              <a:gd name="connsiteY3" fmla="*/ 2662154 h 2687354"/>
              <a:gd name="connsiteX4" fmla="*/ 184986 w 7715329"/>
              <a:gd name="connsiteY4" fmla="*/ 1281765 h 2687354"/>
              <a:gd name="connsiteX5" fmla="*/ 4774575 w 7715329"/>
              <a:gd name="connsiteY5" fmla="*/ 1167465 h 2687354"/>
              <a:gd name="connsiteX6" fmla="*/ 6770428 w 7715329"/>
              <a:gd name="connsiteY6" fmla="*/ 68425 h 2687354"/>
              <a:gd name="connsiteX0" fmla="*/ 7350715 w 7591460"/>
              <a:gd name="connsiteY0" fmla="*/ 129970 h 2687354"/>
              <a:gd name="connsiteX1" fmla="*/ 7385888 w 7591460"/>
              <a:gd name="connsiteY1" fmla="*/ 1396064 h 2687354"/>
              <a:gd name="connsiteX2" fmla="*/ 4809739 w 7591460"/>
              <a:gd name="connsiteY2" fmla="*/ 2117033 h 2687354"/>
              <a:gd name="connsiteX3" fmla="*/ 536679 w 7591460"/>
              <a:gd name="connsiteY3" fmla="*/ 2662154 h 2687354"/>
              <a:gd name="connsiteX4" fmla="*/ 184986 w 7591460"/>
              <a:gd name="connsiteY4" fmla="*/ 1281765 h 2687354"/>
              <a:gd name="connsiteX5" fmla="*/ 4774575 w 7591460"/>
              <a:gd name="connsiteY5" fmla="*/ 1167465 h 2687354"/>
              <a:gd name="connsiteX6" fmla="*/ 6770428 w 7591460"/>
              <a:gd name="connsiteY6" fmla="*/ 68425 h 2687354"/>
              <a:gd name="connsiteX0" fmla="*/ 7324338 w 7581968"/>
              <a:gd name="connsiteY0" fmla="*/ 121178 h 2687354"/>
              <a:gd name="connsiteX1" fmla="*/ 7385888 w 7581968"/>
              <a:gd name="connsiteY1" fmla="*/ 1396064 h 2687354"/>
              <a:gd name="connsiteX2" fmla="*/ 4809739 w 7581968"/>
              <a:gd name="connsiteY2" fmla="*/ 2117033 h 2687354"/>
              <a:gd name="connsiteX3" fmla="*/ 536679 w 7581968"/>
              <a:gd name="connsiteY3" fmla="*/ 2662154 h 2687354"/>
              <a:gd name="connsiteX4" fmla="*/ 184986 w 7581968"/>
              <a:gd name="connsiteY4" fmla="*/ 1281765 h 2687354"/>
              <a:gd name="connsiteX5" fmla="*/ 4774575 w 7581968"/>
              <a:gd name="connsiteY5" fmla="*/ 1167465 h 2687354"/>
              <a:gd name="connsiteX6" fmla="*/ 6770428 w 7581968"/>
              <a:gd name="connsiteY6" fmla="*/ 68425 h 2687354"/>
              <a:gd name="connsiteX0" fmla="*/ 7324338 w 7581968"/>
              <a:gd name="connsiteY0" fmla="*/ 121178 h 2687354"/>
              <a:gd name="connsiteX1" fmla="*/ 7385888 w 7581968"/>
              <a:gd name="connsiteY1" fmla="*/ 1396064 h 2687354"/>
              <a:gd name="connsiteX2" fmla="*/ 4809739 w 7581968"/>
              <a:gd name="connsiteY2" fmla="*/ 2117033 h 2687354"/>
              <a:gd name="connsiteX3" fmla="*/ 536679 w 7581968"/>
              <a:gd name="connsiteY3" fmla="*/ 2662154 h 2687354"/>
              <a:gd name="connsiteX4" fmla="*/ 184986 w 7581968"/>
              <a:gd name="connsiteY4" fmla="*/ 1281765 h 2687354"/>
              <a:gd name="connsiteX5" fmla="*/ 4774575 w 7581968"/>
              <a:gd name="connsiteY5" fmla="*/ 1167465 h 2687354"/>
              <a:gd name="connsiteX6" fmla="*/ 6796804 w 7581968"/>
              <a:gd name="connsiteY6" fmla="*/ 68425 h 2687354"/>
              <a:gd name="connsiteX0" fmla="*/ 7324338 w 7581968"/>
              <a:gd name="connsiteY0" fmla="*/ 86185 h 2652361"/>
              <a:gd name="connsiteX1" fmla="*/ 7385888 w 7581968"/>
              <a:gd name="connsiteY1" fmla="*/ 1361071 h 2652361"/>
              <a:gd name="connsiteX2" fmla="*/ 4809739 w 7581968"/>
              <a:gd name="connsiteY2" fmla="*/ 2082040 h 2652361"/>
              <a:gd name="connsiteX3" fmla="*/ 536679 w 7581968"/>
              <a:gd name="connsiteY3" fmla="*/ 2627161 h 2652361"/>
              <a:gd name="connsiteX4" fmla="*/ 184986 w 7581968"/>
              <a:gd name="connsiteY4" fmla="*/ 1246772 h 2652361"/>
              <a:gd name="connsiteX5" fmla="*/ 4774575 w 7581968"/>
              <a:gd name="connsiteY5" fmla="*/ 1132472 h 2652361"/>
              <a:gd name="connsiteX6" fmla="*/ 7315550 w 7581968"/>
              <a:gd name="connsiteY6" fmla="*/ 86186 h 265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81968" h="2652361">
                <a:moveTo>
                  <a:pt x="7324338" y="86185"/>
                </a:moveTo>
                <a:cubicBezTo>
                  <a:pt x="7439372" y="24273"/>
                  <a:pt x="7804988" y="1028429"/>
                  <a:pt x="7385888" y="1361071"/>
                </a:cubicBezTo>
                <a:cubicBezTo>
                  <a:pt x="6966788" y="1693713"/>
                  <a:pt x="5951274" y="1871025"/>
                  <a:pt x="4809739" y="2082040"/>
                </a:cubicBezTo>
                <a:cubicBezTo>
                  <a:pt x="3668204" y="2293055"/>
                  <a:pt x="1307471" y="2766372"/>
                  <a:pt x="536679" y="2627161"/>
                </a:cubicBezTo>
                <a:cubicBezTo>
                  <a:pt x="-234113" y="2487950"/>
                  <a:pt x="-2584" y="1355210"/>
                  <a:pt x="184986" y="1246772"/>
                </a:cubicBezTo>
                <a:cubicBezTo>
                  <a:pt x="372556" y="1138334"/>
                  <a:pt x="4528390" y="1510542"/>
                  <a:pt x="4774575" y="1132472"/>
                </a:cubicBezTo>
                <a:cubicBezTo>
                  <a:pt x="4724751" y="-442816"/>
                  <a:pt x="7317382" y="84354"/>
                  <a:pt x="7315550" y="86186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5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86E1-9669-4FD4-A6A4-9A741B10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07D61-2B5F-4F1D-B4BE-A8033607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Intramural Referee tools</a:t>
            </a:r>
          </a:p>
          <a:p>
            <a:r>
              <a:rPr lang="en-US" dirty="0"/>
              <a:t>Club matching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46A1-65B2-4322-BA2F-9B65B842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FA0E-9C68-437B-90B5-4F41436F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(login and personal information)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9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D511-1E1A-42A3-B869-45523D04E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B3FB-D65F-44E4-AB8D-BA6E36BB0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App/Website</a:t>
            </a:r>
          </a:p>
          <a:p>
            <a:r>
              <a:rPr lang="en-US" dirty="0"/>
              <a:t>Allows students to manage their clubs and teams</a:t>
            </a:r>
          </a:p>
          <a:p>
            <a:r>
              <a:rPr lang="en-US" dirty="0"/>
              <a:t>Can work for clubs/intramurals/informal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1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BCDE-D3D1-4218-A02E-EA5A9FCF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6A4B-3027-4B2E-A0C1-FCF60C56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Admin User </a:t>
            </a:r>
            <a:r>
              <a:rPr lang="en-US" dirty="0"/>
              <a:t>– Club leaders, officers, faculty advisors, etc. who have more privileges for a specific club than others. Doubles as a standard user. </a:t>
            </a:r>
          </a:p>
          <a:p>
            <a:r>
              <a:rPr lang="en-US" b="1" dirty="0"/>
              <a:t>Standard User</a:t>
            </a:r>
            <a:r>
              <a:rPr lang="en-US" dirty="0"/>
              <a:t> – A normal user with normal privileges.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59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58D7-CB7F-410F-8820-4B6E9B80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(Admin)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A8CE-F5AF-4311-B371-BA36A2A74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other people/Approve people</a:t>
            </a:r>
            <a:endParaRPr lang="en-US" b="0" dirty="0">
              <a:effectLst/>
            </a:endParaRPr>
          </a:p>
          <a:p>
            <a:r>
              <a:rPr lang="en-US" dirty="0"/>
              <a:t>Create Events</a:t>
            </a:r>
            <a:endParaRPr lang="en-US" b="0" dirty="0">
              <a:effectLst/>
            </a:endParaRPr>
          </a:p>
          <a:p>
            <a:r>
              <a:rPr lang="en-US" dirty="0"/>
              <a:t>Push Notifications</a:t>
            </a:r>
            <a:endParaRPr lang="en-US" b="0" dirty="0">
              <a:effectLst/>
            </a:endParaRPr>
          </a:p>
          <a:p>
            <a:r>
              <a:rPr lang="en-US" dirty="0"/>
              <a:t>Remove People</a:t>
            </a:r>
            <a:endParaRPr lang="en-US" b="0" dirty="0">
              <a:effectLst/>
            </a:endParaRPr>
          </a:p>
          <a:p>
            <a:r>
              <a:rPr lang="en-US" dirty="0"/>
              <a:t>Modify Description/Info/Tags</a:t>
            </a:r>
            <a:endParaRPr lang="en-US" b="0" dirty="0">
              <a:effectLst/>
            </a:endParaRPr>
          </a:p>
          <a:p>
            <a:r>
              <a:rPr lang="en-US" dirty="0"/>
              <a:t>Add Stats (Low)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9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8AF0-B0BF-408F-915A-F615002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(Normal)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44817-CA2F-45E2-8B6F-3FC58E03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to Join Club/Join Club</a:t>
            </a:r>
            <a:endParaRPr lang="en-US" b="0" dirty="0">
              <a:effectLst/>
            </a:endParaRPr>
          </a:p>
          <a:p>
            <a:r>
              <a:rPr lang="en-US" dirty="0"/>
              <a:t>Search Clubs</a:t>
            </a:r>
            <a:endParaRPr lang="en-US" b="0" dirty="0">
              <a:effectLst/>
            </a:endParaRPr>
          </a:p>
          <a:p>
            <a:r>
              <a:rPr lang="en-US" dirty="0"/>
              <a:t>Look at Personal Calendar</a:t>
            </a:r>
            <a:endParaRPr lang="en-US" b="0" dirty="0">
              <a:effectLst/>
            </a:endParaRPr>
          </a:p>
          <a:p>
            <a:r>
              <a:rPr lang="en-US" dirty="0"/>
              <a:t>Leave Clubs</a:t>
            </a:r>
            <a:endParaRPr lang="en-US" b="0" dirty="0">
              <a:effectLst/>
            </a:endParaRPr>
          </a:p>
          <a:p>
            <a:r>
              <a:rPr lang="en-US" dirty="0"/>
              <a:t>Look at info</a:t>
            </a:r>
            <a:endParaRPr lang="en-US" b="0" dirty="0">
              <a:effectLst/>
            </a:endParaRPr>
          </a:p>
          <a:p>
            <a:r>
              <a:rPr lang="en-US" dirty="0"/>
              <a:t>Create Profile</a:t>
            </a:r>
            <a:endParaRPr lang="en-US" b="0" dirty="0">
              <a:effectLst/>
            </a:endParaRPr>
          </a:p>
          <a:p>
            <a:r>
              <a:rPr lang="en-US" dirty="0"/>
              <a:t>View Event Stats/Leagues (Low)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435F-1751-4590-A673-0EBD8B4E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7FEC-E5B4-4101-ABE3-40FD002B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  <a:p>
            <a:r>
              <a:rPr lang="en-US" dirty="0"/>
              <a:t>Save to backend</a:t>
            </a:r>
          </a:p>
          <a:p>
            <a:r>
              <a:rPr lang="en-US" dirty="0"/>
              <a:t>Flexible UI for website and app</a:t>
            </a:r>
          </a:p>
          <a:p>
            <a:r>
              <a:rPr lang="en-US" dirty="0"/>
              <a:t>Profile Management (?)</a:t>
            </a:r>
          </a:p>
          <a:p>
            <a:r>
              <a:rPr lang="en-US" dirty="0"/>
              <a:t>Search Algorithm based on Profile/Tags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D2D6-253E-4E4E-A149-F13C8AB9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what is required/possible/low priority/future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6E2C-64D5-4B07-A0DA-2CB675EE4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not totally sure if we need this slide or if it can be merged with the requirements slides or the System evolution slide.</a:t>
            </a:r>
          </a:p>
        </p:txBody>
      </p:sp>
    </p:spTree>
    <p:extLst>
      <p:ext uri="{BB962C8B-B14F-4D97-AF65-F5344CB8AC3E}">
        <p14:creationId xmlns:p14="http://schemas.microsoft.com/office/powerpoint/2010/main" val="32597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43305-3B93-4D29-A826-D92D8D075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80" y="138546"/>
            <a:ext cx="6432150" cy="635371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5DDFE7-C656-42DC-B800-408DD11F183C}"/>
              </a:ext>
            </a:extLst>
          </p:cNvPr>
          <p:cNvSpPr txBox="1"/>
          <p:nvPr/>
        </p:nvSpPr>
        <p:spPr>
          <a:xfrm>
            <a:off x="563372" y="249381"/>
            <a:ext cx="2484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Normal User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93448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254C-B3A4-448B-8ED8-220C2E4C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72" y="249381"/>
            <a:ext cx="2996619" cy="439674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611B0C-A7FD-49C2-A66E-F7B0AE3D7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81" y="249381"/>
            <a:ext cx="6767703" cy="602211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95455C-C973-4F55-80EE-7E2D6B95A590}"/>
              </a:ext>
            </a:extLst>
          </p:cNvPr>
          <p:cNvSpPr txBox="1"/>
          <p:nvPr/>
        </p:nvSpPr>
        <p:spPr>
          <a:xfrm>
            <a:off x="563372" y="249381"/>
            <a:ext cx="24846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Admin User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4102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129</TotalTime>
  <Words>215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Schoolbook</vt:lpstr>
      <vt:lpstr>Wingdings 2</vt:lpstr>
      <vt:lpstr>View</vt:lpstr>
      <vt:lpstr>Crimson Clubs</vt:lpstr>
      <vt:lpstr>Review</vt:lpstr>
      <vt:lpstr>Definitions</vt:lpstr>
      <vt:lpstr>Functional Requirements (Admin)</vt:lpstr>
      <vt:lpstr>Functional Requirements (Normal)</vt:lpstr>
      <vt:lpstr>Non-Functional Requirements</vt:lpstr>
      <vt:lpstr>Discussion of what is required/possible/low priority/future</vt:lpstr>
      <vt:lpstr>PowerPoint Presentation</vt:lpstr>
      <vt:lpstr> </vt:lpstr>
      <vt:lpstr>Class Diagram</vt:lpstr>
      <vt:lpstr>Add User</vt:lpstr>
      <vt:lpstr>Create Event</vt:lpstr>
      <vt:lpstr>Display Personal  Calendar</vt:lpstr>
      <vt:lpstr>Search Clubs</vt:lpstr>
      <vt:lpstr>Update Club Info</vt:lpstr>
      <vt:lpstr>PowerPoint Presentation</vt:lpstr>
      <vt:lpstr>PowerPoint Presentation</vt:lpstr>
      <vt:lpstr>System Evolution</vt:lpstr>
      <vt:lpstr>Potential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Crimson Clubs</dc:title>
  <dc:creator>Adam Gabriel</dc:creator>
  <cp:lastModifiedBy>Maclane May</cp:lastModifiedBy>
  <cp:revision>13</cp:revision>
  <dcterms:created xsi:type="dcterms:W3CDTF">2018-02-25T20:48:26Z</dcterms:created>
  <dcterms:modified xsi:type="dcterms:W3CDTF">2018-02-27T18:04:54Z</dcterms:modified>
</cp:coreProperties>
</file>