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6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18T21:44:48.324">
    <p:pos x="6000" y="0"/>
    <p:text>I'll intro
-Max Livingston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1-18T21:44:48.326">
    <p:pos x="6000" y="0"/>
    <p:text>and do objectives
-Max Livingston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1-18T21:44:48.326">
    <p:pos x="6000" y="0"/>
    <p:text>I would like to talk about the people who will use the app
-Travis Redfield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1-18T21:44:48.328">
    <p:pos x="6000" y="0"/>
    <p:text>As well as this slide (Unless someone else would like to)
-Adam Gabriel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01-18T21:44:48.327">
    <p:pos x="6000" y="0"/>
    <p:text>I can do this slide
-Adam Gabriel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01-18T21:44:48.332">
    <p:pos x="6000" y="0"/>
    <p:text>Maclane will do this
-Max Livingston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b="0" i="0" lang="en" sz="3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Crimson Clubs</a:t>
            </a:r>
            <a:endParaRPr b="0" i="0" sz="3600" u="none" cap="none" strike="noStrike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Adam Gabriel, Taylor Meads,Travis Redfield, Max Livingston, Maclane May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Objectives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Ultimately help </a:t>
            </a:r>
            <a:r>
              <a:rPr b="0" i="0" lang="en" sz="13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clubs </a:t>
            </a: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0" i="0" lang="en" sz="13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intramurals </a:t>
            </a: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 universities keep track of their statistics and schedules.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Awareness </a:t>
            </a: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Getting the app known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Productivity </a:t>
            </a: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Save people as much time as possible. Reduce the complexity of the system.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Engagement </a:t>
            </a: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Have users interact with the app the way we want them too. (Ergonomics)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Interface</a:t>
            </a: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For the possible web application to be consistent with the mobile app.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Who will use the app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Students searching for clubs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Faculty advisors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Intramural referees 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Club members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Club Officers 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 the clubs you are in and keep up to date on news, schedules, updates, etc.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 the intramurals you a part of  in the same way.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Different abilities for those in management positions.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Search for clubs/teams you want might want to join.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Competitors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IMLeagues 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universities have their own app similar to this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Smart Recommendations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potential feature for the app is Smart club recommendations that are tailored to each person’s unique interests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user would fill out a questionnaire about their hobbies, interests and lifestyle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Potentially distribute survey around campus where users can log-in to facebook and list which campus clubs they’re in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Hopefully get a large amount of data that would allow us to guess each user’s club preferences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Application Performance - Ensure that the app performs well for the benefit of the user.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Navigability - What might be simple for us might not be simple to target audience.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Device Compatibility - Fit across all devices.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Market - What’s going to make the user choose to use our app over another?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Integrating into UA logins.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Addition</a:t>
            </a:r>
            <a:endParaRPr b="0" i="0" sz="2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Partner with multiple universities on the same platform.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Expand with more options, flexibility, features, etc.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