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mdlivingston.github.io/CS495ClubStuff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A PowerpointTemp-Title1.82715.jp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100" y="-83175"/>
            <a:ext cx="9144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ctrTitle"/>
          </p:nvPr>
        </p:nvSpPr>
        <p:spPr>
          <a:xfrm>
            <a:off x="685800" y="3981429"/>
            <a:ext cx="7772400" cy="167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E0525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BE0525"/>
                </a:solidFill>
                <a:latin typeface="Calibri"/>
                <a:ea typeface="Calibri"/>
                <a:cs typeface="Calibri"/>
                <a:sym typeface="Calibri"/>
              </a:rPr>
              <a:t>Crimson Clubs</a:t>
            </a:r>
            <a:br>
              <a:rPr b="0" i="0" lang="en-US" sz="3959" u="none" cap="none" strike="noStrike">
                <a:solidFill>
                  <a:srgbClr val="BE05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30" u="none" cap="none" strike="noStrike">
                <a:solidFill>
                  <a:srgbClr val="BE0525"/>
                </a:solidFill>
                <a:latin typeface="Calibri"/>
                <a:ea typeface="Calibri"/>
                <a:cs typeface="Calibri"/>
                <a:sym typeface="Calibri"/>
              </a:rPr>
              <a:t>CS 495: Capstone Computing</a:t>
            </a:r>
            <a:br>
              <a:rPr b="0" i="0" lang="en-US" sz="2430" u="none" cap="none" strike="noStrike">
                <a:solidFill>
                  <a:srgbClr val="BE052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rgbClr val="BE05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30" u="none" cap="none" strike="noStrike">
                <a:solidFill>
                  <a:srgbClr val="BE0525"/>
                </a:solidFill>
                <a:latin typeface="Calibri"/>
                <a:ea typeface="Calibri"/>
                <a:cs typeface="Calibri"/>
                <a:sym typeface="Calibri"/>
              </a:rPr>
              <a:t>Adam Gabriel | Travis Redfield | Taylor Meads</a:t>
            </a:r>
            <a:br>
              <a:rPr b="0" i="0" lang="en-US" sz="2430" u="none" cap="none" strike="noStrike">
                <a:solidFill>
                  <a:srgbClr val="BE05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30" u="none" cap="none" strike="noStrike">
                <a:solidFill>
                  <a:srgbClr val="BE0525"/>
                </a:solidFill>
                <a:latin typeface="Calibri"/>
                <a:ea typeface="Calibri"/>
                <a:cs typeface="Calibri"/>
                <a:sym typeface="Calibri"/>
              </a:rPr>
              <a:t>Max Livingston | Maclane May</a:t>
            </a:r>
            <a:br>
              <a:rPr b="0" i="0" lang="en-US" sz="2430" u="none" cap="none" strike="noStrike">
                <a:solidFill>
                  <a:srgbClr val="BE052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30" u="none" cap="none" strike="noStrike">
              <a:solidFill>
                <a:srgbClr val="BE0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A PowerpointTemp-3.jpg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485563" y="274638"/>
            <a:ext cx="8201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85563" y="1600200"/>
            <a:ext cx="820123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event manager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‘clubs’ and ‘groups’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members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events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Clubs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Intramurals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efficient, ad free, user friendly solutions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App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A PowerpointTemp-3.jpg"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485563" y="274638"/>
            <a:ext cx="8201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85563" y="1600200"/>
            <a:ext cx="820123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plan: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mdlivingston.github.io/CS495ClubStuff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&gt;Video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A PowerpointTemp-3.jpg"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485563" y="274638"/>
            <a:ext cx="8201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 (The Hard Way)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85563" y="1600200"/>
            <a:ext cx="820123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documenting web APIs is a bad idea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it builds/works for you, does not mean it will build/work for others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a team on the same page is not easy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always go wrong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Testing, testing, testing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time estimation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it?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possible?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secret?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it solve the worlds problems?</a:t>
            </a:r>
            <a:endParaRPr/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A PowerpointTemp-3.jpg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485563" y="274638"/>
            <a:ext cx="8201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85563" y="1600200"/>
            <a:ext cx="820123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OAuth2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APK for consistent SHA footprint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 and app communication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