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8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3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8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8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42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7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0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9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AC6826-43DD-401D-86A3-B66E90F08BB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91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8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AC6826-43DD-401D-86A3-B66E90F08BB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699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451A5-4A6E-4134-AD30-95F88C7BA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3"/>
            <a:ext cx="10058400" cy="1967470"/>
          </a:xfrm>
        </p:spPr>
        <p:txBody>
          <a:bodyPr/>
          <a:lstStyle/>
          <a:p>
            <a:r>
              <a:rPr lang="en-US" dirty="0"/>
              <a:t>Crimson Clubs (Design)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1EF54-A119-4DB0-AF33-19216C04B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3423775"/>
            <a:ext cx="10058400" cy="1143000"/>
          </a:xfrm>
        </p:spPr>
        <p:txBody>
          <a:bodyPr/>
          <a:lstStyle/>
          <a:p>
            <a:r>
              <a:rPr lang="en-US" cap="none" dirty="0"/>
              <a:t>Adam Gabriel, Travis Redfield, Taylor Meads, </a:t>
            </a:r>
          </a:p>
          <a:p>
            <a:r>
              <a:rPr lang="en-US" cap="none" dirty="0" err="1"/>
              <a:t>Maclane</a:t>
            </a:r>
            <a:r>
              <a:rPr lang="en-US" cap="none" dirty="0"/>
              <a:t> May, Max Livingston</a:t>
            </a:r>
          </a:p>
        </p:txBody>
      </p:sp>
    </p:spTree>
    <p:extLst>
      <p:ext uri="{BB962C8B-B14F-4D97-AF65-F5344CB8AC3E}">
        <p14:creationId xmlns:p14="http://schemas.microsoft.com/office/powerpoint/2010/main" val="2741967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EE062-4494-45DB-BA9B-9CA2CB786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72621"/>
          </a:xfrm>
        </p:spPr>
        <p:txBody>
          <a:bodyPr>
            <a:normAutofit fontScale="90000"/>
          </a:bodyPr>
          <a:lstStyle/>
          <a:p>
            <a:r>
              <a:rPr lang="en-US" dirty="0"/>
              <a:t>Search Clubs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6A9987-A1DA-4158-A1D5-91580DAB9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306" y="959224"/>
            <a:ext cx="9542697" cy="5124917"/>
          </a:xfrm>
        </p:spPr>
      </p:pic>
    </p:spTree>
    <p:extLst>
      <p:ext uri="{BB962C8B-B14F-4D97-AF65-F5344CB8AC3E}">
        <p14:creationId xmlns:p14="http://schemas.microsoft.com/office/powerpoint/2010/main" val="1319571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CD3BF-7903-4346-8B47-791D45FC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36762"/>
          </a:xfrm>
        </p:spPr>
        <p:txBody>
          <a:bodyPr>
            <a:normAutofit fontScale="90000"/>
          </a:bodyPr>
          <a:lstStyle/>
          <a:p>
            <a:r>
              <a:rPr lang="en-US" dirty="0"/>
              <a:t>View Event Statistics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6E59BA-FA16-48B4-A3BC-3AB7DDCB0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05" y="923366"/>
            <a:ext cx="9571703" cy="4945622"/>
          </a:xfrm>
        </p:spPr>
      </p:pic>
    </p:spTree>
    <p:extLst>
      <p:ext uri="{BB962C8B-B14F-4D97-AF65-F5344CB8AC3E}">
        <p14:creationId xmlns:p14="http://schemas.microsoft.com/office/powerpoint/2010/main" val="3007085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C2CF-9F6F-4594-9D86-98EAFF02B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36762"/>
          </a:xfrm>
        </p:spPr>
        <p:txBody>
          <a:bodyPr>
            <a:normAutofit fontScale="90000"/>
          </a:bodyPr>
          <a:lstStyle/>
          <a:p>
            <a:r>
              <a:rPr lang="en-US" dirty="0"/>
              <a:t>View Calendar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12D30C-ABF5-4A19-B509-70AF20895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447" y="923366"/>
            <a:ext cx="8566135" cy="4945622"/>
          </a:xfrm>
        </p:spPr>
      </p:pic>
    </p:spTree>
    <p:extLst>
      <p:ext uri="{BB962C8B-B14F-4D97-AF65-F5344CB8AC3E}">
        <p14:creationId xmlns:p14="http://schemas.microsoft.com/office/powerpoint/2010/main" val="1336687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No major project changes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Shifting focus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Database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Stored procedures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Web calls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Front end</a:t>
            </a:r>
          </a:p>
        </p:txBody>
      </p:sp>
    </p:spTree>
    <p:extLst>
      <p:ext uri="{BB962C8B-B14F-4D97-AF65-F5344CB8AC3E}">
        <p14:creationId xmlns:p14="http://schemas.microsoft.com/office/powerpoint/2010/main" val="1268471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Good Progress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Everything is going has planned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362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7B926-014D-44FA-A053-ECE7E44E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47302-A239-42A5-A4B3-2C38028E5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Manage clubs and teams</a:t>
            </a:r>
          </a:p>
          <a:p>
            <a:r>
              <a:rPr lang="en-US" sz="2800" dirty="0"/>
              <a:t>Receive push notifications to your phone</a:t>
            </a:r>
          </a:p>
          <a:p>
            <a:r>
              <a:rPr lang="en-US" sz="2800" dirty="0"/>
              <a:t>View calendar of events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67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3333-0B7F-4731-8A58-3C7A4877C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45726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984712-5FDF-4368-915F-5018E0784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447" y="932330"/>
            <a:ext cx="8012918" cy="5104616"/>
          </a:xfrm>
        </p:spPr>
      </p:pic>
    </p:spTree>
    <p:extLst>
      <p:ext uri="{BB962C8B-B14F-4D97-AF65-F5344CB8AC3E}">
        <p14:creationId xmlns:p14="http://schemas.microsoft.com/office/powerpoint/2010/main" val="2625072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B6557-1CDC-4939-AC62-036353EDB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07091"/>
          </a:xfrm>
        </p:spPr>
        <p:txBody>
          <a:bodyPr/>
          <a:lstStyle/>
          <a:p>
            <a:r>
              <a:rPr lang="en-US" dirty="0"/>
              <a:t>Create Profile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48EC45-D08E-4A90-A2F1-B5B435F61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913" y="1245030"/>
            <a:ext cx="9278088" cy="4632924"/>
          </a:xfrm>
        </p:spPr>
      </p:pic>
    </p:spTree>
    <p:extLst>
      <p:ext uri="{BB962C8B-B14F-4D97-AF65-F5344CB8AC3E}">
        <p14:creationId xmlns:p14="http://schemas.microsoft.com/office/powerpoint/2010/main" val="1496137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0D691-F4D5-42C8-85F4-FE4FBB395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35373"/>
          </a:xfrm>
        </p:spPr>
        <p:txBody>
          <a:bodyPr/>
          <a:lstStyle/>
          <a:p>
            <a:r>
              <a:rPr lang="en-US" dirty="0"/>
              <a:t>Create Club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63F9B5-F910-4CF6-89FC-140FF0C5E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838" y="1506070"/>
            <a:ext cx="9813284" cy="3648529"/>
          </a:xfrm>
        </p:spPr>
      </p:pic>
    </p:spTree>
    <p:extLst>
      <p:ext uri="{BB962C8B-B14F-4D97-AF65-F5344CB8AC3E}">
        <p14:creationId xmlns:p14="http://schemas.microsoft.com/office/powerpoint/2010/main" val="798308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B2C31-61B9-43D3-8F41-50314B6A3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63656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Event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DE7A9B-F1C2-409A-A4F8-17D72E82B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27" y="1210235"/>
            <a:ext cx="11690972" cy="4025154"/>
          </a:xfrm>
        </p:spPr>
      </p:pic>
    </p:spTree>
    <p:extLst>
      <p:ext uri="{BB962C8B-B14F-4D97-AF65-F5344CB8AC3E}">
        <p14:creationId xmlns:p14="http://schemas.microsoft.com/office/powerpoint/2010/main" val="963349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E7CCA-A5FD-40A0-B51C-117B3F9B2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63656"/>
          </a:xfrm>
        </p:spPr>
        <p:txBody>
          <a:bodyPr>
            <a:normAutofit fontScale="90000"/>
          </a:bodyPr>
          <a:lstStyle/>
          <a:p>
            <a:r>
              <a:rPr lang="en-US" dirty="0"/>
              <a:t>Join Club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E17A34-B346-4CE0-B0C5-991228262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34" y="950260"/>
            <a:ext cx="11032754" cy="5142708"/>
          </a:xfrm>
        </p:spPr>
      </p:pic>
    </p:spTree>
    <p:extLst>
      <p:ext uri="{BB962C8B-B14F-4D97-AF65-F5344CB8AC3E}">
        <p14:creationId xmlns:p14="http://schemas.microsoft.com/office/powerpoint/2010/main" val="3180704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40FA4-77CF-4A56-9097-B9FE2C134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63656"/>
          </a:xfrm>
        </p:spPr>
        <p:txBody>
          <a:bodyPr>
            <a:normAutofit fontScale="90000"/>
          </a:bodyPr>
          <a:lstStyle/>
          <a:p>
            <a:r>
              <a:rPr lang="en-US" dirty="0"/>
              <a:t>Leave Club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08A8B9-9E47-4B82-9910-BA770C88A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86" y="959226"/>
            <a:ext cx="9005821" cy="4918728"/>
          </a:xfrm>
        </p:spPr>
      </p:pic>
    </p:spTree>
    <p:extLst>
      <p:ext uri="{BB962C8B-B14F-4D97-AF65-F5344CB8AC3E}">
        <p14:creationId xmlns:p14="http://schemas.microsoft.com/office/powerpoint/2010/main" val="835220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BEBA-FC1B-4446-8ED7-F17F34A48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54691"/>
          </a:xfrm>
        </p:spPr>
        <p:txBody>
          <a:bodyPr>
            <a:normAutofit fontScale="90000"/>
          </a:bodyPr>
          <a:lstStyle/>
          <a:p>
            <a:r>
              <a:rPr lang="en-US" dirty="0"/>
              <a:t>Login Activity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8929C8-5807-4349-813D-ADEBF8AD3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42" y="1541930"/>
            <a:ext cx="11525294" cy="3303918"/>
          </a:xfrm>
        </p:spPr>
      </p:pic>
    </p:spTree>
    <p:extLst>
      <p:ext uri="{BB962C8B-B14F-4D97-AF65-F5344CB8AC3E}">
        <p14:creationId xmlns:p14="http://schemas.microsoft.com/office/powerpoint/2010/main" val="1174326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607</TotalTime>
  <Words>80</Words>
  <Application>Microsoft Office PowerPoint</Application>
  <PresentationFormat>Widescreen</PresentationFormat>
  <Paragraphs>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Wingdings</vt:lpstr>
      <vt:lpstr>Retrospect</vt:lpstr>
      <vt:lpstr>Crimson Clubs (Design)</vt:lpstr>
      <vt:lpstr>Recap</vt:lpstr>
      <vt:lpstr>Class Diagram</vt:lpstr>
      <vt:lpstr>Create Profile</vt:lpstr>
      <vt:lpstr>Create Club</vt:lpstr>
      <vt:lpstr>Create Event</vt:lpstr>
      <vt:lpstr>Join Club</vt:lpstr>
      <vt:lpstr>Leave Club</vt:lpstr>
      <vt:lpstr>Login Activity</vt:lpstr>
      <vt:lpstr>Search Clubs</vt:lpstr>
      <vt:lpstr>View Event Statistics</vt:lpstr>
      <vt:lpstr>View Calendar</vt:lpstr>
      <vt:lpstr>Project Changes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Crimson Clubs (Design)</dc:title>
  <dc:creator>Adam Gabriel</dc:creator>
  <cp:lastModifiedBy>Max Livingston</cp:lastModifiedBy>
  <cp:revision>10</cp:revision>
  <dcterms:created xsi:type="dcterms:W3CDTF">2018-03-25T22:50:33Z</dcterms:created>
  <dcterms:modified xsi:type="dcterms:W3CDTF">2018-03-27T16:16:34Z</dcterms:modified>
</cp:coreProperties>
</file>