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72" r:id="rId6"/>
    <p:sldId id="273" r:id="rId7"/>
    <p:sldId id="27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967470"/>
          </a:xfrm>
        </p:spPr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3775"/>
            <a:ext cx="10058400" cy="1143000"/>
          </a:xfrm>
        </p:spPr>
        <p:txBody>
          <a:bodyPr/>
          <a:lstStyle/>
          <a:p>
            <a:r>
              <a:rPr lang="en-US" cap="none" dirty="0"/>
              <a:t>Adam Gabriel, Travis Redfield, Taylor Meads, </a:t>
            </a:r>
          </a:p>
          <a:p>
            <a:r>
              <a:rPr lang="en-US" cap="none" dirty="0" err="1"/>
              <a:t>Maclane</a:t>
            </a:r>
            <a:r>
              <a:rPr lang="en-US" cap="none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7" y="1210235"/>
            <a:ext cx="11690972" cy="4025154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4" y="950260"/>
            <a:ext cx="11032754" cy="5142708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6" y="959226"/>
            <a:ext cx="9005821" cy="4918728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4691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" y="1541930"/>
            <a:ext cx="11525294" cy="3303918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262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6" y="959224"/>
            <a:ext cx="9542697" cy="5124917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5" y="923366"/>
            <a:ext cx="9571703" cy="4945622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7" y="923366"/>
            <a:ext cx="8566135" cy="4945622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major project 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Shifting focus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Web calls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26847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Good Progress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Everything is going has planned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6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023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None </a:t>
            </a:r>
            <a:r>
              <a:rPr lang="en-US" smtClean="0"/>
              <a:t>existent quality club </a:t>
            </a:r>
            <a:r>
              <a:rPr lang="en-US" dirty="0" smtClean="0"/>
              <a:t>and intramural calendar and statistical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Poor existing applications/solutions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Hard to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Poor user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Intrusive Advertisements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5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Manage clubs and teams</a:t>
            </a:r>
          </a:p>
          <a:p>
            <a:r>
              <a:rPr lang="en-US" sz="2800" dirty="0"/>
              <a:t>Receive push notifications to your phone</a:t>
            </a:r>
          </a:p>
          <a:p>
            <a:r>
              <a:rPr lang="en-US" sz="2800" dirty="0"/>
              <a:t>View calendar of 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7" y="932330"/>
            <a:ext cx="8012918" cy="5104616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85" y="1846262"/>
            <a:ext cx="3642101" cy="4381757"/>
          </a:xfrm>
        </p:spPr>
      </p:pic>
    </p:spTree>
    <p:extLst>
      <p:ext uri="{BB962C8B-B14F-4D97-AF65-F5344CB8AC3E}">
        <p14:creationId xmlns:p14="http://schemas.microsoft.com/office/powerpoint/2010/main" val="278899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20" y="1846263"/>
            <a:ext cx="7834394" cy="4288300"/>
          </a:xfrm>
        </p:spPr>
      </p:pic>
    </p:spTree>
    <p:extLst>
      <p:ext uri="{BB962C8B-B14F-4D97-AF65-F5344CB8AC3E}">
        <p14:creationId xmlns:p14="http://schemas.microsoft.com/office/powerpoint/2010/main" val="49950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17" y="2490597"/>
            <a:ext cx="7608834" cy="3174034"/>
          </a:xfrm>
        </p:spPr>
      </p:pic>
    </p:spTree>
    <p:extLst>
      <p:ext uri="{BB962C8B-B14F-4D97-AF65-F5344CB8AC3E}">
        <p14:creationId xmlns:p14="http://schemas.microsoft.com/office/powerpoint/2010/main" val="270625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091"/>
          </a:xfrm>
        </p:spPr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1245030"/>
            <a:ext cx="9278088" cy="4632924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8" y="1506070"/>
            <a:ext cx="9813284" cy="3648529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</TotalTime>
  <Words>114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Crimson Clubs (Design)</vt:lpstr>
      <vt:lpstr>Problem Description</vt:lpstr>
      <vt:lpstr>Scope of System</vt:lpstr>
      <vt:lpstr>Class Diagram</vt:lpstr>
      <vt:lpstr>Class Diagram</vt:lpstr>
      <vt:lpstr>Class Diagram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  <vt:lpstr>Project Changes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Maclane May</cp:lastModifiedBy>
  <cp:revision>13</cp:revision>
  <dcterms:created xsi:type="dcterms:W3CDTF">2018-03-25T22:50:33Z</dcterms:created>
  <dcterms:modified xsi:type="dcterms:W3CDTF">2018-03-27T17:03:09Z</dcterms:modified>
</cp:coreProperties>
</file>