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13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8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28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4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51A5-4A6E-4134-AD30-95F88C7BA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Crimson Clubs (Design)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1EF54-A119-4DB0-AF33-19216C04B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Gabriel, Travis Redfield, Taylor Meads, </a:t>
            </a:r>
            <a:r>
              <a:rPr lang="en-US" dirty="0" err="1"/>
              <a:t>Maclane</a:t>
            </a:r>
            <a:r>
              <a:rPr lang="en-US" dirty="0"/>
              <a:t> May, Max Livingston</a:t>
            </a:r>
          </a:p>
        </p:txBody>
      </p:sp>
    </p:spTree>
    <p:extLst>
      <p:ext uri="{BB962C8B-B14F-4D97-AF65-F5344CB8AC3E}">
        <p14:creationId xmlns:p14="http://schemas.microsoft.com/office/powerpoint/2010/main" val="274196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E062-4494-45DB-BA9B-9CA2CB78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Clubs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A9987-A1DA-4158-A1D5-91580DAB9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66" y="1846263"/>
            <a:ext cx="7490394" cy="4022725"/>
          </a:xfrm>
        </p:spPr>
      </p:pic>
    </p:spTree>
    <p:extLst>
      <p:ext uri="{BB962C8B-B14F-4D97-AF65-F5344CB8AC3E}">
        <p14:creationId xmlns:p14="http://schemas.microsoft.com/office/powerpoint/2010/main" val="131957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D3BF-7903-4346-8B47-791D45FC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Event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E59BA-FA16-48B4-A3BC-3AB7DDCB0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94" y="1846263"/>
            <a:ext cx="7785538" cy="4022725"/>
          </a:xfrm>
        </p:spPr>
      </p:pic>
    </p:spTree>
    <p:extLst>
      <p:ext uri="{BB962C8B-B14F-4D97-AF65-F5344CB8AC3E}">
        <p14:creationId xmlns:p14="http://schemas.microsoft.com/office/powerpoint/2010/main" val="300708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C2CF-9F6F-4594-9D86-98EAFF02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Calendar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12D30C-ABF5-4A19-B509-70AF20895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54" y="1846263"/>
            <a:ext cx="6967618" cy="4022725"/>
          </a:xfrm>
        </p:spPr>
      </p:pic>
    </p:spTree>
    <p:extLst>
      <p:ext uri="{BB962C8B-B14F-4D97-AF65-F5344CB8AC3E}">
        <p14:creationId xmlns:p14="http://schemas.microsoft.com/office/powerpoint/2010/main" val="133668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B926-014D-44FA-A053-ECE7E44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7302-A239-42A5-A4B3-2C38028E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Club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6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3333-0B7F-4731-8A58-3C7A4877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84712-5FDF-4368-915F-5018E0784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847" y="1846263"/>
            <a:ext cx="6314631" cy="4022725"/>
          </a:xfrm>
        </p:spPr>
      </p:pic>
    </p:spTree>
    <p:extLst>
      <p:ext uri="{BB962C8B-B14F-4D97-AF65-F5344CB8AC3E}">
        <p14:creationId xmlns:p14="http://schemas.microsoft.com/office/powerpoint/2010/main" val="262507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6557-1CDC-4939-AC62-036353ED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8EC45-D08E-4A90-A2F1-B5B435F61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124" y="1846263"/>
            <a:ext cx="8056078" cy="4022725"/>
          </a:xfrm>
        </p:spPr>
      </p:pic>
    </p:spTree>
    <p:extLst>
      <p:ext uri="{BB962C8B-B14F-4D97-AF65-F5344CB8AC3E}">
        <p14:creationId xmlns:p14="http://schemas.microsoft.com/office/powerpoint/2010/main" val="149613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D691-F4D5-42C8-85F4-FE4FBB39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3F9B5-F910-4CF6-89FC-140FF0C5E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21" y="2614439"/>
            <a:ext cx="6687483" cy="2486372"/>
          </a:xfrm>
        </p:spPr>
      </p:pic>
    </p:spTree>
    <p:extLst>
      <p:ext uri="{BB962C8B-B14F-4D97-AF65-F5344CB8AC3E}">
        <p14:creationId xmlns:p14="http://schemas.microsoft.com/office/powerpoint/2010/main" val="79830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2C31-61B9-43D3-8F41-50314B6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Event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E7A9B-F1C2-409A-A4F8-17D72E82B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03" y="2261965"/>
            <a:ext cx="9269119" cy="3191320"/>
          </a:xfrm>
        </p:spPr>
      </p:pic>
    </p:spTree>
    <p:extLst>
      <p:ext uri="{BB962C8B-B14F-4D97-AF65-F5344CB8AC3E}">
        <p14:creationId xmlns:p14="http://schemas.microsoft.com/office/powerpoint/2010/main" val="96334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7CCA-A5FD-40A0-B51C-117B3F9B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17A34-B346-4CE0-B0C5-991228262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46" y="1846263"/>
            <a:ext cx="8630033" cy="4022725"/>
          </a:xfrm>
        </p:spPr>
      </p:pic>
    </p:spTree>
    <p:extLst>
      <p:ext uri="{BB962C8B-B14F-4D97-AF65-F5344CB8AC3E}">
        <p14:creationId xmlns:p14="http://schemas.microsoft.com/office/powerpoint/2010/main" val="318070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0FA4-77CF-4A56-9097-B9FE2C13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8A8B9-9E47-4B82-9910-BA770C88A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09" y="1846263"/>
            <a:ext cx="7365307" cy="4022725"/>
          </a:xfrm>
        </p:spPr>
      </p:pic>
    </p:spTree>
    <p:extLst>
      <p:ext uri="{BB962C8B-B14F-4D97-AF65-F5344CB8AC3E}">
        <p14:creationId xmlns:p14="http://schemas.microsoft.com/office/powerpoint/2010/main" val="83522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BEBA-FC1B-4446-8ED7-F17F34A4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929C8-5807-4349-813D-ADEBF8AD3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89" y="2833545"/>
            <a:ext cx="7144747" cy="2048161"/>
          </a:xfrm>
        </p:spPr>
      </p:pic>
    </p:spTree>
    <p:extLst>
      <p:ext uri="{BB962C8B-B14F-4D97-AF65-F5344CB8AC3E}">
        <p14:creationId xmlns:p14="http://schemas.microsoft.com/office/powerpoint/2010/main" val="117432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423</TotalTime>
  <Words>43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Crimson Clubs (Design)</vt:lpstr>
      <vt:lpstr>Recap</vt:lpstr>
      <vt:lpstr>Class Diagram</vt:lpstr>
      <vt:lpstr>Create Profile</vt:lpstr>
      <vt:lpstr>Create Club</vt:lpstr>
      <vt:lpstr>Create Event</vt:lpstr>
      <vt:lpstr>Join Club</vt:lpstr>
      <vt:lpstr>Leave Club</vt:lpstr>
      <vt:lpstr>Login Activity</vt:lpstr>
      <vt:lpstr>Search Clubs</vt:lpstr>
      <vt:lpstr>View Event Statistics</vt:lpstr>
      <vt:lpstr>View Calendar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Clubs (Design)</dc:title>
  <dc:creator>Adam Gabriel</dc:creator>
  <cp:lastModifiedBy>Adam Gabriel</cp:lastModifiedBy>
  <cp:revision>5</cp:revision>
  <dcterms:created xsi:type="dcterms:W3CDTF">2018-03-25T22:50:33Z</dcterms:created>
  <dcterms:modified xsi:type="dcterms:W3CDTF">2018-03-26T21:10:13Z</dcterms:modified>
</cp:coreProperties>
</file>