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58" r:id="rId5"/>
    <p:sldId id="272" r:id="rId6"/>
    <p:sldId id="273" r:id="rId7"/>
    <p:sldId id="274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2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8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51A5-4A6E-4134-AD30-95F88C7B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1967470"/>
          </a:xfrm>
        </p:spPr>
        <p:txBody>
          <a:bodyPr/>
          <a:lstStyle/>
          <a:p>
            <a:r>
              <a:rPr lang="en-US" dirty="0"/>
              <a:t>Crimson Clubs (Design)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EF54-A119-4DB0-AF33-19216C04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423775"/>
            <a:ext cx="10058400" cy="1143000"/>
          </a:xfrm>
        </p:spPr>
        <p:txBody>
          <a:bodyPr/>
          <a:lstStyle/>
          <a:p>
            <a:r>
              <a:rPr lang="en-US" cap="none" dirty="0"/>
              <a:t>Adam Gabriel, Travis Redfield, Taylor Meads, </a:t>
            </a:r>
          </a:p>
          <a:p>
            <a:r>
              <a:rPr lang="en-US" cap="none" dirty="0" err="1"/>
              <a:t>Maclane</a:t>
            </a:r>
            <a:r>
              <a:rPr lang="en-US" cap="none" dirty="0"/>
              <a:t> May, Max Livingston</a:t>
            </a:r>
          </a:p>
        </p:txBody>
      </p:sp>
    </p:spTree>
    <p:extLst>
      <p:ext uri="{BB962C8B-B14F-4D97-AF65-F5344CB8AC3E}">
        <p14:creationId xmlns:p14="http://schemas.microsoft.com/office/powerpoint/2010/main" val="27419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2C31-61B9-43D3-8F41-50314B6A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Event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E7A9B-F1C2-409A-A4F8-17D72E82B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7" y="1210235"/>
            <a:ext cx="11690972" cy="4025154"/>
          </a:xfrm>
        </p:spPr>
      </p:pic>
    </p:spTree>
    <p:extLst>
      <p:ext uri="{BB962C8B-B14F-4D97-AF65-F5344CB8AC3E}">
        <p14:creationId xmlns:p14="http://schemas.microsoft.com/office/powerpoint/2010/main" val="96334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7CCA-A5FD-40A0-B51C-117B3F9B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Join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17A34-B346-4CE0-B0C5-99122826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4" y="950260"/>
            <a:ext cx="11032754" cy="5142708"/>
          </a:xfrm>
        </p:spPr>
      </p:pic>
    </p:spTree>
    <p:extLst>
      <p:ext uri="{BB962C8B-B14F-4D97-AF65-F5344CB8AC3E}">
        <p14:creationId xmlns:p14="http://schemas.microsoft.com/office/powerpoint/2010/main" val="318070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0FA4-77CF-4A56-9097-B9FE2C13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Leave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8A8B9-9E47-4B82-9910-BA770C88A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86" y="959226"/>
            <a:ext cx="9005821" cy="4918728"/>
          </a:xfrm>
        </p:spPr>
      </p:pic>
    </p:spTree>
    <p:extLst>
      <p:ext uri="{BB962C8B-B14F-4D97-AF65-F5344CB8AC3E}">
        <p14:creationId xmlns:p14="http://schemas.microsoft.com/office/powerpoint/2010/main" val="8352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BEBA-FC1B-4446-8ED7-F17F34A4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4691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929C8-5807-4349-813D-ADEBF8AD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2" y="1541930"/>
            <a:ext cx="11525294" cy="3303918"/>
          </a:xfrm>
        </p:spPr>
      </p:pic>
    </p:spTree>
    <p:extLst>
      <p:ext uri="{BB962C8B-B14F-4D97-AF65-F5344CB8AC3E}">
        <p14:creationId xmlns:p14="http://schemas.microsoft.com/office/powerpoint/2010/main" val="11743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E062-4494-45DB-BA9B-9CA2CB78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2621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Clubs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A9987-A1DA-4158-A1D5-91580DAB9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06" y="959224"/>
            <a:ext cx="9542697" cy="5124917"/>
          </a:xfrm>
        </p:spPr>
      </p:pic>
    </p:spTree>
    <p:extLst>
      <p:ext uri="{BB962C8B-B14F-4D97-AF65-F5344CB8AC3E}">
        <p14:creationId xmlns:p14="http://schemas.microsoft.com/office/powerpoint/2010/main" val="131957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D3BF-7903-4346-8B47-791D45F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Event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E59BA-FA16-48B4-A3BC-3AB7DDCB0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05" y="923366"/>
            <a:ext cx="9571703" cy="4945622"/>
          </a:xfrm>
        </p:spPr>
      </p:pic>
    </p:spTree>
    <p:extLst>
      <p:ext uri="{BB962C8B-B14F-4D97-AF65-F5344CB8AC3E}">
        <p14:creationId xmlns:p14="http://schemas.microsoft.com/office/powerpoint/2010/main" val="300708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C2CF-9F6F-4594-9D86-98EAFF0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Calendar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2D30C-ABF5-4A19-B509-70AF20895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47" y="923366"/>
            <a:ext cx="8566135" cy="4945622"/>
          </a:xfrm>
        </p:spPr>
      </p:pic>
    </p:spTree>
    <p:extLst>
      <p:ext uri="{BB962C8B-B14F-4D97-AF65-F5344CB8AC3E}">
        <p14:creationId xmlns:p14="http://schemas.microsoft.com/office/powerpoint/2010/main" val="133668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No major project 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Shifting focus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Database (stored procedures)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Backend API (</a:t>
            </a:r>
            <a:r>
              <a:rPr lang="en-US" sz="2000" dirty="0" err="1"/>
              <a:t>auth</a:t>
            </a:r>
            <a:r>
              <a:rPr lang="en-US" sz="2000" dirty="0"/>
              <a:t> and web calls)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Front ends (app and site)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471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Good progress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Shift from design to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No major blockers (yet)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Focus on demo</a:t>
            </a:r>
          </a:p>
        </p:txBody>
      </p:sp>
    </p:spTree>
    <p:extLst>
      <p:ext uri="{BB962C8B-B14F-4D97-AF65-F5344CB8AC3E}">
        <p14:creationId xmlns:p14="http://schemas.microsoft.com/office/powerpoint/2010/main" val="25736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4297"/>
            <a:ext cx="10058400" cy="40092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None existent quality club and intramural calendar and statistical tracking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Poor existing applications/solutions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Hard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Poor user experience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Intrusive Advertisements</a:t>
            </a:r>
          </a:p>
        </p:txBody>
      </p:sp>
    </p:spTree>
    <p:extLst>
      <p:ext uri="{BB962C8B-B14F-4D97-AF65-F5344CB8AC3E}">
        <p14:creationId xmlns:p14="http://schemas.microsoft.com/office/powerpoint/2010/main" val="132352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B926-014D-44FA-A053-ECE7E44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7302-A239-42A5-A4B3-2C38028E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Manage </a:t>
            </a:r>
            <a:r>
              <a:rPr lang="en-US" sz="2400" dirty="0"/>
              <a:t>clubs and teams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Receive </a:t>
            </a:r>
            <a:r>
              <a:rPr lang="en-US" sz="2400" dirty="0"/>
              <a:t>push notifications to your phone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View </a:t>
            </a:r>
            <a:r>
              <a:rPr lang="en-US" sz="2400" dirty="0"/>
              <a:t>calendar of </a:t>
            </a:r>
            <a:r>
              <a:rPr lang="en-US" sz="2400" dirty="0" smtClean="0"/>
              <a:t>events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smtClean="0"/>
              <a:t>Schedule 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436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84712-5FDF-4368-915F-5018E0784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47" y="932330"/>
            <a:ext cx="8012918" cy="5104616"/>
          </a:xfrm>
        </p:spPr>
      </p:pic>
    </p:spTree>
    <p:extLst>
      <p:ext uri="{BB962C8B-B14F-4D97-AF65-F5344CB8AC3E}">
        <p14:creationId xmlns:p14="http://schemas.microsoft.com/office/powerpoint/2010/main" val="262507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285" y="1846262"/>
            <a:ext cx="3642101" cy="4381757"/>
          </a:xfrm>
        </p:spPr>
      </p:pic>
    </p:spTree>
    <p:extLst>
      <p:ext uri="{BB962C8B-B14F-4D97-AF65-F5344CB8AC3E}">
        <p14:creationId xmlns:p14="http://schemas.microsoft.com/office/powerpoint/2010/main" val="278899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20" y="1846263"/>
            <a:ext cx="7834394" cy="4288300"/>
          </a:xfrm>
        </p:spPr>
      </p:pic>
    </p:spTree>
    <p:extLst>
      <p:ext uri="{BB962C8B-B14F-4D97-AF65-F5344CB8AC3E}">
        <p14:creationId xmlns:p14="http://schemas.microsoft.com/office/powerpoint/2010/main" val="49950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17" y="2490597"/>
            <a:ext cx="7608834" cy="3174034"/>
          </a:xfrm>
        </p:spPr>
      </p:pic>
    </p:spTree>
    <p:extLst>
      <p:ext uri="{BB962C8B-B14F-4D97-AF65-F5344CB8AC3E}">
        <p14:creationId xmlns:p14="http://schemas.microsoft.com/office/powerpoint/2010/main" val="270625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6557-1CDC-4939-AC62-036353ED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091"/>
          </a:xfrm>
        </p:spPr>
        <p:txBody>
          <a:bodyPr/>
          <a:lstStyle/>
          <a:p>
            <a:r>
              <a:rPr lang="en-US" dirty="0"/>
              <a:t>Create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8EC45-D08E-4A90-A2F1-B5B435F61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13" y="1245030"/>
            <a:ext cx="9278088" cy="4632924"/>
          </a:xfrm>
        </p:spPr>
      </p:pic>
    </p:spTree>
    <p:extLst>
      <p:ext uri="{BB962C8B-B14F-4D97-AF65-F5344CB8AC3E}">
        <p14:creationId xmlns:p14="http://schemas.microsoft.com/office/powerpoint/2010/main" val="149613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D691-F4D5-42C8-85F4-FE4FBB39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5373"/>
          </a:xfrm>
        </p:spPr>
        <p:txBody>
          <a:bodyPr/>
          <a:lstStyle/>
          <a:p>
            <a:r>
              <a:rPr lang="en-US" dirty="0"/>
              <a:t>Create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F9B5-F910-4CF6-89FC-140FF0C5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38" y="1506070"/>
            <a:ext cx="9813284" cy="3648529"/>
          </a:xfrm>
        </p:spPr>
      </p:pic>
    </p:spTree>
    <p:extLst>
      <p:ext uri="{BB962C8B-B14F-4D97-AF65-F5344CB8AC3E}">
        <p14:creationId xmlns:p14="http://schemas.microsoft.com/office/powerpoint/2010/main" val="798308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651</TotalTime>
  <Words>147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Crimson Clubs (Design)</vt:lpstr>
      <vt:lpstr>Problem Description</vt:lpstr>
      <vt:lpstr>Scope of System</vt:lpstr>
      <vt:lpstr>Class Diagram</vt:lpstr>
      <vt:lpstr>Class Diagram</vt:lpstr>
      <vt:lpstr>Class Diagram</vt:lpstr>
      <vt:lpstr>Class Diagram</vt:lpstr>
      <vt:lpstr>Create Profile</vt:lpstr>
      <vt:lpstr>Create Club</vt:lpstr>
      <vt:lpstr>Create Event</vt:lpstr>
      <vt:lpstr>Join Club</vt:lpstr>
      <vt:lpstr>Leave Club</vt:lpstr>
      <vt:lpstr>Login Activity</vt:lpstr>
      <vt:lpstr>Search Clubs</vt:lpstr>
      <vt:lpstr>View Event Statistics</vt:lpstr>
      <vt:lpstr>View Calendar</vt:lpstr>
      <vt:lpstr>Project Changes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 (Design)</dc:title>
  <dc:creator>Adam Gabriel</dc:creator>
  <cp:lastModifiedBy>Max Livingston</cp:lastModifiedBy>
  <cp:revision>17</cp:revision>
  <dcterms:created xsi:type="dcterms:W3CDTF">2018-03-25T22:50:33Z</dcterms:created>
  <dcterms:modified xsi:type="dcterms:W3CDTF">2018-03-27T17:26:01Z</dcterms:modified>
</cp:coreProperties>
</file>