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71" r:id="rId9"/>
    <p:sldId id="262" r:id="rId10"/>
    <p:sldId id="264" r:id="rId11"/>
    <p:sldId id="272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6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Max Livingston, Travis Redfield, </a:t>
            </a:r>
            <a:r>
              <a:rPr lang="en-US" dirty="0" err="1"/>
              <a:t>Maclane</a:t>
            </a:r>
            <a:r>
              <a:rPr lang="en-US" dirty="0"/>
              <a:t> May, Taylor Meads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0C4C-79EA-43FD-8726-E67F6A0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77D9-AF60-4053-9332-7364D8E8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442C-A78C-4B94-B8D0-641237F7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EF5C-3D0B-451F-BE20-83C11183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86E1-9669-4FD4-A6A4-9A741B1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7D61-2B5F-4F1D-B4BE-A8033607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6A1-65B2-4322-BA2F-9B65B84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FA0E-9C68-437B-90B5-4F41436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User </a:t>
            </a:r>
            <a:r>
              <a:rPr lang="en-US" dirty="0"/>
              <a:t>– Club leaders, officers, faculty advisors, etc. who have more privileges for a specific club than others. Doubles as a standard user. </a:t>
            </a:r>
          </a:p>
          <a:p>
            <a:r>
              <a:rPr lang="en-US" b="1" dirty="0"/>
              <a:t>Standard User</a:t>
            </a:r>
            <a:r>
              <a:rPr lang="en-US" dirty="0"/>
              <a:t> – A normal user with normal privileges.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other people/Approve people</a:t>
            </a:r>
            <a:endParaRPr lang="en-US" b="0" dirty="0">
              <a:effectLst/>
            </a:endParaRPr>
          </a:p>
          <a:p>
            <a:r>
              <a:rPr lang="en-US" dirty="0"/>
              <a:t>Create Events</a:t>
            </a:r>
            <a:endParaRPr lang="en-US" b="0" dirty="0">
              <a:effectLst/>
            </a:endParaRPr>
          </a:p>
          <a:p>
            <a:r>
              <a:rPr lang="en-US" dirty="0"/>
              <a:t>Push Notifications</a:t>
            </a:r>
            <a:endParaRPr lang="en-US" b="0" dirty="0">
              <a:effectLst/>
            </a:endParaRPr>
          </a:p>
          <a:p>
            <a:r>
              <a:rPr lang="en-US" dirty="0"/>
              <a:t>Remove People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Join Club/Join Club</a:t>
            </a:r>
            <a:endParaRPr lang="en-US" b="0" dirty="0">
              <a:effectLst/>
            </a:endParaRPr>
          </a:p>
          <a:p>
            <a:r>
              <a:rPr lang="en-US" dirty="0"/>
              <a:t>Search Clubs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</a:t>
            </a:r>
            <a:endParaRPr lang="en-US" b="0" dirty="0">
              <a:effectLst/>
            </a:endParaRPr>
          </a:p>
          <a:p>
            <a:r>
              <a:rPr lang="en-US" dirty="0"/>
              <a:t>Leave Clubs</a:t>
            </a:r>
            <a:endParaRPr lang="en-US" b="0" dirty="0">
              <a:effectLst/>
            </a:endParaRPr>
          </a:p>
          <a:p>
            <a:r>
              <a:rPr lang="en-US" dirty="0"/>
              <a:t>Look at info</a:t>
            </a:r>
            <a:endParaRPr lang="en-US" b="0" dirty="0">
              <a:effectLst/>
            </a:endParaRPr>
          </a:p>
          <a:p>
            <a:r>
              <a:rPr lang="en-US" dirty="0"/>
              <a:t>Create Profile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Save to backend</a:t>
            </a:r>
          </a:p>
          <a:p>
            <a:r>
              <a:rPr lang="en-US" dirty="0"/>
              <a:t>Flexible UI for website and app</a:t>
            </a:r>
          </a:p>
          <a:p>
            <a:r>
              <a:rPr lang="en-US" dirty="0"/>
              <a:t>Profile Management (?)</a:t>
            </a:r>
          </a:p>
          <a:p>
            <a:r>
              <a:rPr lang="en-US" dirty="0"/>
              <a:t>Search Algorithm based on Profile/Tags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43305-3B93-4D29-A826-D92D8D0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0" y="138546"/>
            <a:ext cx="6432150" cy="63537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DDFE7-C656-42DC-B800-408DD11F183C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Normal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72" y="249381"/>
            <a:ext cx="2996619" cy="439674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611B0C-A7FD-49C2-A66E-F7B0AE3D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81" y="249381"/>
            <a:ext cx="6767703" cy="60221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5455C-C973-4F55-80EE-7E2D6B95A590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Admin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1029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546A-AE2E-4085-AA67-4EB4D5F7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</TotalTime>
  <Words>163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Crimson Clubs</vt:lpstr>
      <vt:lpstr>Description Review</vt:lpstr>
      <vt:lpstr>Definitions</vt:lpstr>
      <vt:lpstr>Functional Requirements (Admin)</vt:lpstr>
      <vt:lpstr>Functional Requirements (Normal)</vt:lpstr>
      <vt:lpstr>Non-Functional Requirements</vt:lpstr>
      <vt:lpstr>PowerPoint Presentation</vt:lpstr>
      <vt:lpstr> </vt:lpstr>
      <vt:lpstr>Class Diagram</vt:lpstr>
      <vt:lpstr>Activity Diagrams</vt:lpstr>
      <vt:lpstr>Database Diagram</vt:lpstr>
      <vt:lpstr>System Evolution</vt:lpstr>
      <vt:lpstr>Potential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Adam Gabriel</cp:lastModifiedBy>
  <cp:revision>6</cp:revision>
  <dcterms:created xsi:type="dcterms:W3CDTF">2018-02-25T20:48:26Z</dcterms:created>
  <dcterms:modified xsi:type="dcterms:W3CDTF">2018-02-26T23:29:55Z</dcterms:modified>
</cp:coreProperties>
</file>