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71" r:id="rId9"/>
    <p:sldId id="262" r:id="rId10"/>
    <p:sldId id="264" r:id="rId11"/>
    <p:sldId id="273" r:id="rId12"/>
    <p:sldId id="274" r:id="rId13"/>
    <p:sldId id="275" r:id="rId14"/>
    <p:sldId id="276" r:id="rId15"/>
    <p:sldId id="279" r:id="rId16"/>
    <p:sldId id="278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6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Max Livingston, Travis Redfield, </a:t>
            </a:r>
            <a:r>
              <a:rPr lang="en-US" dirty="0" err="1"/>
              <a:t>Maclane</a:t>
            </a:r>
            <a:r>
              <a:rPr lang="en-US" dirty="0"/>
              <a:t> May, Taylor Meads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562753"/>
            <a:ext cx="5906153" cy="593575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2" y="365760"/>
            <a:ext cx="2849848" cy="5871671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</a:t>
            </a:r>
          </a:p>
        </p:txBody>
      </p:sp>
    </p:spTree>
    <p:extLst>
      <p:ext uri="{BB962C8B-B14F-4D97-AF65-F5344CB8AC3E}">
        <p14:creationId xmlns:p14="http://schemas.microsoft.com/office/powerpoint/2010/main" val="54927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Personal</a:t>
            </a:r>
            <a:br>
              <a:rPr lang="en-US" dirty="0"/>
            </a:br>
            <a:r>
              <a:rPr lang="en-US" dirty="0"/>
              <a:t>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3829050" cy="6683685"/>
          </a:xfrm>
        </p:spPr>
      </p:pic>
    </p:spTree>
    <p:extLst>
      <p:ext uri="{BB962C8B-B14F-4D97-AF65-F5344CB8AC3E}">
        <p14:creationId xmlns:p14="http://schemas.microsoft.com/office/powerpoint/2010/main" val="356868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Clubs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49" y="-81133"/>
            <a:ext cx="4079876" cy="6939133"/>
          </a:xfrm>
        </p:spPr>
      </p:pic>
    </p:spTree>
    <p:extLst>
      <p:ext uri="{BB962C8B-B14F-4D97-AF65-F5344CB8AC3E}">
        <p14:creationId xmlns:p14="http://schemas.microsoft.com/office/powerpoint/2010/main" val="417896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Club Info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-165073"/>
            <a:ext cx="4241800" cy="7046860"/>
          </a:xfrm>
        </p:spPr>
      </p:pic>
    </p:spTree>
    <p:extLst>
      <p:ext uri="{BB962C8B-B14F-4D97-AF65-F5344CB8AC3E}">
        <p14:creationId xmlns:p14="http://schemas.microsoft.com/office/powerpoint/2010/main" val="93950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website will use AJAX calls instead of form submissions.</a:t>
            </a:r>
          </a:p>
          <a:p>
            <a:r>
              <a:rPr lang="en-US" dirty="0"/>
              <a:t>The backend will be C# .NET using MVC.</a:t>
            </a:r>
          </a:p>
          <a:p>
            <a:r>
              <a:rPr lang="en-US" dirty="0"/>
              <a:t>The database with be T-SQL.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295529" cy="6858000"/>
          </a:xfrm>
        </p:spPr>
      </p:pic>
    </p:spTree>
    <p:extLst>
      <p:ext uri="{BB962C8B-B14F-4D97-AF65-F5344CB8AC3E}">
        <p14:creationId xmlns:p14="http://schemas.microsoft.com/office/powerpoint/2010/main" val="155195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442C-A78C-4B94-B8D0-641237F7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6" y="124519"/>
            <a:ext cx="10516471" cy="6733481"/>
          </a:xfrm>
        </p:spPr>
      </p:pic>
      <p:sp>
        <p:nvSpPr>
          <p:cNvPr id="7" name="Rounded Rectangle 6"/>
          <p:cNvSpPr/>
          <p:nvPr/>
        </p:nvSpPr>
        <p:spPr>
          <a:xfrm>
            <a:off x="325463" y="124519"/>
            <a:ext cx="5680129" cy="51139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5092" y="4207790"/>
            <a:ext cx="6896745" cy="25081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37845" y="52490"/>
            <a:ext cx="8198387" cy="5632375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8387" h="5632375">
                <a:moveTo>
                  <a:pt x="6135813" y="44222"/>
                </a:moveTo>
                <a:cubicBezTo>
                  <a:pt x="6131417" y="44223"/>
                  <a:pt x="8059865" y="20777"/>
                  <a:pt x="8034954" y="466254"/>
                </a:cubicBezTo>
                <a:cubicBezTo>
                  <a:pt x="8106758" y="885354"/>
                  <a:pt x="8373457" y="2402028"/>
                  <a:pt x="8017368" y="2857762"/>
                </a:cubicBezTo>
                <a:cubicBezTo>
                  <a:pt x="7661279" y="3313496"/>
                  <a:pt x="6326314" y="2788889"/>
                  <a:pt x="5898421" y="3200662"/>
                </a:cubicBezTo>
                <a:cubicBezTo>
                  <a:pt x="5470528" y="3612435"/>
                  <a:pt x="5877905" y="4947400"/>
                  <a:pt x="5450013" y="5328400"/>
                </a:cubicBezTo>
                <a:cubicBezTo>
                  <a:pt x="5022121" y="5709400"/>
                  <a:pt x="3684226" y="5696211"/>
                  <a:pt x="3331068" y="5486661"/>
                </a:cubicBezTo>
                <a:cubicBezTo>
                  <a:pt x="2977910" y="5277111"/>
                  <a:pt x="2868739" y="4547349"/>
                  <a:pt x="3331068" y="4071100"/>
                </a:cubicBezTo>
                <a:cubicBezTo>
                  <a:pt x="3442437" y="3855689"/>
                  <a:pt x="5126166" y="3969259"/>
                  <a:pt x="5133493" y="3965596"/>
                </a:cubicBezTo>
                <a:cubicBezTo>
                  <a:pt x="5458809" y="3942150"/>
                  <a:pt x="5451849" y="1416192"/>
                  <a:pt x="5450017" y="1407033"/>
                </a:cubicBezTo>
                <a:cubicBezTo>
                  <a:pt x="4173667" y="1455390"/>
                  <a:pt x="186357" y="2128001"/>
                  <a:pt x="16371" y="747609"/>
                </a:cubicBezTo>
                <a:cubicBezTo>
                  <a:pt x="-367560" y="-282556"/>
                  <a:pt x="6128857" y="51184"/>
                  <a:pt x="6127025" y="53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486961" y="1423571"/>
            <a:ext cx="7581968" cy="2652361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16371 w 8198387"/>
              <a:gd name="connsiteY8" fmla="*/ 747609 h 5632375"/>
              <a:gd name="connsiteX9" fmla="*/ 6127025 w 8198387"/>
              <a:gd name="connsiteY9" fmla="*/ 53016 h 5632375"/>
              <a:gd name="connsiteX0" fmla="*/ 6165272 w 8227846"/>
              <a:gd name="connsiteY0" fmla="*/ 44222 h 5632375"/>
              <a:gd name="connsiteX1" fmla="*/ 8064413 w 8227846"/>
              <a:gd name="connsiteY1" fmla="*/ 466254 h 5632375"/>
              <a:gd name="connsiteX2" fmla="*/ 8046827 w 8227846"/>
              <a:gd name="connsiteY2" fmla="*/ 2857762 h 5632375"/>
              <a:gd name="connsiteX3" fmla="*/ 5927880 w 8227846"/>
              <a:gd name="connsiteY3" fmla="*/ 3200662 h 5632375"/>
              <a:gd name="connsiteX4" fmla="*/ 5479472 w 8227846"/>
              <a:gd name="connsiteY4" fmla="*/ 5328400 h 5632375"/>
              <a:gd name="connsiteX5" fmla="*/ 3360527 w 8227846"/>
              <a:gd name="connsiteY5" fmla="*/ 5486661 h 5632375"/>
              <a:gd name="connsiteX6" fmla="*/ 3360527 w 8227846"/>
              <a:gd name="connsiteY6" fmla="*/ 4071100 h 5632375"/>
              <a:gd name="connsiteX7" fmla="*/ 45830 w 8227846"/>
              <a:gd name="connsiteY7" fmla="*/ 747609 h 5632375"/>
              <a:gd name="connsiteX8" fmla="*/ 6156484 w 8227846"/>
              <a:gd name="connsiteY8" fmla="*/ 53016 h 5632375"/>
              <a:gd name="connsiteX0" fmla="*/ 6170157 w 8232731"/>
              <a:gd name="connsiteY0" fmla="*/ 44222 h 5872629"/>
              <a:gd name="connsiteX1" fmla="*/ 8069298 w 8232731"/>
              <a:gd name="connsiteY1" fmla="*/ 466254 h 5872629"/>
              <a:gd name="connsiteX2" fmla="*/ 8051712 w 8232731"/>
              <a:gd name="connsiteY2" fmla="*/ 2857762 h 5872629"/>
              <a:gd name="connsiteX3" fmla="*/ 5932765 w 8232731"/>
              <a:gd name="connsiteY3" fmla="*/ 3200662 h 5872629"/>
              <a:gd name="connsiteX4" fmla="*/ 5484357 w 8232731"/>
              <a:gd name="connsiteY4" fmla="*/ 5328400 h 5872629"/>
              <a:gd name="connsiteX5" fmla="*/ 3365412 w 8232731"/>
              <a:gd name="connsiteY5" fmla="*/ 5486661 h 5872629"/>
              <a:gd name="connsiteX6" fmla="*/ 50715 w 8232731"/>
              <a:gd name="connsiteY6" fmla="*/ 747609 h 5872629"/>
              <a:gd name="connsiteX7" fmla="*/ 6161369 w 8232731"/>
              <a:gd name="connsiteY7" fmla="*/ 53016 h 5872629"/>
              <a:gd name="connsiteX0" fmla="*/ 6263290 w 8325864"/>
              <a:gd name="connsiteY0" fmla="*/ 44222 h 5328414"/>
              <a:gd name="connsiteX1" fmla="*/ 8162431 w 8325864"/>
              <a:gd name="connsiteY1" fmla="*/ 466254 h 5328414"/>
              <a:gd name="connsiteX2" fmla="*/ 8144845 w 8325864"/>
              <a:gd name="connsiteY2" fmla="*/ 2857762 h 5328414"/>
              <a:gd name="connsiteX3" fmla="*/ 6025898 w 8325864"/>
              <a:gd name="connsiteY3" fmla="*/ 3200662 h 5328414"/>
              <a:gd name="connsiteX4" fmla="*/ 5577490 w 8325864"/>
              <a:gd name="connsiteY4" fmla="*/ 5328400 h 5328414"/>
              <a:gd name="connsiteX5" fmla="*/ 1322014 w 8325864"/>
              <a:gd name="connsiteY5" fmla="*/ 3165492 h 5328414"/>
              <a:gd name="connsiteX6" fmla="*/ 143848 w 8325864"/>
              <a:gd name="connsiteY6" fmla="*/ 747609 h 5328414"/>
              <a:gd name="connsiteX7" fmla="*/ 6254502 w 8325864"/>
              <a:gd name="connsiteY7" fmla="*/ 53016 h 5328414"/>
              <a:gd name="connsiteX0" fmla="*/ 6253091 w 8315665"/>
              <a:gd name="connsiteY0" fmla="*/ 44222 h 3329460"/>
              <a:gd name="connsiteX1" fmla="*/ 8152232 w 8315665"/>
              <a:gd name="connsiteY1" fmla="*/ 466254 h 3329460"/>
              <a:gd name="connsiteX2" fmla="*/ 8134646 w 8315665"/>
              <a:gd name="connsiteY2" fmla="*/ 2857762 h 3329460"/>
              <a:gd name="connsiteX3" fmla="*/ 6015699 w 8315665"/>
              <a:gd name="connsiteY3" fmla="*/ 3200662 h 3329460"/>
              <a:gd name="connsiteX4" fmla="*/ 4960621 w 8315665"/>
              <a:gd name="connsiteY4" fmla="*/ 3121530 h 3329460"/>
              <a:gd name="connsiteX5" fmla="*/ 1311815 w 8315665"/>
              <a:gd name="connsiteY5" fmla="*/ 3165492 h 3329460"/>
              <a:gd name="connsiteX6" fmla="*/ 133649 w 8315665"/>
              <a:gd name="connsiteY6" fmla="*/ 747609 h 3329460"/>
              <a:gd name="connsiteX7" fmla="*/ 6244303 w 8315665"/>
              <a:gd name="connsiteY7" fmla="*/ 53016 h 3329460"/>
              <a:gd name="connsiteX0" fmla="*/ 6253091 w 8318232"/>
              <a:gd name="connsiteY0" fmla="*/ 44222 h 3341027"/>
              <a:gd name="connsiteX1" fmla="*/ 8152232 w 8318232"/>
              <a:gd name="connsiteY1" fmla="*/ 466254 h 3341027"/>
              <a:gd name="connsiteX2" fmla="*/ 8134646 w 8318232"/>
              <a:gd name="connsiteY2" fmla="*/ 2857762 h 3341027"/>
              <a:gd name="connsiteX3" fmla="*/ 5980529 w 8318232"/>
              <a:gd name="connsiteY3" fmla="*/ 2866554 h 3341027"/>
              <a:gd name="connsiteX4" fmla="*/ 4960621 w 8318232"/>
              <a:gd name="connsiteY4" fmla="*/ 3121530 h 3341027"/>
              <a:gd name="connsiteX5" fmla="*/ 1311815 w 8318232"/>
              <a:gd name="connsiteY5" fmla="*/ 3165492 h 3341027"/>
              <a:gd name="connsiteX6" fmla="*/ 133649 w 8318232"/>
              <a:gd name="connsiteY6" fmla="*/ 747609 h 3341027"/>
              <a:gd name="connsiteX7" fmla="*/ 6244303 w 8318232"/>
              <a:gd name="connsiteY7" fmla="*/ 53016 h 3341027"/>
              <a:gd name="connsiteX0" fmla="*/ 6253091 w 8755733"/>
              <a:gd name="connsiteY0" fmla="*/ 44222 h 3341027"/>
              <a:gd name="connsiteX1" fmla="*/ 8152232 w 8755733"/>
              <a:gd name="connsiteY1" fmla="*/ 466254 h 3341027"/>
              <a:gd name="connsiteX2" fmla="*/ 8662185 w 8755733"/>
              <a:gd name="connsiteY2" fmla="*/ 2321431 h 3341027"/>
              <a:gd name="connsiteX3" fmla="*/ 5980529 w 8755733"/>
              <a:gd name="connsiteY3" fmla="*/ 2866554 h 3341027"/>
              <a:gd name="connsiteX4" fmla="*/ 4960621 w 8755733"/>
              <a:gd name="connsiteY4" fmla="*/ 3121530 h 3341027"/>
              <a:gd name="connsiteX5" fmla="*/ 1311815 w 8755733"/>
              <a:gd name="connsiteY5" fmla="*/ 3165492 h 3341027"/>
              <a:gd name="connsiteX6" fmla="*/ 133649 w 8755733"/>
              <a:gd name="connsiteY6" fmla="*/ 747609 h 3341027"/>
              <a:gd name="connsiteX7" fmla="*/ 6244303 w 8755733"/>
              <a:gd name="connsiteY7" fmla="*/ 53016 h 3341027"/>
              <a:gd name="connsiteX0" fmla="*/ 6253091 w 8755733"/>
              <a:gd name="connsiteY0" fmla="*/ 213 h 3297018"/>
              <a:gd name="connsiteX1" fmla="*/ 8152232 w 8755733"/>
              <a:gd name="connsiteY1" fmla="*/ 422245 h 3297018"/>
              <a:gd name="connsiteX2" fmla="*/ 8662185 w 8755733"/>
              <a:gd name="connsiteY2" fmla="*/ 2277422 h 3297018"/>
              <a:gd name="connsiteX3" fmla="*/ 5980529 w 8755733"/>
              <a:gd name="connsiteY3" fmla="*/ 2822545 h 3297018"/>
              <a:gd name="connsiteX4" fmla="*/ 4960621 w 8755733"/>
              <a:gd name="connsiteY4" fmla="*/ 3077521 h 3297018"/>
              <a:gd name="connsiteX5" fmla="*/ 1311815 w 8755733"/>
              <a:gd name="connsiteY5" fmla="*/ 3121483 h 3297018"/>
              <a:gd name="connsiteX6" fmla="*/ 133649 w 8755733"/>
              <a:gd name="connsiteY6" fmla="*/ 703600 h 3297018"/>
              <a:gd name="connsiteX7" fmla="*/ 6323434 w 8755733"/>
              <a:gd name="connsiteY7" fmla="*/ 817899 h 3297018"/>
              <a:gd name="connsiteX0" fmla="*/ 6253091 w 8884401"/>
              <a:gd name="connsiteY0" fmla="*/ 0 h 3296805"/>
              <a:gd name="connsiteX1" fmla="*/ 8679771 w 8884401"/>
              <a:gd name="connsiteY1" fmla="*/ 1011116 h 3296805"/>
              <a:gd name="connsiteX2" fmla="*/ 8662185 w 8884401"/>
              <a:gd name="connsiteY2" fmla="*/ 2277209 h 3296805"/>
              <a:gd name="connsiteX3" fmla="*/ 5980529 w 8884401"/>
              <a:gd name="connsiteY3" fmla="*/ 2822332 h 3296805"/>
              <a:gd name="connsiteX4" fmla="*/ 4960621 w 8884401"/>
              <a:gd name="connsiteY4" fmla="*/ 3077308 h 3296805"/>
              <a:gd name="connsiteX5" fmla="*/ 1311815 w 8884401"/>
              <a:gd name="connsiteY5" fmla="*/ 3121270 h 3296805"/>
              <a:gd name="connsiteX6" fmla="*/ 133649 w 8884401"/>
              <a:gd name="connsiteY6" fmla="*/ 703387 h 3296805"/>
              <a:gd name="connsiteX7" fmla="*/ 6323434 w 8884401"/>
              <a:gd name="connsiteY7" fmla="*/ 817686 h 3296805"/>
              <a:gd name="connsiteX0" fmla="*/ 6253091 w 8662964"/>
              <a:gd name="connsiteY0" fmla="*/ 0 h 3296805"/>
              <a:gd name="connsiteX1" fmla="*/ 8662185 w 8662964"/>
              <a:gd name="connsiteY1" fmla="*/ 2277209 h 3296805"/>
              <a:gd name="connsiteX2" fmla="*/ 5980529 w 8662964"/>
              <a:gd name="connsiteY2" fmla="*/ 2822332 h 3296805"/>
              <a:gd name="connsiteX3" fmla="*/ 4960621 w 8662964"/>
              <a:gd name="connsiteY3" fmla="*/ 3077308 h 3296805"/>
              <a:gd name="connsiteX4" fmla="*/ 1311815 w 8662964"/>
              <a:gd name="connsiteY4" fmla="*/ 3121270 h 3296805"/>
              <a:gd name="connsiteX5" fmla="*/ 133649 w 8662964"/>
              <a:gd name="connsiteY5" fmla="*/ 703387 h 3296805"/>
              <a:gd name="connsiteX6" fmla="*/ 6323434 w 8662964"/>
              <a:gd name="connsiteY6" fmla="*/ 817686 h 3296805"/>
              <a:gd name="connsiteX0" fmla="*/ 6253091 w 8847536"/>
              <a:gd name="connsiteY0" fmla="*/ 0 h 3296805"/>
              <a:gd name="connsiteX1" fmla="*/ 8846823 w 8847536"/>
              <a:gd name="connsiteY1" fmla="*/ 1652955 h 3296805"/>
              <a:gd name="connsiteX2" fmla="*/ 5980529 w 8847536"/>
              <a:gd name="connsiteY2" fmla="*/ 2822332 h 3296805"/>
              <a:gd name="connsiteX3" fmla="*/ 4960621 w 8847536"/>
              <a:gd name="connsiteY3" fmla="*/ 3077308 h 3296805"/>
              <a:gd name="connsiteX4" fmla="*/ 1311815 w 8847536"/>
              <a:gd name="connsiteY4" fmla="*/ 3121270 h 3296805"/>
              <a:gd name="connsiteX5" fmla="*/ 133649 w 8847536"/>
              <a:gd name="connsiteY5" fmla="*/ 703387 h 3296805"/>
              <a:gd name="connsiteX6" fmla="*/ 6323434 w 8847536"/>
              <a:gd name="connsiteY6" fmla="*/ 817686 h 3296805"/>
              <a:gd name="connsiteX0" fmla="*/ 6253091 w 8847832"/>
              <a:gd name="connsiteY0" fmla="*/ 0 h 3296805"/>
              <a:gd name="connsiteX1" fmla="*/ 8846823 w 8847832"/>
              <a:gd name="connsiteY1" fmla="*/ 1652955 h 3296805"/>
              <a:gd name="connsiteX2" fmla="*/ 5980529 w 8847832"/>
              <a:gd name="connsiteY2" fmla="*/ 2822332 h 3296805"/>
              <a:gd name="connsiteX3" fmla="*/ 4960621 w 8847832"/>
              <a:gd name="connsiteY3" fmla="*/ 3077308 h 3296805"/>
              <a:gd name="connsiteX4" fmla="*/ 1311815 w 8847832"/>
              <a:gd name="connsiteY4" fmla="*/ 3121270 h 3296805"/>
              <a:gd name="connsiteX5" fmla="*/ 133649 w 8847832"/>
              <a:gd name="connsiteY5" fmla="*/ 703387 h 3296805"/>
              <a:gd name="connsiteX6" fmla="*/ 6323434 w 8847832"/>
              <a:gd name="connsiteY6" fmla="*/ 817686 h 3296805"/>
              <a:gd name="connsiteX0" fmla="*/ 8301698 w 8996180"/>
              <a:gd name="connsiteY0" fmla="*/ 509481 h 3023771"/>
              <a:gd name="connsiteX1" fmla="*/ 8846823 w 8996180"/>
              <a:gd name="connsiteY1" fmla="*/ 1379921 h 3023771"/>
              <a:gd name="connsiteX2" fmla="*/ 5980529 w 8996180"/>
              <a:gd name="connsiteY2" fmla="*/ 2549298 h 3023771"/>
              <a:gd name="connsiteX3" fmla="*/ 4960621 w 8996180"/>
              <a:gd name="connsiteY3" fmla="*/ 2804274 h 3023771"/>
              <a:gd name="connsiteX4" fmla="*/ 1311815 w 8996180"/>
              <a:gd name="connsiteY4" fmla="*/ 2848236 h 3023771"/>
              <a:gd name="connsiteX5" fmla="*/ 133649 w 8996180"/>
              <a:gd name="connsiteY5" fmla="*/ 430353 h 3023771"/>
              <a:gd name="connsiteX6" fmla="*/ 6323434 w 8996180"/>
              <a:gd name="connsiteY6" fmla="*/ 544652 h 3023771"/>
              <a:gd name="connsiteX0" fmla="*/ 8301698 w 8814555"/>
              <a:gd name="connsiteY0" fmla="*/ 509481 h 3023771"/>
              <a:gd name="connsiteX1" fmla="*/ 8609431 w 8814555"/>
              <a:gd name="connsiteY1" fmla="*/ 1933836 h 3023771"/>
              <a:gd name="connsiteX2" fmla="*/ 5980529 w 8814555"/>
              <a:gd name="connsiteY2" fmla="*/ 2549298 h 3023771"/>
              <a:gd name="connsiteX3" fmla="*/ 4960621 w 8814555"/>
              <a:gd name="connsiteY3" fmla="*/ 2804274 h 3023771"/>
              <a:gd name="connsiteX4" fmla="*/ 1311815 w 8814555"/>
              <a:gd name="connsiteY4" fmla="*/ 2848236 h 3023771"/>
              <a:gd name="connsiteX5" fmla="*/ 133649 w 8814555"/>
              <a:gd name="connsiteY5" fmla="*/ 430353 h 3023771"/>
              <a:gd name="connsiteX6" fmla="*/ 6323434 w 8814555"/>
              <a:gd name="connsiteY6" fmla="*/ 544652 h 3023771"/>
              <a:gd name="connsiteX0" fmla="*/ 8301698 w 8814555"/>
              <a:gd name="connsiteY0" fmla="*/ 517705 h 3031995"/>
              <a:gd name="connsiteX1" fmla="*/ 8609431 w 8814555"/>
              <a:gd name="connsiteY1" fmla="*/ 1942060 h 3031995"/>
              <a:gd name="connsiteX2" fmla="*/ 5980529 w 8814555"/>
              <a:gd name="connsiteY2" fmla="*/ 2557522 h 3031995"/>
              <a:gd name="connsiteX3" fmla="*/ 4960621 w 8814555"/>
              <a:gd name="connsiteY3" fmla="*/ 2812498 h 3031995"/>
              <a:gd name="connsiteX4" fmla="*/ 1311815 w 8814555"/>
              <a:gd name="connsiteY4" fmla="*/ 2856460 h 3031995"/>
              <a:gd name="connsiteX5" fmla="*/ 133649 w 8814555"/>
              <a:gd name="connsiteY5" fmla="*/ 438577 h 3031995"/>
              <a:gd name="connsiteX6" fmla="*/ 8284118 w 8814555"/>
              <a:gd name="connsiteY6" fmla="*/ 517707 h 3031995"/>
              <a:gd name="connsiteX0" fmla="*/ 6991446 w 7504303"/>
              <a:gd name="connsiteY0" fmla="*/ 696 h 2436193"/>
              <a:gd name="connsiteX1" fmla="*/ 7299179 w 7504303"/>
              <a:gd name="connsiteY1" fmla="*/ 1425051 h 2436193"/>
              <a:gd name="connsiteX2" fmla="*/ 4670277 w 7504303"/>
              <a:gd name="connsiteY2" fmla="*/ 2040513 h 2436193"/>
              <a:gd name="connsiteX3" fmla="*/ 3650369 w 7504303"/>
              <a:gd name="connsiteY3" fmla="*/ 2295489 h 2436193"/>
              <a:gd name="connsiteX4" fmla="*/ 1563 w 7504303"/>
              <a:gd name="connsiteY4" fmla="*/ 2339451 h 2436193"/>
              <a:gd name="connsiteX5" fmla="*/ 4125158 w 7504303"/>
              <a:gd name="connsiteY5" fmla="*/ 985437 h 2436193"/>
              <a:gd name="connsiteX6" fmla="*/ 6973866 w 7504303"/>
              <a:gd name="connsiteY6" fmla="*/ 698 h 2436193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7202374 w 7715231"/>
              <a:gd name="connsiteY0" fmla="*/ 4861 h 2302949"/>
              <a:gd name="connsiteX1" fmla="*/ 7510107 w 7715231"/>
              <a:gd name="connsiteY1" fmla="*/ 1429216 h 2302949"/>
              <a:gd name="connsiteX2" fmla="*/ 4881205 w 7715231"/>
              <a:gd name="connsiteY2" fmla="*/ 2044678 h 2302949"/>
              <a:gd name="connsiteX3" fmla="*/ 3861297 w 7715231"/>
              <a:gd name="connsiteY3" fmla="*/ 2299654 h 2302949"/>
              <a:gd name="connsiteX4" fmla="*/ 1475 w 7715231"/>
              <a:gd name="connsiteY4" fmla="*/ 1886416 h 2302949"/>
              <a:gd name="connsiteX5" fmla="*/ 4336086 w 7715231"/>
              <a:gd name="connsiteY5" fmla="*/ 989602 h 2302949"/>
              <a:gd name="connsiteX6" fmla="*/ 7184794 w 7715231"/>
              <a:gd name="connsiteY6" fmla="*/ 4863 h 2302949"/>
              <a:gd name="connsiteX0" fmla="*/ 7208162 w 7721019"/>
              <a:gd name="connsiteY0" fmla="*/ 20 h 2298108"/>
              <a:gd name="connsiteX1" fmla="*/ 7515895 w 7721019"/>
              <a:gd name="connsiteY1" fmla="*/ 1424375 h 2298108"/>
              <a:gd name="connsiteX2" fmla="*/ 4886993 w 7721019"/>
              <a:gd name="connsiteY2" fmla="*/ 2039837 h 2298108"/>
              <a:gd name="connsiteX3" fmla="*/ 3867085 w 7721019"/>
              <a:gd name="connsiteY3" fmla="*/ 2294813 h 2298108"/>
              <a:gd name="connsiteX4" fmla="*/ 7263 w 7721019"/>
              <a:gd name="connsiteY4" fmla="*/ 1881575 h 2298108"/>
              <a:gd name="connsiteX5" fmla="*/ 4948544 w 7721019"/>
              <a:gd name="connsiteY5" fmla="*/ 1222153 h 2298108"/>
              <a:gd name="connsiteX6" fmla="*/ 7190582 w 7721019"/>
              <a:gd name="connsiteY6" fmla="*/ 22 h 2298108"/>
              <a:gd name="connsiteX0" fmla="*/ 7208162 w 7721019"/>
              <a:gd name="connsiteY0" fmla="*/ 62295 h 2360383"/>
              <a:gd name="connsiteX1" fmla="*/ 7515895 w 7721019"/>
              <a:gd name="connsiteY1" fmla="*/ 1486650 h 2360383"/>
              <a:gd name="connsiteX2" fmla="*/ 4886993 w 7721019"/>
              <a:gd name="connsiteY2" fmla="*/ 2102112 h 2360383"/>
              <a:gd name="connsiteX3" fmla="*/ 3867085 w 7721019"/>
              <a:gd name="connsiteY3" fmla="*/ 2357088 h 2360383"/>
              <a:gd name="connsiteX4" fmla="*/ 7263 w 7721019"/>
              <a:gd name="connsiteY4" fmla="*/ 1943850 h 2360383"/>
              <a:gd name="connsiteX5" fmla="*/ 4948544 w 7721019"/>
              <a:gd name="connsiteY5" fmla="*/ 1284428 h 2360383"/>
              <a:gd name="connsiteX6" fmla="*/ 7190582 w 7721019"/>
              <a:gd name="connsiteY6" fmla="*/ 62297 h 2360383"/>
              <a:gd name="connsiteX0" fmla="*/ 7206972 w 7719829"/>
              <a:gd name="connsiteY0" fmla="*/ 106673 h 2404761"/>
              <a:gd name="connsiteX1" fmla="*/ 7514705 w 7719829"/>
              <a:gd name="connsiteY1" fmla="*/ 1531028 h 2404761"/>
              <a:gd name="connsiteX2" fmla="*/ 4885803 w 7719829"/>
              <a:gd name="connsiteY2" fmla="*/ 2146490 h 2404761"/>
              <a:gd name="connsiteX3" fmla="*/ 3865895 w 7719829"/>
              <a:gd name="connsiteY3" fmla="*/ 2401466 h 2404761"/>
              <a:gd name="connsiteX4" fmla="*/ 6073 w 7719829"/>
              <a:gd name="connsiteY4" fmla="*/ 1988228 h 2404761"/>
              <a:gd name="connsiteX5" fmla="*/ 4850639 w 7719829"/>
              <a:gd name="connsiteY5" fmla="*/ 1196922 h 2404761"/>
              <a:gd name="connsiteX6" fmla="*/ 7189392 w 7719829"/>
              <a:gd name="connsiteY6" fmla="*/ 106675 h 2404761"/>
              <a:gd name="connsiteX0" fmla="*/ 7215749 w 7728606"/>
              <a:gd name="connsiteY0" fmla="*/ 106673 h 2426868"/>
              <a:gd name="connsiteX1" fmla="*/ 7523482 w 7728606"/>
              <a:gd name="connsiteY1" fmla="*/ 1531028 h 2426868"/>
              <a:gd name="connsiteX2" fmla="*/ 4894580 w 7728606"/>
              <a:gd name="connsiteY2" fmla="*/ 2146490 h 2426868"/>
              <a:gd name="connsiteX3" fmla="*/ 3874672 w 7728606"/>
              <a:gd name="connsiteY3" fmla="*/ 2401466 h 2426868"/>
              <a:gd name="connsiteX4" fmla="*/ 6058 w 7728606"/>
              <a:gd name="connsiteY4" fmla="*/ 1557405 h 2426868"/>
              <a:gd name="connsiteX5" fmla="*/ 4859416 w 7728606"/>
              <a:gd name="connsiteY5" fmla="*/ 1196922 h 2426868"/>
              <a:gd name="connsiteX6" fmla="*/ 7198169 w 7728606"/>
              <a:gd name="connsiteY6" fmla="*/ 106675 h 2426868"/>
              <a:gd name="connsiteX0" fmla="*/ 7481874 w 7994731"/>
              <a:gd name="connsiteY0" fmla="*/ 106673 h 2852267"/>
              <a:gd name="connsiteX1" fmla="*/ 7789607 w 7994731"/>
              <a:gd name="connsiteY1" fmla="*/ 1531028 h 2852267"/>
              <a:gd name="connsiteX2" fmla="*/ 5160705 w 7994731"/>
              <a:gd name="connsiteY2" fmla="*/ 2146490 h 2852267"/>
              <a:gd name="connsiteX3" fmla="*/ 1098659 w 7994731"/>
              <a:gd name="connsiteY3" fmla="*/ 2841081 h 2852267"/>
              <a:gd name="connsiteX4" fmla="*/ 272183 w 7994731"/>
              <a:gd name="connsiteY4" fmla="*/ 1557405 h 2852267"/>
              <a:gd name="connsiteX5" fmla="*/ 5125541 w 7994731"/>
              <a:gd name="connsiteY5" fmla="*/ 1196922 h 2852267"/>
              <a:gd name="connsiteX6" fmla="*/ 7464294 w 7994731"/>
              <a:gd name="connsiteY6" fmla="*/ 106675 h 2852267"/>
              <a:gd name="connsiteX0" fmla="*/ 7465815 w 7978672"/>
              <a:gd name="connsiteY0" fmla="*/ 106673 h 2936293"/>
              <a:gd name="connsiteX1" fmla="*/ 7773548 w 7978672"/>
              <a:gd name="connsiteY1" fmla="*/ 1531028 h 2936293"/>
              <a:gd name="connsiteX2" fmla="*/ 5144646 w 7978672"/>
              <a:gd name="connsiteY2" fmla="*/ 2146490 h 2936293"/>
              <a:gd name="connsiteX3" fmla="*/ 1082600 w 7978672"/>
              <a:gd name="connsiteY3" fmla="*/ 2841081 h 2936293"/>
              <a:gd name="connsiteX4" fmla="*/ 256124 w 7978672"/>
              <a:gd name="connsiteY4" fmla="*/ 1557405 h 2936293"/>
              <a:gd name="connsiteX5" fmla="*/ 5109482 w 7978672"/>
              <a:gd name="connsiteY5" fmla="*/ 1196922 h 2936293"/>
              <a:gd name="connsiteX6" fmla="*/ 7448235 w 7978672"/>
              <a:gd name="connsiteY6" fmla="*/ 106675 h 2936293"/>
              <a:gd name="connsiteX0" fmla="*/ 7491253 w 8004110"/>
              <a:gd name="connsiteY0" fmla="*/ 106673 h 2884827"/>
              <a:gd name="connsiteX1" fmla="*/ 7798986 w 8004110"/>
              <a:gd name="connsiteY1" fmla="*/ 1531028 h 2884827"/>
              <a:gd name="connsiteX2" fmla="*/ 5170084 w 8004110"/>
              <a:gd name="connsiteY2" fmla="*/ 2146490 h 2884827"/>
              <a:gd name="connsiteX3" fmla="*/ 1108038 w 8004110"/>
              <a:gd name="connsiteY3" fmla="*/ 2841081 h 2884827"/>
              <a:gd name="connsiteX4" fmla="*/ 281562 w 8004110"/>
              <a:gd name="connsiteY4" fmla="*/ 1557405 h 2884827"/>
              <a:gd name="connsiteX5" fmla="*/ 5134920 w 8004110"/>
              <a:gd name="connsiteY5" fmla="*/ 1196922 h 2884827"/>
              <a:gd name="connsiteX6" fmla="*/ 7473673 w 8004110"/>
              <a:gd name="connsiteY6" fmla="*/ 106675 h 2884827"/>
              <a:gd name="connsiteX0" fmla="*/ 7504468 w 8017325"/>
              <a:gd name="connsiteY0" fmla="*/ 106673 h 2856991"/>
              <a:gd name="connsiteX1" fmla="*/ 7812201 w 8017325"/>
              <a:gd name="connsiteY1" fmla="*/ 1531028 h 2856991"/>
              <a:gd name="connsiteX2" fmla="*/ 5183299 w 8017325"/>
              <a:gd name="connsiteY2" fmla="*/ 2146490 h 2856991"/>
              <a:gd name="connsiteX3" fmla="*/ 1121253 w 8017325"/>
              <a:gd name="connsiteY3" fmla="*/ 2841081 h 2856991"/>
              <a:gd name="connsiteX4" fmla="*/ 294777 w 8017325"/>
              <a:gd name="connsiteY4" fmla="*/ 1557405 h 2856991"/>
              <a:gd name="connsiteX5" fmla="*/ 5148135 w 8017325"/>
              <a:gd name="connsiteY5" fmla="*/ 1196922 h 2856991"/>
              <a:gd name="connsiteX6" fmla="*/ 7486888 w 8017325"/>
              <a:gd name="connsiteY6" fmla="*/ 106675 h 2856991"/>
              <a:gd name="connsiteX0" fmla="*/ 7376961 w 7889818"/>
              <a:gd name="connsiteY0" fmla="*/ 106673 h 2952773"/>
              <a:gd name="connsiteX1" fmla="*/ 7684694 w 7889818"/>
              <a:gd name="connsiteY1" fmla="*/ 1531028 h 2952773"/>
              <a:gd name="connsiteX2" fmla="*/ 5055792 w 7889818"/>
              <a:gd name="connsiteY2" fmla="*/ 2146490 h 2952773"/>
              <a:gd name="connsiteX3" fmla="*/ 1556454 w 7889818"/>
              <a:gd name="connsiteY3" fmla="*/ 2937796 h 2952773"/>
              <a:gd name="connsiteX4" fmla="*/ 167270 w 7889818"/>
              <a:gd name="connsiteY4" fmla="*/ 1557405 h 2952773"/>
              <a:gd name="connsiteX5" fmla="*/ 5020628 w 7889818"/>
              <a:gd name="connsiteY5" fmla="*/ 1196922 h 2952773"/>
              <a:gd name="connsiteX6" fmla="*/ 7359381 w 7889818"/>
              <a:gd name="connsiteY6" fmla="*/ 106675 h 2952773"/>
              <a:gd name="connsiteX0" fmla="*/ 7196969 w 7709826"/>
              <a:gd name="connsiteY0" fmla="*/ 106673 h 2951666"/>
              <a:gd name="connsiteX1" fmla="*/ 7504702 w 7709826"/>
              <a:gd name="connsiteY1" fmla="*/ 1531028 h 2951666"/>
              <a:gd name="connsiteX2" fmla="*/ 4875800 w 7709826"/>
              <a:gd name="connsiteY2" fmla="*/ 2146490 h 2951666"/>
              <a:gd name="connsiteX3" fmla="*/ 1376462 w 7709826"/>
              <a:gd name="connsiteY3" fmla="*/ 2937796 h 2951666"/>
              <a:gd name="connsiteX4" fmla="*/ 171916 w 7709826"/>
              <a:gd name="connsiteY4" fmla="*/ 1434313 h 2951666"/>
              <a:gd name="connsiteX5" fmla="*/ 4840636 w 7709826"/>
              <a:gd name="connsiteY5" fmla="*/ 1196922 h 2951666"/>
              <a:gd name="connsiteX6" fmla="*/ 7179389 w 7709826"/>
              <a:gd name="connsiteY6" fmla="*/ 106675 h 2951666"/>
              <a:gd name="connsiteX0" fmla="*/ 7093255 w 7606112"/>
              <a:gd name="connsiteY0" fmla="*/ 106673 h 2951666"/>
              <a:gd name="connsiteX1" fmla="*/ 7400988 w 7606112"/>
              <a:gd name="connsiteY1" fmla="*/ 1531028 h 2951666"/>
              <a:gd name="connsiteX2" fmla="*/ 4772086 w 7606112"/>
              <a:gd name="connsiteY2" fmla="*/ 2146490 h 2951666"/>
              <a:gd name="connsiteX3" fmla="*/ 1272748 w 7606112"/>
              <a:gd name="connsiteY3" fmla="*/ 2937796 h 2951666"/>
              <a:gd name="connsiteX4" fmla="*/ 68202 w 7606112"/>
              <a:gd name="connsiteY4" fmla="*/ 1434313 h 2951666"/>
              <a:gd name="connsiteX5" fmla="*/ 4736922 w 7606112"/>
              <a:gd name="connsiteY5" fmla="*/ 1196922 h 2951666"/>
              <a:gd name="connsiteX6" fmla="*/ 7075675 w 7606112"/>
              <a:gd name="connsiteY6" fmla="*/ 106675 h 2951666"/>
              <a:gd name="connsiteX0" fmla="*/ 7151492 w 7664349"/>
              <a:gd name="connsiteY0" fmla="*/ 106673 h 2949368"/>
              <a:gd name="connsiteX1" fmla="*/ 7459225 w 7664349"/>
              <a:gd name="connsiteY1" fmla="*/ 1531028 h 2949368"/>
              <a:gd name="connsiteX2" fmla="*/ 4830323 w 7664349"/>
              <a:gd name="connsiteY2" fmla="*/ 2146490 h 2949368"/>
              <a:gd name="connsiteX3" fmla="*/ 1330985 w 7664349"/>
              <a:gd name="connsiteY3" fmla="*/ 2937796 h 2949368"/>
              <a:gd name="connsiteX4" fmla="*/ 64893 w 7664349"/>
              <a:gd name="connsiteY4" fmla="*/ 1504652 h 2949368"/>
              <a:gd name="connsiteX5" fmla="*/ 4795159 w 7664349"/>
              <a:gd name="connsiteY5" fmla="*/ 1196922 h 2949368"/>
              <a:gd name="connsiteX6" fmla="*/ 7133912 w 7664349"/>
              <a:gd name="connsiteY6" fmla="*/ 106675 h 2949368"/>
              <a:gd name="connsiteX0" fmla="*/ 7467776 w 7980633"/>
              <a:gd name="connsiteY0" fmla="*/ 106673 h 2767737"/>
              <a:gd name="connsiteX1" fmla="*/ 7775509 w 7980633"/>
              <a:gd name="connsiteY1" fmla="*/ 1531028 h 2767737"/>
              <a:gd name="connsiteX2" fmla="*/ 5146607 w 7980633"/>
              <a:gd name="connsiteY2" fmla="*/ 2146490 h 2767737"/>
              <a:gd name="connsiteX3" fmla="*/ 829585 w 7980633"/>
              <a:gd name="connsiteY3" fmla="*/ 2753157 h 2767737"/>
              <a:gd name="connsiteX4" fmla="*/ 381177 w 7980633"/>
              <a:gd name="connsiteY4" fmla="*/ 1504652 h 2767737"/>
              <a:gd name="connsiteX5" fmla="*/ 5111443 w 7980633"/>
              <a:gd name="connsiteY5" fmla="*/ 1196922 h 2767737"/>
              <a:gd name="connsiteX6" fmla="*/ 7450196 w 7980633"/>
              <a:gd name="connsiteY6" fmla="*/ 106675 h 2767737"/>
              <a:gd name="connsiteX0" fmla="*/ 7376598 w 7889455"/>
              <a:gd name="connsiteY0" fmla="*/ 106673 h 2753780"/>
              <a:gd name="connsiteX1" fmla="*/ 7684331 w 7889455"/>
              <a:gd name="connsiteY1" fmla="*/ 1531028 h 2753780"/>
              <a:gd name="connsiteX2" fmla="*/ 5055429 w 7889455"/>
              <a:gd name="connsiteY2" fmla="*/ 2146490 h 2753780"/>
              <a:gd name="connsiteX3" fmla="*/ 738407 w 7889455"/>
              <a:gd name="connsiteY3" fmla="*/ 2753157 h 2753780"/>
              <a:gd name="connsiteX4" fmla="*/ 289999 w 7889455"/>
              <a:gd name="connsiteY4" fmla="*/ 1504652 h 2753780"/>
              <a:gd name="connsiteX5" fmla="*/ 5020265 w 7889455"/>
              <a:gd name="connsiteY5" fmla="*/ 1196922 h 2753780"/>
              <a:gd name="connsiteX6" fmla="*/ 7359018 w 7889455"/>
              <a:gd name="connsiteY6" fmla="*/ 106675 h 2753780"/>
              <a:gd name="connsiteX0" fmla="*/ 7364534 w 7877391"/>
              <a:gd name="connsiteY0" fmla="*/ 106673 h 2692317"/>
              <a:gd name="connsiteX1" fmla="*/ 7672267 w 7877391"/>
              <a:gd name="connsiteY1" fmla="*/ 1531028 h 2692317"/>
              <a:gd name="connsiteX2" fmla="*/ 5043365 w 7877391"/>
              <a:gd name="connsiteY2" fmla="*/ 2146490 h 2692317"/>
              <a:gd name="connsiteX3" fmla="*/ 770305 w 7877391"/>
              <a:gd name="connsiteY3" fmla="*/ 2691611 h 2692317"/>
              <a:gd name="connsiteX4" fmla="*/ 277935 w 7877391"/>
              <a:gd name="connsiteY4" fmla="*/ 1504652 h 2692317"/>
              <a:gd name="connsiteX5" fmla="*/ 5008201 w 7877391"/>
              <a:gd name="connsiteY5" fmla="*/ 1196922 h 2692317"/>
              <a:gd name="connsiteX6" fmla="*/ 7346954 w 7877391"/>
              <a:gd name="connsiteY6" fmla="*/ 106675 h 2692317"/>
              <a:gd name="connsiteX0" fmla="*/ 7144151 w 7657008"/>
              <a:gd name="connsiteY0" fmla="*/ 106673 h 2692317"/>
              <a:gd name="connsiteX1" fmla="*/ 7451884 w 7657008"/>
              <a:gd name="connsiteY1" fmla="*/ 1531028 h 2692317"/>
              <a:gd name="connsiteX2" fmla="*/ 4822982 w 7657008"/>
              <a:gd name="connsiteY2" fmla="*/ 2146490 h 2692317"/>
              <a:gd name="connsiteX3" fmla="*/ 549922 w 7657008"/>
              <a:gd name="connsiteY3" fmla="*/ 2691611 h 2692317"/>
              <a:gd name="connsiteX4" fmla="*/ 57552 w 7657008"/>
              <a:gd name="connsiteY4" fmla="*/ 1504652 h 2692317"/>
              <a:gd name="connsiteX5" fmla="*/ 4787818 w 7657008"/>
              <a:gd name="connsiteY5" fmla="*/ 1196922 h 2692317"/>
              <a:gd name="connsiteX6" fmla="*/ 7126571 w 7657008"/>
              <a:gd name="connsiteY6" fmla="*/ 106675 h 2692317"/>
              <a:gd name="connsiteX0" fmla="*/ 7130908 w 7643765"/>
              <a:gd name="connsiteY0" fmla="*/ 106673 h 2716111"/>
              <a:gd name="connsiteX1" fmla="*/ 7438641 w 7643765"/>
              <a:gd name="connsiteY1" fmla="*/ 1531028 h 2716111"/>
              <a:gd name="connsiteX2" fmla="*/ 4809739 w 7643765"/>
              <a:gd name="connsiteY2" fmla="*/ 2146490 h 2716111"/>
              <a:gd name="connsiteX3" fmla="*/ 536679 w 7643765"/>
              <a:gd name="connsiteY3" fmla="*/ 2691611 h 2716111"/>
              <a:gd name="connsiteX4" fmla="*/ 184986 w 7643765"/>
              <a:gd name="connsiteY4" fmla="*/ 1311222 h 2716111"/>
              <a:gd name="connsiteX5" fmla="*/ 4774575 w 7643765"/>
              <a:gd name="connsiteY5" fmla="*/ 1196922 h 2716111"/>
              <a:gd name="connsiteX6" fmla="*/ 7113328 w 7643765"/>
              <a:gd name="connsiteY6" fmla="*/ 106675 h 271611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512865"/>
              <a:gd name="connsiteY0" fmla="*/ 71253 h 2680691"/>
              <a:gd name="connsiteX1" fmla="*/ 7438641 w 7512865"/>
              <a:gd name="connsiteY1" fmla="*/ 1495608 h 2680691"/>
              <a:gd name="connsiteX2" fmla="*/ 4809739 w 7512865"/>
              <a:gd name="connsiteY2" fmla="*/ 2111070 h 2680691"/>
              <a:gd name="connsiteX3" fmla="*/ 536679 w 7512865"/>
              <a:gd name="connsiteY3" fmla="*/ 2656191 h 2680691"/>
              <a:gd name="connsiteX4" fmla="*/ 184986 w 7512865"/>
              <a:gd name="connsiteY4" fmla="*/ 1275802 h 2680691"/>
              <a:gd name="connsiteX5" fmla="*/ 4774575 w 7512865"/>
              <a:gd name="connsiteY5" fmla="*/ 1161502 h 2680691"/>
              <a:gd name="connsiteX6" fmla="*/ 7113328 w 7512865"/>
              <a:gd name="connsiteY6" fmla="*/ 71255 h 2680691"/>
              <a:gd name="connsiteX0" fmla="*/ 7130908 w 7481097"/>
              <a:gd name="connsiteY0" fmla="*/ 71253 h 2681391"/>
              <a:gd name="connsiteX1" fmla="*/ 7385888 w 7481097"/>
              <a:gd name="connsiteY1" fmla="*/ 1390101 h 2681391"/>
              <a:gd name="connsiteX2" fmla="*/ 4809739 w 7481097"/>
              <a:gd name="connsiteY2" fmla="*/ 2111070 h 2681391"/>
              <a:gd name="connsiteX3" fmla="*/ 536679 w 7481097"/>
              <a:gd name="connsiteY3" fmla="*/ 2656191 h 2681391"/>
              <a:gd name="connsiteX4" fmla="*/ 184986 w 7481097"/>
              <a:gd name="connsiteY4" fmla="*/ 1275802 h 2681391"/>
              <a:gd name="connsiteX5" fmla="*/ 4774575 w 7481097"/>
              <a:gd name="connsiteY5" fmla="*/ 1161502 h 2681391"/>
              <a:gd name="connsiteX6" fmla="*/ 7113328 w 7481097"/>
              <a:gd name="connsiteY6" fmla="*/ 71255 h 2681391"/>
              <a:gd name="connsiteX0" fmla="*/ 7130908 w 7481097"/>
              <a:gd name="connsiteY0" fmla="*/ 53680 h 2663818"/>
              <a:gd name="connsiteX1" fmla="*/ 7385888 w 7481097"/>
              <a:gd name="connsiteY1" fmla="*/ 1372528 h 2663818"/>
              <a:gd name="connsiteX2" fmla="*/ 4809739 w 7481097"/>
              <a:gd name="connsiteY2" fmla="*/ 2093497 h 2663818"/>
              <a:gd name="connsiteX3" fmla="*/ 536679 w 7481097"/>
              <a:gd name="connsiteY3" fmla="*/ 2638618 h 2663818"/>
              <a:gd name="connsiteX4" fmla="*/ 184986 w 7481097"/>
              <a:gd name="connsiteY4" fmla="*/ 1258229 h 2663818"/>
              <a:gd name="connsiteX5" fmla="*/ 4774575 w 7481097"/>
              <a:gd name="connsiteY5" fmla="*/ 1143929 h 2663818"/>
              <a:gd name="connsiteX6" fmla="*/ 7394682 w 7481097"/>
              <a:gd name="connsiteY6" fmla="*/ 80059 h 2663818"/>
              <a:gd name="connsiteX0" fmla="*/ 7130908 w 7481097"/>
              <a:gd name="connsiteY0" fmla="*/ 77216 h 2687354"/>
              <a:gd name="connsiteX1" fmla="*/ 7385888 w 7481097"/>
              <a:gd name="connsiteY1" fmla="*/ 1396064 h 2687354"/>
              <a:gd name="connsiteX2" fmla="*/ 4809739 w 7481097"/>
              <a:gd name="connsiteY2" fmla="*/ 2117033 h 2687354"/>
              <a:gd name="connsiteX3" fmla="*/ 536679 w 7481097"/>
              <a:gd name="connsiteY3" fmla="*/ 2662154 h 2687354"/>
              <a:gd name="connsiteX4" fmla="*/ 184986 w 7481097"/>
              <a:gd name="connsiteY4" fmla="*/ 1281765 h 2687354"/>
              <a:gd name="connsiteX5" fmla="*/ 4774575 w 7481097"/>
              <a:gd name="connsiteY5" fmla="*/ 1167465 h 2687354"/>
              <a:gd name="connsiteX6" fmla="*/ 6770428 w 7481097"/>
              <a:gd name="connsiteY6" fmla="*/ 68425 h 2687354"/>
              <a:gd name="connsiteX0" fmla="*/ 7350715 w 7715329"/>
              <a:gd name="connsiteY0" fmla="*/ 129970 h 2687354"/>
              <a:gd name="connsiteX1" fmla="*/ 7385888 w 7715329"/>
              <a:gd name="connsiteY1" fmla="*/ 1396064 h 2687354"/>
              <a:gd name="connsiteX2" fmla="*/ 4809739 w 7715329"/>
              <a:gd name="connsiteY2" fmla="*/ 2117033 h 2687354"/>
              <a:gd name="connsiteX3" fmla="*/ 536679 w 7715329"/>
              <a:gd name="connsiteY3" fmla="*/ 2662154 h 2687354"/>
              <a:gd name="connsiteX4" fmla="*/ 184986 w 7715329"/>
              <a:gd name="connsiteY4" fmla="*/ 1281765 h 2687354"/>
              <a:gd name="connsiteX5" fmla="*/ 4774575 w 7715329"/>
              <a:gd name="connsiteY5" fmla="*/ 1167465 h 2687354"/>
              <a:gd name="connsiteX6" fmla="*/ 6770428 w 7715329"/>
              <a:gd name="connsiteY6" fmla="*/ 68425 h 2687354"/>
              <a:gd name="connsiteX0" fmla="*/ 7350715 w 7591460"/>
              <a:gd name="connsiteY0" fmla="*/ 129970 h 2687354"/>
              <a:gd name="connsiteX1" fmla="*/ 7385888 w 7591460"/>
              <a:gd name="connsiteY1" fmla="*/ 1396064 h 2687354"/>
              <a:gd name="connsiteX2" fmla="*/ 4809739 w 7591460"/>
              <a:gd name="connsiteY2" fmla="*/ 2117033 h 2687354"/>
              <a:gd name="connsiteX3" fmla="*/ 536679 w 7591460"/>
              <a:gd name="connsiteY3" fmla="*/ 2662154 h 2687354"/>
              <a:gd name="connsiteX4" fmla="*/ 184986 w 7591460"/>
              <a:gd name="connsiteY4" fmla="*/ 1281765 h 2687354"/>
              <a:gd name="connsiteX5" fmla="*/ 4774575 w 7591460"/>
              <a:gd name="connsiteY5" fmla="*/ 1167465 h 2687354"/>
              <a:gd name="connsiteX6" fmla="*/ 6770428 w 7591460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70428 w 7581968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96804 w 7581968"/>
              <a:gd name="connsiteY6" fmla="*/ 68425 h 2687354"/>
              <a:gd name="connsiteX0" fmla="*/ 7324338 w 7581968"/>
              <a:gd name="connsiteY0" fmla="*/ 86185 h 2652361"/>
              <a:gd name="connsiteX1" fmla="*/ 7385888 w 7581968"/>
              <a:gd name="connsiteY1" fmla="*/ 1361071 h 2652361"/>
              <a:gd name="connsiteX2" fmla="*/ 4809739 w 7581968"/>
              <a:gd name="connsiteY2" fmla="*/ 2082040 h 2652361"/>
              <a:gd name="connsiteX3" fmla="*/ 536679 w 7581968"/>
              <a:gd name="connsiteY3" fmla="*/ 2627161 h 2652361"/>
              <a:gd name="connsiteX4" fmla="*/ 184986 w 7581968"/>
              <a:gd name="connsiteY4" fmla="*/ 1246772 h 2652361"/>
              <a:gd name="connsiteX5" fmla="*/ 4774575 w 7581968"/>
              <a:gd name="connsiteY5" fmla="*/ 1132472 h 2652361"/>
              <a:gd name="connsiteX6" fmla="*/ 7315550 w 7581968"/>
              <a:gd name="connsiteY6" fmla="*/ 86186 h 26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1968" h="2652361">
                <a:moveTo>
                  <a:pt x="7324338" y="86185"/>
                </a:moveTo>
                <a:cubicBezTo>
                  <a:pt x="7439372" y="24273"/>
                  <a:pt x="7804988" y="1028429"/>
                  <a:pt x="7385888" y="1361071"/>
                </a:cubicBezTo>
                <a:cubicBezTo>
                  <a:pt x="6966788" y="1693713"/>
                  <a:pt x="5951274" y="1871025"/>
                  <a:pt x="4809739" y="2082040"/>
                </a:cubicBezTo>
                <a:cubicBezTo>
                  <a:pt x="3668204" y="2293055"/>
                  <a:pt x="1307471" y="2766372"/>
                  <a:pt x="536679" y="2627161"/>
                </a:cubicBezTo>
                <a:cubicBezTo>
                  <a:pt x="-234113" y="2487950"/>
                  <a:pt x="-2584" y="1355210"/>
                  <a:pt x="184986" y="1246772"/>
                </a:cubicBezTo>
                <a:cubicBezTo>
                  <a:pt x="372556" y="1138334"/>
                  <a:pt x="4528390" y="1510542"/>
                  <a:pt x="4774575" y="1132472"/>
                </a:cubicBezTo>
                <a:cubicBezTo>
                  <a:pt x="4724751" y="-442816"/>
                  <a:pt x="7317382" y="84354"/>
                  <a:pt x="7315550" y="8618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6A1-65B2-4322-BA2F-9B65B84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FA0E-9C68-437B-90B5-4F41436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(login and personal information)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App/Website</a:t>
            </a:r>
          </a:p>
          <a:p>
            <a:r>
              <a:rPr lang="en-US" dirty="0"/>
              <a:t>Allows students to manage their clubs and teams</a:t>
            </a:r>
          </a:p>
          <a:p>
            <a:r>
              <a:rPr lang="en-US" dirty="0"/>
              <a:t>Can work for clubs/intramurals/informal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User </a:t>
            </a:r>
            <a:r>
              <a:rPr lang="en-US" dirty="0"/>
              <a:t>– Club leaders, officers, faculty advisors, etc. </a:t>
            </a:r>
          </a:p>
          <a:p>
            <a:r>
              <a:rPr lang="en-US" b="1" dirty="0"/>
              <a:t>Standard User</a:t>
            </a:r>
            <a:r>
              <a:rPr lang="en-US" dirty="0"/>
              <a:t> – A normal user with normal privileges.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people/Approve people (Required)</a:t>
            </a:r>
            <a:endParaRPr lang="en-US" b="0" dirty="0">
              <a:effectLst/>
            </a:endParaRPr>
          </a:p>
          <a:p>
            <a:r>
              <a:rPr lang="en-US" dirty="0"/>
              <a:t>Create Events (Required)</a:t>
            </a:r>
            <a:endParaRPr lang="en-US" b="0" dirty="0">
              <a:effectLst/>
            </a:endParaRPr>
          </a:p>
          <a:p>
            <a:r>
              <a:rPr lang="en-US" dirty="0"/>
              <a:t>Push Notifications (Required)</a:t>
            </a:r>
            <a:endParaRPr lang="en-US" b="0" dirty="0">
              <a:effectLst/>
            </a:endParaRPr>
          </a:p>
          <a:p>
            <a:r>
              <a:rPr lang="en-US" dirty="0"/>
              <a:t>Remove People (Required)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 (Required)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</a:p>
          <a:p>
            <a:r>
              <a:rPr lang="en-US" dirty="0"/>
              <a:t>Referee Tools (Future)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Join Club/Join Club (Required)</a:t>
            </a:r>
            <a:endParaRPr lang="en-US" b="0" dirty="0">
              <a:effectLst/>
            </a:endParaRPr>
          </a:p>
          <a:p>
            <a:r>
              <a:rPr lang="en-US" dirty="0"/>
              <a:t>Search Clubs (Required)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 (Required)</a:t>
            </a:r>
            <a:endParaRPr lang="en-US" b="0" dirty="0">
              <a:effectLst/>
            </a:endParaRPr>
          </a:p>
          <a:p>
            <a:r>
              <a:rPr lang="en-US" dirty="0"/>
              <a:t>Leave Clubs (Required)</a:t>
            </a:r>
            <a:endParaRPr lang="en-US" b="0" dirty="0">
              <a:effectLst/>
            </a:endParaRPr>
          </a:p>
          <a:p>
            <a:r>
              <a:rPr lang="en-US" dirty="0"/>
              <a:t>Look at info (Required)</a:t>
            </a:r>
            <a:endParaRPr lang="en-US" b="0" dirty="0">
              <a:effectLst/>
            </a:endParaRPr>
          </a:p>
          <a:p>
            <a:r>
              <a:rPr lang="en-US" dirty="0"/>
              <a:t>Create Profile (Possible)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(Required)</a:t>
            </a:r>
          </a:p>
          <a:p>
            <a:r>
              <a:rPr lang="en-US" dirty="0"/>
              <a:t>Save to database (Required)</a:t>
            </a:r>
          </a:p>
          <a:p>
            <a:r>
              <a:rPr lang="en-US" dirty="0"/>
              <a:t>Flexible UI for website and app (Required)</a:t>
            </a:r>
          </a:p>
          <a:p>
            <a:r>
              <a:rPr lang="en-US" dirty="0"/>
              <a:t>Profile Management (Possible)</a:t>
            </a:r>
          </a:p>
          <a:p>
            <a:r>
              <a:rPr lang="en-US" dirty="0"/>
              <a:t>Search Algorithm based on Profile/Tags (Low)</a:t>
            </a:r>
          </a:p>
          <a:p>
            <a:r>
              <a:rPr lang="en-US" dirty="0"/>
              <a:t>Integration with standard phone calendar (Future)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43305-3B93-4D29-A826-D92D8D0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0" y="138546"/>
            <a:ext cx="6432150" cy="6353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DDFE7-C656-42DC-B800-408DD11F183C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Normal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72" y="249381"/>
            <a:ext cx="2996619" cy="439674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611B0C-A7FD-49C2-A66E-F7B0AE3D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249381"/>
            <a:ext cx="6767703" cy="60221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5455C-C973-4F55-80EE-7E2D6B95A590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029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" y="0"/>
            <a:ext cx="9692640" cy="696912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5" y="696912"/>
            <a:ext cx="10058400" cy="64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146</TotalTime>
  <Words>266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Crimson Clubs</vt:lpstr>
      <vt:lpstr>Review</vt:lpstr>
      <vt:lpstr>Definitions</vt:lpstr>
      <vt:lpstr>Functional Requirements (Admin)</vt:lpstr>
      <vt:lpstr>Functional Requirements (Normal)</vt:lpstr>
      <vt:lpstr>Non-Functional Requirements</vt:lpstr>
      <vt:lpstr>PowerPoint Presentation</vt:lpstr>
      <vt:lpstr> </vt:lpstr>
      <vt:lpstr>Class Diagram</vt:lpstr>
      <vt:lpstr>Add User</vt:lpstr>
      <vt:lpstr>Create Event</vt:lpstr>
      <vt:lpstr>Display Personal  Calendar</vt:lpstr>
      <vt:lpstr>Search Clubs</vt:lpstr>
      <vt:lpstr>Update Club Info</vt:lpstr>
      <vt:lpstr>Website</vt:lpstr>
      <vt:lpstr>PowerPoint Presentation</vt:lpstr>
      <vt:lpstr>PowerPoint Presentation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Adam Gabriel</cp:lastModifiedBy>
  <cp:revision>18</cp:revision>
  <dcterms:created xsi:type="dcterms:W3CDTF">2018-02-25T20:48:26Z</dcterms:created>
  <dcterms:modified xsi:type="dcterms:W3CDTF">2018-02-27T18:58:31Z</dcterms:modified>
</cp:coreProperties>
</file>