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Livingston" initials="ML" lastIdx="0" clrIdx="0">
    <p:extLst>
      <p:ext uri="{19B8F6BF-5375-455C-9EA6-DF929625EA0E}">
        <p15:presenceInfo xmlns:p15="http://schemas.microsoft.com/office/powerpoint/2012/main" userId="Max Livings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E6B0-AB94-40FD-BA92-8FE2050B7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6E9E0-3881-4FC8-A585-4C20A021F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CC78-47EE-4EBB-9A0D-5D7BE3B7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FF9F-F576-4AB9-8278-E65C2647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375A-1790-4FB9-98E7-CEA325F7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F447-D33A-4AA3-8A68-B85D26F5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E0D22-750D-49EE-9A8C-E13650B3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3D25-AD7D-4180-9C94-CDD682E5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FFCEA-EFB0-475C-B8C8-8A190DE3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6907-C052-4CC3-80B5-F45B15D8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1D7CD-5445-4318-8581-0F8ADF9B1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0B7FE-DCD7-4124-AC2B-9FCCB3C6D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6EBF-8F08-4454-B9E2-DE060550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26CF8-EBC3-4930-B495-FA2E4D60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1BF0F-10E4-4D18-A850-26AE3323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380A-9BBB-47E0-A8E0-B51A20E2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04D5-38D7-408E-A6E4-9EA88427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9955-1E21-4EA8-B3D5-BA35B458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4E218-8A7B-4A0E-91C9-09B6B225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0503-3396-4FE1-A2A5-00EA4913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3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D686-9833-45F3-8C5A-D7BED080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0BFFF-5316-4048-B3BC-C5BDF4C0E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28C3-451A-461B-B99E-EDB1AA84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C58DD-0FB0-4C14-8103-7C94D184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C70C-0747-46B9-8F63-FEE593A6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3CA-8B54-4F5D-8A49-64C6B78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90DD-CF7C-4F29-84CE-0F1B5F7AD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C2B31-48EF-4180-92B2-A60F263EA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C2516-8140-4F90-AF34-D4DA3A36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41C29-D339-424C-A4DB-1A1D70A9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96162-DC25-4E9D-97BB-BDF7D3FE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2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D0AB-5BF3-46E4-84D9-03E54146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C1094-DC8C-4595-82A4-526C4BD8E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9235E-D88F-43CC-AE63-91E0AD033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98ACB-E7B4-48AE-9BD8-14C93ED19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38E76-BA32-4F61-B032-AB039502B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00985-D1D2-479F-A734-5B8BB40D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E4AF5-C4BD-4A66-A945-B4A11B8C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8D0EB-3110-4ED9-A754-6F166782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08E4-A310-4945-9C2A-A1DB5F02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159A8-8AC5-419B-AC2B-CB3702F7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AACE6-4123-4077-9F4B-9383AFD0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BB5B4-EC06-4181-9243-1E3103BE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9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6CD86-7125-492F-BEEE-7874A2A6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5C802-AA0A-467A-8735-8F632BCB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32F11-862E-4E03-838A-AAA3F79E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9531-795D-436F-A203-314D2D2E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0CBF-4F74-402A-9B46-A36219E3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96301-3D7A-4A9D-A7D8-E73E05996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F8D81-D4E4-482D-9C3E-36A649A6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A4498-EA69-4348-B35A-E24C96CE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068E8-FC0D-48D7-AE9B-F3477FB3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8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5C46-9471-45F1-8E26-8F8A3AAD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362ED-3B95-45E3-98EA-9A583C4CE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EA3E0-4E63-4987-BCAE-767162C98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6DC30-91FD-43D0-8289-7498EA7C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AEFEF-9CBB-4E39-AC3C-0C140517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5D3D6-9F3F-4A66-AB3A-4F56F85B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3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689E8-A502-4595-831B-DCD78605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6552-D8AA-4296-819E-A2EE79F61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398E-9A37-4F49-9A4E-59289B070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4084-99CB-4937-A8D2-54BEE84FEE74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23B65-96DF-401C-8177-88F4A247D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7F454-D21D-47AA-9135-11E6EF2D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7B4C-EAD8-45AE-BE2A-EA608AE8F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Crimson Clubs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C489E-E1D4-4C33-931B-BCA06CB6F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63751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254C-B3A4-448B-8ED8-220C2E4C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D04B-6606-408C-AFFF-47EB1334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8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0C4C-79EA-43FD-8726-E67F6A0D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77D9-AF60-4053-9332-7364D8E80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9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517C-4A4B-41D9-B5CA-BA658B9C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(Maybe)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D116-1BB8-4E81-B972-7BAE977D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3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86E1-9669-4FD4-A6A4-9A741B10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7D61-2B5F-4F1D-B4BE-A8033607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5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80D3-06EC-4956-BFAB-B40EFD8D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88EF-DA23-42CC-BA63-143F2422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D511-1E1A-42A3-B869-45523D04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B3FB-D65F-44E4-AB8D-BA6E36BB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presented earlier, Crimson Clubs will help clubs and intramurals at Universities keep track of their statistics and schedules</a:t>
            </a:r>
          </a:p>
          <a:p>
            <a:r>
              <a:rPr lang="en-US" dirty="0" smtClean="0"/>
              <a:t>It will be more efficient than competition</a:t>
            </a:r>
          </a:p>
          <a:p>
            <a:r>
              <a:rPr lang="en-US" dirty="0" smtClean="0"/>
              <a:t>It will be user friendly</a:t>
            </a:r>
          </a:p>
          <a:p>
            <a:r>
              <a:rPr lang="en-US" dirty="0" smtClean="0"/>
              <a:t>It will look clean and organized</a:t>
            </a:r>
          </a:p>
          <a:p>
            <a:r>
              <a:rPr lang="en-US" dirty="0" smtClean="0"/>
              <a:t>There will be no </a:t>
            </a:r>
            <a:r>
              <a:rPr lang="en-US" dirty="0" err="1" smtClean="0"/>
              <a:t>advertisments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1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637"/>
            <a:ext cx="10515600" cy="1325563"/>
          </a:xfrm>
        </p:spPr>
        <p:txBody>
          <a:bodyPr/>
          <a:lstStyle/>
          <a:p>
            <a:r>
              <a:rPr lang="en-US" dirty="0" smtClean="0"/>
              <a:t>Website (in-progress)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742"/>
            <a:ext cx="12192000" cy="5006258"/>
          </a:xfrm>
        </p:spPr>
      </p:pic>
    </p:spTree>
    <p:extLst>
      <p:ext uri="{BB962C8B-B14F-4D97-AF65-F5344CB8AC3E}">
        <p14:creationId xmlns:p14="http://schemas.microsoft.com/office/powerpoint/2010/main" val="300266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BCDE-D3D1-4218-A02E-EA5A9FCF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6A4B-3027-4B2E-A0C1-FCF60C56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vs. Normal</a:t>
            </a:r>
          </a:p>
        </p:txBody>
      </p:sp>
    </p:spTree>
    <p:extLst>
      <p:ext uri="{BB962C8B-B14F-4D97-AF65-F5344CB8AC3E}">
        <p14:creationId xmlns:p14="http://schemas.microsoft.com/office/powerpoint/2010/main" val="399599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58D7-CB7F-410F-8820-4B6E9B80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(Admin)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A8CE-F5AF-4311-B371-BA36A2A7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other people/Approve people</a:t>
            </a:r>
            <a:endParaRPr lang="en-US" b="0" dirty="0">
              <a:effectLst/>
            </a:endParaRPr>
          </a:p>
          <a:p>
            <a:r>
              <a:rPr lang="en-US" dirty="0"/>
              <a:t>Create Events</a:t>
            </a:r>
            <a:endParaRPr lang="en-US" b="0" dirty="0">
              <a:effectLst/>
            </a:endParaRPr>
          </a:p>
          <a:p>
            <a:r>
              <a:rPr lang="en-US" dirty="0"/>
              <a:t>Push Notifications</a:t>
            </a:r>
            <a:endParaRPr lang="en-US" b="0" dirty="0">
              <a:effectLst/>
            </a:endParaRPr>
          </a:p>
          <a:p>
            <a:r>
              <a:rPr lang="en-US" dirty="0"/>
              <a:t>Remove People</a:t>
            </a:r>
            <a:endParaRPr lang="en-US" b="0" dirty="0">
              <a:effectLst/>
            </a:endParaRPr>
          </a:p>
          <a:p>
            <a:r>
              <a:rPr lang="en-US" dirty="0"/>
              <a:t>Modify Description/Info/Tags</a:t>
            </a:r>
            <a:endParaRPr lang="en-US" b="0" dirty="0">
              <a:effectLst/>
            </a:endParaRPr>
          </a:p>
          <a:p>
            <a:r>
              <a:rPr lang="en-US" dirty="0"/>
              <a:t>Add Stats (Low)</a:t>
            </a:r>
            <a:endParaRPr lang="en-US" b="0" dirty="0">
              <a:effectLst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9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8AF0-B0BF-408F-915A-F615002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(Normal)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4817-CA2F-45E2-8B6F-3FC58E03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Request to Join Club/Join Club</a:t>
            </a:r>
            <a:endParaRPr lang="en-US" b="0" dirty="0">
              <a:effectLst/>
            </a:endParaRPr>
          </a:p>
          <a:p>
            <a:r>
              <a:rPr lang="en-US" dirty="0"/>
              <a:t>Search Clubs</a:t>
            </a:r>
            <a:endParaRPr lang="en-US" b="0" dirty="0">
              <a:effectLst/>
            </a:endParaRPr>
          </a:p>
          <a:p>
            <a:r>
              <a:rPr lang="en-US" dirty="0"/>
              <a:t>Look at Personal Calendar</a:t>
            </a:r>
            <a:endParaRPr lang="en-US" b="0" dirty="0">
              <a:effectLst/>
            </a:endParaRPr>
          </a:p>
          <a:p>
            <a:r>
              <a:rPr lang="en-US" dirty="0"/>
              <a:t>Leave Clubs</a:t>
            </a:r>
            <a:endParaRPr lang="en-US" b="0" dirty="0">
              <a:effectLst/>
            </a:endParaRPr>
          </a:p>
          <a:p>
            <a:r>
              <a:rPr lang="en-US" dirty="0"/>
              <a:t>Look at info</a:t>
            </a:r>
            <a:endParaRPr lang="en-US" b="0" dirty="0">
              <a:effectLst/>
            </a:endParaRPr>
          </a:p>
          <a:p>
            <a:r>
              <a:rPr lang="en-US" dirty="0"/>
              <a:t>Create Profile</a:t>
            </a:r>
            <a:endParaRPr lang="en-US" b="0" dirty="0">
              <a:effectLst/>
            </a:endParaRPr>
          </a:p>
          <a:p>
            <a:r>
              <a:rPr lang="en-US" dirty="0"/>
              <a:t>View Event Stats/Leagues (Low)</a:t>
            </a:r>
            <a:endParaRPr lang="en-US" b="0" dirty="0">
              <a:effectLst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7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435F-1751-4590-A673-0EBD8B4E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7FEC-E5B4-4101-ABE3-40FD002B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0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F8E-9EB6-4B9C-B2BC-FE943926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97FB-82B7-4F31-A87F-03873177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3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2730-1D7B-4651-8B68-1D2515A5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546A-AE2E-4085-AA67-4EB4D5F7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126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Crimson Clubs</vt:lpstr>
      <vt:lpstr>Description Review</vt:lpstr>
      <vt:lpstr>Website (in-progress)</vt:lpstr>
      <vt:lpstr>Definitions</vt:lpstr>
      <vt:lpstr>Functional Requirements (Admin)</vt:lpstr>
      <vt:lpstr>Functional Requirements (Normal)</vt:lpstr>
      <vt:lpstr>Non-Functional Requirements</vt:lpstr>
      <vt:lpstr>System Architecture</vt:lpstr>
      <vt:lpstr>Class Diagram</vt:lpstr>
      <vt:lpstr>Use Case Diagrams</vt:lpstr>
      <vt:lpstr>Activity Diagrams</vt:lpstr>
      <vt:lpstr>Screenshots (Maybe)</vt:lpstr>
      <vt:lpstr>System Evolution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</dc:title>
  <dc:creator>Adam Gabriel</dc:creator>
  <cp:lastModifiedBy>Max Livingston</cp:lastModifiedBy>
  <cp:revision>3</cp:revision>
  <dcterms:created xsi:type="dcterms:W3CDTF">2018-02-25T20:48:26Z</dcterms:created>
  <dcterms:modified xsi:type="dcterms:W3CDTF">2018-02-26T14:49:45Z</dcterms:modified>
</cp:coreProperties>
</file>