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811CC-7D92-426D-A1F0-79A93DAF0AA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F290E5-07EB-4442-BAF2-CEEB1C1C402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GB" dirty="0" smtClean="0"/>
            <a:t>Explanatory data analysis (EDA)</a:t>
          </a:r>
          <a:endParaRPr lang="en-US" dirty="0"/>
        </a:p>
      </dgm:t>
    </dgm:pt>
    <dgm:pt modelId="{CC7BBBF0-B127-4160-A1E3-B016A8881EC0}" type="parTrans" cxnId="{41DDAF6B-577D-4D47-9913-20A70D738021}">
      <dgm:prSet/>
      <dgm:spPr/>
      <dgm:t>
        <a:bodyPr/>
        <a:lstStyle/>
        <a:p>
          <a:endParaRPr lang="en-US"/>
        </a:p>
      </dgm:t>
    </dgm:pt>
    <dgm:pt modelId="{A6B14DF3-F1DE-4096-BB4F-01B604F21089}" type="sibTrans" cxnId="{41DDAF6B-577D-4D47-9913-20A70D738021}">
      <dgm:prSet/>
      <dgm:spPr/>
      <dgm:t>
        <a:bodyPr/>
        <a:lstStyle/>
        <a:p>
          <a:endParaRPr lang="en-US"/>
        </a:p>
      </dgm:t>
    </dgm:pt>
    <dgm:pt modelId="{44F23563-027E-413B-830C-2016972A5280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GB" dirty="0" smtClean="0"/>
            <a:t>Feature Selection and </a:t>
          </a:r>
          <a:r>
            <a:rPr lang="en-GB" dirty="0" err="1" smtClean="0"/>
            <a:t>Preprocessing</a:t>
          </a:r>
          <a:endParaRPr lang="en-US" dirty="0"/>
        </a:p>
      </dgm:t>
    </dgm:pt>
    <dgm:pt modelId="{B4DFFBC8-4985-4F47-91D7-95D4158236BB}" type="parTrans" cxnId="{3647389C-26CA-487B-869A-C05AED14B835}">
      <dgm:prSet/>
      <dgm:spPr/>
      <dgm:t>
        <a:bodyPr/>
        <a:lstStyle/>
        <a:p>
          <a:endParaRPr lang="en-US"/>
        </a:p>
      </dgm:t>
    </dgm:pt>
    <dgm:pt modelId="{280F3A02-6B60-4187-9B54-C212DE367AD9}" type="sibTrans" cxnId="{3647389C-26CA-487B-869A-C05AED14B835}">
      <dgm:prSet/>
      <dgm:spPr/>
      <dgm:t>
        <a:bodyPr/>
        <a:lstStyle/>
        <a:p>
          <a:endParaRPr lang="en-US"/>
        </a:p>
      </dgm:t>
    </dgm:pt>
    <dgm:pt modelId="{EE9D41A8-7602-4DB8-B0DE-218E9CF65E1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GB" dirty="0" smtClean="0"/>
            <a:t>Modelling</a:t>
          </a:r>
          <a:endParaRPr lang="en-US" dirty="0"/>
        </a:p>
      </dgm:t>
    </dgm:pt>
    <dgm:pt modelId="{59EAE3C5-FBA9-46FC-A15A-092249447F21}" type="parTrans" cxnId="{ADC5E7BB-74E7-407F-9982-3061E67BD02C}">
      <dgm:prSet/>
      <dgm:spPr/>
      <dgm:t>
        <a:bodyPr/>
        <a:lstStyle/>
        <a:p>
          <a:endParaRPr lang="en-US"/>
        </a:p>
      </dgm:t>
    </dgm:pt>
    <dgm:pt modelId="{1B4F6D5F-46E6-4801-AA97-DE57D98AC7E7}" type="sibTrans" cxnId="{ADC5E7BB-74E7-407F-9982-3061E67BD02C}">
      <dgm:prSet/>
      <dgm:spPr/>
      <dgm:t>
        <a:bodyPr/>
        <a:lstStyle/>
        <a:p>
          <a:endParaRPr lang="en-US"/>
        </a:p>
      </dgm:t>
    </dgm:pt>
    <dgm:pt modelId="{67BE1D25-7A26-46AC-94B0-D1896567EB9A}" type="pres">
      <dgm:prSet presAssocID="{3A1811CC-7D92-426D-A1F0-79A93DAF0AA8}" presName="linear" presStyleCnt="0">
        <dgm:presLayoutVars>
          <dgm:dir/>
          <dgm:animLvl val="lvl"/>
          <dgm:resizeHandles val="exact"/>
        </dgm:presLayoutVars>
      </dgm:prSet>
      <dgm:spPr/>
    </dgm:pt>
    <dgm:pt modelId="{BF72A775-56ED-4EDC-B5BE-985EDE2341F1}" type="pres">
      <dgm:prSet presAssocID="{21F290E5-07EB-4442-BAF2-CEEB1C1C4027}" presName="parentLin" presStyleCnt="0"/>
      <dgm:spPr/>
    </dgm:pt>
    <dgm:pt modelId="{4ADF12F2-7A94-4EF5-B6E1-B32AE3E9973D}" type="pres">
      <dgm:prSet presAssocID="{21F290E5-07EB-4442-BAF2-CEEB1C1C4027}" presName="parentLeftMargin" presStyleLbl="node1" presStyleIdx="0" presStyleCnt="3"/>
      <dgm:spPr/>
    </dgm:pt>
    <dgm:pt modelId="{EACB30D2-99E5-4CD7-8DC7-CA6F3FFB0A86}" type="pres">
      <dgm:prSet presAssocID="{21F290E5-07EB-4442-BAF2-CEEB1C1C40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D8143-F46E-4032-8AE2-2727E552A8FF}" type="pres">
      <dgm:prSet presAssocID="{21F290E5-07EB-4442-BAF2-CEEB1C1C4027}" presName="negativeSpace" presStyleCnt="0"/>
      <dgm:spPr/>
    </dgm:pt>
    <dgm:pt modelId="{0314AAAF-A6C9-4C7B-B92C-5B8933F5E3B5}" type="pres">
      <dgm:prSet presAssocID="{21F290E5-07EB-4442-BAF2-CEEB1C1C4027}" presName="childText" presStyleLbl="conFgAcc1" presStyleIdx="0" presStyleCnt="3">
        <dgm:presLayoutVars>
          <dgm:bulletEnabled val="1"/>
        </dgm:presLayoutVars>
      </dgm:prSet>
      <dgm:spPr/>
    </dgm:pt>
    <dgm:pt modelId="{6DACAAC8-23AA-48FA-9BD3-2CED17378579}" type="pres">
      <dgm:prSet presAssocID="{A6B14DF3-F1DE-4096-BB4F-01B604F21089}" presName="spaceBetweenRectangles" presStyleCnt="0"/>
      <dgm:spPr/>
    </dgm:pt>
    <dgm:pt modelId="{1FBB1268-95F1-4FCB-8436-7FF830BD2B7A}" type="pres">
      <dgm:prSet presAssocID="{44F23563-027E-413B-830C-2016972A5280}" presName="parentLin" presStyleCnt="0"/>
      <dgm:spPr/>
    </dgm:pt>
    <dgm:pt modelId="{232FBA10-4E38-47E6-A999-7E9253525513}" type="pres">
      <dgm:prSet presAssocID="{44F23563-027E-413B-830C-2016972A5280}" presName="parentLeftMargin" presStyleLbl="node1" presStyleIdx="0" presStyleCnt="3"/>
      <dgm:spPr/>
    </dgm:pt>
    <dgm:pt modelId="{76FA45D3-54DC-47A4-B04E-8D2CE9DC94D3}" type="pres">
      <dgm:prSet presAssocID="{44F23563-027E-413B-830C-2016972A528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AB863-3749-4502-8712-4123204E94DA}" type="pres">
      <dgm:prSet presAssocID="{44F23563-027E-413B-830C-2016972A5280}" presName="negativeSpace" presStyleCnt="0"/>
      <dgm:spPr/>
    </dgm:pt>
    <dgm:pt modelId="{D4B8BFB6-94CC-44BE-80D9-CBF5236FDF54}" type="pres">
      <dgm:prSet presAssocID="{44F23563-027E-413B-830C-2016972A5280}" presName="childText" presStyleLbl="conFgAcc1" presStyleIdx="1" presStyleCnt="3">
        <dgm:presLayoutVars>
          <dgm:bulletEnabled val="1"/>
        </dgm:presLayoutVars>
      </dgm:prSet>
      <dgm:spPr/>
    </dgm:pt>
    <dgm:pt modelId="{F9996F41-4902-4E5A-A210-3D1B834FF8F3}" type="pres">
      <dgm:prSet presAssocID="{280F3A02-6B60-4187-9B54-C212DE367AD9}" presName="spaceBetweenRectangles" presStyleCnt="0"/>
      <dgm:spPr/>
    </dgm:pt>
    <dgm:pt modelId="{2835A365-648F-4BA0-A07A-FAF7BD485C78}" type="pres">
      <dgm:prSet presAssocID="{EE9D41A8-7602-4DB8-B0DE-218E9CF65E17}" presName="parentLin" presStyleCnt="0"/>
      <dgm:spPr/>
    </dgm:pt>
    <dgm:pt modelId="{1D846AB6-039D-4506-95E0-FB6099896F1E}" type="pres">
      <dgm:prSet presAssocID="{EE9D41A8-7602-4DB8-B0DE-218E9CF65E17}" presName="parentLeftMargin" presStyleLbl="node1" presStyleIdx="1" presStyleCnt="3"/>
      <dgm:spPr/>
    </dgm:pt>
    <dgm:pt modelId="{1B0EF13E-A0D6-40A3-A3B1-18A71D065E7B}" type="pres">
      <dgm:prSet presAssocID="{EE9D41A8-7602-4DB8-B0DE-218E9CF65E1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C8A8F-9EF1-4FFD-8D3F-B1F2916E9E6B}" type="pres">
      <dgm:prSet presAssocID="{EE9D41A8-7602-4DB8-B0DE-218E9CF65E17}" presName="negativeSpace" presStyleCnt="0"/>
      <dgm:spPr/>
    </dgm:pt>
    <dgm:pt modelId="{AF7C2FF8-A9F2-4CA4-90A5-784022280AC3}" type="pres">
      <dgm:prSet presAssocID="{EE9D41A8-7602-4DB8-B0DE-218E9CF65E1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1DDAF6B-577D-4D47-9913-20A70D738021}" srcId="{3A1811CC-7D92-426D-A1F0-79A93DAF0AA8}" destId="{21F290E5-07EB-4442-BAF2-CEEB1C1C4027}" srcOrd="0" destOrd="0" parTransId="{CC7BBBF0-B127-4160-A1E3-B016A8881EC0}" sibTransId="{A6B14DF3-F1DE-4096-BB4F-01B604F21089}"/>
    <dgm:cxn modelId="{3647389C-26CA-487B-869A-C05AED14B835}" srcId="{3A1811CC-7D92-426D-A1F0-79A93DAF0AA8}" destId="{44F23563-027E-413B-830C-2016972A5280}" srcOrd="1" destOrd="0" parTransId="{B4DFFBC8-4985-4F47-91D7-95D4158236BB}" sibTransId="{280F3A02-6B60-4187-9B54-C212DE367AD9}"/>
    <dgm:cxn modelId="{B5C82F09-14BD-4180-89F3-D452B889226C}" type="presOf" srcId="{21F290E5-07EB-4442-BAF2-CEEB1C1C4027}" destId="{4ADF12F2-7A94-4EF5-B6E1-B32AE3E9973D}" srcOrd="0" destOrd="0" presId="urn:microsoft.com/office/officeart/2005/8/layout/list1"/>
    <dgm:cxn modelId="{08484925-615B-484C-AA67-BD324DB899CF}" type="presOf" srcId="{EE9D41A8-7602-4DB8-B0DE-218E9CF65E17}" destId="{1B0EF13E-A0D6-40A3-A3B1-18A71D065E7B}" srcOrd="1" destOrd="0" presId="urn:microsoft.com/office/officeart/2005/8/layout/list1"/>
    <dgm:cxn modelId="{103EA451-0F78-4C08-9D11-724B62F8C788}" type="presOf" srcId="{21F290E5-07EB-4442-BAF2-CEEB1C1C4027}" destId="{EACB30D2-99E5-4CD7-8DC7-CA6F3FFB0A86}" srcOrd="1" destOrd="0" presId="urn:microsoft.com/office/officeart/2005/8/layout/list1"/>
    <dgm:cxn modelId="{06CE972B-290F-4B5C-9C79-2335DB90F908}" type="presOf" srcId="{44F23563-027E-413B-830C-2016972A5280}" destId="{232FBA10-4E38-47E6-A999-7E9253525513}" srcOrd="0" destOrd="0" presId="urn:microsoft.com/office/officeart/2005/8/layout/list1"/>
    <dgm:cxn modelId="{5794D470-1D05-429A-A30F-9FB27A10876F}" type="presOf" srcId="{EE9D41A8-7602-4DB8-B0DE-218E9CF65E17}" destId="{1D846AB6-039D-4506-95E0-FB6099896F1E}" srcOrd="0" destOrd="0" presId="urn:microsoft.com/office/officeart/2005/8/layout/list1"/>
    <dgm:cxn modelId="{ADC5E7BB-74E7-407F-9982-3061E67BD02C}" srcId="{3A1811CC-7D92-426D-A1F0-79A93DAF0AA8}" destId="{EE9D41A8-7602-4DB8-B0DE-218E9CF65E17}" srcOrd="2" destOrd="0" parTransId="{59EAE3C5-FBA9-46FC-A15A-092249447F21}" sibTransId="{1B4F6D5F-46E6-4801-AA97-DE57D98AC7E7}"/>
    <dgm:cxn modelId="{E9458B95-8020-4E9D-915C-D8F0D58A92BA}" type="presOf" srcId="{44F23563-027E-413B-830C-2016972A5280}" destId="{76FA45D3-54DC-47A4-B04E-8D2CE9DC94D3}" srcOrd="1" destOrd="0" presId="urn:microsoft.com/office/officeart/2005/8/layout/list1"/>
    <dgm:cxn modelId="{EF5D00DC-8483-443E-9754-AC3D8C05CC42}" type="presOf" srcId="{3A1811CC-7D92-426D-A1F0-79A93DAF0AA8}" destId="{67BE1D25-7A26-46AC-94B0-D1896567EB9A}" srcOrd="0" destOrd="0" presId="urn:microsoft.com/office/officeart/2005/8/layout/list1"/>
    <dgm:cxn modelId="{1FE14E4A-4979-4527-BF7F-4FECA708851F}" type="presParOf" srcId="{67BE1D25-7A26-46AC-94B0-D1896567EB9A}" destId="{BF72A775-56ED-4EDC-B5BE-985EDE2341F1}" srcOrd="0" destOrd="0" presId="urn:microsoft.com/office/officeart/2005/8/layout/list1"/>
    <dgm:cxn modelId="{29F660E9-60BA-4C10-A40B-69C9BFA4FE94}" type="presParOf" srcId="{BF72A775-56ED-4EDC-B5BE-985EDE2341F1}" destId="{4ADF12F2-7A94-4EF5-B6E1-B32AE3E9973D}" srcOrd="0" destOrd="0" presId="urn:microsoft.com/office/officeart/2005/8/layout/list1"/>
    <dgm:cxn modelId="{00FAA94B-486F-4D4D-88BD-D3625DBDF660}" type="presParOf" srcId="{BF72A775-56ED-4EDC-B5BE-985EDE2341F1}" destId="{EACB30D2-99E5-4CD7-8DC7-CA6F3FFB0A86}" srcOrd="1" destOrd="0" presId="urn:microsoft.com/office/officeart/2005/8/layout/list1"/>
    <dgm:cxn modelId="{52646805-F146-4066-A5CE-873E1900A57A}" type="presParOf" srcId="{67BE1D25-7A26-46AC-94B0-D1896567EB9A}" destId="{B56D8143-F46E-4032-8AE2-2727E552A8FF}" srcOrd="1" destOrd="0" presId="urn:microsoft.com/office/officeart/2005/8/layout/list1"/>
    <dgm:cxn modelId="{C3CF9D7D-26A9-4633-996B-3A963C08CAAB}" type="presParOf" srcId="{67BE1D25-7A26-46AC-94B0-D1896567EB9A}" destId="{0314AAAF-A6C9-4C7B-B92C-5B8933F5E3B5}" srcOrd="2" destOrd="0" presId="urn:microsoft.com/office/officeart/2005/8/layout/list1"/>
    <dgm:cxn modelId="{26160240-4A2C-4D22-A7CC-86C658C76361}" type="presParOf" srcId="{67BE1D25-7A26-46AC-94B0-D1896567EB9A}" destId="{6DACAAC8-23AA-48FA-9BD3-2CED17378579}" srcOrd="3" destOrd="0" presId="urn:microsoft.com/office/officeart/2005/8/layout/list1"/>
    <dgm:cxn modelId="{05ADA72B-7DDC-4EE0-9D6E-550DFA3FEBC5}" type="presParOf" srcId="{67BE1D25-7A26-46AC-94B0-D1896567EB9A}" destId="{1FBB1268-95F1-4FCB-8436-7FF830BD2B7A}" srcOrd="4" destOrd="0" presId="urn:microsoft.com/office/officeart/2005/8/layout/list1"/>
    <dgm:cxn modelId="{5FF2D38E-E1FA-4199-B2EF-B40914490156}" type="presParOf" srcId="{1FBB1268-95F1-4FCB-8436-7FF830BD2B7A}" destId="{232FBA10-4E38-47E6-A999-7E9253525513}" srcOrd="0" destOrd="0" presId="urn:microsoft.com/office/officeart/2005/8/layout/list1"/>
    <dgm:cxn modelId="{15E2426E-19D9-4C2D-9539-5DB2AD8174B0}" type="presParOf" srcId="{1FBB1268-95F1-4FCB-8436-7FF830BD2B7A}" destId="{76FA45D3-54DC-47A4-B04E-8D2CE9DC94D3}" srcOrd="1" destOrd="0" presId="urn:microsoft.com/office/officeart/2005/8/layout/list1"/>
    <dgm:cxn modelId="{99D68EE8-FCFC-4A30-B8DC-A7CAA7B49910}" type="presParOf" srcId="{67BE1D25-7A26-46AC-94B0-D1896567EB9A}" destId="{6F9AB863-3749-4502-8712-4123204E94DA}" srcOrd="5" destOrd="0" presId="urn:microsoft.com/office/officeart/2005/8/layout/list1"/>
    <dgm:cxn modelId="{0EC25A82-E8EF-41F1-99A5-1D9E26070EB8}" type="presParOf" srcId="{67BE1D25-7A26-46AC-94B0-D1896567EB9A}" destId="{D4B8BFB6-94CC-44BE-80D9-CBF5236FDF54}" srcOrd="6" destOrd="0" presId="urn:microsoft.com/office/officeart/2005/8/layout/list1"/>
    <dgm:cxn modelId="{59415740-CE70-482D-BFFB-333B79362473}" type="presParOf" srcId="{67BE1D25-7A26-46AC-94B0-D1896567EB9A}" destId="{F9996F41-4902-4E5A-A210-3D1B834FF8F3}" srcOrd="7" destOrd="0" presId="urn:microsoft.com/office/officeart/2005/8/layout/list1"/>
    <dgm:cxn modelId="{D84FB12C-8EFC-42EB-BB62-A7608AAFAC51}" type="presParOf" srcId="{67BE1D25-7A26-46AC-94B0-D1896567EB9A}" destId="{2835A365-648F-4BA0-A07A-FAF7BD485C78}" srcOrd="8" destOrd="0" presId="urn:microsoft.com/office/officeart/2005/8/layout/list1"/>
    <dgm:cxn modelId="{44EF8017-83E9-4A86-81A0-843F3A0E1BA8}" type="presParOf" srcId="{2835A365-648F-4BA0-A07A-FAF7BD485C78}" destId="{1D846AB6-039D-4506-95E0-FB6099896F1E}" srcOrd="0" destOrd="0" presId="urn:microsoft.com/office/officeart/2005/8/layout/list1"/>
    <dgm:cxn modelId="{36DBB2C3-878A-4FA8-B125-BEA3F9E30B63}" type="presParOf" srcId="{2835A365-648F-4BA0-A07A-FAF7BD485C78}" destId="{1B0EF13E-A0D6-40A3-A3B1-18A71D065E7B}" srcOrd="1" destOrd="0" presId="urn:microsoft.com/office/officeart/2005/8/layout/list1"/>
    <dgm:cxn modelId="{8DF2F669-7FC5-4BF4-8429-2D2C69302A33}" type="presParOf" srcId="{67BE1D25-7A26-46AC-94B0-D1896567EB9A}" destId="{ECCC8A8F-9EF1-4FFD-8D3F-B1F2916E9E6B}" srcOrd="9" destOrd="0" presId="urn:microsoft.com/office/officeart/2005/8/layout/list1"/>
    <dgm:cxn modelId="{7112BA31-F309-4576-801B-1FAA5766400F}" type="presParOf" srcId="{67BE1D25-7A26-46AC-94B0-D1896567EB9A}" destId="{AF7C2FF8-A9F2-4CA4-90A5-784022280AC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2B323C-3268-475C-9E3A-E245883EC0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3A9ADE-8E90-471B-8049-FD87DD04F096}">
      <dgm:prSet phldrT="[Text]"/>
      <dgm:spPr/>
      <dgm:t>
        <a:bodyPr/>
        <a:lstStyle/>
        <a:p>
          <a:r>
            <a:rPr lang="en-US" dirty="0" smtClean="0"/>
            <a:t>1-</a:t>
          </a:r>
          <a:r>
            <a:rPr lang="en-GB" smtClean="0"/>
            <a:t>Is there a significant difference in the House Sale Price </a:t>
          </a:r>
          <a:r>
            <a:rPr lang="en-IN" smtClean="0"/>
            <a:t>for types of the families category?</a:t>
          </a:r>
          <a:endParaRPr lang="en-US" dirty="0"/>
        </a:p>
      </dgm:t>
    </dgm:pt>
    <dgm:pt modelId="{68BAC5E6-C492-4C94-AF0A-3A3818CCB827}" type="parTrans" cxnId="{B7F52C26-1E2F-4F61-B86E-DE5C0464EDD7}">
      <dgm:prSet/>
      <dgm:spPr/>
      <dgm:t>
        <a:bodyPr/>
        <a:lstStyle/>
        <a:p>
          <a:endParaRPr lang="en-US"/>
        </a:p>
      </dgm:t>
    </dgm:pt>
    <dgm:pt modelId="{7C797849-E9B7-4BDB-A365-3AC3D12D66BC}" type="sibTrans" cxnId="{B7F52C26-1E2F-4F61-B86E-DE5C0464EDD7}">
      <dgm:prSet/>
      <dgm:spPr/>
      <dgm:t>
        <a:bodyPr/>
        <a:lstStyle/>
        <a:p>
          <a:endParaRPr lang="en-US"/>
        </a:p>
      </dgm:t>
    </dgm:pt>
    <dgm:pt modelId="{905896E8-628E-4D85-B9DB-9BE3A8F06C46}">
      <dgm:prSet phldrT="[Text]"/>
      <dgm:spPr/>
      <dgm:t>
        <a:bodyPr/>
        <a:lstStyle/>
        <a:p>
          <a:pPr rtl="0"/>
          <a:r>
            <a:rPr lang="en-GB" smtClean="0"/>
            <a:t>Is there a significant difference in the House Sale Price </a:t>
          </a:r>
          <a:r>
            <a:rPr lang="en-IN" smtClean="0"/>
            <a:t>for number of bedrooms category?</a:t>
          </a:r>
          <a:endParaRPr lang="en-US"/>
        </a:p>
      </dgm:t>
    </dgm:pt>
    <dgm:pt modelId="{D2F49EFC-C052-4807-944B-CE02FC3A7CFC}" type="parTrans" cxnId="{15DF70D1-ACED-450A-8AF0-2061D9140EC8}">
      <dgm:prSet/>
      <dgm:spPr/>
      <dgm:t>
        <a:bodyPr/>
        <a:lstStyle/>
        <a:p>
          <a:endParaRPr lang="en-US"/>
        </a:p>
      </dgm:t>
    </dgm:pt>
    <dgm:pt modelId="{FAD2B11A-ED0A-4C63-90C6-69F57CC585EA}" type="sibTrans" cxnId="{15DF70D1-ACED-450A-8AF0-2061D9140EC8}">
      <dgm:prSet/>
      <dgm:spPr/>
      <dgm:t>
        <a:bodyPr/>
        <a:lstStyle/>
        <a:p>
          <a:endParaRPr lang="en-US"/>
        </a:p>
      </dgm:t>
    </dgm:pt>
    <dgm:pt modelId="{34F6B4F0-58B8-4FB1-B0F6-070C2CADD35C}">
      <dgm:prSet phldrT="[Text]"/>
      <dgm:spPr/>
      <dgm:t>
        <a:bodyPr/>
        <a:lstStyle/>
        <a:p>
          <a:pPr rtl="0"/>
          <a:r>
            <a:rPr lang="en-GB" smtClean="0"/>
            <a:t>Can we Predict the House Sale Price using Our features of each record of houses ?</a:t>
          </a:r>
          <a:endParaRPr lang="en-US"/>
        </a:p>
      </dgm:t>
    </dgm:pt>
    <dgm:pt modelId="{328193D5-4552-495A-9569-125D48AC82A0}" type="parTrans" cxnId="{DCD1CD88-544A-423C-9F58-A04516F9A262}">
      <dgm:prSet/>
      <dgm:spPr/>
      <dgm:t>
        <a:bodyPr/>
        <a:lstStyle/>
        <a:p>
          <a:endParaRPr lang="en-US"/>
        </a:p>
      </dgm:t>
    </dgm:pt>
    <dgm:pt modelId="{F8AC2751-6418-42A5-BCF1-274B8F664E1B}" type="sibTrans" cxnId="{DCD1CD88-544A-423C-9F58-A04516F9A262}">
      <dgm:prSet/>
      <dgm:spPr/>
      <dgm:t>
        <a:bodyPr/>
        <a:lstStyle/>
        <a:p>
          <a:endParaRPr lang="en-US"/>
        </a:p>
      </dgm:t>
    </dgm:pt>
    <dgm:pt modelId="{D3CDC8EA-AD1D-4B6B-B6FE-40F4BF5B2EDD}" type="pres">
      <dgm:prSet presAssocID="{362B323C-3268-475C-9E3A-E245883EC026}" presName="linear" presStyleCnt="0">
        <dgm:presLayoutVars>
          <dgm:dir/>
          <dgm:animLvl val="lvl"/>
          <dgm:resizeHandles val="exact"/>
        </dgm:presLayoutVars>
      </dgm:prSet>
      <dgm:spPr/>
    </dgm:pt>
    <dgm:pt modelId="{C90EBBD0-EBD5-43B7-AD17-1C7DF6990FEC}" type="pres">
      <dgm:prSet presAssocID="{E33A9ADE-8E90-471B-8049-FD87DD04F096}" presName="parentLin" presStyleCnt="0"/>
      <dgm:spPr/>
    </dgm:pt>
    <dgm:pt modelId="{15773A4F-F9EB-447B-92CB-E8AB11FED55D}" type="pres">
      <dgm:prSet presAssocID="{E33A9ADE-8E90-471B-8049-FD87DD04F096}" presName="parentLeftMargin" presStyleLbl="node1" presStyleIdx="0" presStyleCnt="3"/>
      <dgm:spPr/>
    </dgm:pt>
    <dgm:pt modelId="{523DC8F5-5980-4A93-AE5C-D9168CD9C157}" type="pres">
      <dgm:prSet presAssocID="{E33A9ADE-8E90-471B-8049-FD87DD04F096}" presName="parentText" presStyleLbl="node1" presStyleIdx="0" presStyleCnt="3" custScaleX="105615" custScaleY="165393" custLinFactNeighborX="-11279" custLinFactNeighborY="61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7B223-2509-4203-964D-E3CEE2D26861}" type="pres">
      <dgm:prSet presAssocID="{E33A9ADE-8E90-471B-8049-FD87DD04F096}" presName="negativeSpace" presStyleCnt="0"/>
      <dgm:spPr/>
    </dgm:pt>
    <dgm:pt modelId="{DDB57545-BBFA-41E8-AAEF-DFE08DDB4A41}" type="pres">
      <dgm:prSet presAssocID="{E33A9ADE-8E90-471B-8049-FD87DD04F096}" presName="childText" presStyleLbl="conFgAcc1" presStyleIdx="0" presStyleCnt="3">
        <dgm:presLayoutVars>
          <dgm:bulletEnabled val="1"/>
        </dgm:presLayoutVars>
      </dgm:prSet>
      <dgm:spPr/>
    </dgm:pt>
    <dgm:pt modelId="{D12C825E-7860-479B-9AB0-96F41F2B1120}" type="pres">
      <dgm:prSet presAssocID="{7C797849-E9B7-4BDB-A365-3AC3D12D66BC}" presName="spaceBetweenRectangles" presStyleCnt="0"/>
      <dgm:spPr/>
    </dgm:pt>
    <dgm:pt modelId="{08C54688-3E88-4AF8-8977-0423AF8C0F0F}" type="pres">
      <dgm:prSet presAssocID="{905896E8-628E-4D85-B9DB-9BE3A8F06C46}" presName="parentLin" presStyleCnt="0"/>
      <dgm:spPr/>
    </dgm:pt>
    <dgm:pt modelId="{5074B1EE-3396-4561-B773-8AD419AB0848}" type="pres">
      <dgm:prSet presAssocID="{905896E8-628E-4D85-B9DB-9BE3A8F06C46}" presName="parentLeftMargin" presStyleLbl="node1" presStyleIdx="0" presStyleCnt="3"/>
      <dgm:spPr/>
    </dgm:pt>
    <dgm:pt modelId="{6E986CE8-1833-4E62-A368-38B4F1F62EE0}" type="pres">
      <dgm:prSet presAssocID="{905896E8-628E-4D85-B9DB-9BE3A8F06C46}" presName="parentText" presStyleLbl="node1" presStyleIdx="1" presStyleCnt="3" custScaleX="105639" custScaleY="1800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8AD07-E356-40D3-9567-B81F1D435C20}" type="pres">
      <dgm:prSet presAssocID="{905896E8-628E-4D85-B9DB-9BE3A8F06C46}" presName="negativeSpace" presStyleCnt="0"/>
      <dgm:spPr/>
    </dgm:pt>
    <dgm:pt modelId="{198BD644-5995-4ED5-9E44-7E7533997B0C}" type="pres">
      <dgm:prSet presAssocID="{905896E8-628E-4D85-B9DB-9BE3A8F06C46}" presName="childText" presStyleLbl="conFgAcc1" presStyleIdx="1" presStyleCnt="3">
        <dgm:presLayoutVars>
          <dgm:bulletEnabled val="1"/>
        </dgm:presLayoutVars>
      </dgm:prSet>
      <dgm:spPr/>
    </dgm:pt>
    <dgm:pt modelId="{EEB0FBB6-87D1-4FED-8AEA-ACC2CB90839D}" type="pres">
      <dgm:prSet presAssocID="{FAD2B11A-ED0A-4C63-90C6-69F57CC585EA}" presName="spaceBetweenRectangles" presStyleCnt="0"/>
      <dgm:spPr/>
    </dgm:pt>
    <dgm:pt modelId="{5A7F8E17-6E2B-481F-8FC8-885E4A07D706}" type="pres">
      <dgm:prSet presAssocID="{34F6B4F0-58B8-4FB1-B0F6-070C2CADD35C}" presName="parentLin" presStyleCnt="0"/>
      <dgm:spPr/>
    </dgm:pt>
    <dgm:pt modelId="{58745DF8-16A3-4131-A1FF-5F21F7298221}" type="pres">
      <dgm:prSet presAssocID="{34F6B4F0-58B8-4FB1-B0F6-070C2CADD35C}" presName="parentLeftMargin" presStyleLbl="node1" presStyleIdx="1" presStyleCnt="3"/>
      <dgm:spPr/>
    </dgm:pt>
    <dgm:pt modelId="{F4ED863A-F7C6-4579-954A-BCC2B89C4B5C}" type="pres">
      <dgm:prSet presAssocID="{34F6B4F0-58B8-4FB1-B0F6-070C2CADD35C}" presName="parentText" presStyleLbl="node1" presStyleIdx="2" presStyleCnt="3" custScaleX="107425" custScaleY="1619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16868-AD1D-47AA-88A6-D5B08B7C851E}" type="pres">
      <dgm:prSet presAssocID="{34F6B4F0-58B8-4FB1-B0F6-070C2CADD35C}" presName="negativeSpace" presStyleCnt="0"/>
      <dgm:spPr/>
    </dgm:pt>
    <dgm:pt modelId="{ACC95943-9237-4E73-A81F-C66666EC9721}" type="pres">
      <dgm:prSet presAssocID="{34F6B4F0-58B8-4FB1-B0F6-070C2CADD35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66D4BC1-3E71-4CC2-B7B1-6E115EF3C6F9}" type="presOf" srcId="{34F6B4F0-58B8-4FB1-B0F6-070C2CADD35C}" destId="{F4ED863A-F7C6-4579-954A-BCC2B89C4B5C}" srcOrd="1" destOrd="0" presId="urn:microsoft.com/office/officeart/2005/8/layout/list1"/>
    <dgm:cxn modelId="{DCD1CD88-544A-423C-9F58-A04516F9A262}" srcId="{362B323C-3268-475C-9E3A-E245883EC026}" destId="{34F6B4F0-58B8-4FB1-B0F6-070C2CADD35C}" srcOrd="2" destOrd="0" parTransId="{328193D5-4552-495A-9569-125D48AC82A0}" sibTransId="{F8AC2751-6418-42A5-BCF1-274B8F664E1B}"/>
    <dgm:cxn modelId="{92F488B4-DB51-4242-9177-DD907E38BAF8}" type="presOf" srcId="{905896E8-628E-4D85-B9DB-9BE3A8F06C46}" destId="{5074B1EE-3396-4561-B773-8AD419AB0848}" srcOrd="0" destOrd="0" presId="urn:microsoft.com/office/officeart/2005/8/layout/list1"/>
    <dgm:cxn modelId="{15DF70D1-ACED-450A-8AF0-2061D9140EC8}" srcId="{362B323C-3268-475C-9E3A-E245883EC026}" destId="{905896E8-628E-4D85-B9DB-9BE3A8F06C46}" srcOrd="1" destOrd="0" parTransId="{D2F49EFC-C052-4807-944B-CE02FC3A7CFC}" sibTransId="{FAD2B11A-ED0A-4C63-90C6-69F57CC585EA}"/>
    <dgm:cxn modelId="{C6818847-5A36-46D7-BA90-E94DF56B7E87}" type="presOf" srcId="{34F6B4F0-58B8-4FB1-B0F6-070C2CADD35C}" destId="{58745DF8-16A3-4131-A1FF-5F21F7298221}" srcOrd="0" destOrd="0" presId="urn:microsoft.com/office/officeart/2005/8/layout/list1"/>
    <dgm:cxn modelId="{9802D71B-9DFB-4D82-B10B-AC3E0270431F}" type="presOf" srcId="{905896E8-628E-4D85-B9DB-9BE3A8F06C46}" destId="{6E986CE8-1833-4E62-A368-38B4F1F62EE0}" srcOrd="1" destOrd="0" presId="urn:microsoft.com/office/officeart/2005/8/layout/list1"/>
    <dgm:cxn modelId="{B7F52C26-1E2F-4F61-B86E-DE5C0464EDD7}" srcId="{362B323C-3268-475C-9E3A-E245883EC026}" destId="{E33A9ADE-8E90-471B-8049-FD87DD04F096}" srcOrd="0" destOrd="0" parTransId="{68BAC5E6-C492-4C94-AF0A-3A3818CCB827}" sibTransId="{7C797849-E9B7-4BDB-A365-3AC3D12D66BC}"/>
    <dgm:cxn modelId="{3907A45D-8A37-4509-9FD6-87FC8DE9AC8C}" type="presOf" srcId="{E33A9ADE-8E90-471B-8049-FD87DD04F096}" destId="{523DC8F5-5980-4A93-AE5C-D9168CD9C157}" srcOrd="1" destOrd="0" presId="urn:microsoft.com/office/officeart/2005/8/layout/list1"/>
    <dgm:cxn modelId="{BFFF5269-C122-4271-B37D-43DC27C72F55}" type="presOf" srcId="{E33A9ADE-8E90-471B-8049-FD87DD04F096}" destId="{15773A4F-F9EB-447B-92CB-E8AB11FED55D}" srcOrd="0" destOrd="0" presId="urn:microsoft.com/office/officeart/2005/8/layout/list1"/>
    <dgm:cxn modelId="{2F7118B7-BCDB-47F2-A4CC-FB6F14BDA013}" type="presOf" srcId="{362B323C-3268-475C-9E3A-E245883EC026}" destId="{D3CDC8EA-AD1D-4B6B-B6FE-40F4BF5B2EDD}" srcOrd="0" destOrd="0" presId="urn:microsoft.com/office/officeart/2005/8/layout/list1"/>
    <dgm:cxn modelId="{8A9B1D54-D573-4513-A81C-0BE449BF981F}" type="presParOf" srcId="{D3CDC8EA-AD1D-4B6B-B6FE-40F4BF5B2EDD}" destId="{C90EBBD0-EBD5-43B7-AD17-1C7DF6990FEC}" srcOrd="0" destOrd="0" presId="urn:microsoft.com/office/officeart/2005/8/layout/list1"/>
    <dgm:cxn modelId="{438BB4C1-DF81-4624-A2E1-80B3B1048D68}" type="presParOf" srcId="{C90EBBD0-EBD5-43B7-AD17-1C7DF6990FEC}" destId="{15773A4F-F9EB-447B-92CB-E8AB11FED55D}" srcOrd="0" destOrd="0" presId="urn:microsoft.com/office/officeart/2005/8/layout/list1"/>
    <dgm:cxn modelId="{10D352B2-5902-4BFA-8BFC-DC21DE8F0C86}" type="presParOf" srcId="{C90EBBD0-EBD5-43B7-AD17-1C7DF6990FEC}" destId="{523DC8F5-5980-4A93-AE5C-D9168CD9C157}" srcOrd="1" destOrd="0" presId="urn:microsoft.com/office/officeart/2005/8/layout/list1"/>
    <dgm:cxn modelId="{F36D9495-F2EC-4E93-AE66-CCB537BAFDA5}" type="presParOf" srcId="{D3CDC8EA-AD1D-4B6B-B6FE-40F4BF5B2EDD}" destId="{DAB7B223-2509-4203-964D-E3CEE2D26861}" srcOrd="1" destOrd="0" presId="urn:microsoft.com/office/officeart/2005/8/layout/list1"/>
    <dgm:cxn modelId="{94FE072A-569D-445D-B957-467823D5A2A0}" type="presParOf" srcId="{D3CDC8EA-AD1D-4B6B-B6FE-40F4BF5B2EDD}" destId="{DDB57545-BBFA-41E8-AAEF-DFE08DDB4A41}" srcOrd="2" destOrd="0" presId="urn:microsoft.com/office/officeart/2005/8/layout/list1"/>
    <dgm:cxn modelId="{F3EDE69A-A434-4EDF-8BB4-1DE9DEA2A3ED}" type="presParOf" srcId="{D3CDC8EA-AD1D-4B6B-B6FE-40F4BF5B2EDD}" destId="{D12C825E-7860-479B-9AB0-96F41F2B1120}" srcOrd="3" destOrd="0" presId="urn:microsoft.com/office/officeart/2005/8/layout/list1"/>
    <dgm:cxn modelId="{C02FDC33-FEF2-41E5-9E68-1488A6787145}" type="presParOf" srcId="{D3CDC8EA-AD1D-4B6B-B6FE-40F4BF5B2EDD}" destId="{08C54688-3E88-4AF8-8977-0423AF8C0F0F}" srcOrd="4" destOrd="0" presId="urn:microsoft.com/office/officeart/2005/8/layout/list1"/>
    <dgm:cxn modelId="{269142CA-0ED7-4B42-9092-C8A018D62EB4}" type="presParOf" srcId="{08C54688-3E88-4AF8-8977-0423AF8C0F0F}" destId="{5074B1EE-3396-4561-B773-8AD419AB0848}" srcOrd="0" destOrd="0" presId="urn:microsoft.com/office/officeart/2005/8/layout/list1"/>
    <dgm:cxn modelId="{0E2DC073-5F12-43F4-B486-ACB88D1B5F2A}" type="presParOf" srcId="{08C54688-3E88-4AF8-8977-0423AF8C0F0F}" destId="{6E986CE8-1833-4E62-A368-38B4F1F62EE0}" srcOrd="1" destOrd="0" presId="urn:microsoft.com/office/officeart/2005/8/layout/list1"/>
    <dgm:cxn modelId="{D428BB74-26EE-424A-93B5-E42F526FC72B}" type="presParOf" srcId="{D3CDC8EA-AD1D-4B6B-B6FE-40F4BF5B2EDD}" destId="{A068AD07-E356-40D3-9567-B81F1D435C20}" srcOrd="5" destOrd="0" presId="urn:microsoft.com/office/officeart/2005/8/layout/list1"/>
    <dgm:cxn modelId="{7707FA4A-FD23-4C9E-A81D-A23BDD34C9FE}" type="presParOf" srcId="{D3CDC8EA-AD1D-4B6B-B6FE-40F4BF5B2EDD}" destId="{198BD644-5995-4ED5-9E44-7E7533997B0C}" srcOrd="6" destOrd="0" presId="urn:microsoft.com/office/officeart/2005/8/layout/list1"/>
    <dgm:cxn modelId="{B838C7C0-9A10-46AE-8459-33DC8E92DF4F}" type="presParOf" srcId="{D3CDC8EA-AD1D-4B6B-B6FE-40F4BF5B2EDD}" destId="{EEB0FBB6-87D1-4FED-8AEA-ACC2CB90839D}" srcOrd="7" destOrd="0" presId="urn:microsoft.com/office/officeart/2005/8/layout/list1"/>
    <dgm:cxn modelId="{7D406F77-D93F-4158-92B7-BC6658F7690A}" type="presParOf" srcId="{D3CDC8EA-AD1D-4B6B-B6FE-40F4BF5B2EDD}" destId="{5A7F8E17-6E2B-481F-8FC8-885E4A07D706}" srcOrd="8" destOrd="0" presId="urn:microsoft.com/office/officeart/2005/8/layout/list1"/>
    <dgm:cxn modelId="{83276987-4CE2-4038-A480-5A52E389AF38}" type="presParOf" srcId="{5A7F8E17-6E2B-481F-8FC8-885E4A07D706}" destId="{58745DF8-16A3-4131-A1FF-5F21F7298221}" srcOrd="0" destOrd="0" presId="urn:microsoft.com/office/officeart/2005/8/layout/list1"/>
    <dgm:cxn modelId="{B99DEFD6-F269-4A1A-838C-6E51383E706A}" type="presParOf" srcId="{5A7F8E17-6E2B-481F-8FC8-885E4A07D706}" destId="{F4ED863A-F7C6-4579-954A-BCC2B89C4B5C}" srcOrd="1" destOrd="0" presId="urn:microsoft.com/office/officeart/2005/8/layout/list1"/>
    <dgm:cxn modelId="{A50B0F51-8BCB-4A5E-A98D-1AA3A371AE12}" type="presParOf" srcId="{D3CDC8EA-AD1D-4B6B-B6FE-40F4BF5B2EDD}" destId="{66016868-AD1D-47AA-88A6-D5B08B7C851E}" srcOrd="9" destOrd="0" presId="urn:microsoft.com/office/officeart/2005/8/layout/list1"/>
    <dgm:cxn modelId="{912BE3A1-778D-4190-9FA7-ACAB2BFDC952}" type="presParOf" srcId="{D3CDC8EA-AD1D-4B6B-B6FE-40F4BF5B2EDD}" destId="{ACC95943-9237-4E73-A81F-C66666EC972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3D50F2-8D96-4707-A776-A7D1A2446202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B8046D-299E-4E63-BF5E-756AA7AE2FAD}">
      <dgm:prSet phldrT="[Text]"/>
      <dgm:spPr/>
      <dgm:t>
        <a:bodyPr/>
        <a:lstStyle/>
        <a:p>
          <a:r>
            <a:rPr lang="en-US" dirty="0" smtClean="0"/>
            <a:t>-Encoding the categorical Variable using One Hot Encoding in order to feed the data to our model.</a:t>
          </a:r>
          <a:endParaRPr lang="en-US" dirty="0"/>
        </a:p>
      </dgm:t>
    </dgm:pt>
    <dgm:pt modelId="{446A513E-552E-4DA7-9C19-5C3964B185D8}" type="parTrans" cxnId="{D988B7C9-FB16-443E-A2B2-3BF6E2F35922}">
      <dgm:prSet/>
      <dgm:spPr/>
      <dgm:t>
        <a:bodyPr/>
        <a:lstStyle/>
        <a:p>
          <a:endParaRPr lang="en-US"/>
        </a:p>
      </dgm:t>
    </dgm:pt>
    <dgm:pt modelId="{E3407996-1E7F-4C24-8315-D27C42763537}" type="sibTrans" cxnId="{D988B7C9-FB16-443E-A2B2-3BF6E2F35922}">
      <dgm:prSet/>
      <dgm:spPr/>
      <dgm:t>
        <a:bodyPr/>
        <a:lstStyle/>
        <a:p>
          <a:endParaRPr lang="en-US"/>
        </a:p>
      </dgm:t>
    </dgm:pt>
    <dgm:pt modelId="{771F573E-C966-4845-94BB-9EF10BBBBA3C}">
      <dgm:prSet phldrT="[Text]"/>
      <dgm:spPr/>
      <dgm:t>
        <a:bodyPr/>
        <a:lstStyle/>
        <a:p>
          <a:r>
            <a:rPr lang="en-US" smtClean="0"/>
            <a:t>Normalization for the numerical Data</a:t>
          </a:r>
          <a:endParaRPr lang="en-US"/>
        </a:p>
      </dgm:t>
    </dgm:pt>
    <dgm:pt modelId="{FD754930-A943-46EF-9A42-C3AF17509A3C}" type="parTrans" cxnId="{61F17E70-9127-418E-A3B6-1FA2F29DA15A}">
      <dgm:prSet/>
      <dgm:spPr/>
      <dgm:t>
        <a:bodyPr/>
        <a:lstStyle/>
        <a:p>
          <a:endParaRPr lang="en-US"/>
        </a:p>
      </dgm:t>
    </dgm:pt>
    <dgm:pt modelId="{160FBCA5-A267-438A-9124-348082DEECEA}" type="sibTrans" cxnId="{61F17E70-9127-418E-A3B6-1FA2F29DA15A}">
      <dgm:prSet/>
      <dgm:spPr/>
      <dgm:t>
        <a:bodyPr/>
        <a:lstStyle/>
        <a:p>
          <a:endParaRPr lang="en-US"/>
        </a:p>
      </dgm:t>
    </dgm:pt>
    <dgm:pt modelId="{829DEA7E-676D-4052-9F02-9A4DF4C34BD1}" type="pres">
      <dgm:prSet presAssocID="{FD3D50F2-8D96-4707-A776-A7D1A2446202}" presName="Name0" presStyleCnt="0">
        <dgm:presLayoutVars>
          <dgm:dir/>
          <dgm:resizeHandles val="exact"/>
        </dgm:presLayoutVars>
      </dgm:prSet>
      <dgm:spPr/>
    </dgm:pt>
    <dgm:pt modelId="{C4D722FB-0B97-455D-AF82-2C745DDF5ED4}" type="pres">
      <dgm:prSet presAssocID="{48B8046D-299E-4E63-BF5E-756AA7AE2FAD}" presName="composite" presStyleCnt="0"/>
      <dgm:spPr/>
    </dgm:pt>
    <dgm:pt modelId="{C901A4E1-EE8A-4A8D-9A3C-C17045562132}" type="pres">
      <dgm:prSet presAssocID="{48B8046D-299E-4E63-BF5E-756AA7AE2FAD}" presName="rect1" presStyleLbl="tr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7A0EC-57AA-4166-B07F-61BFAF1B4B17}" type="pres">
      <dgm:prSet presAssocID="{48B8046D-299E-4E63-BF5E-756AA7AE2FAD}" presName="rect2" presStyleLbl="fgImgPlace1" presStyleIdx="0" presStyleCnt="2" custScaleX="10207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3000" r="-93000"/>
          </a:stretch>
        </a:blipFill>
      </dgm:spPr>
    </dgm:pt>
    <dgm:pt modelId="{D7F80669-83F0-475A-87B8-7FB49CD3C3A7}" type="pres">
      <dgm:prSet presAssocID="{E3407996-1E7F-4C24-8315-D27C42763537}" presName="sibTrans" presStyleCnt="0"/>
      <dgm:spPr/>
    </dgm:pt>
    <dgm:pt modelId="{DB819E3C-6279-405C-938B-71E874687447}" type="pres">
      <dgm:prSet presAssocID="{771F573E-C966-4845-94BB-9EF10BBBBA3C}" presName="composite" presStyleCnt="0"/>
      <dgm:spPr/>
    </dgm:pt>
    <dgm:pt modelId="{9D56FCDF-03C4-49E7-86F9-661B4F9C186B}" type="pres">
      <dgm:prSet presAssocID="{771F573E-C966-4845-94BB-9EF10BBBBA3C}" presName="rect1" presStyleLbl="tr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71619-4347-4CE8-B33F-C0D716351930}" type="pres">
      <dgm:prSet presAssocID="{771F573E-C966-4845-94BB-9EF10BBBBA3C}" presName="rect2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8000" r="-68000"/>
          </a:stretch>
        </a:blipFill>
      </dgm:spPr>
    </dgm:pt>
  </dgm:ptLst>
  <dgm:cxnLst>
    <dgm:cxn modelId="{C290AE36-0FCF-4FA1-BD33-AE9608B46401}" type="presOf" srcId="{FD3D50F2-8D96-4707-A776-A7D1A2446202}" destId="{829DEA7E-676D-4052-9F02-9A4DF4C34BD1}" srcOrd="0" destOrd="0" presId="urn:microsoft.com/office/officeart/2008/layout/PictureStrips"/>
    <dgm:cxn modelId="{61F17E70-9127-418E-A3B6-1FA2F29DA15A}" srcId="{FD3D50F2-8D96-4707-A776-A7D1A2446202}" destId="{771F573E-C966-4845-94BB-9EF10BBBBA3C}" srcOrd="1" destOrd="0" parTransId="{FD754930-A943-46EF-9A42-C3AF17509A3C}" sibTransId="{160FBCA5-A267-438A-9124-348082DEECEA}"/>
    <dgm:cxn modelId="{D988B7C9-FB16-443E-A2B2-3BF6E2F35922}" srcId="{FD3D50F2-8D96-4707-A776-A7D1A2446202}" destId="{48B8046D-299E-4E63-BF5E-756AA7AE2FAD}" srcOrd="0" destOrd="0" parTransId="{446A513E-552E-4DA7-9C19-5C3964B185D8}" sibTransId="{E3407996-1E7F-4C24-8315-D27C42763537}"/>
    <dgm:cxn modelId="{7B966E32-D5DD-4D97-AE67-48AC2FC0D4C7}" type="presOf" srcId="{48B8046D-299E-4E63-BF5E-756AA7AE2FAD}" destId="{C901A4E1-EE8A-4A8D-9A3C-C17045562132}" srcOrd="0" destOrd="0" presId="urn:microsoft.com/office/officeart/2008/layout/PictureStrips"/>
    <dgm:cxn modelId="{63EA839E-AC12-4DCE-B2DB-1C1D123D6D9E}" type="presOf" srcId="{771F573E-C966-4845-94BB-9EF10BBBBA3C}" destId="{9D56FCDF-03C4-49E7-86F9-661B4F9C186B}" srcOrd="0" destOrd="0" presId="urn:microsoft.com/office/officeart/2008/layout/PictureStrips"/>
    <dgm:cxn modelId="{8370D6A9-069F-47CA-8955-0C8FE1DF1E30}" type="presParOf" srcId="{829DEA7E-676D-4052-9F02-9A4DF4C34BD1}" destId="{C4D722FB-0B97-455D-AF82-2C745DDF5ED4}" srcOrd="0" destOrd="0" presId="urn:microsoft.com/office/officeart/2008/layout/PictureStrips"/>
    <dgm:cxn modelId="{AF493DDE-19B5-400B-BB5F-D903A903D095}" type="presParOf" srcId="{C4D722FB-0B97-455D-AF82-2C745DDF5ED4}" destId="{C901A4E1-EE8A-4A8D-9A3C-C17045562132}" srcOrd="0" destOrd="0" presId="urn:microsoft.com/office/officeart/2008/layout/PictureStrips"/>
    <dgm:cxn modelId="{F23416F9-55AB-406C-AF7B-3AB16AB633EF}" type="presParOf" srcId="{C4D722FB-0B97-455D-AF82-2C745DDF5ED4}" destId="{5047A0EC-57AA-4166-B07F-61BFAF1B4B17}" srcOrd="1" destOrd="0" presId="urn:microsoft.com/office/officeart/2008/layout/PictureStrips"/>
    <dgm:cxn modelId="{A9FCA330-8F33-4C90-8C40-FED0CFAD0E96}" type="presParOf" srcId="{829DEA7E-676D-4052-9F02-9A4DF4C34BD1}" destId="{D7F80669-83F0-475A-87B8-7FB49CD3C3A7}" srcOrd="1" destOrd="0" presId="urn:microsoft.com/office/officeart/2008/layout/PictureStrips"/>
    <dgm:cxn modelId="{2E780759-8898-4D8F-8D69-874F370D1085}" type="presParOf" srcId="{829DEA7E-676D-4052-9F02-9A4DF4C34BD1}" destId="{DB819E3C-6279-405C-938B-71E874687447}" srcOrd="2" destOrd="0" presId="urn:microsoft.com/office/officeart/2008/layout/PictureStrips"/>
    <dgm:cxn modelId="{A334671A-633F-44CC-83DA-481DC9BA28F2}" type="presParOf" srcId="{DB819E3C-6279-405C-938B-71E874687447}" destId="{9D56FCDF-03C4-49E7-86F9-661B4F9C186B}" srcOrd="0" destOrd="0" presId="urn:microsoft.com/office/officeart/2008/layout/PictureStrips"/>
    <dgm:cxn modelId="{C466472D-9872-466F-AABE-5257560DBEC4}" type="presParOf" srcId="{DB819E3C-6279-405C-938B-71E874687447}" destId="{92471619-4347-4CE8-B33F-C0D71635193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D16A12-FAF4-4F85-B163-0F55849472D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CB6FAC-FB3E-4A50-9E4D-CCB6DB0A8A38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Thank YOU !</a:t>
          </a:r>
          <a:endParaRPr lang="en-US" dirty="0"/>
        </a:p>
      </dgm:t>
    </dgm:pt>
    <dgm:pt modelId="{B19081E7-AB56-4A70-A845-C8F18594F173}" type="parTrans" cxnId="{D20D616B-6DF0-4457-B60A-7C20C495FDA5}">
      <dgm:prSet/>
      <dgm:spPr/>
      <dgm:t>
        <a:bodyPr/>
        <a:lstStyle/>
        <a:p>
          <a:endParaRPr lang="en-US"/>
        </a:p>
      </dgm:t>
    </dgm:pt>
    <dgm:pt modelId="{7C05411E-1E58-4316-B602-8BB179DDCA2E}" type="sibTrans" cxnId="{D20D616B-6DF0-4457-B60A-7C20C495FDA5}">
      <dgm:prSet/>
      <dgm:spPr/>
      <dgm:t>
        <a:bodyPr/>
        <a:lstStyle/>
        <a:p>
          <a:endParaRPr lang="en-US"/>
        </a:p>
      </dgm:t>
    </dgm:pt>
    <dgm:pt modelId="{12F08DB1-F821-4801-86FE-DB1C37E3C066}" type="pres">
      <dgm:prSet presAssocID="{2BD16A12-FAF4-4F85-B163-0F55849472D9}" presName="diagram" presStyleCnt="0">
        <dgm:presLayoutVars>
          <dgm:dir/>
          <dgm:resizeHandles val="exact"/>
        </dgm:presLayoutVars>
      </dgm:prSet>
      <dgm:spPr/>
    </dgm:pt>
    <dgm:pt modelId="{4AF48B62-B765-4284-82E9-F765B6BC19D5}" type="pres">
      <dgm:prSet presAssocID="{51CB6FAC-FB3E-4A50-9E4D-CCB6DB0A8A38}" presName="node" presStyleLbl="node1" presStyleIdx="0" presStyleCnt="1" custLinFactNeighborX="-4764" custLinFactNeighborY="1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96805D-334D-4915-AF69-7312630BAF71}" type="presOf" srcId="{2BD16A12-FAF4-4F85-B163-0F55849472D9}" destId="{12F08DB1-F821-4801-86FE-DB1C37E3C066}" srcOrd="0" destOrd="0" presId="urn:microsoft.com/office/officeart/2005/8/layout/default"/>
    <dgm:cxn modelId="{D20D616B-6DF0-4457-B60A-7C20C495FDA5}" srcId="{2BD16A12-FAF4-4F85-B163-0F55849472D9}" destId="{51CB6FAC-FB3E-4A50-9E4D-CCB6DB0A8A38}" srcOrd="0" destOrd="0" parTransId="{B19081E7-AB56-4A70-A845-C8F18594F173}" sibTransId="{7C05411E-1E58-4316-B602-8BB179DDCA2E}"/>
    <dgm:cxn modelId="{4F4763E9-EDB6-4045-8471-692F5C31B47B}" type="presOf" srcId="{51CB6FAC-FB3E-4A50-9E4D-CCB6DB0A8A38}" destId="{4AF48B62-B765-4284-82E9-F765B6BC19D5}" srcOrd="0" destOrd="0" presId="urn:microsoft.com/office/officeart/2005/8/layout/default"/>
    <dgm:cxn modelId="{BF12FEB7-5183-4A8B-9623-5A75875E99FE}" type="presParOf" srcId="{12F08DB1-F821-4801-86FE-DB1C37E3C066}" destId="{4AF48B62-B765-4284-82E9-F765B6BC19D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4AAAF-A6C9-4C7B-B92C-5B8933F5E3B5}">
      <dsp:nvSpPr>
        <dsp:cNvPr id="0" name=""/>
        <dsp:cNvSpPr/>
      </dsp:nvSpPr>
      <dsp:spPr>
        <a:xfrm>
          <a:off x="0" y="297872"/>
          <a:ext cx="925224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B30D2-99E5-4CD7-8DC7-CA6F3FFB0A86}">
      <dsp:nvSpPr>
        <dsp:cNvPr id="0" name=""/>
        <dsp:cNvSpPr/>
      </dsp:nvSpPr>
      <dsp:spPr>
        <a:xfrm>
          <a:off x="462612" y="32192"/>
          <a:ext cx="6476570" cy="531360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799" tIns="0" rIns="24479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Explanatory data analysis (EDA)</a:t>
          </a:r>
          <a:endParaRPr lang="en-US" sz="1800" kern="1200" dirty="0"/>
        </a:p>
      </dsp:txBody>
      <dsp:txXfrm>
        <a:off x="488551" y="58131"/>
        <a:ext cx="6424692" cy="479482"/>
      </dsp:txXfrm>
    </dsp:sp>
    <dsp:sp modelId="{D4B8BFB6-94CC-44BE-80D9-CBF5236FDF54}">
      <dsp:nvSpPr>
        <dsp:cNvPr id="0" name=""/>
        <dsp:cNvSpPr/>
      </dsp:nvSpPr>
      <dsp:spPr>
        <a:xfrm>
          <a:off x="0" y="1114352"/>
          <a:ext cx="925224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A45D3-54DC-47A4-B04E-8D2CE9DC94D3}">
      <dsp:nvSpPr>
        <dsp:cNvPr id="0" name=""/>
        <dsp:cNvSpPr/>
      </dsp:nvSpPr>
      <dsp:spPr>
        <a:xfrm>
          <a:off x="462612" y="848672"/>
          <a:ext cx="6476570" cy="531360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799" tIns="0" rIns="24479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Feature Selection and </a:t>
          </a:r>
          <a:r>
            <a:rPr lang="en-GB" sz="1800" kern="1200" dirty="0" err="1" smtClean="0"/>
            <a:t>Preprocessing</a:t>
          </a:r>
          <a:endParaRPr lang="en-US" sz="1800" kern="1200" dirty="0"/>
        </a:p>
      </dsp:txBody>
      <dsp:txXfrm>
        <a:off x="488551" y="874611"/>
        <a:ext cx="6424692" cy="479482"/>
      </dsp:txXfrm>
    </dsp:sp>
    <dsp:sp modelId="{AF7C2FF8-A9F2-4CA4-90A5-784022280AC3}">
      <dsp:nvSpPr>
        <dsp:cNvPr id="0" name=""/>
        <dsp:cNvSpPr/>
      </dsp:nvSpPr>
      <dsp:spPr>
        <a:xfrm>
          <a:off x="0" y="1930832"/>
          <a:ext cx="925224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EF13E-A0D6-40A3-A3B1-18A71D065E7B}">
      <dsp:nvSpPr>
        <dsp:cNvPr id="0" name=""/>
        <dsp:cNvSpPr/>
      </dsp:nvSpPr>
      <dsp:spPr>
        <a:xfrm>
          <a:off x="462612" y="1665152"/>
          <a:ext cx="6476570" cy="531360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799" tIns="0" rIns="24479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Modelling</a:t>
          </a:r>
          <a:endParaRPr lang="en-US" sz="1800" kern="1200" dirty="0"/>
        </a:p>
      </dsp:txBody>
      <dsp:txXfrm>
        <a:off x="488551" y="1691091"/>
        <a:ext cx="642469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57545-BBFA-41E8-AAEF-DFE08DDB4A41}">
      <dsp:nvSpPr>
        <dsp:cNvPr id="0" name=""/>
        <dsp:cNvSpPr/>
      </dsp:nvSpPr>
      <dsp:spPr>
        <a:xfrm>
          <a:off x="0" y="847174"/>
          <a:ext cx="558525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DC8F5-5980-4A93-AE5C-D9168CD9C157}">
      <dsp:nvSpPr>
        <dsp:cNvPr id="0" name=""/>
        <dsp:cNvSpPr/>
      </dsp:nvSpPr>
      <dsp:spPr>
        <a:xfrm>
          <a:off x="247764" y="427766"/>
          <a:ext cx="4129206" cy="634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777" tIns="0" rIns="14777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1-</a:t>
          </a:r>
          <a:r>
            <a:rPr lang="en-GB" sz="1300" kern="1200" smtClean="0"/>
            <a:t>Is there a significant difference in the House Sale Price </a:t>
          </a:r>
          <a:r>
            <a:rPr lang="en-IN" sz="1300" kern="1200" smtClean="0"/>
            <a:t>for types of the families category?</a:t>
          </a:r>
          <a:endParaRPr lang="en-US" sz="1300" kern="1200" dirty="0"/>
        </a:p>
      </dsp:txBody>
      <dsp:txXfrm>
        <a:off x="278748" y="458750"/>
        <a:ext cx="4067238" cy="572744"/>
      </dsp:txXfrm>
    </dsp:sp>
    <dsp:sp modelId="{198BD644-5995-4ED5-9E44-7E7533997B0C}">
      <dsp:nvSpPr>
        <dsp:cNvPr id="0" name=""/>
        <dsp:cNvSpPr/>
      </dsp:nvSpPr>
      <dsp:spPr>
        <a:xfrm>
          <a:off x="0" y="1744011"/>
          <a:ext cx="558525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86CE8-1833-4E62-A368-38B4F1F62EE0}">
      <dsp:nvSpPr>
        <dsp:cNvPr id="0" name=""/>
        <dsp:cNvSpPr/>
      </dsp:nvSpPr>
      <dsp:spPr>
        <a:xfrm>
          <a:off x="278989" y="1244974"/>
          <a:ext cx="4126111" cy="6909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777" tIns="0" rIns="147777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smtClean="0"/>
            <a:t>Is there a significant difference in the House Sale Price </a:t>
          </a:r>
          <a:r>
            <a:rPr lang="en-IN" sz="1300" kern="1200" smtClean="0"/>
            <a:t>for number of bedrooms category?</a:t>
          </a:r>
          <a:endParaRPr lang="en-US" sz="1300" kern="1200"/>
        </a:p>
      </dsp:txBody>
      <dsp:txXfrm>
        <a:off x="312717" y="1278702"/>
        <a:ext cx="4058655" cy="623461"/>
      </dsp:txXfrm>
    </dsp:sp>
    <dsp:sp modelId="{ACC95943-9237-4E73-A81F-C66666EC9721}">
      <dsp:nvSpPr>
        <dsp:cNvPr id="0" name=""/>
        <dsp:cNvSpPr/>
      </dsp:nvSpPr>
      <dsp:spPr>
        <a:xfrm>
          <a:off x="0" y="2571431"/>
          <a:ext cx="558525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D863A-F7C6-4579-954A-BCC2B89C4B5C}">
      <dsp:nvSpPr>
        <dsp:cNvPr id="0" name=""/>
        <dsp:cNvSpPr/>
      </dsp:nvSpPr>
      <dsp:spPr>
        <a:xfrm>
          <a:off x="279262" y="2141811"/>
          <a:ext cx="4199971" cy="62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777" tIns="0" rIns="147777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smtClean="0"/>
            <a:t>Can we Predict the House Sale Price using Our features of each record of houses ?</a:t>
          </a:r>
          <a:endParaRPr lang="en-US" sz="1300" kern="1200"/>
        </a:p>
      </dsp:txBody>
      <dsp:txXfrm>
        <a:off x="309601" y="2172150"/>
        <a:ext cx="4139293" cy="5608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1A4E1-EE8A-4A8D-9A3C-C17045562132}">
      <dsp:nvSpPr>
        <dsp:cNvPr id="0" name=""/>
        <dsp:cNvSpPr/>
      </dsp:nvSpPr>
      <dsp:spPr>
        <a:xfrm>
          <a:off x="2527755" y="224205"/>
          <a:ext cx="4767893" cy="148996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204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-Encoding the categorical Variable using One Hot Encoding in order to feed the data to our model.</a:t>
          </a:r>
          <a:endParaRPr lang="en-US" sz="2400" kern="1200" dirty="0"/>
        </a:p>
      </dsp:txBody>
      <dsp:txXfrm>
        <a:off x="2527755" y="224205"/>
        <a:ext cx="4767893" cy="1489966"/>
      </dsp:txXfrm>
    </dsp:sp>
    <dsp:sp modelId="{5047A0EC-57AA-4166-B07F-61BFAF1B4B17}">
      <dsp:nvSpPr>
        <dsp:cNvPr id="0" name=""/>
        <dsp:cNvSpPr/>
      </dsp:nvSpPr>
      <dsp:spPr>
        <a:xfrm>
          <a:off x="2318251" y="8988"/>
          <a:ext cx="1064660" cy="15644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3000" r="-9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6FCDF-03C4-49E7-86F9-661B4F9C186B}">
      <dsp:nvSpPr>
        <dsp:cNvPr id="0" name=""/>
        <dsp:cNvSpPr/>
      </dsp:nvSpPr>
      <dsp:spPr>
        <a:xfrm>
          <a:off x="2522334" y="2099908"/>
          <a:ext cx="4767893" cy="148996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204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Normalization for the numerical Data</a:t>
          </a:r>
          <a:endParaRPr lang="en-US" sz="2400" kern="1200"/>
        </a:p>
      </dsp:txBody>
      <dsp:txXfrm>
        <a:off x="2522334" y="2099908"/>
        <a:ext cx="4767893" cy="1489966"/>
      </dsp:txXfrm>
    </dsp:sp>
    <dsp:sp modelId="{92471619-4347-4CE8-B33F-C0D716351930}">
      <dsp:nvSpPr>
        <dsp:cNvPr id="0" name=""/>
        <dsp:cNvSpPr/>
      </dsp:nvSpPr>
      <dsp:spPr>
        <a:xfrm>
          <a:off x="2323672" y="1884690"/>
          <a:ext cx="1042976" cy="156446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8000" r="-6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48B62-B765-4284-82E9-F765B6BC19D5}">
      <dsp:nvSpPr>
        <dsp:cNvPr id="0" name=""/>
        <dsp:cNvSpPr/>
      </dsp:nvSpPr>
      <dsp:spPr>
        <a:xfrm>
          <a:off x="0" y="16796"/>
          <a:ext cx="9303265" cy="5581959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Thank YOU !</a:t>
          </a:r>
          <a:endParaRPr lang="en-US" sz="6500" kern="1200" dirty="0"/>
        </a:p>
      </dsp:txBody>
      <dsp:txXfrm>
        <a:off x="0" y="16796"/>
        <a:ext cx="9303265" cy="5581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4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220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645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0682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809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03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057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18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7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9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0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4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6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1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6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8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82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446" y="2617365"/>
            <a:ext cx="6996420" cy="1583367"/>
          </a:xfrm>
        </p:spPr>
        <p:txBody>
          <a:bodyPr/>
          <a:lstStyle/>
          <a:p>
            <a:r>
              <a:rPr lang="en-US" dirty="0" smtClean="0"/>
              <a:t>House Price EDA and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9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64917275"/>
              </p:ext>
            </p:extLst>
          </p:nvPr>
        </p:nvGraphicFramePr>
        <p:xfrm>
          <a:off x="856735" y="719666"/>
          <a:ext cx="9303265" cy="5598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03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820871"/>
              </p:ext>
            </p:extLst>
          </p:nvPr>
        </p:nvGraphicFramePr>
        <p:xfrm>
          <a:off x="680321" y="4081099"/>
          <a:ext cx="9252244" cy="241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635" y="2004969"/>
            <a:ext cx="8867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 Prices Differ upon many variables , maybe it’s possible to guess the range of the prices </a:t>
            </a:r>
          </a:p>
          <a:p>
            <a:r>
              <a:rPr lang="en-US" dirty="0"/>
              <a:t>Without asking by yourself in a particular town or area.</a:t>
            </a:r>
            <a:br>
              <a:rPr lang="en-US" dirty="0"/>
            </a:br>
            <a:r>
              <a:rPr lang="en-US" dirty="0"/>
              <a:t>we will dive through House prices Dataset and get some insights that can be useful through our analysis 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Our Main steps: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1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988296"/>
            <a:ext cx="9613861" cy="874236"/>
          </a:xfrm>
        </p:spPr>
        <p:txBody>
          <a:bodyPr>
            <a:normAutofit fontScale="90000"/>
          </a:bodyPr>
          <a:lstStyle/>
          <a:p>
            <a:r>
              <a:rPr lang="en-GB" b="1"/>
              <a:t>Explanatory</a:t>
            </a:r>
            <a:r>
              <a:rPr lang="en-GB"/>
              <a:t> </a:t>
            </a:r>
            <a:r>
              <a:rPr lang="en-GB" b="1"/>
              <a:t>Analysis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8" name="Picture 7" descr="C:\Users\amgad\Downloads\download (15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5" y="3360839"/>
            <a:ext cx="50673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amgad\Downloads\download (17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404" y="3360839"/>
            <a:ext cx="4941116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98435" y="2187561"/>
            <a:ext cx="10267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House Price against Number of Beds Box Plot and Bar plot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84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98" y="966058"/>
            <a:ext cx="9613861" cy="849069"/>
          </a:xfrm>
        </p:spPr>
        <p:txBody>
          <a:bodyPr>
            <a:normAutofit fontScale="90000"/>
          </a:bodyPr>
          <a:lstStyle/>
          <a:p>
            <a:r>
              <a:rPr lang="en-GB" b="1"/>
              <a:t>Explanatory</a:t>
            </a:r>
            <a:r>
              <a:rPr lang="en-GB"/>
              <a:t> </a:t>
            </a:r>
            <a:r>
              <a:rPr lang="en-GB" b="1"/>
              <a:t>Analysis</a:t>
            </a:r>
            <a:r>
              <a:rPr lang="en-US"/>
              <a:t/>
            </a:r>
            <a:br>
              <a:rPr lang="en-US"/>
            </a:br>
            <a:endParaRPr lang="en-US" dirty="0"/>
          </a:p>
        </p:txBody>
      </p:sp>
      <p:pic>
        <p:nvPicPr>
          <p:cNvPr id="4" name="Content Placeholder 3" descr="C:\Users\amgad\Downloads\download (16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3053593"/>
            <a:ext cx="4981759" cy="336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mgad\AppData\Local\Microsoft\Windows\INetCache\Content.Word\download (18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622" y="3053593"/>
            <a:ext cx="5943600" cy="33686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801923" y="2172750"/>
            <a:ext cx="874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House Price against Types of families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34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820" y="962953"/>
            <a:ext cx="9613861" cy="1080938"/>
          </a:xfrm>
        </p:spPr>
        <p:txBody>
          <a:bodyPr/>
          <a:lstStyle/>
          <a:p>
            <a:r>
              <a:rPr lang="en-GB" b="1"/>
              <a:t>Explanatory</a:t>
            </a:r>
            <a:r>
              <a:rPr lang="en-GB"/>
              <a:t> </a:t>
            </a:r>
            <a:r>
              <a:rPr lang="en-GB" b="1"/>
              <a:t>Analysis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Content Placeholder 3" descr="C:\Users\amgad\Downloads\download (22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78" y="3271706"/>
            <a:ext cx="5435371" cy="3226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download (2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120" y="3271706"/>
            <a:ext cx="5297079" cy="322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0478" y="2592197"/>
            <a:ext cx="543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Scatter Plot of house Price against Number of beds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39120" y="2592197"/>
            <a:ext cx="51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Scatter Plot of house Price against Year built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6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83" y="950936"/>
            <a:ext cx="9613861" cy="1080938"/>
          </a:xfrm>
        </p:spPr>
        <p:txBody>
          <a:bodyPr/>
          <a:lstStyle/>
          <a:p>
            <a:r>
              <a:rPr lang="en-GB" b="1"/>
              <a:t>Explanatory</a:t>
            </a:r>
            <a:r>
              <a:rPr lang="en-GB"/>
              <a:t> </a:t>
            </a:r>
            <a:r>
              <a:rPr lang="en-GB" b="1"/>
              <a:t>Analysis</a:t>
            </a:r>
            <a:r>
              <a:rPr lang="en-US"/>
              <a:t/>
            </a:r>
            <a:br>
              <a:rPr lang="en-US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47930" y="5176652"/>
            <a:ext cx="10102841" cy="22316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5" name="Picture 3" descr="download (2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464" y="3190006"/>
            <a:ext cx="6922201" cy="328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89001" y="2261169"/>
            <a:ext cx="790312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Correlation between all the numerical features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3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Research Questions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7" y="2531960"/>
            <a:ext cx="5291394" cy="3629942"/>
          </a:xfr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656417455"/>
              </p:ext>
            </p:extLst>
          </p:nvPr>
        </p:nvGraphicFramePr>
        <p:xfrm>
          <a:off x="5766488" y="2265407"/>
          <a:ext cx="5585254" cy="3303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72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067264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6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Linear regression model as it’s simple and good choice for continuous numerical targets.</a:t>
            </a:r>
          </a:p>
          <a:p>
            <a:r>
              <a:rPr lang="en-US" dirty="0" smtClean="0"/>
              <a:t>Result: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544363"/>
              </p:ext>
            </p:extLst>
          </p:nvPr>
        </p:nvGraphicFramePr>
        <p:xfrm>
          <a:off x="837557" y="3926703"/>
          <a:ext cx="95503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589"/>
                <a:gridCol w="2387589"/>
                <a:gridCol w="2387589"/>
                <a:gridCol w="23875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R2_score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93450.484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7423671.63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272464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3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</TotalTime>
  <Words>201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House Price EDA and Prediction</vt:lpstr>
      <vt:lpstr>Introduction</vt:lpstr>
      <vt:lpstr>Explanatory Analysis </vt:lpstr>
      <vt:lpstr>Explanatory Analysis </vt:lpstr>
      <vt:lpstr>Explanatory Analysis </vt:lpstr>
      <vt:lpstr>Explanatory Analysis </vt:lpstr>
      <vt:lpstr>Research Questions </vt:lpstr>
      <vt:lpstr>Data Preprocessing  </vt:lpstr>
      <vt:lpstr>Model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EDA and Prediction</dc:title>
  <dc:creator>amgad</dc:creator>
  <cp:lastModifiedBy>amgad</cp:lastModifiedBy>
  <cp:revision>5</cp:revision>
  <dcterms:created xsi:type="dcterms:W3CDTF">2022-12-11T01:47:23Z</dcterms:created>
  <dcterms:modified xsi:type="dcterms:W3CDTF">2022-12-11T02:28:34Z</dcterms:modified>
</cp:coreProperties>
</file>