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1" y="6524243"/>
            <a:ext cx="8220456" cy="1051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85799" y="6553199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800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1" y="6524243"/>
            <a:ext cx="8220456" cy="1051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85799" y="6553199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28599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8240" y="818387"/>
            <a:ext cx="123444" cy="580034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839200" y="838200"/>
            <a:ext cx="0" cy="5715000"/>
          </a:xfrm>
          <a:custGeom>
            <a:avLst/>
            <a:gdLst/>
            <a:ahLst/>
            <a:cxnLst/>
            <a:rect l="l" t="t" r="r" b="b"/>
            <a:pathLst>
              <a:path h="5715000">
                <a:moveTo>
                  <a:pt x="0" y="5715000"/>
                </a:moveTo>
                <a:lnTo>
                  <a:pt x="0" y="0"/>
                </a:lnTo>
              </a:path>
            </a:pathLst>
          </a:custGeom>
          <a:ln w="381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271" y="6524243"/>
            <a:ext cx="8220456" cy="1051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85799" y="6553199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800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28599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8240" y="818387"/>
            <a:ext cx="123444" cy="580034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839200" y="838200"/>
            <a:ext cx="0" cy="5715000"/>
          </a:xfrm>
          <a:custGeom>
            <a:avLst/>
            <a:gdLst/>
            <a:ahLst/>
            <a:cxnLst/>
            <a:rect l="l" t="t" r="r" b="b"/>
            <a:pathLst>
              <a:path h="5715000">
                <a:moveTo>
                  <a:pt x="0" y="5715000"/>
                </a:moveTo>
                <a:lnTo>
                  <a:pt x="0" y="0"/>
                </a:lnTo>
              </a:path>
            </a:pathLst>
          </a:custGeom>
          <a:ln w="381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0801" y="419480"/>
            <a:ext cx="342239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465834"/>
            <a:ext cx="852931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4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jpg"/><Relationship Id="rId5" Type="http://schemas.openxmlformats.org/officeDocument/2006/relationships/image" Target="../media/image8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jp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jp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10.png"/><Relationship Id="rId7" Type="http://schemas.openxmlformats.org/officeDocument/2006/relationships/image" Target="../media/image47.png"/><Relationship Id="rId12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111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image" Target="../media/image125.png"/><Relationship Id="rId5" Type="http://schemas.openxmlformats.org/officeDocument/2006/relationships/image" Target="../media/image129.png"/><Relationship Id="rId10" Type="http://schemas.openxmlformats.org/officeDocument/2006/relationships/image" Target="../media/image120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5.png"/><Relationship Id="rId7" Type="http://schemas.openxmlformats.org/officeDocument/2006/relationships/image" Target="../media/image4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8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19.png"/><Relationship Id="rId9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18.png"/><Relationship Id="rId7" Type="http://schemas.openxmlformats.org/officeDocument/2006/relationships/image" Target="../media/image14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0" Type="http://schemas.openxmlformats.org/officeDocument/2006/relationships/image" Target="../media/image149.png"/><Relationship Id="rId4" Type="http://schemas.openxmlformats.org/officeDocument/2006/relationships/image" Target="../media/image119.png"/><Relationship Id="rId9" Type="http://schemas.openxmlformats.org/officeDocument/2006/relationships/image" Target="../media/image1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5" Type="http://schemas.openxmlformats.org/officeDocument/2006/relationships/image" Target="../media/image145.png"/><Relationship Id="rId10" Type="http://schemas.openxmlformats.org/officeDocument/2006/relationships/image" Target="../media/image158.png"/><Relationship Id="rId4" Type="http://schemas.openxmlformats.org/officeDocument/2006/relationships/image" Target="../media/image153.png"/><Relationship Id="rId9" Type="http://schemas.openxmlformats.org/officeDocument/2006/relationships/image" Target="../media/image1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2.png"/><Relationship Id="rId7" Type="http://schemas.openxmlformats.org/officeDocument/2006/relationships/image" Target="../media/image159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5" Type="http://schemas.openxmlformats.org/officeDocument/2006/relationships/image" Target="../media/image145.png"/><Relationship Id="rId10" Type="http://schemas.openxmlformats.org/officeDocument/2006/relationships/image" Target="../media/image162.png"/><Relationship Id="rId4" Type="http://schemas.openxmlformats.org/officeDocument/2006/relationships/image" Target="../media/image153.png"/><Relationship Id="rId9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70.jpg"/><Relationship Id="rId3" Type="http://schemas.openxmlformats.org/officeDocument/2006/relationships/image" Target="../media/image164.png"/><Relationship Id="rId7" Type="http://schemas.openxmlformats.org/officeDocument/2006/relationships/image" Target="../media/image48.png"/><Relationship Id="rId12" Type="http://schemas.openxmlformats.org/officeDocument/2006/relationships/image" Target="../media/image16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image" Target="../media/image168.png"/><Relationship Id="rId5" Type="http://schemas.openxmlformats.org/officeDocument/2006/relationships/image" Target="../media/image166.png"/><Relationship Id="rId10" Type="http://schemas.openxmlformats.org/officeDocument/2006/relationships/image" Target="../media/image51.png"/><Relationship Id="rId4" Type="http://schemas.openxmlformats.org/officeDocument/2006/relationships/image" Target="../media/image165.png"/><Relationship Id="rId9" Type="http://schemas.openxmlformats.org/officeDocument/2006/relationships/image" Target="../media/image1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jpg"/><Relationship Id="rId3" Type="http://schemas.openxmlformats.org/officeDocument/2006/relationships/image" Target="../media/image138.png"/><Relationship Id="rId7" Type="http://schemas.openxmlformats.org/officeDocument/2006/relationships/image" Target="../media/image174.jp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jpg"/><Relationship Id="rId5" Type="http://schemas.openxmlformats.org/officeDocument/2006/relationships/image" Target="../media/image172.jpg"/><Relationship Id="rId4" Type="http://schemas.openxmlformats.org/officeDocument/2006/relationships/image" Target="../media/image1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7.png"/><Relationship Id="rId7" Type="http://schemas.openxmlformats.org/officeDocument/2006/relationships/image" Target="../media/image179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82.png"/><Relationship Id="rId4" Type="http://schemas.openxmlformats.org/officeDocument/2006/relationships/image" Target="../media/image178.png"/><Relationship Id="rId9" Type="http://schemas.openxmlformats.org/officeDocument/2006/relationships/image" Target="../media/image1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jpg"/><Relationship Id="rId3" Type="http://schemas.openxmlformats.org/officeDocument/2006/relationships/image" Target="../media/image184.png"/><Relationship Id="rId7" Type="http://schemas.openxmlformats.org/officeDocument/2006/relationships/image" Target="../media/image187.jp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5" Type="http://schemas.openxmlformats.org/officeDocument/2006/relationships/image" Target="../media/image194.png"/><Relationship Id="rId4" Type="http://schemas.openxmlformats.org/officeDocument/2006/relationships/image" Target="../media/image1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3.png"/><Relationship Id="rId5" Type="http://schemas.openxmlformats.org/officeDocument/2006/relationships/image" Target="../media/image56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4553" y="3361563"/>
            <a:ext cx="2998850" cy="1757933"/>
            <a:chOff x="3154553" y="3361563"/>
            <a:chExt cx="2998850" cy="175793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8611" y="3366897"/>
              <a:ext cx="2059686" cy="284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943" y="3361563"/>
              <a:ext cx="1821688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276" y="3399790"/>
              <a:ext cx="180848" cy="1808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9886" y="4829936"/>
              <a:ext cx="2988183" cy="284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3219" y="4824603"/>
              <a:ext cx="1821688" cy="2948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5043" y="4824603"/>
              <a:ext cx="848360" cy="221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4553" y="4862830"/>
              <a:ext cx="180847" cy="180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7851" y="208786"/>
            <a:ext cx="2146935" cy="6562725"/>
            <a:chOff x="6937851" y="208786"/>
            <a:chExt cx="2146935" cy="6562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851" y="2555007"/>
              <a:ext cx="2122328" cy="34387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3876" y="208786"/>
              <a:ext cx="170688" cy="6562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98711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39" y="818387"/>
              <a:ext cx="123444" cy="5800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39200" y="838200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6977" y="491108"/>
            <a:ext cx="1150493" cy="23037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79475" y="2497835"/>
            <a:ext cx="6495415" cy="3627120"/>
            <a:chOff x="379475" y="2497835"/>
            <a:chExt cx="6495415" cy="36271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3010492"/>
              <a:ext cx="5878170" cy="26120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475" y="2497835"/>
              <a:ext cx="6495288" cy="36271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8287" y="2590799"/>
              <a:ext cx="6363970" cy="3495675"/>
            </a:xfrm>
            <a:custGeom>
              <a:avLst/>
              <a:gdLst/>
              <a:ahLst/>
              <a:cxnLst/>
              <a:rect l="l" t="t" r="r" b="b"/>
              <a:pathLst>
                <a:path w="6363970" h="3495675">
                  <a:moveTo>
                    <a:pt x="0" y="582549"/>
                  </a:moveTo>
                  <a:lnTo>
                    <a:pt x="1931" y="534776"/>
                  </a:lnTo>
                  <a:lnTo>
                    <a:pt x="7625" y="488066"/>
                  </a:lnTo>
                  <a:lnTo>
                    <a:pt x="16931" y="442569"/>
                  </a:lnTo>
                  <a:lnTo>
                    <a:pt x="29700" y="398434"/>
                  </a:lnTo>
                  <a:lnTo>
                    <a:pt x="45782" y="355812"/>
                  </a:lnTo>
                  <a:lnTo>
                    <a:pt x="65027" y="314852"/>
                  </a:lnTo>
                  <a:lnTo>
                    <a:pt x="87284" y="275705"/>
                  </a:lnTo>
                  <a:lnTo>
                    <a:pt x="112405" y="238521"/>
                  </a:lnTo>
                  <a:lnTo>
                    <a:pt x="140238" y="203449"/>
                  </a:lnTo>
                  <a:lnTo>
                    <a:pt x="170635" y="170640"/>
                  </a:lnTo>
                  <a:lnTo>
                    <a:pt x="203445" y="140243"/>
                  </a:lnTo>
                  <a:lnTo>
                    <a:pt x="238518" y="112410"/>
                  </a:lnTo>
                  <a:lnTo>
                    <a:pt x="275704" y="87289"/>
                  </a:lnTo>
                  <a:lnTo>
                    <a:pt x="314854" y="65030"/>
                  </a:lnTo>
                  <a:lnTo>
                    <a:pt x="355817" y="45785"/>
                  </a:lnTo>
                  <a:lnTo>
                    <a:pt x="398444" y="29702"/>
                  </a:lnTo>
                  <a:lnTo>
                    <a:pt x="442584" y="16932"/>
                  </a:lnTo>
                  <a:lnTo>
                    <a:pt x="488088" y="7625"/>
                  </a:lnTo>
                  <a:lnTo>
                    <a:pt x="534805" y="1931"/>
                  </a:lnTo>
                  <a:lnTo>
                    <a:pt x="582587" y="0"/>
                  </a:lnTo>
                  <a:lnTo>
                    <a:pt x="5780963" y="0"/>
                  </a:lnTo>
                  <a:lnTo>
                    <a:pt x="5828736" y="1931"/>
                  </a:lnTo>
                  <a:lnTo>
                    <a:pt x="5875446" y="7625"/>
                  </a:lnTo>
                  <a:lnTo>
                    <a:pt x="5920943" y="16932"/>
                  </a:lnTo>
                  <a:lnTo>
                    <a:pt x="5965078" y="29702"/>
                  </a:lnTo>
                  <a:lnTo>
                    <a:pt x="6007700" y="45785"/>
                  </a:lnTo>
                  <a:lnTo>
                    <a:pt x="6048660" y="65030"/>
                  </a:lnTo>
                  <a:lnTo>
                    <a:pt x="6087807" y="87289"/>
                  </a:lnTo>
                  <a:lnTo>
                    <a:pt x="6124991" y="112410"/>
                  </a:lnTo>
                  <a:lnTo>
                    <a:pt x="6160063" y="140243"/>
                  </a:lnTo>
                  <a:lnTo>
                    <a:pt x="6192872" y="170640"/>
                  </a:lnTo>
                  <a:lnTo>
                    <a:pt x="6223268" y="203449"/>
                  </a:lnTo>
                  <a:lnTo>
                    <a:pt x="6251102" y="238521"/>
                  </a:lnTo>
                  <a:lnTo>
                    <a:pt x="6276223" y="275705"/>
                  </a:lnTo>
                  <a:lnTo>
                    <a:pt x="6298481" y="314852"/>
                  </a:lnTo>
                  <a:lnTo>
                    <a:pt x="6317727" y="355812"/>
                  </a:lnTo>
                  <a:lnTo>
                    <a:pt x="6333810" y="398434"/>
                  </a:lnTo>
                  <a:lnTo>
                    <a:pt x="6346579" y="442569"/>
                  </a:lnTo>
                  <a:lnTo>
                    <a:pt x="6355887" y="488066"/>
                  </a:lnTo>
                  <a:lnTo>
                    <a:pt x="6361581" y="534776"/>
                  </a:lnTo>
                  <a:lnTo>
                    <a:pt x="6363512" y="582549"/>
                  </a:lnTo>
                  <a:lnTo>
                    <a:pt x="6363512" y="2912872"/>
                  </a:lnTo>
                  <a:lnTo>
                    <a:pt x="6361581" y="2960655"/>
                  </a:lnTo>
                  <a:lnTo>
                    <a:pt x="6355887" y="3007374"/>
                  </a:lnTo>
                  <a:lnTo>
                    <a:pt x="6346579" y="3052879"/>
                  </a:lnTo>
                  <a:lnTo>
                    <a:pt x="6333810" y="3097020"/>
                  </a:lnTo>
                  <a:lnTo>
                    <a:pt x="6317727" y="3139648"/>
                  </a:lnTo>
                  <a:lnTo>
                    <a:pt x="6298481" y="3180612"/>
                  </a:lnTo>
                  <a:lnTo>
                    <a:pt x="6276223" y="3219763"/>
                  </a:lnTo>
                  <a:lnTo>
                    <a:pt x="6251102" y="3256950"/>
                  </a:lnTo>
                  <a:lnTo>
                    <a:pt x="6223268" y="3292024"/>
                  </a:lnTo>
                  <a:lnTo>
                    <a:pt x="6192872" y="3324834"/>
                  </a:lnTo>
                  <a:lnTo>
                    <a:pt x="6160063" y="3355231"/>
                  </a:lnTo>
                  <a:lnTo>
                    <a:pt x="6124991" y="3383065"/>
                  </a:lnTo>
                  <a:lnTo>
                    <a:pt x="6087807" y="3408186"/>
                  </a:lnTo>
                  <a:lnTo>
                    <a:pt x="6048660" y="3430444"/>
                  </a:lnTo>
                  <a:lnTo>
                    <a:pt x="6007700" y="3449689"/>
                  </a:lnTo>
                  <a:lnTo>
                    <a:pt x="5965078" y="3465771"/>
                  </a:lnTo>
                  <a:lnTo>
                    <a:pt x="5920943" y="3478540"/>
                  </a:lnTo>
                  <a:lnTo>
                    <a:pt x="5875446" y="3487846"/>
                  </a:lnTo>
                  <a:lnTo>
                    <a:pt x="5828736" y="3493540"/>
                  </a:lnTo>
                  <a:lnTo>
                    <a:pt x="5780963" y="3495471"/>
                  </a:lnTo>
                  <a:lnTo>
                    <a:pt x="582587" y="3495471"/>
                  </a:lnTo>
                  <a:lnTo>
                    <a:pt x="534805" y="3493540"/>
                  </a:lnTo>
                  <a:lnTo>
                    <a:pt x="488088" y="3487846"/>
                  </a:lnTo>
                  <a:lnTo>
                    <a:pt x="442584" y="3478540"/>
                  </a:lnTo>
                  <a:lnTo>
                    <a:pt x="398444" y="3465771"/>
                  </a:lnTo>
                  <a:lnTo>
                    <a:pt x="355817" y="3449689"/>
                  </a:lnTo>
                  <a:lnTo>
                    <a:pt x="314854" y="3430444"/>
                  </a:lnTo>
                  <a:lnTo>
                    <a:pt x="275704" y="3408186"/>
                  </a:lnTo>
                  <a:lnTo>
                    <a:pt x="238518" y="3383065"/>
                  </a:lnTo>
                  <a:lnTo>
                    <a:pt x="203445" y="3355231"/>
                  </a:lnTo>
                  <a:lnTo>
                    <a:pt x="170635" y="3324834"/>
                  </a:lnTo>
                  <a:lnTo>
                    <a:pt x="140238" y="3292024"/>
                  </a:lnTo>
                  <a:lnTo>
                    <a:pt x="112405" y="3256950"/>
                  </a:lnTo>
                  <a:lnTo>
                    <a:pt x="87284" y="3219763"/>
                  </a:lnTo>
                  <a:lnTo>
                    <a:pt x="65027" y="3180612"/>
                  </a:lnTo>
                  <a:lnTo>
                    <a:pt x="45782" y="3139648"/>
                  </a:lnTo>
                  <a:lnTo>
                    <a:pt x="29700" y="3097020"/>
                  </a:lnTo>
                  <a:lnTo>
                    <a:pt x="16931" y="3052879"/>
                  </a:lnTo>
                  <a:lnTo>
                    <a:pt x="7625" y="3007374"/>
                  </a:lnTo>
                  <a:lnTo>
                    <a:pt x="1931" y="2960655"/>
                  </a:lnTo>
                  <a:lnTo>
                    <a:pt x="0" y="2912872"/>
                  </a:lnTo>
                  <a:lnTo>
                    <a:pt x="0" y="582549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1392428"/>
            <a:ext cx="3747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alibri"/>
                <a:cs typeface="Calibri"/>
              </a:rPr>
              <a:t>What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will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be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the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output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of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the </a:t>
            </a:r>
            <a:r>
              <a:rPr i="1" spc="-530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following code</a:t>
            </a:r>
            <a:r>
              <a:rPr i="1" dirty="0">
                <a:latin typeface="Calibri"/>
                <a:cs typeface="Calibri"/>
              </a:rPr>
              <a:t> …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875" y="491109"/>
            <a:ext cx="8177277" cy="4876164"/>
            <a:chOff x="531875" y="491109"/>
            <a:chExt cx="8177277" cy="48761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500" y="491109"/>
              <a:ext cx="1144397" cy="2266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1976760"/>
              <a:ext cx="3726461" cy="16600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875" y="1354835"/>
              <a:ext cx="4361688" cy="27127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0687" y="1447799"/>
              <a:ext cx="4230370" cy="2581275"/>
            </a:xfrm>
            <a:custGeom>
              <a:avLst/>
              <a:gdLst/>
              <a:ahLst/>
              <a:cxnLst/>
              <a:rect l="l" t="t" r="r" b="b"/>
              <a:pathLst>
                <a:path w="4230370" h="2581275">
                  <a:moveTo>
                    <a:pt x="0" y="430149"/>
                  </a:moveTo>
                  <a:lnTo>
                    <a:pt x="2524" y="383292"/>
                  </a:lnTo>
                  <a:lnTo>
                    <a:pt x="9922" y="337894"/>
                  </a:lnTo>
                  <a:lnTo>
                    <a:pt x="21931" y="294217"/>
                  </a:lnTo>
                  <a:lnTo>
                    <a:pt x="38290" y="252524"/>
                  </a:lnTo>
                  <a:lnTo>
                    <a:pt x="58734" y="213077"/>
                  </a:lnTo>
                  <a:lnTo>
                    <a:pt x="83003" y="176140"/>
                  </a:lnTo>
                  <a:lnTo>
                    <a:pt x="110833" y="141976"/>
                  </a:lnTo>
                  <a:lnTo>
                    <a:pt x="141961" y="110846"/>
                  </a:lnTo>
                  <a:lnTo>
                    <a:pt x="176127" y="83015"/>
                  </a:lnTo>
                  <a:lnTo>
                    <a:pt x="213066" y="58744"/>
                  </a:lnTo>
                  <a:lnTo>
                    <a:pt x="252517" y="38297"/>
                  </a:lnTo>
                  <a:lnTo>
                    <a:pt x="294217" y="21936"/>
                  </a:lnTo>
                  <a:lnTo>
                    <a:pt x="337903" y="9924"/>
                  </a:lnTo>
                  <a:lnTo>
                    <a:pt x="383314" y="2524"/>
                  </a:lnTo>
                  <a:lnTo>
                    <a:pt x="430187" y="0"/>
                  </a:lnTo>
                  <a:lnTo>
                    <a:pt x="3799763" y="0"/>
                  </a:lnTo>
                  <a:lnTo>
                    <a:pt x="3846620" y="2524"/>
                  </a:lnTo>
                  <a:lnTo>
                    <a:pt x="3892018" y="9924"/>
                  </a:lnTo>
                  <a:lnTo>
                    <a:pt x="3935695" y="21936"/>
                  </a:lnTo>
                  <a:lnTo>
                    <a:pt x="3977388" y="38297"/>
                  </a:lnTo>
                  <a:lnTo>
                    <a:pt x="4016835" y="58744"/>
                  </a:lnTo>
                  <a:lnTo>
                    <a:pt x="4053771" y="83015"/>
                  </a:lnTo>
                  <a:lnTo>
                    <a:pt x="4087936" y="110846"/>
                  </a:lnTo>
                  <a:lnTo>
                    <a:pt x="4119065" y="141976"/>
                  </a:lnTo>
                  <a:lnTo>
                    <a:pt x="4146897" y="176140"/>
                  </a:lnTo>
                  <a:lnTo>
                    <a:pt x="4171168" y="213077"/>
                  </a:lnTo>
                  <a:lnTo>
                    <a:pt x="4191615" y="252524"/>
                  </a:lnTo>
                  <a:lnTo>
                    <a:pt x="4207976" y="294217"/>
                  </a:lnTo>
                  <a:lnTo>
                    <a:pt x="4219988" y="337894"/>
                  </a:lnTo>
                  <a:lnTo>
                    <a:pt x="4227387" y="383292"/>
                  </a:lnTo>
                  <a:lnTo>
                    <a:pt x="4229912" y="430149"/>
                  </a:lnTo>
                  <a:lnTo>
                    <a:pt x="4229912" y="2150872"/>
                  </a:lnTo>
                  <a:lnTo>
                    <a:pt x="4227387" y="2197750"/>
                  </a:lnTo>
                  <a:lnTo>
                    <a:pt x="4219988" y="2243164"/>
                  </a:lnTo>
                  <a:lnTo>
                    <a:pt x="4207976" y="2286852"/>
                  </a:lnTo>
                  <a:lnTo>
                    <a:pt x="4191615" y="2328551"/>
                  </a:lnTo>
                  <a:lnTo>
                    <a:pt x="4171168" y="2367999"/>
                  </a:lnTo>
                  <a:lnTo>
                    <a:pt x="4146897" y="2404934"/>
                  </a:lnTo>
                  <a:lnTo>
                    <a:pt x="4119065" y="2439095"/>
                  </a:lnTo>
                  <a:lnTo>
                    <a:pt x="4087936" y="2470218"/>
                  </a:lnTo>
                  <a:lnTo>
                    <a:pt x="4053771" y="2498042"/>
                  </a:lnTo>
                  <a:lnTo>
                    <a:pt x="4016835" y="2522304"/>
                  </a:lnTo>
                  <a:lnTo>
                    <a:pt x="3977388" y="2542743"/>
                  </a:lnTo>
                  <a:lnTo>
                    <a:pt x="3935695" y="2559096"/>
                  </a:lnTo>
                  <a:lnTo>
                    <a:pt x="3892018" y="2571102"/>
                  </a:lnTo>
                  <a:lnTo>
                    <a:pt x="3846620" y="2578497"/>
                  </a:lnTo>
                  <a:lnTo>
                    <a:pt x="3799763" y="2581021"/>
                  </a:lnTo>
                  <a:lnTo>
                    <a:pt x="430187" y="2581021"/>
                  </a:lnTo>
                  <a:lnTo>
                    <a:pt x="383314" y="2578497"/>
                  </a:lnTo>
                  <a:lnTo>
                    <a:pt x="337903" y="2571102"/>
                  </a:lnTo>
                  <a:lnTo>
                    <a:pt x="294217" y="2559096"/>
                  </a:lnTo>
                  <a:lnTo>
                    <a:pt x="252517" y="2542743"/>
                  </a:lnTo>
                  <a:lnTo>
                    <a:pt x="213066" y="2522304"/>
                  </a:lnTo>
                  <a:lnTo>
                    <a:pt x="176127" y="2498042"/>
                  </a:lnTo>
                  <a:lnTo>
                    <a:pt x="141961" y="2470218"/>
                  </a:lnTo>
                  <a:lnTo>
                    <a:pt x="110833" y="2439095"/>
                  </a:lnTo>
                  <a:lnTo>
                    <a:pt x="83003" y="2404934"/>
                  </a:lnTo>
                  <a:lnTo>
                    <a:pt x="58734" y="2367999"/>
                  </a:lnTo>
                  <a:lnTo>
                    <a:pt x="38290" y="2328551"/>
                  </a:lnTo>
                  <a:lnTo>
                    <a:pt x="21931" y="2286852"/>
                  </a:lnTo>
                  <a:lnTo>
                    <a:pt x="9922" y="2243164"/>
                  </a:lnTo>
                  <a:lnTo>
                    <a:pt x="2524" y="2197750"/>
                  </a:lnTo>
                  <a:lnTo>
                    <a:pt x="0" y="2150872"/>
                  </a:lnTo>
                  <a:lnTo>
                    <a:pt x="0" y="430149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200" y="4876736"/>
              <a:ext cx="5203952" cy="4905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9527" y="4986528"/>
              <a:ext cx="1341120" cy="3108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2199" y="5063109"/>
              <a:ext cx="1143000" cy="118110"/>
            </a:xfrm>
            <a:custGeom>
              <a:avLst/>
              <a:gdLst/>
              <a:ahLst/>
              <a:cxnLst/>
              <a:rect l="l" t="t" r="r" b="b"/>
              <a:pathLst>
                <a:path w="1143000" h="118110">
                  <a:moveTo>
                    <a:pt x="10160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01600" y="71628"/>
                  </a:lnTo>
                  <a:lnTo>
                    <a:pt x="101600" y="46228"/>
                  </a:lnTo>
                  <a:close/>
                </a:path>
                <a:path w="1143000" h="118110">
                  <a:moveTo>
                    <a:pt x="279400" y="46228"/>
                  </a:moveTo>
                  <a:lnTo>
                    <a:pt x="177800" y="46228"/>
                  </a:lnTo>
                  <a:lnTo>
                    <a:pt x="177800" y="71628"/>
                  </a:lnTo>
                  <a:lnTo>
                    <a:pt x="279400" y="71628"/>
                  </a:lnTo>
                  <a:lnTo>
                    <a:pt x="279400" y="46228"/>
                  </a:lnTo>
                  <a:close/>
                </a:path>
                <a:path w="1143000" h="118110">
                  <a:moveTo>
                    <a:pt x="457200" y="46228"/>
                  </a:moveTo>
                  <a:lnTo>
                    <a:pt x="355600" y="46228"/>
                  </a:lnTo>
                  <a:lnTo>
                    <a:pt x="355600" y="71628"/>
                  </a:lnTo>
                  <a:lnTo>
                    <a:pt x="457200" y="71628"/>
                  </a:lnTo>
                  <a:lnTo>
                    <a:pt x="457200" y="46228"/>
                  </a:lnTo>
                  <a:close/>
                </a:path>
                <a:path w="1143000" h="118110">
                  <a:moveTo>
                    <a:pt x="635000" y="46228"/>
                  </a:moveTo>
                  <a:lnTo>
                    <a:pt x="533400" y="46228"/>
                  </a:lnTo>
                  <a:lnTo>
                    <a:pt x="533400" y="71628"/>
                  </a:lnTo>
                  <a:lnTo>
                    <a:pt x="635000" y="71628"/>
                  </a:lnTo>
                  <a:lnTo>
                    <a:pt x="635000" y="46228"/>
                  </a:lnTo>
                  <a:close/>
                </a:path>
                <a:path w="1143000" h="118110">
                  <a:moveTo>
                    <a:pt x="812800" y="46228"/>
                  </a:moveTo>
                  <a:lnTo>
                    <a:pt x="711200" y="46228"/>
                  </a:lnTo>
                  <a:lnTo>
                    <a:pt x="711200" y="71628"/>
                  </a:lnTo>
                  <a:lnTo>
                    <a:pt x="812800" y="71628"/>
                  </a:lnTo>
                  <a:lnTo>
                    <a:pt x="812800" y="46228"/>
                  </a:lnTo>
                  <a:close/>
                </a:path>
                <a:path w="1143000" h="118110">
                  <a:moveTo>
                    <a:pt x="990600" y="46228"/>
                  </a:moveTo>
                  <a:lnTo>
                    <a:pt x="889000" y="46228"/>
                  </a:lnTo>
                  <a:lnTo>
                    <a:pt x="889000" y="71628"/>
                  </a:lnTo>
                  <a:lnTo>
                    <a:pt x="990600" y="71628"/>
                  </a:lnTo>
                  <a:lnTo>
                    <a:pt x="990600" y="46228"/>
                  </a:lnTo>
                  <a:close/>
                </a:path>
                <a:path w="1143000" h="118110">
                  <a:moveTo>
                    <a:pt x="1092671" y="58991"/>
                  </a:moveTo>
                  <a:lnTo>
                    <a:pt x="1029208" y="96012"/>
                  </a:lnTo>
                  <a:lnTo>
                    <a:pt x="1027176" y="103759"/>
                  </a:lnTo>
                  <a:lnTo>
                    <a:pt x="1030732" y="109855"/>
                  </a:lnTo>
                  <a:lnTo>
                    <a:pt x="1034161" y="115824"/>
                  </a:lnTo>
                  <a:lnTo>
                    <a:pt x="1042035" y="117856"/>
                  </a:lnTo>
                  <a:lnTo>
                    <a:pt x="1121261" y="71628"/>
                  </a:lnTo>
                  <a:lnTo>
                    <a:pt x="1117853" y="71628"/>
                  </a:lnTo>
                  <a:lnTo>
                    <a:pt x="1117853" y="69977"/>
                  </a:lnTo>
                  <a:lnTo>
                    <a:pt x="1111503" y="69977"/>
                  </a:lnTo>
                  <a:lnTo>
                    <a:pt x="1092671" y="58991"/>
                  </a:lnTo>
                  <a:close/>
                </a:path>
                <a:path w="1143000" h="118110">
                  <a:moveTo>
                    <a:pt x="1070791" y="46228"/>
                  </a:moveTo>
                  <a:lnTo>
                    <a:pt x="1066800" y="46228"/>
                  </a:lnTo>
                  <a:lnTo>
                    <a:pt x="1066800" y="71628"/>
                  </a:lnTo>
                  <a:lnTo>
                    <a:pt x="1071009" y="71628"/>
                  </a:lnTo>
                  <a:lnTo>
                    <a:pt x="1092671" y="58991"/>
                  </a:lnTo>
                  <a:lnTo>
                    <a:pt x="1070791" y="46228"/>
                  </a:lnTo>
                  <a:close/>
                </a:path>
                <a:path w="1143000" h="118110">
                  <a:moveTo>
                    <a:pt x="1121211" y="46228"/>
                  </a:moveTo>
                  <a:lnTo>
                    <a:pt x="1117853" y="46228"/>
                  </a:lnTo>
                  <a:lnTo>
                    <a:pt x="1117853" y="71628"/>
                  </a:lnTo>
                  <a:lnTo>
                    <a:pt x="1121261" y="71628"/>
                  </a:lnTo>
                  <a:lnTo>
                    <a:pt x="1143000" y="58928"/>
                  </a:lnTo>
                  <a:lnTo>
                    <a:pt x="1121211" y="46228"/>
                  </a:lnTo>
                  <a:close/>
                </a:path>
                <a:path w="1143000" h="118110">
                  <a:moveTo>
                    <a:pt x="1111503" y="48006"/>
                  </a:moveTo>
                  <a:lnTo>
                    <a:pt x="1092671" y="58991"/>
                  </a:lnTo>
                  <a:lnTo>
                    <a:pt x="1111503" y="69977"/>
                  </a:lnTo>
                  <a:lnTo>
                    <a:pt x="1111503" y="48006"/>
                  </a:lnTo>
                  <a:close/>
                </a:path>
                <a:path w="1143000" h="118110">
                  <a:moveTo>
                    <a:pt x="1117853" y="48006"/>
                  </a:moveTo>
                  <a:lnTo>
                    <a:pt x="1111503" y="48006"/>
                  </a:lnTo>
                  <a:lnTo>
                    <a:pt x="1111503" y="69977"/>
                  </a:lnTo>
                  <a:lnTo>
                    <a:pt x="1117853" y="69977"/>
                  </a:lnTo>
                  <a:lnTo>
                    <a:pt x="1117853" y="48006"/>
                  </a:lnTo>
                  <a:close/>
                </a:path>
                <a:path w="1143000" h="118110">
                  <a:moveTo>
                    <a:pt x="1042035" y="0"/>
                  </a:moveTo>
                  <a:lnTo>
                    <a:pt x="1034161" y="2032"/>
                  </a:lnTo>
                  <a:lnTo>
                    <a:pt x="1030732" y="8128"/>
                  </a:lnTo>
                  <a:lnTo>
                    <a:pt x="1027176" y="14224"/>
                  </a:lnTo>
                  <a:lnTo>
                    <a:pt x="1029208" y="21971"/>
                  </a:lnTo>
                  <a:lnTo>
                    <a:pt x="1092671" y="58991"/>
                  </a:lnTo>
                  <a:lnTo>
                    <a:pt x="1111503" y="48006"/>
                  </a:lnTo>
                  <a:lnTo>
                    <a:pt x="1117853" y="48006"/>
                  </a:lnTo>
                  <a:lnTo>
                    <a:pt x="1117853" y="46228"/>
                  </a:lnTo>
                  <a:lnTo>
                    <a:pt x="1121211" y="46228"/>
                  </a:lnTo>
                  <a:lnTo>
                    <a:pt x="1048003" y="3556"/>
                  </a:lnTo>
                  <a:lnTo>
                    <a:pt x="10420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7336" y="4006595"/>
              <a:ext cx="109727" cy="11780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62199" y="4028820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0"/>
                  </a:moveTo>
                  <a:lnTo>
                    <a:pt x="0" y="783450"/>
                  </a:lnTo>
                </a:path>
              </a:pathLst>
            </a:custGeom>
            <a:ln w="254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4999" y="4812271"/>
              <a:ext cx="914400" cy="369570"/>
            </a:xfrm>
            <a:custGeom>
              <a:avLst/>
              <a:gdLst/>
              <a:ahLst/>
              <a:cxnLst/>
              <a:rect l="l" t="t" r="r" b="b"/>
              <a:pathLst>
                <a:path w="914400" h="369570">
                  <a:moveTo>
                    <a:pt x="9144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914400" y="3693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4999" y="4812271"/>
              <a:ext cx="914400" cy="369570"/>
            </a:xfrm>
            <a:custGeom>
              <a:avLst/>
              <a:gdLst/>
              <a:ahLst/>
              <a:cxnLst/>
              <a:rect l="l" t="t" r="r" b="b"/>
              <a:pathLst>
                <a:path w="914400" h="369570">
                  <a:moveTo>
                    <a:pt x="0" y="369328"/>
                  </a:moveTo>
                  <a:lnTo>
                    <a:pt x="914400" y="369328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5000" y="4812271"/>
            <a:ext cx="914400" cy="36957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5886703"/>
            <a:ext cx="756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F81BC"/>
                </a:solidFill>
                <a:latin typeface="Calibri"/>
                <a:cs typeface="Calibri"/>
              </a:rPr>
              <a:t>x</a:t>
            </a:r>
            <a:r>
              <a:rPr sz="1800" i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Instead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normal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variable.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7212" y="487045"/>
            <a:ext cx="2446020" cy="298958"/>
            <a:chOff x="3347212" y="487045"/>
            <a:chExt cx="2446020" cy="2989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546" y="493395"/>
              <a:ext cx="2435352" cy="287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7212" y="491109"/>
              <a:ext cx="1123696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364" y="548386"/>
              <a:ext cx="124079" cy="1620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281" y="487045"/>
              <a:ext cx="1004951" cy="23228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8340" y="1465834"/>
            <a:ext cx="79990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1790" algn="l"/>
              </a:tabLst>
            </a:pPr>
            <a:r>
              <a:rPr dirty="0"/>
              <a:t>	</a:t>
            </a: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printf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variable inside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string, it </a:t>
            </a:r>
            <a:r>
              <a:rPr sz="1800" spc="-10" dirty="0">
                <a:latin typeface="Calibri"/>
                <a:cs typeface="Calibri"/>
              </a:rPr>
              <a:t>could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done by inserting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5" dirty="0">
                <a:latin typeface="Calibri"/>
                <a:cs typeface="Calibri"/>
              </a:rPr>
              <a:t> specifier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subsequent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6702" y="2730500"/>
            <a:ext cx="6583045" cy="1410335"/>
            <a:chOff x="1376702" y="2730500"/>
            <a:chExt cx="6583045" cy="141033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6702" y="2983456"/>
              <a:ext cx="6582708" cy="2190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00799" y="2743200"/>
              <a:ext cx="685800" cy="659765"/>
            </a:xfrm>
            <a:custGeom>
              <a:avLst/>
              <a:gdLst/>
              <a:ahLst/>
              <a:cxnLst/>
              <a:rect l="l" t="t" r="r" b="b"/>
              <a:pathLst>
                <a:path w="685800" h="659764">
                  <a:moveTo>
                    <a:pt x="0" y="329819"/>
                  </a:moveTo>
                  <a:lnTo>
                    <a:pt x="3130" y="285072"/>
                  </a:lnTo>
                  <a:lnTo>
                    <a:pt x="12250" y="242152"/>
                  </a:lnTo>
                  <a:lnTo>
                    <a:pt x="26949" y="201453"/>
                  </a:lnTo>
                  <a:lnTo>
                    <a:pt x="46820" y="163369"/>
                  </a:lnTo>
                  <a:lnTo>
                    <a:pt x="71454" y="128291"/>
                  </a:lnTo>
                  <a:lnTo>
                    <a:pt x="100441" y="96615"/>
                  </a:lnTo>
                  <a:lnTo>
                    <a:pt x="133373" y="68732"/>
                  </a:lnTo>
                  <a:lnTo>
                    <a:pt x="169841" y="45037"/>
                  </a:lnTo>
                  <a:lnTo>
                    <a:pt x="209436" y="25923"/>
                  </a:lnTo>
                  <a:lnTo>
                    <a:pt x="251751" y="11783"/>
                  </a:lnTo>
                  <a:lnTo>
                    <a:pt x="296375" y="3011"/>
                  </a:lnTo>
                  <a:lnTo>
                    <a:pt x="342900" y="0"/>
                  </a:lnTo>
                  <a:lnTo>
                    <a:pt x="389424" y="3011"/>
                  </a:lnTo>
                  <a:lnTo>
                    <a:pt x="434048" y="11783"/>
                  </a:lnTo>
                  <a:lnTo>
                    <a:pt x="476363" y="25923"/>
                  </a:lnTo>
                  <a:lnTo>
                    <a:pt x="515958" y="45037"/>
                  </a:lnTo>
                  <a:lnTo>
                    <a:pt x="552426" y="68732"/>
                  </a:lnTo>
                  <a:lnTo>
                    <a:pt x="585358" y="96615"/>
                  </a:lnTo>
                  <a:lnTo>
                    <a:pt x="614345" y="128291"/>
                  </a:lnTo>
                  <a:lnTo>
                    <a:pt x="638979" y="163369"/>
                  </a:lnTo>
                  <a:lnTo>
                    <a:pt x="658850" y="201453"/>
                  </a:lnTo>
                  <a:lnTo>
                    <a:pt x="673549" y="242152"/>
                  </a:lnTo>
                  <a:lnTo>
                    <a:pt x="682669" y="285072"/>
                  </a:lnTo>
                  <a:lnTo>
                    <a:pt x="685800" y="329819"/>
                  </a:lnTo>
                  <a:lnTo>
                    <a:pt x="682669" y="374595"/>
                  </a:lnTo>
                  <a:lnTo>
                    <a:pt x="673549" y="417538"/>
                  </a:lnTo>
                  <a:lnTo>
                    <a:pt x="658850" y="458257"/>
                  </a:lnTo>
                  <a:lnTo>
                    <a:pt x="638979" y="496358"/>
                  </a:lnTo>
                  <a:lnTo>
                    <a:pt x="614345" y="531448"/>
                  </a:lnTo>
                  <a:lnTo>
                    <a:pt x="585358" y="563133"/>
                  </a:lnTo>
                  <a:lnTo>
                    <a:pt x="552426" y="591022"/>
                  </a:lnTo>
                  <a:lnTo>
                    <a:pt x="515958" y="614722"/>
                  </a:lnTo>
                  <a:lnTo>
                    <a:pt x="476363" y="633839"/>
                  </a:lnTo>
                  <a:lnTo>
                    <a:pt x="434048" y="647980"/>
                  </a:lnTo>
                  <a:lnTo>
                    <a:pt x="389424" y="656753"/>
                  </a:lnTo>
                  <a:lnTo>
                    <a:pt x="342900" y="659764"/>
                  </a:lnTo>
                  <a:lnTo>
                    <a:pt x="296375" y="656753"/>
                  </a:lnTo>
                  <a:lnTo>
                    <a:pt x="251751" y="647980"/>
                  </a:lnTo>
                  <a:lnTo>
                    <a:pt x="209436" y="633839"/>
                  </a:lnTo>
                  <a:lnTo>
                    <a:pt x="169841" y="614722"/>
                  </a:lnTo>
                  <a:lnTo>
                    <a:pt x="133373" y="591022"/>
                  </a:lnTo>
                  <a:lnTo>
                    <a:pt x="100441" y="563133"/>
                  </a:lnTo>
                  <a:lnTo>
                    <a:pt x="71454" y="531448"/>
                  </a:lnTo>
                  <a:lnTo>
                    <a:pt x="46820" y="496358"/>
                  </a:lnTo>
                  <a:lnTo>
                    <a:pt x="26949" y="458257"/>
                  </a:lnTo>
                  <a:lnTo>
                    <a:pt x="12250" y="417538"/>
                  </a:lnTo>
                  <a:lnTo>
                    <a:pt x="3130" y="374595"/>
                  </a:lnTo>
                  <a:lnTo>
                    <a:pt x="0" y="329819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7571" y="3473195"/>
              <a:ext cx="1095780" cy="6675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29399" y="3479926"/>
              <a:ext cx="990600" cy="584835"/>
            </a:xfrm>
            <a:custGeom>
              <a:avLst/>
              <a:gdLst/>
              <a:ahLst/>
              <a:cxnLst/>
              <a:rect l="l" t="t" r="r" b="b"/>
              <a:pathLst>
                <a:path w="990600" h="584835">
                  <a:moveTo>
                    <a:pt x="990600" y="0"/>
                  </a:moveTo>
                  <a:lnTo>
                    <a:pt x="988595" y="53206"/>
                  </a:lnTo>
                  <a:lnTo>
                    <a:pt x="982658" y="105077"/>
                  </a:lnTo>
                  <a:lnTo>
                    <a:pt x="972961" y="155406"/>
                  </a:lnTo>
                  <a:lnTo>
                    <a:pt x="959681" y="203986"/>
                  </a:lnTo>
                  <a:lnTo>
                    <a:pt x="942992" y="250610"/>
                  </a:lnTo>
                  <a:lnTo>
                    <a:pt x="923068" y="295072"/>
                  </a:lnTo>
                  <a:lnTo>
                    <a:pt x="900086" y="337165"/>
                  </a:lnTo>
                  <a:lnTo>
                    <a:pt x="874220" y="376682"/>
                  </a:lnTo>
                  <a:lnTo>
                    <a:pt x="845645" y="413416"/>
                  </a:lnTo>
                  <a:lnTo>
                    <a:pt x="814536" y="447161"/>
                  </a:lnTo>
                  <a:lnTo>
                    <a:pt x="781067" y="477711"/>
                  </a:lnTo>
                  <a:lnTo>
                    <a:pt x="745414" y="504857"/>
                  </a:lnTo>
                  <a:lnTo>
                    <a:pt x="707752" y="528395"/>
                  </a:lnTo>
                  <a:lnTo>
                    <a:pt x="668256" y="548116"/>
                  </a:lnTo>
                  <a:lnTo>
                    <a:pt x="627100" y="563815"/>
                  </a:lnTo>
                  <a:lnTo>
                    <a:pt x="584460" y="575284"/>
                  </a:lnTo>
                  <a:lnTo>
                    <a:pt x="540511" y="582317"/>
                  </a:lnTo>
                  <a:lnTo>
                    <a:pt x="495426" y="584708"/>
                  </a:lnTo>
                  <a:lnTo>
                    <a:pt x="450342" y="582339"/>
                  </a:lnTo>
                  <a:lnTo>
                    <a:pt x="406393" y="575331"/>
                  </a:lnTo>
                  <a:lnTo>
                    <a:pt x="363752" y="563887"/>
                  </a:lnTo>
                  <a:lnTo>
                    <a:pt x="322594" y="548215"/>
                  </a:lnTo>
                  <a:lnTo>
                    <a:pt x="283095" y="528522"/>
                  </a:lnTo>
                  <a:lnTo>
                    <a:pt x="245429" y="505013"/>
                  </a:lnTo>
                  <a:lnTo>
                    <a:pt x="209771" y="477894"/>
                  </a:lnTo>
                  <a:lnTo>
                    <a:pt x="176295" y="447373"/>
                  </a:lnTo>
                  <a:lnTo>
                    <a:pt x="145176" y="413654"/>
                  </a:lnTo>
                  <a:lnTo>
                    <a:pt x="116589" y="376946"/>
                  </a:lnTo>
                  <a:lnTo>
                    <a:pt x="90709" y="337453"/>
                  </a:lnTo>
                  <a:lnTo>
                    <a:pt x="67709" y="295383"/>
                  </a:lnTo>
                  <a:lnTo>
                    <a:pt x="47766" y="250941"/>
                  </a:lnTo>
                  <a:lnTo>
                    <a:pt x="31053" y="204334"/>
                  </a:lnTo>
                  <a:lnTo>
                    <a:pt x="17745" y="155768"/>
                  </a:lnTo>
                  <a:lnTo>
                    <a:pt x="8017" y="105450"/>
                  </a:lnTo>
                  <a:lnTo>
                    <a:pt x="2044" y="53585"/>
                  </a:lnTo>
                  <a:lnTo>
                    <a:pt x="0" y="381"/>
                  </a:lnTo>
                  <a:lnTo>
                    <a:pt x="0" y="253"/>
                  </a:lnTo>
                </a:path>
              </a:pathLst>
            </a:custGeom>
            <a:ln w="381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4551" y="3064763"/>
              <a:ext cx="310896" cy="4008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1072" y="3200400"/>
              <a:ext cx="117855" cy="2025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718428" y="4133469"/>
            <a:ext cx="2584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format </a:t>
            </a:r>
            <a:r>
              <a:rPr sz="1800" spc="-5" dirty="0">
                <a:latin typeface="Calibri"/>
                <a:cs typeface="Calibri"/>
              </a:rPr>
              <a:t>specifier will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3784803"/>
            <a:ext cx="1079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800" y="4267225"/>
            <a:ext cx="4572000" cy="409168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803650" y="5251450"/>
          <a:ext cx="4799965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07340" y="5505399"/>
            <a:ext cx="2296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Common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specifiers </a:t>
            </a:r>
            <a:r>
              <a:rPr sz="1800" spc="-5" dirty="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printf</a:t>
            </a:r>
            <a:r>
              <a:rPr sz="1800" b="1" i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78595" y="5872308"/>
            <a:ext cx="949960" cy="174625"/>
            <a:chOff x="2578595" y="5872308"/>
            <a:chExt cx="949960" cy="17462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595" y="5872308"/>
              <a:ext cx="949649" cy="1745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12009" y="5881052"/>
              <a:ext cx="893444" cy="118110"/>
            </a:xfrm>
            <a:custGeom>
              <a:avLst/>
              <a:gdLst/>
              <a:ahLst/>
              <a:cxnLst/>
              <a:rect l="l" t="t" r="r" b="b"/>
              <a:pathLst>
                <a:path w="893445" h="118110">
                  <a:moveTo>
                    <a:pt x="101600" y="49390"/>
                  </a:moveTo>
                  <a:lnTo>
                    <a:pt x="0" y="49847"/>
                  </a:lnTo>
                  <a:lnTo>
                    <a:pt x="127" y="75247"/>
                  </a:lnTo>
                  <a:lnTo>
                    <a:pt x="101727" y="74790"/>
                  </a:lnTo>
                  <a:lnTo>
                    <a:pt x="101600" y="49390"/>
                  </a:lnTo>
                  <a:close/>
                </a:path>
                <a:path w="893445" h="118110">
                  <a:moveTo>
                    <a:pt x="279400" y="48577"/>
                  </a:moveTo>
                  <a:lnTo>
                    <a:pt x="177800" y="49047"/>
                  </a:lnTo>
                  <a:lnTo>
                    <a:pt x="177927" y="74434"/>
                  </a:lnTo>
                  <a:lnTo>
                    <a:pt x="279527" y="73977"/>
                  </a:lnTo>
                  <a:lnTo>
                    <a:pt x="279400" y="48577"/>
                  </a:lnTo>
                  <a:close/>
                </a:path>
                <a:path w="893445" h="118110">
                  <a:moveTo>
                    <a:pt x="457200" y="47777"/>
                  </a:moveTo>
                  <a:lnTo>
                    <a:pt x="355600" y="48234"/>
                  </a:lnTo>
                  <a:lnTo>
                    <a:pt x="355727" y="73634"/>
                  </a:lnTo>
                  <a:lnTo>
                    <a:pt x="457327" y="73177"/>
                  </a:lnTo>
                  <a:lnTo>
                    <a:pt x="457200" y="47777"/>
                  </a:lnTo>
                  <a:close/>
                </a:path>
                <a:path w="893445" h="118110">
                  <a:moveTo>
                    <a:pt x="635000" y="46964"/>
                  </a:moveTo>
                  <a:lnTo>
                    <a:pt x="533400" y="47434"/>
                  </a:lnTo>
                  <a:lnTo>
                    <a:pt x="533527" y="72821"/>
                  </a:lnTo>
                  <a:lnTo>
                    <a:pt x="635127" y="72364"/>
                  </a:lnTo>
                  <a:lnTo>
                    <a:pt x="635000" y="46964"/>
                  </a:lnTo>
                  <a:close/>
                </a:path>
                <a:path w="893445" h="118110">
                  <a:moveTo>
                    <a:pt x="842823" y="58721"/>
                  </a:moveTo>
                  <a:lnTo>
                    <a:pt x="779526" y="96024"/>
                  </a:lnTo>
                  <a:lnTo>
                    <a:pt x="777494" y="103809"/>
                  </a:lnTo>
                  <a:lnTo>
                    <a:pt x="784606" y="115900"/>
                  </a:lnTo>
                  <a:lnTo>
                    <a:pt x="792480" y="117906"/>
                  </a:lnTo>
                  <a:lnTo>
                    <a:pt x="874341" y="69608"/>
                  </a:lnTo>
                  <a:lnTo>
                    <a:pt x="861694" y="69608"/>
                  </a:lnTo>
                  <a:lnTo>
                    <a:pt x="842823" y="58721"/>
                  </a:lnTo>
                  <a:close/>
                </a:path>
                <a:path w="893445" h="118110">
                  <a:moveTo>
                    <a:pt x="812800" y="46164"/>
                  </a:moveTo>
                  <a:lnTo>
                    <a:pt x="711200" y="46621"/>
                  </a:lnTo>
                  <a:lnTo>
                    <a:pt x="711327" y="72021"/>
                  </a:lnTo>
                  <a:lnTo>
                    <a:pt x="812927" y="71564"/>
                  </a:lnTo>
                  <a:lnTo>
                    <a:pt x="812800" y="46164"/>
                  </a:lnTo>
                  <a:close/>
                </a:path>
                <a:path w="893445" h="118110">
                  <a:moveTo>
                    <a:pt x="861568" y="47663"/>
                  </a:moveTo>
                  <a:lnTo>
                    <a:pt x="842823" y="58721"/>
                  </a:lnTo>
                  <a:lnTo>
                    <a:pt x="861694" y="69608"/>
                  </a:lnTo>
                  <a:lnTo>
                    <a:pt x="861568" y="47663"/>
                  </a:lnTo>
                  <a:close/>
                </a:path>
                <a:path w="893445" h="118110">
                  <a:moveTo>
                    <a:pt x="874426" y="47663"/>
                  </a:moveTo>
                  <a:lnTo>
                    <a:pt x="861568" y="47663"/>
                  </a:lnTo>
                  <a:lnTo>
                    <a:pt x="861694" y="69608"/>
                  </a:lnTo>
                  <a:lnTo>
                    <a:pt x="874341" y="69608"/>
                  </a:lnTo>
                  <a:lnTo>
                    <a:pt x="893191" y="58496"/>
                  </a:lnTo>
                  <a:lnTo>
                    <a:pt x="874426" y="47663"/>
                  </a:lnTo>
                  <a:close/>
                </a:path>
                <a:path w="893445" h="118110">
                  <a:moveTo>
                    <a:pt x="791971" y="0"/>
                  </a:moveTo>
                  <a:lnTo>
                    <a:pt x="784098" y="2082"/>
                  </a:lnTo>
                  <a:lnTo>
                    <a:pt x="780669" y="8153"/>
                  </a:lnTo>
                  <a:lnTo>
                    <a:pt x="777113" y="14236"/>
                  </a:lnTo>
                  <a:lnTo>
                    <a:pt x="779271" y="21996"/>
                  </a:lnTo>
                  <a:lnTo>
                    <a:pt x="785241" y="25501"/>
                  </a:lnTo>
                  <a:lnTo>
                    <a:pt x="842823" y="58721"/>
                  </a:lnTo>
                  <a:lnTo>
                    <a:pt x="861568" y="47663"/>
                  </a:lnTo>
                  <a:lnTo>
                    <a:pt x="874426" y="47663"/>
                  </a:lnTo>
                  <a:lnTo>
                    <a:pt x="79197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05886" y="491109"/>
            <a:ext cx="2325876" cy="294894"/>
            <a:chOff x="3405886" y="491109"/>
            <a:chExt cx="2325876" cy="2948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1219" y="496443"/>
              <a:ext cx="2315209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5886" y="491109"/>
              <a:ext cx="1328165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382" y="548386"/>
              <a:ext cx="124206" cy="1620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1297" y="502411"/>
              <a:ext cx="680465" cy="2169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8340" y="1618234"/>
            <a:ext cx="7602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scanf</a:t>
            </a:r>
            <a:r>
              <a:rPr sz="1800" b="1" i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part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81BC"/>
                </a:solidFill>
                <a:latin typeface="Calibri"/>
                <a:cs typeface="Calibri"/>
              </a:rPr>
              <a:t>stdio</a:t>
            </a:r>
            <a:r>
              <a:rPr sz="1800" b="1" i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library,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variable.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2441575"/>
            <a:ext cx="631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y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</a:t>
            </a:r>
            <a:r>
              <a:rPr sz="18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990164"/>
            <a:ext cx="4221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scanf(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</a:t>
            </a:r>
            <a:r>
              <a:rPr sz="1800" i="1" spc="-10" dirty="0">
                <a:solidFill>
                  <a:srgbClr val="F79546"/>
                </a:solidFill>
                <a:latin typeface="Calibri"/>
                <a:cs typeface="Calibri"/>
              </a:rPr>
              <a:t>formatSpecifier</a:t>
            </a:r>
            <a:r>
              <a:rPr sz="1800" spc="-10" dirty="0">
                <a:latin typeface="Calibri"/>
                <a:cs typeface="Calibri"/>
              </a:rPr>
              <a:t>”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&amp;</a:t>
            </a:r>
            <a:r>
              <a:rPr sz="1800" i="1" spc="-10" dirty="0">
                <a:solidFill>
                  <a:srgbClr val="F79546"/>
                </a:solidFill>
                <a:latin typeface="Calibri"/>
                <a:cs typeface="Calibri"/>
              </a:rPr>
              <a:t>VariableName</a:t>
            </a:r>
            <a:r>
              <a:rPr sz="1800" i="1" spc="4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4775" y="2631948"/>
            <a:ext cx="7143115" cy="2970530"/>
            <a:chOff x="874775" y="2631948"/>
            <a:chExt cx="7143115" cy="29705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5529" y="4294336"/>
              <a:ext cx="5809706" cy="10773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775" y="3992880"/>
              <a:ext cx="7142988" cy="16093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4399" y="4085590"/>
              <a:ext cx="7010400" cy="1477010"/>
            </a:xfrm>
            <a:custGeom>
              <a:avLst/>
              <a:gdLst/>
              <a:ahLst/>
              <a:cxnLst/>
              <a:rect l="l" t="t" r="r" b="b"/>
              <a:pathLst>
                <a:path w="7010400" h="1477010">
                  <a:moveTo>
                    <a:pt x="0" y="246126"/>
                  </a:moveTo>
                  <a:lnTo>
                    <a:pt x="5001" y="196534"/>
                  </a:lnTo>
                  <a:lnTo>
                    <a:pt x="19344" y="150340"/>
                  </a:lnTo>
                  <a:lnTo>
                    <a:pt x="42041" y="108532"/>
                  </a:lnTo>
                  <a:lnTo>
                    <a:pt x="72101" y="72104"/>
                  </a:lnTo>
                  <a:lnTo>
                    <a:pt x="108534" y="42045"/>
                  </a:lnTo>
                  <a:lnTo>
                    <a:pt x="150350" y="19347"/>
                  </a:lnTo>
                  <a:lnTo>
                    <a:pt x="196561" y="5002"/>
                  </a:lnTo>
                  <a:lnTo>
                    <a:pt x="246176" y="0"/>
                  </a:lnTo>
                  <a:lnTo>
                    <a:pt x="6764274" y="0"/>
                  </a:lnTo>
                  <a:lnTo>
                    <a:pt x="6813865" y="5002"/>
                  </a:lnTo>
                  <a:lnTo>
                    <a:pt x="6860059" y="19347"/>
                  </a:lnTo>
                  <a:lnTo>
                    <a:pt x="6901867" y="42045"/>
                  </a:lnTo>
                  <a:lnTo>
                    <a:pt x="6938295" y="72104"/>
                  </a:lnTo>
                  <a:lnTo>
                    <a:pt x="6968354" y="108532"/>
                  </a:lnTo>
                  <a:lnTo>
                    <a:pt x="6991052" y="150340"/>
                  </a:lnTo>
                  <a:lnTo>
                    <a:pt x="7005397" y="196534"/>
                  </a:lnTo>
                  <a:lnTo>
                    <a:pt x="7010400" y="246126"/>
                  </a:lnTo>
                  <a:lnTo>
                    <a:pt x="7010400" y="1230884"/>
                  </a:lnTo>
                  <a:lnTo>
                    <a:pt x="7005397" y="1280475"/>
                  </a:lnTo>
                  <a:lnTo>
                    <a:pt x="6991052" y="1326669"/>
                  </a:lnTo>
                  <a:lnTo>
                    <a:pt x="6968354" y="1368477"/>
                  </a:lnTo>
                  <a:lnTo>
                    <a:pt x="6938295" y="1404905"/>
                  </a:lnTo>
                  <a:lnTo>
                    <a:pt x="6901867" y="1434964"/>
                  </a:lnTo>
                  <a:lnTo>
                    <a:pt x="6860059" y="1457662"/>
                  </a:lnTo>
                  <a:lnTo>
                    <a:pt x="6813865" y="1472007"/>
                  </a:lnTo>
                  <a:lnTo>
                    <a:pt x="6764274" y="1477010"/>
                  </a:lnTo>
                  <a:lnTo>
                    <a:pt x="246176" y="1477010"/>
                  </a:lnTo>
                  <a:lnTo>
                    <a:pt x="196561" y="1472007"/>
                  </a:lnTo>
                  <a:lnTo>
                    <a:pt x="150350" y="1457662"/>
                  </a:lnTo>
                  <a:lnTo>
                    <a:pt x="108534" y="1434964"/>
                  </a:lnTo>
                  <a:lnTo>
                    <a:pt x="72101" y="1404905"/>
                  </a:lnTo>
                  <a:lnTo>
                    <a:pt x="42041" y="1368477"/>
                  </a:lnTo>
                  <a:lnTo>
                    <a:pt x="19344" y="1326669"/>
                  </a:lnTo>
                  <a:lnTo>
                    <a:pt x="5001" y="1280475"/>
                  </a:lnTo>
                  <a:lnTo>
                    <a:pt x="0" y="1230884"/>
                  </a:lnTo>
                  <a:lnTo>
                    <a:pt x="0" y="24612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1152" y="2644140"/>
              <a:ext cx="310896" cy="5029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17671" y="2667000"/>
              <a:ext cx="118110" cy="304800"/>
            </a:xfrm>
            <a:custGeom>
              <a:avLst/>
              <a:gdLst/>
              <a:ahLst/>
              <a:cxnLst/>
              <a:rect l="l" t="t" r="r" b="b"/>
              <a:pathLst>
                <a:path w="118110" h="304800">
                  <a:moveTo>
                    <a:pt x="71627" y="0"/>
                  </a:moveTo>
                  <a:lnTo>
                    <a:pt x="46227" y="0"/>
                  </a:lnTo>
                  <a:lnTo>
                    <a:pt x="46227" y="101600"/>
                  </a:lnTo>
                  <a:lnTo>
                    <a:pt x="71627" y="101600"/>
                  </a:lnTo>
                  <a:lnTo>
                    <a:pt x="71627" y="0"/>
                  </a:lnTo>
                  <a:close/>
                </a:path>
                <a:path w="118110" h="304800">
                  <a:moveTo>
                    <a:pt x="14096" y="188975"/>
                  </a:moveTo>
                  <a:lnTo>
                    <a:pt x="8127" y="192532"/>
                  </a:lnTo>
                  <a:lnTo>
                    <a:pt x="2031" y="195961"/>
                  </a:lnTo>
                  <a:lnTo>
                    <a:pt x="0" y="203835"/>
                  </a:lnTo>
                  <a:lnTo>
                    <a:pt x="3555" y="209803"/>
                  </a:lnTo>
                  <a:lnTo>
                    <a:pt x="58927" y="304800"/>
                  </a:lnTo>
                  <a:lnTo>
                    <a:pt x="73733" y="279400"/>
                  </a:lnTo>
                  <a:lnTo>
                    <a:pt x="46227" y="279400"/>
                  </a:lnTo>
                  <a:lnTo>
                    <a:pt x="46227" y="232809"/>
                  </a:lnTo>
                  <a:lnTo>
                    <a:pt x="25400" y="197103"/>
                  </a:lnTo>
                  <a:lnTo>
                    <a:pt x="21970" y="191008"/>
                  </a:lnTo>
                  <a:lnTo>
                    <a:pt x="14096" y="188975"/>
                  </a:lnTo>
                  <a:close/>
                </a:path>
                <a:path w="118110" h="304800">
                  <a:moveTo>
                    <a:pt x="46227" y="232809"/>
                  </a:moveTo>
                  <a:lnTo>
                    <a:pt x="46227" y="279400"/>
                  </a:lnTo>
                  <a:lnTo>
                    <a:pt x="71627" y="279400"/>
                  </a:lnTo>
                  <a:lnTo>
                    <a:pt x="71627" y="273303"/>
                  </a:lnTo>
                  <a:lnTo>
                    <a:pt x="48005" y="273303"/>
                  </a:lnTo>
                  <a:lnTo>
                    <a:pt x="58927" y="254580"/>
                  </a:lnTo>
                  <a:lnTo>
                    <a:pt x="46227" y="232809"/>
                  </a:lnTo>
                  <a:close/>
                </a:path>
                <a:path w="118110" h="304800">
                  <a:moveTo>
                    <a:pt x="103758" y="188975"/>
                  </a:moveTo>
                  <a:lnTo>
                    <a:pt x="95885" y="191008"/>
                  </a:lnTo>
                  <a:lnTo>
                    <a:pt x="92455" y="197103"/>
                  </a:lnTo>
                  <a:lnTo>
                    <a:pt x="71627" y="232809"/>
                  </a:lnTo>
                  <a:lnTo>
                    <a:pt x="71627" y="279400"/>
                  </a:lnTo>
                  <a:lnTo>
                    <a:pt x="73733" y="279400"/>
                  </a:lnTo>
                  <a:lnTo>
                    <a:pt x="114300" y="209803"/>
                  </a:lnTo>
                  <a:lnTo>
                    <a:pt x="117855" y="203835"/>
                  </a:lnTo>
                  <a:lnTo>
                    <a:pt x="115824" y="195961"/>
                  </a:lnTo>
                  <a:lnTo>
                    <a:pt x="109727" y="192532"/>
                  </a:lnTo>
                  <a:lnTo>
                    <a:pt x="103758" y="188975"/>
                  </a:lnTo>
                  <a:close/>
                </a:path>
                <a:path w="118110" h="304800">
                  <a:moveTo>
                    <a:pt x="58927" y="254580"/>
                  </a:moveTo>
                  <a:lnTo>
                    <a:pt x="48005" y="273303"/>
                  </a:lnTo>
                  <a:lnTo>
                    <a:pt x="69850" y="273303"/>
                  </a:lnTo>
                  <a:lnTo>
                    <a:pt x="58927" y="254580"/>
                  </a:lnTo>
                  <a:close/>
                </a:path>
                <a:path w="118110" h="304800">
                  <a:moveTo>
                    <a:pt x="71627" y="232809"/>
                  </a:moveTo>
                  <a:lnTo>
                    <a:pt x="58927" y="254580"/>
                  </a:lnTo>
                  <a:lnTo>
                    <a:pt x="69850" y="273303"/>
                  </a:lnTo>
                  <a:lnTo>
                    <a:pt x="71627" y="273303"/>
                  </a:lnTo>
                  <a:lnTo>
                    <a:pt x="71627" y="232809"/>
                  </a:lnTo>
                  <a:close/>
                </a:path>
                <a:path w="118110" h="304800">
                  <a:moveTo>
                    <a:pt x="71627" y="177800"/>
                  </a:moveTo>
                  <a:lnTo>
                    <a:pt x="46227" y="177800"/>
                  </a:lnTo>
                  <a:lnTo>
                    <a:pt x="46227" y="232809"/>
                  </a:lnTo>
                  <a:lnTo>
                    <a:pt x="58927" y="254580"/>
                  </a:lnTo>
                  <a:lnTo>
                    <a:pt x="71627" y="232809"/>
                  </a:lnTo>
                  <a:lnTo>
                    <a:pt x="71627" y="1778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3927" y="2631948"/>
              <a:ext cx="1990344" cy="10972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63900" y="2304415"/>
            <a:ext cx="4753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5960" algn="l"/>
              </a:tabLst>
            </a:pPr>
            <a:r>
              <a:rPr sz="1800" u="heavy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operator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endParaRPr sz="1800">
              <a:latin typeface="Calibri"/>
              <a:cs typeface="Calibri"/>
            </a:endParaRPr>
          </a:p>
          <a:p>
            <a:pPr marL="19716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r>
              <a:rPr sz="1800" spc="-10" dirty="0">
                <a:latin typeface="Calibri"/>
                <a:cs typeface="Calibri"/>
              </a:rPr>
              <a:t> later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581" y="522477"/>
            <a:ext cx="6923532" cy="5878323"/>
            <a:chOff x="1600581" y="522477"/>
            <a:chExt cx="6923532" cy="587832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0044" y="528193"/>
              <a:ext cx="827277" cy="185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5364" y="538098"/>
              <a:ext cx="177292" cy="1757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4711" y="522477"/>
              <a:ext cx="583946" cy="1964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2954" y="3359785"/>
              <a:ext cx="2176906" cy="30410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5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9"/>
              <a:ext cx="107822" cy="990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95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69"/>
              <a:ext cx="234442" cy="145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600" y="1676450"/>
              <a:ext cx="4104513" cy="60700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7340" y="1237234"/>
            <a:ext cx="57080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8862" y="518921"/>
            <a:ext cx="1451990" cy="286131"/>
            <a:chOff x="3848862" y="518921"/>
            <a:chExt cx="1451990" cy="28613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4195" y="524255"/>
              <a:ext cx="1441323" cy="2754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2513" y="518921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8862" y="529336"/>
              <a:ext cx="180721" cy="180721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4800" y="1371600"/>
          <a:ext cx="8225784" cy="479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Arithmetic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~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^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Assignment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&amp;=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|=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^=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Relational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&amp;&amp;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||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sizeof()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Ternary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63245" algn="l"/>
                          <a:tab pos="12547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	:	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1893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&amp;	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Dereference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20015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	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Subscriptor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318770" algn="l"/>
                          <a:tab pos="117411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	]	(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 be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450" y="1365250"/>
            <a:ext cx="8242300" cy="4806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26815" y="491109"/>
            <a:ext cx="5238999" cy="1901560"/>
            <a:chOff x="3226815" y="491109"/>
            <a:chExt cx="5238999" cy="1901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149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540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6815" y="491109"/>
              <a:ext cx="13986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0498" y="987561"/>
              <a:ext cx="3005316" cy="14051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86400" y="1071625"/>
              <a:ext cx="2895600" cy="1290955"/>
            </a:xfrm>
            <a:custGeom>
              <a:avLst/>
              <a:gdLst/>
              <a:ahLst/>
              <a:cxnLst/>
              <a:rect l="l" t="t" r="r" b="b"/>
              <a:pathLst>
                <a:path w="2895600" h="1290955">
                  <a:moveTo>
                    <a:pt x="0" y="215137"/>
                  </a:moveTo>
                  <a:lnTo>
                    <a:pt x="5679" y="165831"/>
                  </a:lnTo>
                  <a:lnTo>
                    <a:pt x="21857" y="120557"/>
                  </a:lnTo>
                  <a:lnTo>
                    <a:pt x="47246" y="80610"/>
                  </a:lnTo>
                  <a:lnTo>
                    <a:pt x="80557" y="47286"/>
                  </a:lnTo>
                  <a:lnTo>
                    <a:pt x="120501" y="21879"/>
                  </a:lnTo>
                  <a:lnTo>
                    <a:pt x="165791" y="5685"/>
                  </a:lnTo>
                  <a:lnTo>
                    <a:pt x="215137" y="0"/>
                  </a:lnTo>
                  <a:lnTo>
                    <a:pt x="2680461" y="0"/>
                  </a:lnTo>
                  <a:lnTo>
                    <a:pt x="2729808" y="5685"/>
                  </a:lnTo>
                  <a:lnTo>
                    <a:pt x="2775098" y="21879"/>
                  </a:lnTo>
                  <a:lnTo>
                    <a:pt x="2815042" y="47286"/>
                  </a:lnTo>
                  <a:lnTo>
                    <a:pt x="2848353" y="80610"/>
                  </a:lnTo>
                  <a:lnTo>
                    <a:pt x="2873742" y="120557"/>
                  </a:lnTo>
                  <a:lnTo>
                    <a:pt x="2889920" y="165831"/>
                  </a:lnTo>
                  <a:lnTo>
                    <a:pt x="2895600" y="215137"/>
                  </a:lnTo>
                  <a:lnTo>
                    <a:pt x="2895600" y="1075436"/>
                  </a:lnTo>
                  <a:lnTo>
                    <a:pt x="2889920" y="1124782"/>
                  </a:lnTo>
                  <a:lnTo>
                    <a:pt x="2873742" y="1170072"/>
                  </a:lnTo>
                  <a:lnTo>
                    <a:pt x="2848353" y="1210016"/>
                  </a:lnTo>
                  <a:lnTo>
                    <a:pt x="2815042" y="1243327"/>
                  </a:lnTo>
                  <a:lnTo>
                    <a:pt x="2775098" y="1268716"/>
                  </a:lnTo>
                  <a:lnTo>
                    <a:pt x="2729808" y="1284894"/>
                  </a:lnTo>
                  <a:lnTo>
                    <a:pt x="2680461" y="1290574"/>
                  </a:lnTo>
                  <a:lnTo>
                    <a:pt x="215137" y="1290574"/>
                  </a:lnTo>
                  <a:lnTo>
                    <a:pt x="165791" y="1284894"/>
                  </a:lnTo>
                  <a:lnTo>
                    <a:pt x="120501" y="1268716"/>
                  </a:lnTo>
                  <a:lnTo>
                    <a:pt x="80557" y="1243327"/>
                  </a:lnTo>
                  <a:lnTo>
                    <a:pt x="47246" y="1210016"/>
                  </a:lnTo>
                  <a:lnTo>
                    <a:pt x="21857" y="1170072"/>
                  </a:lnTo>
                  <a:lnTo>
                    <a:pt x="5679" y="1124782"/>
                  </a:lnTo>
                  <a:lnTo>
                    <a:pt x="0" y="1075436"/>
                  </a:lnTo>
                  <a:lnTo>
                    <a:pt x="0" y="2151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1493011"/>
            <a:ext cx="44850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2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Subtraction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Multiplication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Division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4984" y="1113853"/>
            <a:ext cx="7662545" cy="5065395"/>
            <a:chOff x="514984" y="1113853"/>
            <a:chExt cx="7662545" cy="5065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84" y="2659260"/>
              <a:ext cx="5407483" cy="2380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984" y="3764299"/>
              <a:ext cx="5342180" cy="2251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984" y="4792929"/>
              <a:ext cx="5352415" cy="26332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122" y="5940795"/>
              <a:ext cx="5296660" cy="2382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7400" y="1113853"/>
              <a:ext cx="2309749" cy="117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0747" y="491109"/>
            <a:ext cx="2671064" cy="313944"/>
            <a:chOff x="3190747" y="491109"/>
            <a:chExt cx="2671064" cy="3139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6081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472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747" y="491109"/>
              <a:ext cx="1398777" cy="2282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465326"/>
            <a:ext cx="44850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5-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Modulus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reminder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2700" marR="3686810" algn="just">
              <a:lnSpc>
                <a:spcPts val="6480"/>
              </a:lnSpc>
              <a:spcBef>
                <a:spcPts val="935"/>
              </a:spcBef>
            </a:pP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ample  </a:t>
            </a: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ample  </a:t>
            </a: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0737" y="987561"/>
            <a:ext cx="7945120" cy="5226050"/>
            <a:chOff x="520737" y="987561"/>
            <a:chExt cx="7945120" cy="52260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958" y="2600152"/>
              <a:ext cx="5278437" cy="2323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586" y="3515457"/>
              <a:ext cx="5289946" cy="2328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56" y="4352470"/>
              <a:ext cx="5298507" cy="2078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856" y="5248233"/>
              <a:ext cx="5273386" cy="2070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37" y="5995717"/>
              <a:ext cx="5281029" cy="2173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0498" y="987561"/>
              <a:ext cx="3005316" cy="14051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86399" y="1071626"/>
              <a:ext cx="2895600" cy="1290955"/>
            </a:xfrm>
            <a:custGeom>
              <a:avLst/>
              <a:gdLst/>
              <a:ahLst/>
              <a:cxnLst/>
              <a:rect l="l" t="t" r="r" b="b"/>
              <a:pathLst>
                <a:path w="2895600" h="1290955">
                  <a:moveTo>
                    <a:pt x="0" y="215137"/>
                  </a:moveTo>
                  <a:lnTo>
                    <a:pt x="5679" y="165831"/>
                  </a:lnTo>
                  <a:lnTo>
                    <a:pt x="21857" y="120557"/>
                  </a:lnTo>
                  <a:lnTo>
                    <a:pt x="47246" y="80610"/>
                  </a:lnTo>
                  <a:lnTo>
                    <a:pt x="80557" y="47286"/>
                  </a:lnTo>
                  <a:lnTo>
                    <a:pt x="120501" y="21879"/>
                  </a:lnTo>
                  <a:lnTo>
                    <a:pt x="165791" y="5685"/>
                  </a:lnTo>
                  <a:lnTo>
                    <a:pt x="215137" y="0"/>
                  </a:lnTo>
                  <a:lnTo>
                    <a:pt x="2680461" y="0"/>
                  </a:lnTo>
                  <a:lnTo>
                    <a:pt x="2729808" y="5685"/>
                  </a:lnTo>
                  <a:lnTo>
                    <a:pt x="2775098" y="21879"/>
                  </a:lnTo>
                  <a:lnTo>
                    <a:pt x="2815042" y="47286"/>
                  </a:lnTo>
                  <a:lnTo>
                    <a:pt x="2848353" y="80610"/>
                  </a:lnTo>
                  <a:lnTo>
                    <a:pt x="2873742" y="120557"/>
                  </a:lnTo>
                  <a:lnTo>
                    <a:pt x="2889920" y="165831"/>
                  </a:lnTo>
                  <a:lnTo>
                    <a:pt x="2895600" y="215137"/>
                  </a:lnTo>
                  <a:lnTo>
                    <a:pt x="2895600" y="1075436"/>
                  </a:lnTo>
                  <a:lnTo>
                    <a:pt x="2889920" y="1124782"/>
                  </a:lnTo>
                  <a:lnTo>
                    <a:pt x="2873742" y="1170072"/>
                  </a:lnTo>
                  <a:lnTo>
                    <a:pt x="2848353" y="1210016"/>
                  </a:lnTo>
                  <a:lnTo>
                    <a:pt x="2815042" y="1243327"/>
                  </a:lnTo>
                  <a:lnTo>
                    <a:pt x="2775098" y="1268716"/>
                  </a:lnTo>
                  <a:lnTo>
                    <a:pt x="2729808" y="1284894"/>
                  </a:lnTo>
                  <a:lnTo>
                    <a:pt x="2680461" y="1290574"/>
                  </a:lnTo>
                  <a:lnTo>
                    <a:pt x="215137" y="1290574"/>
                  </a:lnTo>
                  <a:lnTo>
                    <a:pt x="165791" y="1284894"/>
                  </a:lnTo>
                  <a:lnTo>
                    <a:pt x="120501" y="1268716"/>
                  </a:lnTo>
                  <a:lnTo>
                    <a:pt x="80557" y="1243327"/>
                  </a:lnTo>
                  <a:lnTo>
                    <a:pt x="47246" y="1210016"/>
                  </a:lnTo>
                  <a:lnTo>
                    <a:pt x="21857" y="1170072"/>
                  </a:lnTo>
                  <a:lnTo>
                    <a:pt x="5679" y="1124782"/>
                  </a:lnTo>
                  <a:lnTo>
                    <a:pt x="0" y="1075436"/>
                  </a:lnTo>
                  <a:lnTo>
                    <a:pt x="0" y="2151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7399" y="1113853"/>
              <a:ext cx="2309749" cy="117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83" y="208786"/>
            <a:ext cx="8954770" cy="6596380"/>
            <a:chOff x="130183" y="208786"/>
            <a:chExt cx="8954770" cy="659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1569" y="528193"/>
              <a:ext cx="814451" cy="1854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28920" y="559180"/>
              <a:ext cx="157480" cy="144145"/>
            </a:xfrm>
            <a:custGeom>
              <a:avLst/>
              <a:gdLst/>
              <a:ahLst/>
              <a:cxnLst/>
              <a:rect l="l" t="t" r="r" b="b"/>
              <a:pathLst>
                <a:path w="157479" h="144145">
                  <a:moveTo>
                    <a:pt x="75691" y="67818"/>
                  </a:moveTo>
                  <a:lnTo>
                    <a:pt x="75945" y="67818"/>
                  </a:lnTo>
                  <a:lnTo>
                    <a:pt x="76200" y="67945"/>
                  </a:lnTo>
                  <a:lnTo>
                    <a:pt x="76200" y="68199"/>
                  </a:lnTo>
                  <a:lnTo>
                    <a:pt x="75691" y="67818"/>
                  </a:lnTo>
                  <a:close/>
                </a:path>
                <a:path w="157479" h="144145">
                  <a:moveTo>
                    <a:pt x="87375" y="0"/>
                  </a:moveTo>
                  <a:lnTo>
                    <a:pt x="90042" y="0"/>
                  </a:lnTo>
                  <a:lnTo>
                    <a:pt x="91693" y="762"/>
                  </a:lnTo>
                  <a:lnTo>
                    <a:pt x="92455" y="1143"/>
                  </a:lnTo>
                  <a:lnTo>
                    <a:pt x="93090" y="889"/>
                  </a:lnTo>
                  <a:lnTo>
                    <a:pt x="94233" y="889"/>
                  </a:lnTo>
                  <a:lnTo>
                    <a:pt x="96012" y="889"/>
                  </a:lnTo>
                  <a:lnTo>
                    <a:pt x="97408" y="1651"/>
                  </a:lnTo>
                  <a:lnTo>
                    <a:pt x="98298" y="3048"/>
                  </a:lnTo>
                  <a:lnTo>
                    <a:pt x="102488" y="1143"/>
                  </a:lnTo>
                  <a:lnTo>
                    <a:pt x="108712" y="1651"/>
                  </a:lnTo>
                  <a:lnTo>
                    <a:pt x="116458" y="1143"/>
                  </a:lnTo>
                  <a:lnTo>
                    <a:pt x="116458" y="3175"/>
                  </a:lnTo>
                  <a:lnTo>
                    <a:pt x="121030" y="4953"/>
                  </a:lnTo>
                  <a:lnTo>
                    <a:pt x="121157" y="5334"/>
                  </a:lnTo>
                  <a:lnTo>
                    <a:pt x="125094" y="6350"/>
                  </a:lnTo>
                  <a:lnTo>
                    <a:pt x="132587" y="8001"/>
                  </a:lnTo>
                  <a:lnTo>
                    <a:pt x="136016" y="13335"/>
                  </a:lnTo>
                  <a:lnTo>
                    <a:pt x="138556" y="15367"/>
                  </a:lnTo>
                  <a:lnTo>
                    <a:pt x="140334" y="17018"/>
                  </a:lnTo>
                  <a:lnTo>
                    <a:pt x="141604" y="18415"/>
                  </a:lnTo>
                  <a:lnTo>
                    <a:pt x="141986" y="19558"/>
                  </a:lnTo>
                  <a:lnTo>
                    <a:pt x="144271" y="26289"/>
                  </a:lnTo>
                  <a:lnTo>
                    <a:pt x="143382" y="27178"/>
                  </a:lnTo>
                  <a:lnTo>
                    <a:pt x="142748" y="28321"/>
                  </a:lnTo>
                  <a:lnTo>
                    <a:pt x="142112" y="29718"/>
                  </a:lnTo>
                  <a:lnTo>
                    <a:pt x="138683" y="38989"/>
                  </a:lnTo>
                  <a:lnTo>
                    <a:pt x="133984" y="44323"/>
                  </a:lnTo>
                  <a:lnTo>
                    <a:pt x="128015" y="45720"/>
                  </a:lnTo>
                  <a:lnTo>
                    <a:pt x="126873" y="47498"/>
                  </a:lnTo>
                  <a:lnTo>
                    <a:pt x="126237" y="48260"/>
                  </a:lnTo>
                  <a:lnTo>
                    <a:pt x="123698" y="49784"/>
                  </a:lnTo>
                  <a:lnTo>
                    <a:pt x="119252" y="51943"/>
                  </a:lnTo>
                  <a:lnTo>
                    <a:pt x="112267" y="53340"/>
                  </a:lnTo>
                  <a:lnTo>
                    <a:pt x="108076" y="56515"/>
                  </a:lnTo>
                  <a:lnTo>
                    <a:pt x="103250" y="58039"/>
                  </a:lnTo>
                  <a:lnTo>
                    <a:pt x="98551" y="59690"/>
                  </a:lnTo>
                  <a:lnTo>
                    <a:pt x="93979" y="61595"/>
                  </a:lnTo>
                  <a:lnTo>
                    <a:pt x="93979" y="61849"/>
                  </a:lnTo>
                  <a:lnTo>
                    <a:pt x="93852" y="62103"/>
                  </a:lnTo>
                  <a:lnTo>
                    <a:pt x="90169" y="62103"/>
                  </a:lnTo>
                  <a:lnTo>
                    <a:pt x="88645" y="64262"/>
                  </a:lnTo>
                  <a:lnTo>
                    <a:pt x="84708" y="65151"/>
                  </a:lnTo>
                  <a:lnTo>
                    <a:pt x="81406" y="66167"/>
                  </a:lnTo>
                  <a:lnTo>
                    <a:pt x="78486" y="67691"/>
                  </a:lnTo>
                  <a:lnTo>
                    <a:pt x="80390" y="68326"/>
                  </a:lnTo>
                  <a:lnTo>
                    <a:pt x="81406" y="68707"/>
                  </a:lnTo>
                  <a:lnTo>
                    <a:pt x="81533" y="68961"/>
                  </a:lnTo>
                  <a:lnTo>
                    <a:pt x="85089" y="67818"/>
                  </a:lnTo>
                  <a:lnTo>
                    <a:pt x="87502" y="68961"/>
                  </a:lnTo>
                  <a:lnTo>
                    <a:pt x="92709" y="68707"/>
                  </a:lnTo>
                  <a:lnTo>
                    <a:pt x="93217" y="69596"/>
                  </a:lnTo>
                  <a:lnTo>
                    <a:pt x="93599" y="69977"/>
                  </a:lnTo>
                  <a:lnTo>
                    <a:pt x="94741" y="69977"/>
                  </a:lnTo>
                  <a:lnTo>
                    <a:pt x="100329" y="68707"/>
                  </a:lnTo>
                  <a:lnTo>
                    <a:pt x="104393" y="71501"/>
                  </a:lnTo>
                  <a:lnTo>
                    <a:pt x="107061" y="69596"/>
                  </a:lnTo>
                  <a:lnTo>
                    <a:pt x="110489" y="70231"/>
                  </a:lnTo>
                  <a:lnTo>
                    <a:pt x="112267" y="71120"/>
                  </a:lnTo>
                  <a:lnTo>
                    <a:pt x="112649" y="72390"/>
                  </a:lnTo>
                  <a:lnTo>
                    <a:pt x="115950" y="73787"/>
                  </a:lnTo>
                  <a:lnTo>
                    <a:pt x="120395" y="74422"/>
                  </a:lnTo>
                  <a:lnTo>
                    <a:pt x="126237" y="74422"/>
                  </a:lnTo>
                  <a:lnTo>
                    <a:pt x="127507" y="76073"/>
                  </a:lnTo>
                  <a:lnTo>
                    <a:pt x="129031" y="76835"/>
                  </a:lnTo>
                  <a:lnTo>
                    <a:pt x="130937" y="76835"/>
                  </a:lnTo>
                  <a:lnTo>
                    <a:pt x="131444" y="76835"/>
                  </a:lnTo>
                  <a:lnTo>
                    <a:pt x="138556" y="77343"/>
                  </a:lnTo>
                  <a:lnTo>
                    <a:pt x="142875" y="81026"/>
                  </a:lnTo>
                  <a:lnTo>
                    <a:pt x="146430" y="81026"/>
                  </a:lnTo>
                  <a:lnTo>
                    <a:pt x="152018" y="87376"/>
                  </a:lnTo>
                  <a:lnTo>
                    <a:pt x="153669" y="94742"/>
                  </a:lnTo>
                  <a:lnTo>
                    <a:pt x="153796" y="94996"/>
                  </a:lnTo>
                  <a:lnTo>
                    <a:pt x="154939" y="96393"/>
                  </a:lnTo>
                  <a:lnTo>
                    <a:pt x="157099" y="99060"/>
                  </a:lnTo>
                  <a:lnTo>
                    <a:pt x="156590" y="102362"/>
                  </a:lnTo>
                  <a:lnTo>
                    <a:pt x="157099" y="106299"/>
                  </a:lnTo>
                  <a:lnTo>
                    <a:pt x="153034" y="110744"/>
                  </a:lnTo>
                  <a:lnTo>
                    <a:pt x="152780" y="111252"/>
                  </a:lnTo>
                  <a:lnTo>
                    <a:pt x="152653" y="112141"/>
                  </a:lnTo>
                  <a:lnTo>
                    <a:pt x="151637" y="116078"/>
                  </a:lnTo>
                  <a:lnTo>
                    <a:pt x="145287" y="119634"/>
                  </a:lnTo>
                  <a:lnTo>
                    <a:pt x="145161" y="121412"/>
                  </a:lnTo>
                  <a:lnTo>
                    <a:pt x="141096" y="122301"/>
                  </a:lnTo>
                  <a:lnTo>
                    <a:pt x="137667" y="126619"/>
                  </a:lnTo>
                  <a:lnTo>
                    <a:pt x="133857" y="127635"/>
                  </a:lnTo>
                  <a:lnTo>
                    <a:pt x="130809" y="128651"/>
                  </a:lnTo>
                  <a:lnTo>
                    <a:pt x="128650" y="129794"/>
                  </a:lnTo>
                  <a:lnTo>
                    <a:pt x="126491" y="130937"/>
                  </a:lnTo>
                  <a:lnTo>
                    <a:pt x="125094" y="131445"/>
                  </a:lnTo>
                  <a:lnTo>
                    <a:pt x="124713" y="131445"/>
                  </a:lnTo>
                  <a:lnTo>
                    <a:pt x="123443" y="133731"/>
                  </a:lnTo>
                  <a:lnTo>
                    <a:pt x="119887" y="135001"/>
                  </a:lnTo>
                  <a:lnTo>
                    <a:pt x="114300" y="135255"/>
                  </a:lnTo>
                  <a:lnTo>
                    <a:pt x="113537" y="135890"/>
                  </a:lnTo>
                  <a:lnTo>
                    <a:pt x="111125" y="136906"/>
                  </a:lnTo>
                  <a:lnTo>
                    <a:pt x="107061" y="138049"/>
                  </a:lnTo>
                  <a:lnTo>
                    <a:pt x="102996" y="139319"/>
                  </a:lnTo>
                  <a:lnTo>
                    <a:pt x="100456" y="139954"/>
                  </a:lnTo>
                  <a:lnTo>
                    <a:pt x="99694" y="139954"/>
                  </a:lnTo>
                  <a:lnTo>
                    <a:pt x="96774" y="139319"/>
                  </a:lnTo>
                  <a:lnTo>
                    <a:pt x="83819" y="143129"/>
                  </a:lnTo>
                  <a:lnTo>
                    <a:pt x="77977" y="142748"/>
                  </a:lnTo>
                  <a:lnTo>
                    <a:pt x="72389" y="141351"/>
                  </a:lnTo>
                  <a:lnTo>
                    <a:pt x="71754" y="141351"/>
                  </a:lnTo>
                  <a:lnTo>
                    <a:pt x="69976" y="141859"/>
                  </a:lnTo>
                  <a:lnTo>
                    <a:pt x="67055" y="142748"/>
                  </a:lnTo>
                  <a:lnTo>
                    <a:pt x="60451" y="143637"/>
                  </a:lnTo>
                  <a:lnTo>
                    <a:pt x="55879" y="142875"/>
                  </a:lnTo>
                  <a:lnTo>
                    <a:pt x="52196" y="143637"/>
                  </a:lnTo>
                  <a:lnTo>
                    <a:pt x="50418" y="142875"/>
                  </a:lnTo>
                  <a:lnTo>
                    <a:pt x="48894" y="142240"/>
                  </a:lnTo>
                  <a:lnTo>
                    <a:pt x="47751" y="141986"/>
                  </a:lnTo>
                  <a:lnTo>
                    <a:pt x="44450" y="143637"/>
                  </a:lnTo>
                  <a:lnTo>
                    <a:pt x="42417" y="143637"/>
                  </a:lnTo>
                  <a:lnTo>
                    <a:pt x="41020" y="143129"/>
                  </a:lnTo>
                  <a:lnTo>
                    <a:pt x="40386" y="142113"/>
                  </a:lnTo>
                  <a:lnTo>
                    <a:pt x="39624" y="142494"/>
                  </a:lnTo>
                  <a:lnTo>
                    <a:pt x="38734" y="143002"/>
                  </a:lnTo>
                  <a:lnTo>
                    <a:pt x="37591" y="143383"/>
                  </a:lnTo>
                  <a:lnTo>
                    <a:pt x="36449" y="143256"/>
                  </a:lnTo>
                  <a:lnTo>
                    <a:pt x="35940" y="143002"/>
                  </a:lnTo>
                  <a:lnTo>
                    <a:pt x="35940" y="142621"/>
                  </a:lnTo>
                  <a:lnTo>
                    <a:pt x="35305" y="143129"/>
                  </a:lnTo>
                  <a:lnTo>
                    <a:pt x="34162" y="143383"/>
                  </a:lnTo>
                  <a:lnTo>
                    <a:pt x="32638" y="143383"/>
                  </a:lnTo>
                  <a:lnTo>
                    <a:pt x="31876" y="143383"/>
                  </a:lnTo>
                  <a:lnTo>
                    <a:pt x="30861" y="143002"/>
                  </a:lnTo>
                  <a:lnTo>
                    <a:pt x="29337" y="142240"/>
                  </a:lnTo>
                  <a:lnTo>
                    <a:pt x="27812" y="141605"/>
                  </a:lnTo>
                  <a:lnTo>
                    <a:pt x="26796" y="141097"/>
                  </a:lnTo>
                  <a:lnTo>
                    <a:pt x="26288" y="141097"/>
                  </a:lnTo>
                  <a:lnTo>
                    <a:pt x="24764" y="141986"/>
                  </a:lnTo>
                  <a:lnTo>
                    <a:pt x="20319" y="139319"/>
                  </a:lnTo>
                  <a:lnTo>
                    <a:pt x="17652" y="141097"/>
                  </a:lnTo>
                  <a:lnTo>
                    <a:pt x="14096" y="139954"/>
                  </a:lnTo>
                  <a:lnTo>
                    <a:pt x="14224" y="140081"/>
                  </a:lnTo>
                  <a:lnTo>
                    <a:pt x="14096" y="140208"/>
                  </a:lnTo>
                  <a:lnTo>
                    <a:pt x="13842" y="140462"/>
                  </a:lnTo>
                  <a:lnTo>
                    <a:pt x="13207" y="141097"/>
                  </a:lnTo>
                  <a:lnTo>
                    <a:pt x="12064" y="141351"/>
                  </a:lnTo>
                  <a:lnTo>
                    <a:pt x="10413" y="141351"/>
                  </a:lnTo>
                  <a:lnTo>
                    <a:pt x="7619" y="139954"/>
                  </a:lnTo>
                  <a:lnTo>
                    <a:pt x="7619" y="137541"/>
                  </a:lnTo>
                  <a:lnTo>
                    <a:pt x="7619" y="138430"/>
                  </a:lnTo>
                  <a:lnTo>
                    <a:pt x="6603" y="138811"/>
                  </a:lnTo>
                  <a:lnTo>
                    <a:pt x="4699" y="138684"/>
                  </a:lnTo>
                  <a:lnTo>
                    <a:pt x="2793" y="138557"/>
                  </a:lnTo>
                  <a:lnTo>
                    <a:pt x="1524" y="137287"/>
                  </a:lnTo>
                  <a:lnTo>
                    <a:pt x="888" y="135128"/>
                  </a:lnTo>
                  <a:lnTo>
                    <a:pt x="253" y="132969"/>
                  </a:lnTo>
                  <a:lnTo>
                    <a:pt x="0" y="129413"/>
                  </a:lnTo>
                  <a:lnTo>
                    <a:pt x="0" y="124714"/>
                  </a:lnTo>
                  <a:lnTo>
                    <a:pt x="0" y="118872"/>
                  </a:lnTo>
                  <a:lnTo>
                    <a:pt x="2286" y="115951"/>
                  </a:lnTo>
                  <a:lnTo>
                    <a:pt x="6857" y="115951"/>
                  </a:lnTo>
                  <a:lnTo>
                    <a:pt x="6476" y="115951"/>
                  </a:lnTo>
                  <a:lnTo>
                    <a:pt x="6603" y="115570"/>
                  </a:lnTo>
                  <a:lnTo>
                    <a:pt x="10032" y="114935"/>
                  </a:lnTo>
                  <a:lnTo>
                    <a:pt x="16509" y="114046"/>
                  </a:lnTo>
                  <a:lnTo>
                    <a:pt x="23875" y="112903"/>
                  </a:lnTo>
                  <a:lnTo>
                    <a:pt x="24891" y="112903"/>
                  </a:lnTo>
                  <a:lnTo>
                    <a:pt x="26162" y="113538"/>
                  </a:lnTo>
                  <a:lnTo>
                    <a:pt x="27558" y="114681"/>
                  </a:lnTo>
                  <a:lnTo>
                    <a:pt x="29082" y="115824"/>
                  </a:lnTo>
                  <a:lnTo>
                    <a:pt x="29717" y="117221"/>
                  </a:lnTo>
                  <a:lnTo>
                    <a:pt x="29717" y="118999"/>
                  </a:lnTo>
                  <a:lnTo>
                    <a:pt x="29717" y="120777"/>
                  </a:lnTo>
                  <a:lnTo>
                    <a:pt x="16763" y="125222"/>
                  </a:lnTo>
                  <a:lnTo>
                    <a:pt x="16255" y="125984"/>
                  </a:lnTo>
                  <a:lnTo>
                    <a:pt x="16001" y="127508"/>
                  </a:lnTo>
                  <a:lnTo>
                    <a:pt x="18161" y="127635"/>
                  </a:lnTo>
                  <a:lnTo>
                    <a:pt x="21081" y="127889"/>
                  </a:lnTo>
                  <a:lnTo>
                    <a:pt x="25018" y="128397"/>
                  </a:lnTo>
                  <a:lnTo>
                    <a:pt x="25780" y="129032"/>
                  </a:lnTo>
                  <a:lnTo>
                    <a:pt x="26415" y="129413"/>
                  </a:lnTo>
                  <a:lnTo>
                    <a:pt x="26924" y="129413"/>
                  </a:lnTo>
                  <a:lnTo>
                    <a:pt x="27558" y="129413"/>
                  </a:lnTo>
                  <a:lnTo>
                    <a:pt x="29590" y="128778"/>
                  </a:lnTo>
                  <a:lnTo>
                    <a:pt x="32765" y="127635"/>
                  </a:lnTo>
                  <a:lnTo>
                    <a:pt x="33781" y="129413"/>
                  </a:lnTo>
                  <a:lnTo>
                    <a:pt x="41401" y="127635"/>
                  </a:lnTo>
                  <a:lnTo>
                    <a:pt x="45212" y="128905"/>
                  </a:lnTo>
                  <a:lnTo>
                    <a:pt x="47116" y="130429"/>
                  </a:lnTo>
                  <a:lnTo>
                    <a:pt x="47116" y="132207"/>
                  </a:lnTo>
                  <a:lnTo>
                    <a:pt x="48387" y="129794"/>
                  </a:lnTo>
                  <a:lnTo>
                    <a:pt x="52831" y="128524"/>
                  </a:lnTo>
                  <a:lnTo>
                    <a:pt x="60451" y="128524"/>
                  </a:lnTo>
                  <a:lnTo>
                    <a:pt x="62356" y="128524"/>
                  </a:lnTo>
                  <a:lnTo>
                    <a:pt x="63626" y="128778"/>
                  </a:lnTo>
                  <a:lnTo>
                    <a:pt x="64262" y="129413"/>
                  </a:lnTo>
                  <a:lnTo>
                    <a:pt x="64769" y="127889"/>
                  </a:lnTo>
                  <a:lnTo>
                    <a:pt x="66166" y="127127"/>
                  </a:lnTo>
                  <a:lnTo>
                    <a:pt x="68452" y="127127"/>
                  </a:lnTo>
                  <a:lnTo>
                    <a:pt x="69468" y="127127"/>
                  </a:lnTo>
                  <a:lnTo>
                    <a:pt x="70738" y="127635"/>
                  </a:lnTo>
                  <a:lnTo>
                    <a:pt x="72516" y="128905"/>
                  </a:lnTo>
                  <a:lnTo>
                    <a:pt x="72643" y="129159"/>
                  </a:lnTo>
                  <a:lnTo>
                    <a:pt x="74802" y="127000"/>
                  </a:lnTo>
                  <a:lnTo>
                    <a:pt x="76707" y="125984"/>
                  </a:lnTo>
                  <a:lnTo>
                    <a:pt x="78358" y="125984"/>
                  </a:lnTo>
                  <a:lnTo>
                    <a:pt x="80263" y="125984"/>
                  </a:lnTo>
                  <a:lnTo>
                    <a:pt x="81279" y="127254"/>
                  </a:lnTo>
                  <a:lnTo>
                    <a:pt x="82676" y="128016"/>
                  </a:lnTo>
                  <a:lnTo>
                    <a:pt x="84454" y="128016"/>
                  </a:lnTo>
                  <a:lnTo>
                    <a:pt x="91058" y="126492"/>
                  </a:lnTo>
                  <a:lnTo>
                    <a:pt x="95630" y="127127"/>
                  </a:lnTo>
                  <a:lnTo>
                    <a:pt x="101091" y="122555"/>
                  </a:lnTo>
                  <a:lnTo>
                    <a:pt x="104139" y="122936"/>
                  </a:lnTo>
                  <a:lnTo>
                    <a:pt x="105917" y="123190"/>
                  </a:lnTo>
                  <a:lnTo>
                    <a:pt x="106425" y="123190"/>
                  </a:lnTo>
                  <a:lnTo>
                    <a:pt x="108838" y="123190"/>
                  </a:lnTo>
                  <a:lnTo>
                    <a:pt x="111251" y="122047"/>
                  </a:lnTo>
                  <a:lnTo>
                    <a:pt x="113791" y="119888"/>
                  </a:lnTo>
                  <a:lnTo>
                    <a:pt x="117728" y="120142"/>
                  </a:lnTo>
                  <a:lnTo>
                    <a:pt x="117475" y="118618"/>
                  </a:lnTo>
                  <a:lnTo>
                    <a:pt x="124459" y="112903"/>
                  </a:lnTo>
                  <a:lnTo>
                    <a:pt x="128015" y="113665"/>
                  </a:lnTo>
                  <a:lnTo>
                    <a:pt x="129793" y="112522"/>
                  </a:lnTo>
                  <a:lnTo>
                    <a:pt x="132968" y="110490"/>
                  </a:lnTo>
                  <a:lnTo>
                    <a:pt x="136398" y="108458"/>
                  </a:lnTo>
                  <a:lnTo>
                    <a:pt x="139064" y="106299"/>
                  </a:lnTo>
                  <a:lnTo>
                    <a:pt x="140969" y="104013"/>
                  </a:lnTo>
                  <a:lnTo>
                    <a:pt x="141604" y="99441"/>
                  </a:lnTo>
                  <a:lnTo>
                    <a:pt x="141986" y="96901"/>
                  </a:lnTo>
                  <a:lnTo>
                    <a:pt x="141986" y="96520"/>
                  </a:lnTo>
                  <a:lnTo>
                    <a:pt x="141986" y="96139"/>
                  </a:lnTo>
                  <a:lnTo>
                    <a:pt x="141986" y="95758"/>
                  </a:lnTo>
                  <a:lnTo>
                    <a:pt x="141858" y="95631"/>
                  </a:lnTo>
                  <a:lnTo>
                    <a:pt x="141731" y="95377"/>
                  </a:lnTo>
                  <a:lnTo>
                    <a:pt x="141604" y="95123"/>
                  </a:lnTo>
                  <a:lnTo>
                    <a:pt x="141350" y="94869"/>
                  </a:lnTo>
                  <a:lnTo>
                    <a:pt x="141096" y="94615"/>
                  </a:lnTo>
                  <a:lnTo>
                    <a:pt x="140715" y="94488"/>
                  </a:lnTo>
                  <a:lnTo>
                    <a:pt x="140207" y="94234"/>
                  </a:lnTo>
                  <a:lnTo>
                    <a:pt x="139700" y="94107"/>
                  </a:lnTo>
                  <a:lnTo>
                    <a:pt x="138811" y="93853"/>
                  </a:lnTo>
                  <a:lnTo>
                    <a:pt x="137413" y="93472"/>
                  </a:lnTo>
                  <a:lnTo>
                    <a:pt x="136143" y="93091"/>
                  </a:lnTo>
                  <a:lnTo>
                    <a:pt x="134874" y="92329"/>
                  </a:lnTo>
                  <a:lnTo>
                    <a:pt x="133476" y="91186"/>
                  </a:lnTo>
                  <a:lnTo>
                    <a:pt x="130175" y="88646"/>
                  </a:lnTo>
                  <a:lnTo>
                    <a:pt x="122681" y="86995"/>
                  </a:lnTo>
                  <a:lnTo>
                    <a:pt x="115062" y="88519"/>
                  </a:lnTo>
                  <a:lnTo>
                    <a:pt x="112775" y="85471"/>
                  </a:lnTo>
                  <a:lnTo>
                    <a:pt x="109981" y="86106"/>
                  </a:lnTo>
                  <a:lnTo>
                    <a:pt x="105663" y="81280"/>
                  </a:lnTo>
                  <a:lnTo>
                    <a:pt x="103631" y="83693"/>
                  </a:lnTo>
                  <a:lnTo>
                    <a:pt x="101218" y="83185"/>
                  </a:lnTo>
                  <a:lnTo>
                    <a:pt x="99440" y="82804"/>
                  </a:lnTo>
                  <a:lnTo>
                    <a:pt x="98425" y="82804"/>
                  </a:lnTo>
                  <a:lnTo>
                    <a:pt x="97916" y="82804"/>
                  </a:lnTo>
                  <a:lnTo>
                    <a:pt x="96392" y="83185"/>
                  </a:lnTo>
                  <a:lnTo>
                    <a:pt x="93979" y="83693"/>
                  </a:lnTo>
                  <a:lnTo>
                    <a:pt x="92075" y="82042"/>
                  </a:lnTo>
                  <a:lnTo>
                    <a:pt x="90931" y="81280"/>
                  </a:lnTo>
                  <a:lnTo>
                    <a:pt x="90677" y="81280"/>
                  </a:lnTo>
                  <a:lnTo>
                    <a:pt x="88391" y="82042"/>
                  </a:lnTo>
                  <a:lnTo>
                    <a:pt x="85851" y="82804"/>
                  </a:lnTo>
                  <a:lnTo>
                    <a:pt x="82803" y="83439"/>
                  </a:lnTo>
                  <a:lnTo>
                    <a:pt x="79628" y="83693"/>
                  </a:lnTo>
                  <a:lnTo>
                    <a:pt x="77469" y="81661"/>
                  </a:lnTo>
                  <a:lnTo>
                    <a:pt x="69976" y="80899"/>
                  </a:lnTo>
                  <a:lnTo>
                    <a:pt x="64515" y="78359"/>
                  </a:lnTo>
                  <a:lnTo>
                    <a:pt x="58546" y="78613"/>
                  </a:lnTo>
                  <a:lnTo>
                    <a:pt x="54355" y="76454"/>
                  </a:lnTo>
                  <a:lnTo>
                    <a:pt x="51053" y="74295"/>
                  </a:lnTo>
                  <a:lnTo>
                    <a:pt x="48767" y="72263"/>
                  </a:lnTo>
                  <a:lnTo>
                    <a:pt x="48767" y="66802"/>
                  </a:lnTo>
                  <a:lnTo>
                    <a:pt x="47878" y="60706"/>
                  </a:lnTo>
                  <a:lnTo>
                    <a:pt x="54482" y="59436"/>
                  </a:lnTo>
                  <a:lnTo>
                    <a:pt x="57150" y="57023"/>
                  </a:lnTo>
                  <a:lnTo>
                    <a:pt x="60325" y="55626"/>
                  </a:lnTo>
                  <a:lnTo>
                    <a:pt x="64388" y="55245"/>
                  </a:lnTo>
                  <a:lnTo>
                    <a:pt x="68452" y="54991"/>
                  </a:lnTo>
                  <a:lnTo>
                    <a:pt x="70484" y="54229"/>
                  </a:lnTo>
                  <a:lnTo>
                    <a:pt x="70612" y="52959"/>
                  </a:lnTo>
                  <a:lnTo>
                    <a:pt x="82295" y="53213"/>
                  </a:lnTo>
                  <a:lnTo>
                    <a:pt x="82550" y="53086"/>
                  </a:lnTo>
                  <a:lnTo>
                    <a:pt x="83057" y="51816"/>
                  </a:lnTo>
                  <a:lnTo>
                    <a:pt x="83819" y="49403"/>
                  </a:lnTo>
                  <a:lnTo>
                    <a:pt x="89026" y="48387"/>
                  </a:lnTo>
                  <a:lnTo>
                    <a:pt x="92201" y="47117"/>
                  </a:lnTo>
                  <a:lnTo>
                    <a:pt x="93471" y="45847"/>
                  </a:lnTo>
                  <a:lnTo>
                    <a:pt x="99313" y="45847"/>
                  </a:lnTo>
                  <a:lnTo>
                    <a:pt x="100202" y="43561"/>
                  </a:lnTo>
                  <a:lnTo>
                    <a:pt x="104139" y="43561"/>
                  </a:lnTo>
                  <a:lnTo>
                    <a:pt x="106044" y="43561"/>
                  </a:lnTo>
                  <a:lnTo>
                    <a:pt x="107061" y="43688"/>
                  </a:lnTo>
                  <a:lnTo>
                    <a:pt x="107061" y="43942"/>
                  </a:lnTo>
                  <a:lnTo>
                    <a:pt x="106806" y="43053"/>
                  </a:lnTo>
                  <a:lnTo>
                    <a:pt x="106552" y="41402"/>
                  </a:lnTo>
                  <a:lnTo>
                    <a:pt x="107823" y="39497"/>
                  </a:lnTo>
                  <a:lnTo>
                    <a:pt x="111125" y="37973"/>
                  </a:lnTo>
                  <a:lnTo>
                    <a:pt x="116331" y="37211"/>
                  </a:lnTo>
                  <a:lnTo>
                    <a:pt x="117220" y="36576"/>
                  </a:lnTo>
                  <a:lnTo>
                    <a:pt x="118871" y="35687"/>
                  </a:lnTo>
                  <a:lnTo>
                    <a:pt x="120523" y="34671"/>
                  </a:lnTo>
                  <a:lnTo>
                    <a:pt x="121665" y="33147"/>
                  </a:lnTo>
                  <a:lnTo>
                    <a:pt x="122300" y="31242"/>
                  </a:lnTo>
                  <a:lnTo>
                    <a:pt x="127253" y="29972"/>
                  </a:lnTo>
                  <a:lnTo>
                    <a:pt x="129666" y="28829"/>
                  </a:lnTo>
                  <a:lnTo>
                    <a:pt x="129666" y="27559"/>
                  </a:lnTo>
                  <a:lnTo>
                    <a:pt x="129412" y="26162"/>
                  </a:lnTo>
                  <a:lnTo>
                    <a:pt x="129412" y="23495"/>
                  </a:lnTo>
                  <a:lnTo>
                    <a:pt x="129666" y="22225"/>
                  </a:lnTo>
                  <a:lnTo>
                    <a:pt x="130048" y="22225"/>
                  </a:lnTo>
                  <a:lnTo>
                    <a:pt x="129539" y="20828"/>
                  </a:lnTo>
                  <a:lnTo>
                    <a:pt x="126491" y="19431"/>
                  </a:lnTo>
                  <a:lnTo>
                    <a:pt x="120776" y="17780"/>
                  </a:lnTo>
                  <a:lnTo>
                    <a:pt x="110362" y="14986"/>
                  </a:lnTo>
                  <a:lnTo>
                    <a:pt x="102869" y="15621"/>
                  </a:lnTo>
                  <a:lnTo>
                    <a:pt x="99694" y="14859"/>
                  </a:lnTo>
                  <a:lnTo>
                    <a:pt x="98298" y="14605"/>
                  </a:lnTo>
                  <a:lnTo>
                    <a:pt x="97154" y="14351"/>
                  </a:lnTo>
                  <a:lnTo>
                    <a:pt x="96012" y="14351"/>
                  </a:lnTo>
                  <a:lnTo>
                    <a:pt x="88011" y="15240"/>
                  </a:lnTo>
                  <a:lnTo>
                    <a:pt x="84836" y="14986"/>
                  </a:lnTo>
                  <a:lnTo>
                    <a:pt x="79628" y="16510"/>
                  </a:lnTo>
                  <a:lnTo>
                    <a:pt x="73913" y="14986"/>
                  </a:lnTo>
                  <a:lnTo>
                    <a:pt x="72770" y="15113"/>
                  </a:lnTo>
                  <a:lnTo>
                    <a:pt x="70357" y="18161"/>
                  </a:lnTo>
                  <a:lnTo>
                    <a:pt x="66420" y="18288"/>
                  </a:lnTo>
                  <a:lnTo>
                    <a:pt x="59943" y="20955"/>
                  </a:lnTo>
                  <a:lnTo>
                    <a:pt x="57784" y="19812"/>
                  </a:lnTo>
                  <a:lnTo>
                    <a:pt x="53848" y="20955"/>
                  </a:lnTo>
                  <a:lnTo>
                    <a:pt x="53086" y="20066"/>
                  </a:lnTo>
                  <a:lnTo>
                    <a:pt x="52704" y="20955"/>
                  </a:lnTo>
                  <a:lnTo>
                    <a:pt x="51562" y="23114"/>
                  </a:lnTo>
                  <a:lnTo>
                    <a:pt x="50037" y="24130"/>
                  </a:lnTo>
                  <a:lnTo>
                    <a:pt x="47878" y="24130"/>
                  </a:lnTo>
                  <a:lnTo>
                    <a:pt x="46354" y="24130"/>
                  </a:lnTo>
                  <a:lnTo>
                    <a:pt x="44957" y="23749"/>
                  </a:lnTo>
                  <a:lnTo>
                    <a:pt x="43941" y="22987"/>
                  </a:lnTo>
                  <a:lnTo>
                    <a:pt x="42799" y="23114"/>
                  </a:lnTo>
                  <a:lnTo>
                    <a:pt x="41528" y="24257"/>
                  </a:lnTo>
                  <a:lnTo>
                    <a:pt x="39877" y="26416"/>
                  </a:lnTo>
                  <a:lnTo>
                    <a:pt x="37464" y="26416"/>
                  </a:lnTo>
                  <a:lnTo>
                    <a:pt x="35051" y="26416"/>
                  </a:lnTo>
                  <a:lnTo>
                    <a:pt x="32638" y="28956"/>
                  </a:lnTo>
                  <a:lnTo>
                    <a:pt x="30225" y="34163"/>
                  </a:lnTo>
                  <a:lnTo>
                    <a:pt x="27558" y="34163"/>
                  </a:lnTo>
                  <a:lnTo>
                    <a:pt x="26034" y="34925"/>
                  </a:lnTo>
                  <a:lnTo>
                    <a:pt x="25780" y="36703"/>
                  </a:lnTo>
                  <a:lnTo>
                    <a:pt x="16890" y="34417"/>
                  </a:lnTo>
                  <a:lnTo>
                    <a:pt x="14096" y="29972"/>
                  </a:lnTo>
                  <a:lnTo>
                    <a:pt x="13715" y="28956"/>
                  </a:lnTo>
                  <a:lnTo>
                    <a:pt x="13080" y="27940"/>
                  </a:lnTo>
                  <a:lnTo>
                    <a:pt x="12318" y="26670"/>
                  </a:lnTo>
                  <a:lnTo>
                    <a:pt x="12445" y="25400"/>
                  </a:lnTo>
                  <a:lnTo>
                    <a:pt x="12573" y="24511"/>
                  </a:lnTo>
                  <a:lnTo>
                    <a:pt x="12573" y="24257"/>
                  </a:lnTo>
                  <a:lnTo>
                    <a:pt x="12573" y="23876"/>
                  </a:lnTo>
                  <a:lnTo>
                    <a:pt x="12318" y="22733"/>
                  </a:lnTo>
                  <a:lnTo>
                    <a:pt x="11937" y="20955"/>
                  </a:lnTo>
                  <a:lnTo>
                    <a:pt x="16001" y="17653"/>
                  </a:lnTo>
                  <a:lnTo>
                    <a:pt x="16382" y="16129"/>
                  </a:lnTo>
                  <a:lnTo>
                    <a:pt x="17906" y="15367"/>
                  </a:lnTo>
                  <a:lnTo>
                    <a:pt x="20446" y="15367"/>
                  </a:lnTo>
                  <a:lnTo>
                    <a:pt x="21843" y="15621"/>
                  </a:lnTo>
                  <a:lnTo>
                    <a:pt x="23494" y="13462"/>
                  </a:lnTo>
                  <a:lnTo>
                    <a:pt x="27558" y="13843"/>
                  </a:lnTo>
                  <a:lnTo>
                    <a:pt x="27558" y="13589"/>
                  </a:lnTo>
                  <a:lnTo>
                    <a:pt x="30606" y="11557"/>
                  </a:lnTo>
                  <a:lnTo>
                    <a:pt x="33146" y="10541"/>
                  </a:lnTo>
                  <a:lnTo>
                    <a:pt x="35178" y="10287"/>
                  </a:lnTo>
                  <a:lnTo>
                    <a:pt x="37337" y="10160"/>
                  </a:lnTo>
                  <a:lnTo>
                    <a:pt x="39115" y="8890"/>
                  </a:lnTo>
                  <a:lnTo>
                    <a:pt x="40639" y="6604"/>
                  </a:lnTo>
                  <a:lnTo>
                    <a:pt x="45338" y="6604"/>
                  </a:lnTo>
                  <a:lnTo>
                    <a:pt x="47370" y="4953"/>
                  </a:lnTo>
                  <a:lnTo>
                    <a:pt x="50291" y="4191"/>
                  </a:lnTo>
                  <a:lnTo>
                    <a:pt x="53848" y="4191"/>
                  </a:lnTo>
                  <a:lnTo>
                    <a:pt x="54482" y="4953"/>
                  </a:lnTo>
                  <a:lnTo>
                    <a:pt x="55117" y="5207"/>
                  </a:lnTo>
                  <a:lnTo>
                    <a:pt x="60705" y="4445"/>
                  </a:lnTo>
                  <a:lnTo>
                    <a:pt x="62864" y="4064"/>
                  </a:lnTo>
                  <a:lnTo>
                    <a:pt x="65912" y="3302"/>
                  </a:lnTo>
                  <a:lnTo>
                    <a:pt x="73787" y="1143"/>
                  </a:lnTo>
                  <a:lnTo>
                    <a:pt x="78358" y="2159"/>
                  </a:lnTo>
                  <a:lnTo>
                    <a:pt x="80263" y="762"/>
                  </a:lnTo>
                  <a:lnTo>
                    <a:pt x="83312" y="0"/>
                  </a:lnTo>
                  <a:lnTo>
                    <a:pt x="8737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6234" y="522477"/>
              <a:ext cx="583946" cy="196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2954" y="3359785"/>
              <a:ext cx="2176906" cy="3041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30" y="4260215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6" y="4075049"/>
              <a:ext cx="107822" cy="990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95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8494" y="5373369"/>
              <a:ext cx="234442" cy="145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1889" y="1676463"/>
              <a:ext cx="3504438" cy="10927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7340" y="1694510"/>
            <a:ext cx="33604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their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multiplication.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423028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Output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26815" y="491109"/>
            <a:ext cx="5467599" cy="1596758"/>
            <a:chOff x="3226815" y="491109"/>
            <a:chExt cx="5467599" cy="15967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149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540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6815" y="491109"/>
              <a:ext cx="13986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8" y="984516"/>
              <a:ext cx="3005316" cy="1103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15000" y="1068577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1313434"/>
            <a:ext cx="453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 operators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862454"/>
            <a:ext cx="123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1-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59684"/>
            <a:ext cx="802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4057269"/>
            <a:ext cx="1314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2-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5154929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3849" y="1371638"/>
            <a:ext cx="8087359" cy="4450080"/>
            <a:chOff x="523849" y="1371638"/>
            <a:chExt cx="8087359" cy="445008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3910" y="1371638"/>
              <a:ext cx="2726690" cy="4200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849" y="2413368"/>
              <a:ext cx="4473448" cy="2896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849" y="3357142"/>
              <a:ext cx="4247399" cy="2704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8739" y="2491739"/>
              <a:ext cx="1732788" cy="1737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81600" y="2499359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13791" y="21843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8739" y="3438143"/>
              <a:ext cx="1732788" cy="1737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81600" y="34462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8739" y="4733544"/>
              <a:ext cx="1732788" cy="17373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81600" y="47416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8739" y="5647944"/>
              <a:ext cx="1732788" cy="1737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81600" y="5656046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53"/>
                  </a:moveTo>
                  <a:lnTo>
                    <a:pt x="1574800" y="46253"/>
                  </a:lnTo>
                  <a:lnTo>
                    <a:pt x="1574800" y="71653"/>
                  </a:lnTo>
                  <a:lnTo>
                    <a:pt x="1676400" y="71653"/>
                  </a:lnTo>
                  <a:lnTo>
                    <a:pt x="1676400" y="46253"/>
                  </a:lnTo>
                  <a:close/>
                </a:path>
                <a:path w="1676400" h="118110">
                  <a:moveTo>
                    <a:pt x="1498600" y="46253"/>
                  </a:moveTo>
                  <a:lnTo>
                    <a:pt x="1397000" y="46253"/>
                  </a:lnTo>
                  <a:lnTo>
                    <a:pt x="1397000" y="71653"/>
                  </a:lnTo>
                  <a:lnTo>
                    <a:pt x="1498600" y="71653"/>
                  </a:lnTo>
                  <a:lnTo>
                    <a:pt x="1498600" y="46253"/>
                  </a:lnTo>
                  <a:close/>
                </a:path>
                <a:path w="1676400" h="118110">
                  <a:moveTo>
                    <a:pt x="1320800" y="46253"/>
                  </a:moveTo>
                  <a:lnTo>
                    <a:pt x="1219200" y="46253"/>
                  </a:lnTo>
                  <a:lnTo>
                    <a:pt x="1219200" y="71653"/>
                  </a:lnTo>
                  <a:lnTo>
                    <a:pt x="1320800" y="71653"/>
                  </a:lnTo>
                  <a:lnTo>
                    <a:pt x="1320800" y="46253"/>
                  </a:lnTo>
                  <a:close/>
                </a:path>
                <a:path w="1676400" h="118110">
                  <a:moveTo>
                    <a:pt x="1143000" y="46253"/>
                  </a:moveTo>
                  <a:lnTo>
                    <a:pt x="1041400" y="46253"/>
                  </a:lnTo>
                  <a:lnTo>
                    <a:pt x="1041400" y="71653"/>
                  </a:lnTo>
                  <a:lnTo>
                    <a:pt x="1143000" y="71653"/>
                  </a:lnTo>
                  <a:lnTo>
                    <a:pt x="1143000" y="46253"/>
                  </a:lnTo>
                  <a:close/>
                </a:path>
                <a:path w="1676400" h="118110">
                  <a:moveTo>
                    <a:pt x="965200" y="46253"/>
                  </a:moveTo>
                  <a:lnTo>
                    <a:pt x="863600" y="46253"/>
                  </a:lnTo>
                  <a:lnTo>
                    <a:pt x="863600" y="71653"/>
                  </a:lnTo>
                  <a:lnTo>
                    <a:pt x="965200" y="71653"/>
                  </a:lnTo>
                  <a:lnTo>
                    <a:pt x="965200" y="46253"/>
                  </a:lnTo>
                  <a:close/>
                </a:path>
                <a:path w="1676400" h="118110">
                  <a:moveTo>
                    <a:pt x="787400" y="46253"/>
                  </a:moveTo>
                  <a:lnTo>
                    <a:pt x="685800" y="46253"/>
                  </a:lnTo>
                  <a:lnTo>
                    <a:pt x="685800" y="71653"/>
                  </a:lnTo>
                  <a:lnTo>
                    <a:pt x="787400" y="71653"/>
                  </a:lnTo>
                  <a:lnTo>
                    <a:pt x="787400" y="46253"/>
                  </a:lnTo>
                  <a:close/>
                </a:path>
                <a:path w="1676400" h="118110">
                  <a:moveTo>
                    <a:pt x="609600" y="46253"/>
                  </a:moveTo>
                  <a:lnTo>
                    <a:pt x="508000" y="46253"/>
                  </a:lnTo>
                  <a:lnTo>
                    <a:pt x="508000" y="71653"/>
                  </a:lnTo>
                  <a:lnTo>
                    <a:pt x="609600" y="71653"/>
                  </a:lnTo>
                  <a:lnTo>
                    <a:pt x="609600" y="46253"/>
                  </a:lnTo>
                  <a:close/>
                </a:path>
                <a:path w="1676400" h="118110">
                  <a:moveTo>
                    <a:pt x="431800" y="46253"/>
                  </a:moveTo>
                  <a:lnTo>
                    <a:pt x="330200" y="46253"/>
                  </a:lnTo>
                  <a:lnTo>
                    <a:pt x="330200" y="71653"/>
                  </a:lnTo>
                  <a:lnTo>
                    <a:pt x="431800" y="71653"/>
                  </a:lnTo>
                  <a:lnTo>
                    <a:pt x="431800" y="46253"/>
                  </a:lnTo>
                  <a:close/>
                </a:path>
                <a:path w="1676400" h="118110">
                  <a:moveTo>
                    <a:pt x="254000" y="46253"/>
                  </a:moveTo>
                  <a:lnTo>
                    <a:pt x="152400" y="46253"/>
                  </a:lnTo>
                  <a:lnTo>
                    <a:pt x="152400" y="71653"/>
                  </a:lnTo>
                  <a:lnTo>
                    <a:pt x="254000" y="71653"/>
                  </a:lnTo>
                  <a:lnTo>
                    <a:pt x="254000" y="46253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0" y="58953"/>
                  </a:lnTo>
                  <a:lnTo>
                    <a:pt x="100964" y="117906"/>
                  </a:lnTo>
                  <a:lnTo>
                    <a:pt x="108838" y="115862"/>
                  </a:lnTo>
                  <a:lnTo>
                    <a:pt x="112267" y="109804"/>
                  </a:lnTo>
                  <a:lnTo>
                    <a:pt x="115824" y="103746"/>
                  </a:lnTo>
                  <a:lnTo>
                    <a:pt x="113791" y="95961"/>
                  </a:lnTo>
                  <a:lnTo>
                    <a:pt x="72077" y="71653"/>
                  </a:lnTo>
                  <a:lnTo>
                    <a:pt x="25146" y="71653"/>
                  </a:lnTo>
                  <a:lnTo>
                    <a:pt x="25146" y="46253"/>
                  </a:lnTo>
                  <a:lnTo>
                    <a:pt x="72088" y="46253"/>
                  </a:lnTo>
                  <a:lnTo>
                    <a:pt x="113791" y="21932"/>
                  </a:lnTo>
                  <a:lnTo>
                    <a:pt x="115824" y="14160"/>
                  </a:lnTo>
                  <a:lnTo>
                    <a:pt x="112267" y="8102"/>
                  </a:lnTo>
                  <a:lnTo>
                    <a:pt x="108838" y="2044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2088" y="46253"/>
                  </a:moveTo>
                  <a:lnTo>
                    <a:pt x="25146" y="46253"/>
                  </a:lnTo>
                  <a:lnTo>
                    <a:pt x="25146" y="71653"/>
                  </a:lnTo>
                  <a:lnTo>
                    <a:pt x="72077" y="71653"/>
                  </a:lnTo>
                  <a:lnTo>
                    <a:pt x="69117" y="69926"/>
                  </a:lnTo>
                  <a:lnTo>
                    <a:pt x="31496" y="69926"/>
                  </a:lnTo>
                  <a:lnTo>
                    <a:pt x="31496" y="47980"/>
                  </a:lnTo>
                  <a:lnTo>
                    <a:pt x="69126" y="47980"/>
                  </a:lnTo>
                  <a:lnTo>
                    <a:pt x="72088" y="46253"/>
                  </a:lnTo>
                  <a:close/>
                </a:path>
                <a:path w="1676400" h="118110">
                  <a:moveTo>
                    <a:pt x="76200" y="46253"/>
                  </a:moveTo>
                  <a:lnTo>
                    <a:pt x="72088" y="46253"/>
                  </a:lnTo>
                  <a:lnTo>
                    <a:pt x="50309" y="58954"/>
                  </a:lnTo>
                  <a:lnTo>
                    <a:pt x="72077" y="71653"/>
                  </a:lnTo>
                  <a:lnTo>
                    <a:pt x="76200" y="71653"/>
                  </a:lnTo>
                  <a:lnTo>
                    <a:pt x="76200" y="46253"/>
                  </a:lnTo>
                  <a:close/>
                </a:path>
                <a:path w="1676400" h="118110">
                  <a:moveTo>
                    <a:pt x="31496" y="47980"/>
                  </a:moveTo>
                  <a:lnTo>
                    <a:pt x="31496" y="69926"/>
                  </a:lnTo>
                  <a:lnTo>
                    <a:pt x="50309" y="58954"/>
                  </a:lnTo>
                  <a:lnTo>
                    <a:pt x="31496" y="47980"/>
                  </a:lnTo>
                  <a:close/>
                </a:path>
                <a:path w="1676400" h="118110">
                  <a:moveTo>
                    <a:pt x="50309" y="58954"/>
                  </a:moveTo>
                  <a:lnTo>
                    <a:pt x="31496" y="69926"/>
                  </a:lnTo>
                  <a:lnTo>
                    <a:pt x="69117" y="69926"/>
                  </a:lnTo>
                  <a:lnTo>
                    <a:pt x="50309" y="58954"/>
                  </a:lnTo>
                  <a:close/>
                </a:path>
                <a:path w="1676400" h="118110">
                  <a:moveTo>
                    <a:pt x="69126" y="47980"/>
                  </a:moveTo>
                  <a:lnTo>
                    <a:pt x="31496" y="47980"/>
                  </a:lnTo>
                  <a:lnTo>
                    <a:pt x="50311" y="58953"/>
                  </a:lnTo>
                  <a:lnTo>
                    <a:pt x="69126" y="479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7409" y="2239771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7409" y="3154426"/>
            <a:ext cx="55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Prefix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47409" y="4438650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5364886"/>
            <a:ext cx="698309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1219" algn="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Prefix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b="1" i="1" spc="-10" dirty="0">
                <a:latin typeface="Calibri"/>
                <a:cs typeface="Calibri"/>
              </a:rPr>
              <a:t>Note: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examples,</a:t>
            </a:r>
            <a:r>
              <a:rPr sz="1800" spc="-5" dirty="0">
                <a:latin typeface="Calibri"/>
                <a:cs typeface="Calibri"/>
              </a:rPr>
              <a:t> no </a:t>
            </a:r>
            <a:r>
              <a:rPr sz="1800" spc="-10" dirty="0">
                <a:latin typeface="Calibri"/>
                <a:cs typeface="Calibri"/>
              </a:rPr>
              <a:t>difference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postfix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prefix</a:t>
            </a:r>
            <a:r>
              <a:rPr sz="1800" spc="-5" dirty="0">
                <a:latin typeface="Calibri"/>
                <a:cs typeface="Calibri"/>
              </a:rPr>
              <a:t> cases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7389" y="4695550"/>
            <a:ext cx="4236085" cy="1123950"/>
            <a:chOff x="537389" y="4695550"/>
            <a:chExt cx="4236085" cy="112395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389" y="4695550"/>
              <a:ext cx="4149833" cy="27756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487" y="5535743"/>
              <a:ext cx="4221646" cy="283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3540" y="1237234"/>
            <a:ext cx="79870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244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programming,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means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 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composed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small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b="1" i="1" u="heavy" spc="-5" dirty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  <a:latin typeface="Calibri"/>
                <a:cs typeface="Calibri"/>
              </a:rPr>
              <a:t>“function”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7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b="1" i="1" u="heavy" spc="-5" dirty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  <a:latin typeface="Calibri"/>
                <a:cs typeface="Calibri"/>
              </a:rPr>
              <a:t>“main”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689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Sometimes,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organizing,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  <a:latin typeface="Calibri"/>
                <a:cs typeface="Calibri"/>
              </a:rPr>
              <a:t>“library”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700" y="3764026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497A"/>
                </a:solidFill>
                <a:latin typeface="Calibri"/>
                <a:cs typeface="Calibri"/>
              </a:rPr>
              <a:t>C</a:t>
            </a:r>
            <a:r>
              <a:rPr sz="1800" spc="-4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44700" y="4406900"/>
            <a:ext cx="1105535" cy="977900"/>
            <a:chOff x="2044700" y="4406900"/>
            <a:chExt cx="1105535" cy="977900"/>
          </a:xfrm>
        </p:grpSpPr>
        <p:sp>
          <p:nvSpPr>
            <p:cNvPr id="8" name="object 8"/>
            <p:cNvSpPr/>
            <p:nvPr/>
          </p:nvSpPr>
          <p:spPr>
            <a:xfrm>
              <a:off x="2057400" y="4419600"/>
              <a:ext cx="1080135" cy="952500"/>
            </a:xfrm>
            <a:custGeom>
              <a:avLst/>
              <a:gdLst/>
              <a:ahLst/>
              <a:cxnLst/>
              <a:rect l="l" t="t" r="r" b="b"/>
              <a:pathLst>
                <a:path w="1080135" h="952500">
                  <a:moveTo>
                    <a:pt x="539876" y="0"/>
                  </a:moveTo>
                  <a:lnTo>
                    <a:pt x="487878" y="2180"/>
                  </a:lnTo>
                  <a:lnTo>
                    <a:pt x="437279" y="8587"/>
                  </a:lnTo>
                  <a:lnTo>
                    <a:pt x="388306" y="19023"/>
                  </a:lnTo>
                  <a:lnTo>
                    <a:pt x="341184" y="33286"/>
                  </a:lnTo>
                  <a:lnTo>
                    <a:pt x="296140" y="51178"/>
                  </a:lnTo>
                  <a:lnTo>
                    <a:pt x="253400" y="72499"/>
                  </a:lnTo>
                  <a:lnTo>
                    <a:pt x="213190" y="97049"/>
                  </a:lnTo>
                  <a:lnTo>
                    <a:pt x="175737" y="124629"/>
                  </a:lnTo>
                  <a:lnTo>
                    <a:pt x="141266" y="155039"/>
                  </a:lnTo>
                  <a:lnTo>
                    <a:pt x="110003" y="188080"/>
                  </a:lnTo>
                  <a:lnTo>
                    <a:pt x="82175" y="223551"/>
                  </a:lnTo>
                  <a:lnTo>
                    <a:pt x="58008" y="261254"/>
                  </a:lnTo>
                  <a:lnTo>
                    <a:pt x="37728" y="300988"/>
                  </a:lnTo>
                  <a:lnTo>
                    <a:pt x="21561" y="342555"/>
                  </a:lnTo>
                  <a:lnTo>
                    <a:pt x="9733" y="385753"/>
                  </a:lnTo>
                  <a:lnTo>
                    <a:pt x="2471" y="430385"/>
                  </a:lnTo>
                  <a:lnTo>
                    <a:pt x="0" y="476250"/>
                  </a:lnTo>
                  <a:lnTo>
                    <a:pt x="2471" y="522114"/>
                  </a:lnTo>
                  <a:lnTo>
                    <a:pt x="9733" y="566746"/>
                  </a:lnTo>
                  <a:lnTo>
                    <a:pt x="21561" y="609944"/>
                  </a:lnTo>
                  <a:lnTo>
                    <a:pt x="37728" y="651511"/>
                  </a:lnTo>
                  <a:lnTo>
                    <a:pt x="58008" y="691245"/>
                  </a:lnTo>
                  <a:lnTo>
                    <a:pt x="82175" y="728948"/>
                  </a:lnTo>
                  <a:lnTo>
                    <a:pt x="110003" y="764419"/>
                  </a:lnTo>
                  <a:lnTo>
                    <a:pt x="141266" y="797460"/>
                  </a:lnTo>
                  <a:lnTo>
                    <a:pt x="175737" y="827870"/>
                  </a:lnTo>
                  <a:lnTo>
                    <a:pt x="213190" y="855450"/>
                  </a:lnTo>
                  <a:lnTo>
                    <a:pt x="253400" y="880000"/>
                  </a:lnTo>
                  <a:lnTo>
                    <a:pt x="296140" y="901321"/>
                  </a:lnTo>
                  <a:lnTo>
                    <a:pt x="341184" y="919213"/>
                  </a:lnTo>
                  <a:lnTo>
                    <a:pt x="388306" y="933476"/>
                  </a:lnTo>
                  <a:lnTo>
                    <a:pt x="437279" y="943912"/>
                  </a:lnTo>
                  <a:lnTo>
                    <a:pt x="487878" y="950319"/>
                  </a:lnTo>
                  <a:lnTo>
                    <a:pt x="539876" y="952500"/>
                  </a:lnTo>
                  <a:lnTo>
                    <a:pt x="591875" y="950319"/>
                  </a:lnTo>
                  <a:lnTo>
                    <a:pt x="642474" y="943912"/>
                  </a:lnTo>
                  <a:lnTo>
                    <a:pt x="691447" y="933476"/>
                  </a:lnTo>
                  <a:lnTo>
                    <a:pt x="738569" y="919213"/>
                  </a:lnTo>
                  <a:lnTo>
                    <a:pt x="783613" y="901321"/>
                  </a:lnTo>
                  <a:lnTo>
                    <a:pt x="826353" y="880000"/>
                  </a:lnTo>
                  <a:lnTo>
                    <a:pt x="866563" y="855450"/>
                  </a:lnTo>
                  <a:lnTo>
                    <a:pt x="904016" y="827870"/>
                  </a:lnTo>
                  <a:lnTo>
                    <a:pt x="938487" y="797460"/>
                  </a:lnTo>
                  <a:lnTo>
                    <a:pt x="969750" y="764419"/>
                  </a:lnTo>
                  <a:lnTo>
                    <a:pt x="997578" y="728948"/>
                  </a:lnTo>
                  <a:lnTo>
                    <a:pt x="1021745" y="691245"/>
                  </a:lnTo>
                  <a:lnTo>
                    <a:pt x="1042025" y="651511"/>
                  </a:lnTo>
                  <a:lnTo>
                    <a:pt x="1058192" y="609944"/>
                  </a:lnTo>
                  <a:lnTo>
                    <a:pt x="1070020" y="566746"/>
                  </a:lnTo>
                  <a:lnTo>
                    <a:pt x="1077282" y="522114"/>
                  </a:lnTo>
                  <a:lnTo>
                    <a:pt x="1079754" y="476250"/>
                  </a:lnTo>
                  <a:lnTo>
                    <a:pt x="1077282" y="430385"/>
                  </a:lnTo>
                  <a:lnTo>
                    <a:pt x="1070020" y="385753"/>
                  </a:lnTo>
                  <a:lnTo>
                    <a:pt x="1058192" y="342555"/>
                  </a:lnTo>
                  <a:lnTo>
                    <a:pt x="1042025" y="300988"/>
                  </a:lnTo>
                  <a:lnTo>
                    <a:pt x="1021745" y="261254"/>
                  </a:lnTo>
                  <a:lnTo>
                    <a:pt x="997578" y="223551"/>
                  </a:lnTo>
                  <a:lnTo>
                    <a:pt x="969750" y="188080"/>
                  </a:lnTo>
                  <a:lnTo>
                    <a:pt x="938487" y="155039"/>
                  </a:lnTo>
                  <a:lnTo>
                    <a:pt x="904016" y="124629"/>
                  </a:lnTo>
                  <a:lnTo>
                    <a:pt x="866563" y="97049"/>
                  </a:lnTo>
                  <a:lnTo>
                    <a:pt x="826353" y="72499"/>
                  </a:lnTo>
                  <a:lnTo>
                    <a:pt x="783613" y="51178"/>
                  </a:lnTo>
                  <a:lnTo>
                    <a:pt x="738569" y="33286"/>
                  </a:lnTo>
                  <a:lnTo>
                    <a:pt x="691447" y="19023"/>
                  </a:lnTo>
                  <a:lnTo>
                    <a:pt x="642474" y="8587"/>
                  </a:lnTo>
                  <a:lnTo>
                    <a:pt x="591875" y="2180"/>
                  </a:lnTo>
                  <a:lnTo>
                    <a:pt x="5398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400" y="4419600"/>
              <a:ext cx="1080135" cy="952500"/>
            </a:xfrm>
            <a:custGeom>
              <a:avLst/>
              <a:gdLst/>
              <a:ahLst/>
              <a:cxnLst/>
              <a:rect l="l" t="t" r="r" b="b"/>
              <a:pathLst>
                <a:path w="1080135" h="952500">
                  <a:moveTo>
                    <a:pt x="0" y="476250"/>
                  </a:moveTo>
                  <a:lnTo>
                    <a:pt x="2471" y="430385"/>
                  </a:lnTo>
                  <a:lnTo>
                    <a:pt x="9733" y="385753"/>
                  </a:lnTo>
                  <a:lnTo>
                    <a:pt x="21561" y="342555"/>
                  </a:lnTo>
                  <a:lnTo>
                    <a:pt x="37728" y="300988"/>
                  </a:lnTo>
                  <a:lnTo>
                    <a:pt x="58008" y="261254"/>
                  </a:lnTo>
                  <a:lnTo>
                    <a:pt x="82175" y="223551"/>
                  </a:lnTo>
                  <a:lnTo>
                    <a:pt x="110003" y="188080"/>
                  </a:lnTo>
                  <a:lnTo>
                    <a:pt x="141266" y="155039"/>
                  </a:lnTo>
                  <a:lnTo>
                    <a:pt x="175737" y="124629"/>
                  </a:lnTo>
                  <a:lnTo>
                    <a:pt x="213190" y="97049"/>
                  </a:lnTo>
                  <a:lnTo>
                    <a:pt x="253400" y="72499"/>
                  </a:lnTo>
                  <a:lnTo>
                    <a:pt x="296140" y="51178"/>
                  </a:lnTo>
                  <a:lnTo>
                    <a:pt x="341184" y="33286"/>
                  </a:lnTo>
                  <a:lnTo>
                    <a:pt x="388306" y="19023"/>
                  </a:lnTo>
                  <a:lnTo>
                    <a:pt x="437279" y="8587"/>
                  </a:lnTo>
                  <a:lnTo>
                    <a:pt x="487878" y="2180"/>
                  </a:lnTo>
                  <a:lnTo>
                    <a:pt x="539876" y="0"/>
                  </a:lnTo>
                  <a:lnTo>
                    <a:pt x="591875" y="2180"/>
                  </a:lnTo>
                  <a:lnTo>
                    <a:pt x="642474" y="8587"/>
                  </a:lnTo>
                  <a:lnTo>
                    <a:pt x="691447" y="19023"/>
                  </a:lnTo>
                  <a:lnTo>
                    <a:pt x="738569" y="33286"/>
                  </a:lnTo>
                  <a:lnTo>
                    <a:pt x="783613" y="51178"/>
                  </a:lnTo>
                  <a:lnTo>
                    <a:pt x="826353" y="72499"/>
                  </a:lnTo>
                  <a:lnTo>
                    <a:pt x="866563" y="97049"/>
                  </a:lnTo>
                  <a:lnTo>
                    <a:pt x="904016" y="124629"/>
                  </a:lnTo>
                  <a:lnTo>
                    <a:pt x="938487" y="155039"/>
                  </a:lnTo>
                  <a:lnTo>
                    <a:pt x="969750" y="188080"/>
                  </a:lnTo>
                  <a:lnTo>
                    <a:pt x="997578" y="223551"/>
                  </a:lnTo>
                  <a:lnTo>
                    <a:pt x="1021745" y="261254"/>
                  </a:lnTo>
                  <a:lnTo>
                    <a:pt x="1042025" y="300988"/>
                  </a:lnTo>
                  <a:lnTo>
                    <a:pt x="1058192" y="342555"/>
                  </a:lnTo>
                  <a:lnTo>
                    <a:pt x="1070020" y="385753"/>
                  </a:lnTo>
                  <a:lnTo>
                    <a:pt x="1077282" y="430385"/>
                  </a:lnTo>
                  <a:lnTo>
                    <a:pt x="1079754" y="476250"/>
                  </a:lnTo>
                  <a:lnTo>
                    <a:pt x="1077282" y="522114"/>
                  </a:lnTo>
                  <a:lnTo>
                    <a:pt x="1070020" y="566746"/>
                  </a:lnTo>
                  <a:lnTo>
                    <a:pt x="1058192" y="609944"/>
                  </a:lnTo>
                  <a:lnTo>
                    <a:pt x="1042025" y="651511"/>
                  </a:lnTo>
                  <a:lnTo>
                    <a:pt x="1021745" y="691245"/>
                  </a:lnTo>
                  <a:lnTo>
                    <a:pt x="997578" y="728948"/>
                  </a:lnTo>
                  <a:lnTo>
                    <a:pt x="969750" y="764419"/>
                  </a:lnTo>
                  <a:lnTo>
                    <a:pt x="938487" y="797460"/>
                  </a:lnTo>
                  <a:lnTo>
                    <a:pt x="904016" y="827870"/>
                  </a:lnTo>
                  <a:lnTo>
                    <a:pt x="866563" y="855450"/>
                  </a:lnTo>
                  <a:lnTo>
                    <a:pt x="826353" y="880000"/>
                  </a:lnTo>
                  <a:lnTo>
                    <a:pt x="783613" y="901321"/>
                  </a:lnTo>
                  <a:lnTo>
                    <a:pt x="738569" y="919213"/>
                  </a:lnTo>
                  <a:lnTo>
                    <a:pt x="691447" y="933476"/>
                  </a:lnTo>
                  <a:lnTo>
                    <a:pt x="642474" y="943912"/>
                  </a:lnTo>
                  <a:lnTo>
                    <a:pt x="591875" y="950319"/>
                  </a:lnTo>
                  <a:lnTo>
                    <a:pt x="539876" y="952500"/>
                  </a:lnTo>
                  <a:lnTo>
                    <a:pt x="487878" y="950319"/>
                  </a:lnTo>
                  <a:lnTo>
                    <a:pt x="437279" y="943912"/>
                  </a:lnTo>
                  <a:lnTo>
                    <a:pt x="388306" y="933476"/>
                  </a:lnTo>
                  <a:lnTo>
                    <a:pt x="341184" y="919213"/>
                  </a:lnTo>
                  <a:lnTo>
                    <a:pt x="296140" y="901321"/>
                  </a:lnTo>
                  <a:lnTo>
                    <a:pt x="253400" y="880000"/>
                  </a:lnTo>
                  <a:lnTo>
                    <a:pt x="213190" y="855450"/>
                  </a:lnTo>
                  <a:lnTo>
                    <a:pt x="175737" y="827870"/>
                  </a:lnTo>
                  <a:lnTo>
                    <a:pt x="141266" y="797460"/>
                  </a:lnTo>
                  <a:lnTo>
                    <a:pt x="110003" y="764419"/>
                  </a:lnTo>
                  <a:lnTo>
                    <a:pt x="82175" y="728948"/>
                  </a:lnTo>
                  <a:lnTo>
                    <a:pt x="58008" y="691245"/>
                  </a:lnTo>
                  <a:lnTo>
                    <a:pt x="37728" y="651511"/>
                  </a:lnTo>
                  <a:lnTo>
                    <a:pt x="21561" y="609944"/>
                  </a:lnTo>
                  <a:lnTo>
                    <a:pt x="9733" y="566746"/>
                  </a:lnTo>
                  <a:lnTo>
                    <a:pt x="2471" y="522114"/>
                  </a:lnTo>
                  <a:lnTo>
                    <a:pt x="0" y="47625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51658" y="4731766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4038600"/>
            <a:ext cx="1143000" cy="495300"/>
          </a:xfrm>
          <a:custGeom>
            <a:avLst/>
            <a:gdLst/>
            <a:ahLst/>
            <a:cxnLst/>
            <a:rect l="l" t="t" r="r" b="b"/>
            <a:pathLst>
              <a:path w="1143000" h="495300">
                <a:moveTo>
                  <a:pt x="1143000" y="0"/>
                </a:moveTo>
                <a:lnTo>
                  <a:pt x="0" y="0"/>
                </a:lnTo>
                <a:lnTo>
                  <a:pt x="0" y="495300"/>
                </a:lnTo>
                <a:lnTo>
                  <a:pt x="1143000" y="495300"/>
                </a:lnTo>
                <a:lnTo>
                  <a:pt x="11430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91000" y="4038600"/>
            <a:ext cx="1143000" cy="49530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Function_1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91000" y="4111497"/>
            <a:ext cx="3810000" cy="2023110"/>
            <a:chOff x="4191000" y="4111497"/>
            <a:chExt cx="3810000" cy="2023110"/>
          </a:xfrm>
        </p:grpSpPr>
        <p:sp>
          <p:nvSpPr>
            <p:cNvPr id="14" name="object 14"/>
            <p:cNvSpPr/>
            <p:nvPr/>
          </p:nvSpPr>
          <p:spPr>
            <a:xfrm>
              <a:off x="6248400" y="4111497"/>
              <a:ext cx="1752600" cy="1870710"/>
            </a:xfrm>
            <a:custGeom>
              <a:avLst/>
              <a:gdLst/>
              <a:ahLst/>
              <a:cxnLst/>
              <a:rect l="l" t="t" r="r" b="b"/>
              <a:pathLst>
                <a:path w="1752600" h="1870710">
                  <a:moveTo>
                    <a:pt x="1752600" y="0"/>
                  </a:moveTo>
                  <a:lnTo>
                    <a:pt x="0" y="0"/>
                  </a:lnTo>
                  <a:lnTo>
                    <a:pt x="0" y="1870202"/>
                  </a:lnTo>
                  <a:lnTo>
                    <a:pt x="1752600" y="1870202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5638799"/>
              <a:ext cx="1143000" cy="495300"/>
            </a:xfrm>
            <a:custGeom>
              <a:avLst/>
              <a:gdLst/>
              <a:ahLst/>
              <a:cxnLst/>
              <a:rect l="l" t="t" r="r" b="b"/>
              <a:pathLst>
                <a:path w="1143000" h="495300">
                  <a:moveTo>
                    <a:pt x="11430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143000" y="4953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91000" y="5638800"/>
            <a:ext cx="1143000" cy="49530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Function_2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95244" y="4149852"/>
            <a:ext cx="4023360" cy="1912620"/>
            <a:chOff x="3095244" y="4149852"/>
            <a:chExt cx="4023360" cy="1912620"/>
          </a:xfrm>
        </p:grpSpPr>
        <p:sp>
          <p:nvSpPr>
            <p:cNvPr id="18" name="object 18"/>
            <p:cNvSpPr/>
            <p:nvPr/>
          </p:nvSpPr>
          <p:spPr>
            <a:xfrm>
              <a:off x="6405245" y="4286237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700392" y="0"/>
                  </a:moveTo>
                  <a:lnTo>
                    <a:pt x="0" y="0"/>
                  </a:lnTo>
                  <a:lnTo>
                    <a:pt x="0" y="274078"/>
                  </a:lnTo>
                  <a:lnTo>
                    <a:pt x="700392" y="274078"/>
                  </a:lnTo>
                  <a:lnTo>
                    <a:pt x="70039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5245" y="4286237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0" y="274078"/>
                  </a:moveTo>
                  <a:lnTo>
                    <a:pt x="700392" y="274078"/>
                  </a:lnTo>
                  <a:lnTo>
                    <a:pt x="700392" y="0"/>
                  </a:lnTo>
                  <a:lnTo>
                    <a:pt x="0" y="0"/>
                  </a:lnTo>
                  <a:lnTo>
                    <a:pt x="0" y="274078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244" y="4149852"/>
              <a:ext cx="1251204" cy="8214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37027" y="4229354"/>
              <a:ext cx="1054100" cy="679450"/>
            </a:xfrm>
            <a:custGeom>
              <a:avLst/>
              <a:gdLst/>
              <a:ahLst/>
              <a:cxnLst/>
              <a:rect l="l" t="t" r="r" b="b"/>
              <a:pathLst>
                <a:path w="1054100" h="679450">
                  <a:moveTo>
                    <a:pt x="985148" y="47562"/>
                  </a:moveTo>
                  <a:lnTo>
                    <a:pt x="929132" y="54991"/>
                  </a:lnTo>
                  <a:lnTo>
                    <a:pt x="880745" y="64897"/>
                  </a:lnTo>
                  <a:lnTo>
                    <a:pt x="833627" y="77597"/>
                  </a:lnTo>
                  <a:lnTo>
                    <a:pt x="788415" y="92837"/>
                  </a:lnTo>
                  <a:lnTo>
                    <a:pt x="745236" y="110617"/>
                  </a:lnTo>
                  <a:lnTo>
                    <a:pt x="704469" y="130556"/>
                  </a:lnTo>
                  <a:lnTo>
                    <a:pt x="666623" y="152527"/>
                  </a:lnTo>
                  <a:lnTo>
                    <a:pt x="632078" y="176149"/>
                  </a:lnTo>
                  <a:lnTo>
                    <a:pt x="601090" y="201549"/>
                  </a:lnTo>
                  <a:lnTo>
                    <a:pt x="562228" y="242189"/>
                  </a:lnTo>
                  <a:lnTo>
                    <a:pt x="533908" y="285496"/>
                  </a:lnTo>
                  <a:lnTo>
                    <a:pt x="517651" y="331089"/>
                  </a:lnTo>
                  <a:lnTo>
                    <a:pt x="513842" y="374015"/>
                  </a:lnTo>
                  <a:lnTo>
                    <a:pt x="511810" y="387096"/>
                  </a:lnTo>
                  <a:lnTo>
                    <a:pt x="497839" y="426339"/>
                  </a:lnTo>
                  <a:lnTo>
                    <a:pt x="472313" y="465328"/>
                  </a:lnTo>
                  <a:lnTo>
                    <a:pt x="436245" y="503047"/>
                  </a:lnTo>
                  <a:lnTo>
                    <a:pt x="390906" y="538353"/>
                  </a:lnTo>
                  <a:lnTo>
                    <a:pt x="356235" y="560197"/>
                  </a:lnTo>
                  <a:lnTo>
                    <a:pt x="318515" y="580263"/>
                  </a:lnTo>
                  <a:lnTo>
                    <a:pt x="278130" y="598424"/>
                  </a:lnTo>
                  <a:lnTo>
                    <a:pt x="235331" y="614426"/>
                  </a:lnTo>
                  <a:lnTo>
                    <a:pt x="190500" y="628015"/>
                  </a:lnTo>
                  <a:lnTo>
                    <a:pt x="144399" y="638937"/>
                  </a:lnTo>
                  <a:lnTo>
                    <a:pt x="97028" y="647065"/>
                  </a:lnTo>
                  <a:lnTo>
                    <a:pt x="48895" y="652145"/>
                  </a:lnTo>
                  <a:lnTo>
                    <a:pt x="0" y="653796"/>
                  </a:lnTo>
                  <a:lnTo>
                    <a:pt x="508" y="679196"/>
                  </a:lnTo>
                  <a:lnTo>
                    <a:pt x="50165" y="677418"/>
                  </a:lnTo>
                  <a:lnTo>
                    <a:pt x="100075" y="672211"/>
                  </a:lnTo>
                  <a:lnTo>
                    <a:pt x="149098" y="663956"/>
                  </a:lnTo>
                  <a:lnTo>
                    <a:pt x="196850" y="652653"/>
                  </a:lnTo>
                  <a:lnTo>
                    <a:pt x="243077" y="638556"/>
                  </a:lnTo>
                  <a:lnTo>
                    <a:pt x="287400" y="622046"/>
                  </a:lnTo>
                  <a:lnTo>
                    <a:pt x="329311" y="603250"/>
                  </a:lnTo>
                  <a:lnTo>
                    <a:pt x="368681" y="582295"/>
                  </a:lnTo>
                  <a:lnTo>
                    <a:pt x="404875" y="559562"/>
                  </a:lnTo>
                  <a:lnTo>
                    <a:pt x="437642" y="535178"/>
                  </a:lnTo>
                  <a:lnTo>
                    <a:pt x="466725" y="509143"/>
                  </a:lnTo>
                  <a:lnTo>
                    <a:pt x="502285" y="467741"/>
                  </a:lnTo>
                  <a:lnTo>
                    <a:pt x="526923" y="423926"/>
                  </a:lnTo>
                  <a:lnTo>
                    <a:pt x="538861" y="377952"/>
                  </a:lnTo>
                  <a:lnTo>
                    <a:pt x="540638" y="348107"/>
                  </a:lnTo>
                  <a:lnTo>
                    <a:pt x="542671" y="335153"/>
                  </a:lnTo>
                  <a:lnTo>
                    <a:pt x="557022" y="296164"/>
                  </a:lnTo>
                  <a:lnTo>
                    <a:pt x="582549" y="257429"/>
                  </a:lnTo>
                  <a:lnTo>
                    <a:pt x="618489" y="219964"/>
                  </a:lnTo>
                  <a:lnTo>
                    <a:pt x="663701" y="184785"/>
                  </a:lnTo>
                  <a:lnTo>
                    <a:pt x="698373" y="163068"/>
                  </a:lnTo>
                  <a:lnTo>
                    <a:pt x="736092" y="143002"/>
                  </a:lnTo>
                  <a:lnTo>
                    <a:pt x="776605" y="124841"/>
                  </a:lnTo>
                  <a:lnTo>
                    <a:pt x="819276" y="108839"/>
                  </a:lnTo>
                  <a:lnTo>
                    <a:pt x="863981" y="95250"/>
                  </a:lnTo>
                  <a:lnTo>
                    <a:pt x="910336" y="84328"/>
                  </a:lnTo>
                  <a:lnTo>
                    <a:pt x="957580" y="76327"/>
                  </a:lnTo>
                  <a:lnTo>
                    <a:pt x="977360" y="73919"/>
                  </a:lnTo>
                  <a:lnTo>
                    <a:pt x="1003679" y="57897"/>
                  </a:lnTo>
                  <a:lnTo>
                    <a:pt x="985148" y="47562"/>
                  </a:lnTo>
                  <a:close/>
                </a:path>
                <a:path w="1054100" h="679450">
                  <a:moveTo>
                    <a:pt x="1032079" y="44704"/>
                  </a:moveTo>
                  <a:lnTo>
                    <a:pt x="1028192" y="44704"/>
                  </a:lnTo>
                  <a:lnTo>
                    <a:pt x="1029462" y="70104"/>
                  </a:lnTo>
                  <a:lnTo>
                    <a:pt x="1005713" y="71247"/>
                  </a:lnTo>
                  <a:lnTo>
                    <a:pt x="981583" y="73406"/>
                  </a:lnTo>
                  <a:lnTo>
                    <a:pt x="977360" y="73919"/>
                  </a:lnTo>
                  <a:lnTo>
                    <a:pt x="940943" y="96139"/>
                  </a:lnTo>
                  <a:lnTo>
                    <a:pt x="939038" y="104013"/>
                  </a:lnTo>
                  <a:lnTo>
                    <a:pt x="946403" y="115951"/>
                  </a:lnTo>
                  <a:lnTo>
                    <a:pt x="954151" y="117856"/>
                  </a:lnTo>
                  <a:lnTo>
                    <a:pt x="1053973" y="56896"/>
                  </a:lnTo>
                  <a:lnTo>
                    <a:pt x="1032079" y="44704"/>
                  </a:lnTo>
                  <a:close/>
                </a:path>
                <a:path w="1054100" h="679450">
                  <a:moveTo>
                    <a:pt x="1003679" y="57897"/>
                  </a:moveTo>
                  <a:lnTo>
                    <a:pt x="977360" y="73919"/>
                  </a:lnTo>
                  <a:lnTo>
                    <a:pt x="981583" y="73406"/>
                  </a:lnTo>
                  <a:lnTo>
                    <a:pt x="1005713" y="71247"/>
                  </a:lnTo>
                  <a:lnTo>
                    <a:pt x="1029462" y="70104"/>
                  </a:lnTo>
                  <a:lnTo>
                    <a:pt x="1029379" y="68453"/>
                  </a:lnTo>
                  <a:lnTo>
                    <a:pt x="1022603" y="68453"/>
                  </a:lnTo>
                  <a:lnTo>
                    <a:pt x="1003679" y="57897"/>
                  </a:lnTo>
                  <a:close/>
                </a:path>
                <a:path w="1054100" h="679450">
                  <a:moveTo>
                    <a:pt x="1022223" y="46609"/>
                  </a:moveTo>
                  <a:lnTo>
                    <a:pt x="1003679" y="57897"/>
                  </a:lnTo>
                  <a:lnTo>
                    <a:pt x="1022603" y="68453"/>
                  </a:lnTo>
                  <a:lnTo>
                    <a:pt x="1022223" y="46609"/>
                  </a:lnTo>
                  <a:close/>
                </a:path>
                <a:path w="1054100" h="679450">
                  <a:moveTo>
                    <a:pt x="1028287" y="46609"/>
                  </a:moveTo>
                  <a:lnTo>
                    <a:pt x="1022223" y="46609"/>
                  </a:lnTo>
                  <a:lnTo>
                    <a:pt x="1022603" y="68453"/>
                  </a:lnTo>
                  <a:lnTo>
                    <a:pt x="1029379" y="68453"/>
                  </a:lnTo>
                  <a:lnTo>
                    <a:pt x="1028287" y="46609"/>
                  </a:lnTo>
                  <a:close/>
                </a:path>
                <a:path w="1054100" h="679450">
                  <a:moveTo>
                    <a:pt x="1028192" y="44704"/>
                  </a:moveTo>
                  <a:lnTo>
                    <a:pt x="1003553" y="45974"/>
                  </a:lnTo>
                  <a:lnTo>
                    <a:pt x="985148" y="47562"/>
                  </a:lnTo>
                  <a:lnTo>
                    <a:pt x="1003679" y="57897"/>
                  </a:lnTo>
                  <a:lnTo>
                    <a:pt x="1022223" y="46609"/>
                  </a:lnTo>
                  <a:lnTo>
                    <a:pt x="1028287" y="46609"/>
                  </a:lnTo>
                  <a:lnTo>
                    <a:pt x="1028192" y="44704"/>
                  </a:lnTo>
                  <a:close/>
                </a:path>
                <a:path w="1054100" h="679450">
                  <a:moveTo>
                    <a:pt x="951864" y="0"/>
                  </a:moveTo>
                  <a:lnTo>
                    <a:pt x="944118" y="2159"/>
                  </a:lnTo>
                  <a:lnTo>
                    <a:pt x="940688" y="8255"/>
                  </a:lnTo>
                  <a:lnTo>
                    <a:pt x="937260" y="14478"/>
                  </a:lnTo>
                  <a:lnTo>
                    <a:pt x="939419" y="22098"/>
                  </a:lnTo>
                  <a:lnTo>
                    <a:pt x="985148" y="47562"/>
                  </a:lnTo>
                  <a:lnTo>
                    <a:pt x="1003553" y="45974"/>
                  </a:lnTo>
                  <a:lnTo>
                    <a:pt x="1028192" y="44704"/>
                  </a:lnTo>
                  <a:lnTo>
                    <a:pt x="1032079" y="44704"/>
                  </a:lnTo>
                  <a:lnTo>
                    <a:pt x="951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4" y="4956048"/>
              <a:ext cx="1175004" cy="11064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36900" y="4978400"/>
              <a:ext cx="977900" cy="963930"/>
            </a:xfrm>
            <a:custGeom>
              <a:avLst/>
              <a:gdLst/>
              <a:ahLst/>
              <a:cxnLst/>
              <a:rect l="l" t="t" r="r" b="b"/>
              <a:pathLst>
                <a:path w="977900" h="963929">
                  <a:moveTo>
                    <a:pt x="910877" y="915355"/>
                  </a:moveTo>
                  <a:lnTo>
                    <a:pt x="862964" y="941197"/>
                  </a:lnTo>
                  <a:lnTo>
                    <a:pt x="860551" y="948905"/>
                  </a:lnTo>
                  <a:lnTo>
                    <a:pt x="863980" y="955078"/>
                  </a:lnTo>
                  <a:lnTo>
                    <a:pt x="867283" y="961250"/>
                  </a:lnTo>
                  <a:lnTo>
                    <a:pt x="874902" y="963561"/>
                  </a:lnTo>
                  <a:lnTo>
                    <a:pt x="955996" y="919861"/>
                  </a:lnTo>
                  <a:lnTo>
                    <a:pt x="951738" y="919861"/>
                  </a:lnTo>
                  <a:lnTo>
                    <a:pt x="930401" y="918057"/>
                  </a:lnTo>
                  <a:lnTo>
                    <a:pt x="910877" y="915355"/>
                  </a:lnTo>
                  <a:close/>
                </a:path>
                <a:path w="977900" h="963929">
                  <a:moveTo>
                    <a:pt x="927601" y="906351"/>
                  </a:moveTo>
                  <a:lnTo>
                    <a:pt x="910877" y="915355"/>
                  </a:lnTo>
                  <a:lnTo>
                    <a:pt x="930401" y="918057"/>
                  </a:lnTo>
                  <a:lnTo>
                    <a:pt x="951738" y="919861"/>
                  </a:lnTo>
                  <a:lnTo>
                    <a:pt x="951891" y="917943"/>
                  </a:lnTo>
                  <a:lnTo>
                    <a:pt x="946023" y="917943"/>
                  </a:lnTo>
                  <a:lnTo>
                    <a:pt x="927601" y="906351"/>
                  </a:lnTo>
                  <a:close/>
                </a:path>
                <a:path w="977900" h="963929">
                  <a:moveTo>
                    <a:pt x="878966" y="845718"/>
                  </a:moveTo>
                  <a:lnTo>
                    <a:pt x="871092" y="847509"/>
                  </a:lnTo>
                  <a:lnTo>
                    <a:pt x="867410" y="853440"/>
                  </a:lnTo>
                  <a:lnTo>
                    <a:pt x="863600" y="859370"/>
                  </a:lnTo>
                  <a:lnTo>
                    <a:pt x="896805" y="886972"/>
                  </a:lnTo>
                  <a:lnTo>
                    <a:pt x="953770" y="894549"/>
                  </a:lnTo>
                  <a:lnTo>
                    <a:pt x="951738" y="919861"/>
                  </a:lnTo>
                  <a:lnTo>
                    <a:pt x="955996" y="919861"/>
                  </a:lnTo>
                  <a:lnTo>
                    <a:pt x="977900" y="908050"/>
                  </a:lnTo>
                  <a:lnTo>
                    <a:pt x="883535" y="848575"/>
                  </a:lnTo>
                  <a:lnTo>
                    <a:pt x="878966" y="845718"/>
                  </a:lnTo>
                  <a:close/>
                </a:path>
                <a:path w="977900" h="963929">
                  <a:moveTo>
                    <a:pt x="946785" y="896023"/>
                  </a:moveTo>
                  <a:lnTo>
                    <a:pt x="927601" y="906351"/>
                  </a:lnTo>
                  <a:lnTo>
                    <a:pt x="946023" y="917943"/>
                  </a:lnTo>
                  <a:lnTo>
                    <a:pt x="946785" y="896023"/>
                  </a:lnTo>
                  <a:close/>
                </a:path>
                <a:path w="977900" h="963929">
                  <a:moveTo>
                    <a:pt x="953651" y="896023"/>
                  </a:moveTo>
                  <a:lnTo>
                    <a:pt x="946785" y="896023"/>
                  </a:lnTo>
                  <a:lnTo>
                    <a:pt x="946023" y="917943"/>
                  </a:lnTo>
                  <a:lnTo>
                    <a:pt x="951891" y="917943"/>
                  </a:lnTo>
                  <a:lnTo>
                    <a:pt x="953651" y="896023"/>
                  </a:lnTo>
                  <a:close/>
                </a:path>
                <a:path w="977900" h="963929">
                  <a:moveTo>
                    <a:pt x="762" y="0"/>
                  </a:moveTo>
                  <a:lnTo>
                    <a:pt x="0" y="25400"/>
                  </a:lnTo>
                  <a:lnTo>
                    <a:pt x="22860" y="26035"/>
                  </a:lnTo>
                  <a:lnTo>
                    <a:pt x="44957" y="27939"/>
                  </a:lnTo>
                  <a:lnTo>
                    <a:pt x="89026" y="35306"/>
                  </a:lnTo>
                  <a:lnTo>
                    <a:pt x="132587" y="46989"/>
                  </a:lnTo>
                  <a:lnTo>
                    <a:pt x="175133" y="62992"/>
                  </a:lnTo>
                  <a:lnTo>
                    <a:pt x="216153" y="82804"/>
                  </a:lnTo>
                  <a:lnTo>
                    <a:pt x="255650" y="106044"/>
                  </a:lnTo>
                  <a:lnTo>
                    <a:pt x="293115" y="132714"/>
                  </a:lnTo>
                  <a:lnTo>
                    <a:pt x="328040" y="162179"/>
                  </a:lnTo>
                  <a:lnTo>
                    <a:pt x="360045" y="194056"/>
                  </a:lnTo>
                  <a:lnTo>
                    <a:pt x="389127" y="228345"/>
                  </a:lnTo>
                  <a:lnTo>
                    <a:pt x="414527" y="264413"/>
                  </a:lnTo>
                  <a:lnTo>
                    <a:pt x="435990" y="302006"/>
                  </a:lnTo>
                  <a:lnTo>
                    <a:pt x="453263" y="340741"/>
                  </a:lnTo>
                  <a:lnTo>
                    <a:pt x="465963" y="380365"/>
                  </a:lnTo>
                  <a:lnTo>
                    <a:pt x="473837" y="420624"/>
                  </a:lnTo>
                  <a:lnTo>
                    <a:pt x="476503" y="460756"/>
                  </a:lnTo>
                  <a:lnTo>
                    <a:pt x="477138" y="481711"/>
                  </a:lnTo>
                  <a:lnTo>
                    <a:pt x="479298" y="503555"/>
                  </a:lnTo>
                  <a:lnTo>
                    <a:pt x="487679" y="546735"/>
                  </a:lnTo>
                  <a:lnTo>
                    <a:pt x="501396" y="589026"/>
                  </a:lnTo>
                  <a:lnTo>
                    <a:pt x="519684" y="630275"/>
                  </a:lnTo>
                  <a:lnTo>
                    <a:pt x="542416" y="669925"/>
                  </a:lnTo>
                  <a:lnTo>
                    <a:pt x="569213" y="707961"/>
                  </a:lnTo>
                  <a:lnTo>
                    <a:pt x="599439" y="743838"/>
                  </a:lnTo>
                  <a:lnTo>
                    <a:pt x="633222" y="777341"/>
                  </a:lnTo>
                  <a:lnTo>
                    <a:pt x="669671" y="808113"/>
                  </a:lnTo>
                  <a:lnTo>
                    <a:pt x="708660" y="835964"/>
                  </a:lnTo>
                  <a:lnTo>
                    <a:pt x="750062" y="860336"/>
                  </a:lnTo>
                  <a:lnTo>
                    <a:pt x="793241" y="881138"/>
                  </a:lnTo>
                  <a:lnTo>
                    <a:pt x="837819" y="897940"/>
                  </a:lnTo>
                  <a:lnTo>
                    <a:pt x="883792" y="910297"/>
                  </a:lnTo>
                  <a:lnTo>
                    <a:pt x="910877" y="915355"/>
                  </a:lnTo>
                  <a:lnTo>
                    <a:pt x="927601" y="906351"/>
                  </a:lnTo>
                  <a:lnTo>
                    <a:pt x="896805" y="886972"/>
                  </a:lnTo>
                  <a:lnTo>
                    <a:pt x="889762" y="885609"/>
                  </a:lnTo>
                  <a:lnTo>
                    <a:pt x="867917" y="880351"/>
                  </a:lnTo>
                  <a:lnTo>
                    <a:pt x="824738" y="866444"/>
                  </a:lnTo>
                  <a:lnTo>
                    <a:pt x="782855" y="848575"/>
                  </a:lnTo>
                  <a:lnTo>
                    <a:pt x="742569" y="826935"/>
                  </a:lnTo>
                  <a:lnTo>
                    <a:pt x="704088" y="802043"/>
                  </a:lnTo>
                  <a:lnTo>
                    <a:pt x="667892" y="774026"/>
                  </a:lnTo>
                  <a:lnTo>
                    <a:pt x="634238" y="743305"/>
                  </a:lnTo>
                  <a:lnTo>
                    <a:pt x="603630" y="710120"/>
                  </a:lnTo>
                  <a:lnTo>
                    <a:pt x="576452" y="675043"/>
                  </a:lnTo>
                  <a:lnTo>
                    <a:pt x="552958" y="638251"/>
                  </a:lnTo>
                  <a:lnTo>
                    <a:pt x="533400" y="600202"/>
                  </a:lnTo>
                  <a:lnTo>
                    <a:pt x="518287" y="560959"/>
                  </a:lnTo>
                  <a:lnTo>
                    <a:pt x="508000" y="521081"/>
                  </a:lnTo>
                  <a:lnTo>
                    <a:pt x="502538" y="480949"/>
                  </a:lnTo>
                  <a:lnTo>
                    <a:pt x="501903" y="459994"/>
                  </a:lnTo>
                  <a:lnTo>
                    <a:pt x="501141" y="438150"/>
                  </a:lnTo>
                  <a:lnTo>
                    <a:pt x="495300" y="394843"/>
                  </a:lnTo>
                  <a:lnTo>
                    <a:pt x="484124" y="352044"/>
                  </a:lnTo>
                  <a:lnTo>
                    <a:pt x="468122" y="310261"/>
                  </a:lnTo>
                  <a:lnTo>
                    <a:pt x="447421" y="269875"/>
                  </a:lnTo>
                  <a:lnTo>
                    <a:pt x="422655" y="231139"/>
                  </a:lnTo>
                  <a:lnTo>
                    <a:pt x="394080" y="194056"/>
                  </a:lnTo>
                  <a:lnTo>
                    <a:pt x="361950" y="159385"/>
                  </a:lnTo>
                  <a:lnTo>
                    <a:pt x="326898" y="127254"/>
                  </a:lnTo>
                  <a:lnTo>
                    <a:pt x="288925" y="98043"/>
                  </a:lnTo>
                  <a:lnTo>
                    <a:pt x="248665" y="71881"/>
                  </a:lnTo>
                  <a:lnTo>
                    <a:pt x="206375" y="49275"/>
                  </a:lnTo>
                  <a:lnTo>
                    <a:pt x="162433" y="30480"/>
                  </a:lnTo>
                  <a:lnTo>
                    <a:pt x="116966" y="15875"/>
                  </a:lnTo>
                  <a:lnTo>
                    <a:pt x="70612" y="5842"/>
                  </a:lnTo>
                  <a:lnTo>
                    <a:pt x="23622" y="635"/>
                  </a:lnTo>
                  <a:lnTo>
                    <a:pt x="762" y="0"/>
                  </a:lnTo>
                  <a:close/>
                </a:path>
                <a:path w="977900" h="963929">
                  <a:moveTo>
                    <a:pt x="896805" y="886972"/>
                  </a:moveTo>
                  <a:lnTo>
                    <a:pt x="927601" y="906351"/>
                  </a:lnTo>
                  <a:lnTo>
                    <a:pt x="946785" y="896023"/>
                  </a:lnTo>
                  <a:lnTo>
                    <a:pt x="953651" y="896023"/>
                  </a:lnTo>
                  <a:lnTo>
                    <a:pt x="953770" y="894549"/>
                  </a:lnTo>
                  <a:lnTo>
                    <a:pt x="933830" y="892898"/>
                  </a:lnTo>
                  <a:lnTo>
                    <a:pt x="911733" y="889863"/>
                  </a:lnTo>
                  <a:lnTo>
                    <a:pt x="896805" y="886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5977" y="4912675"/>
              <a:ext cx="2393950" cy="156845"/>
            </a:xfrm>
            <a:custGeom>
              <a:avLst/>
              <a:gdLst/>
              <a:ahLst/>
              <a:cxnLst/>
              <a:rect l="l" t="t" r="r" b="b"/>
              <a:pathLst>
                <a:path w="2393950" h="156845">
                  <a:moveTo>
                    <a:pt x="139700" y="60898"/>
                  </a:moveTo>
                  <a:lnTo>
                    <a:pt x="0" y="60898"/>
                  </a:lnTo>
                  <a:lnTo>
                    <a:pt x="0" y="95823"/>
                  </a:lnTo>
                  <a:lnTo>
                    <a:pt x="139700" y="95823"/>
                  </a:lnTo>
                  <a:lnTo>
                    <a:pt x="139700" y="60898"/>
                  </a:lnTo>
                  <a:close/>
                </a:path>
                <a:path w="2393950" h="156845">
                  <a:moveTo>
                    <a:pt x="384175" y="60898"/>
                  </a:moveTo>
                  <a:lnTo>
                    <a:pt x="244475" y="60898"/>
                  </a:lnTo>
                  <a:lnTo>
                    <a:pt x="244475" y="95823"/>
                  </a:lnTo>
                  <a:lnTo>
                    <a:pt x="384175" y="95823"/>
                  </a:lnTo>
                  <a:lnTo>
                    <a:pt x="384175" y="60898"/>
                  </a:lnTo>
                  <a:close/>
                </a:path>
                <a:path w="2393950" h="156845">
                  <a:moveTo>
                    <a:pt x="628650" y="60898"/>
                  </a:moveTo>
                  <a:lnTo>
                    <a:pt x="488950" y="60898"/>
                  </a:lnTo>
                  <a:lnTo>
                    <a:pt x="488950" y="95823"/>
                  </a:lnTo>
                  <a:lnTo>
                    <a:pt x="628650" y="95823"/>
                  </a:lnTo>
                  <a:lnTo>
                    <a:pt x="628650" y="60898"/>
                  </a:lnTo>
                  <a:close/>
                </a:path>
                <a:path w="2393950" h="156845">
                  <a:moveTo>
                    <a:pt x="873125" y="60898"/>
                  </a:moveTo>
                  <a:lnTo>
                    <a:pt x="733425" y="60898"/>
                  </a:lnTo>
                  <a:lnTo>
                    <a:pt x="733425" y="95823"/>
                  </a:lnTo>
                  <a:lnTo>
                    <a:pt x="873125" y="95823"/>
                  </a:lnTo>
                  <a:lnTo>
                    <a:pt x="873125" y="60898"/>
                  </a:lnTo>
                  <a:close/>
                </a:path>
                <a:path w="2393950" h="156845">
                  <a:moveTo>
                    <a:pt x="1117600" y="60898"/>
                  </a:moveTo>
                  <a:lnTo>
                    <a:pt x="977900" y="60898"/>
                  </a:lnTo>
                  <a:lnTo>
                    <a:pt x="977900" y="95823"/>
                  </a:lnTo>
                  <a:lnTo>
                    <a:pt x="1117600" y="95823"/>
                  </a:lnTo>
                  <a:lnTo>
                    <a:pt x="1117600" y="60898"/>
                  </a:lnTo>
                  <a:close/>
                </a:path>
                <a:path w="2393950" h="156845">
                  <a:moveTo>
                    <a:pt x="1362075" y="60898"/>
                  </a:moveTo>
                  <a:lnTo>
                    <a:pt x="1222375" y="60898"/>
                  </a:lnTo>
                  <a:lnTo>
                    <a:pt x="1222375" y="95823"/>
                  </a:lnTo>
                  <a:lnTo>
                    <a:pt x="1362075" y="95823"/>
                  </a:lnTo>
                  <a:lnTo>
                    <a:pt x="1362075" y="60898"/>
                  </a:lnTo>
                  <a:close/>
                </a:path>
                <a:path w="2393950" h="156845">
                  <a:moveTo>
                    <a:pt x="1606550" y="60898"/>
                  </a:moveTo>
                  <a:lnTo>
                    <a:pt x="1466850" y="60898"/>
                  </a:lnTo>
                  <a:lnTo>
                    <a:pt x="1466850" y="95823"/>
                  </a:lnTo>
                  <a:lnTo>
                    <a:pt x="1606550" y="95823"/>
                  </a:lnTo>
                  <a:lnTo>
                    <a:pt x="1606550" y="60898"/>
                  </a:lnTo>
                  <a:close/>
                </a:path>
                <a:path w="2393950" h="156845">
                  <a:moveTo>
                    <a:pt x="1851025" y="60898"/>
                  </a:moveTo>
                  <a:lnTo>
                    <a:pt x="1711325" y="60898"/>
                  </a:lnTo>
                  <a:lnTo>
                    <a:pt x="1711325" y="95823"/>
                  </a:lnTo>
                  <a:lnTo>
                    <a:pt x="1851025" y="95823"/>
                  </a:lnTo>
                  <a:lnTo>
                    <a:pt x="1851025" y="60898"/>
                  </a:lnTo>
                  <a:close/>
                </a:path>
                <a:path w="2393950" h="156845">
                  <a:moveTo>
                    <a:pt x="2095500" y="60898"/>
                  </a:moveTo>
                  <a:lnTo>
                    <a:pt x="1955800" y="60898"/>
                  </a:lnTo>
                  <a:lnTo>
                    <a:pt x="1955800" y="95823"/>
                  </a:lnTo>
                  <a:lnTo>
                    <a:pt x="2095500" y="95823"/>
                  </a:lnTo>
                  <a:lnTo>
                    <a:pt x="2095500" y="60898"/>
                  </a:lnTo>
                  <a:close/>
                </a:path>
                <a:path w="2393950" h="156845">
                  <a:moveTo>
                    <a:pt x="2324467" y="78424"/>
                  </a:moveTo>
                  <a:lnTo>
                    <a:pt x="2245614" y="124398"/>
                  </a:lnTo>
                  <a:lnTo>
                    <a:pt x="2240480" y="129059"/>
                  </a:lnTo>
                  <a:lnTo>
                    <a:pt x="2237597" y="135114"/>
                  </a:lnTo>
                  <a:lnTo>
                    <a:pt x="2237166" y="141811"/>
                  </a:lnTo>
                  <a:lnTo>
                    <a:pt x="2239391" y="148401"/>
                  </a:lnTo>
                  <a:lnTo>
                    <a:pt x="2243978" y="153535"/>
                  </a:lnTo>
                  <a:lnTo>
                    <a:pt x="2249995" y="156418"/>
                  </a:lnTo>
                  <a:lnTo>
                    <a:pt x="2256678" y="156848"/>
                  </a:lnTo>
                  <a:lnTo>
                    <a:pt x="2263267" y="154624"/>
                  </a:lnTo>
                  <a:lnTo>
                    <a:pt x="2364110" y="95823"/>
                  </a:lnTo>
                  <a:lnTo>
                    <a:pt x="2339975" y="95823"/>
                  </a:lnTo>
                  <a:lnTo>
                    <a:pt x="2339975" y="87465"/>
                  </a:lnTo>
                  <a:lnTo>
                    <a:pt x="2324467" y="78424"/>
                  </a:lnTo>
                  <a:close/>
                </a:path>
                <a:path w="2393950" h="156845">
                  <a:moveTo>
                    <a:pt x="2294407" y="60898"/>
                  </a:moveTo>
                  <a:lnTo>
                    <a:pt x="2200275" y="60898"/>
                  </a:lnTo>
                  <a:lnTo>
                    <a:pt x="2200275" y="95823"/>
                  </a:lnTo>
                  <a:lnTo>
                    <a:pt x="2294625" y="95823"/>
                  </a:lnTo>
                  <a:lnTo>
                    <a:pt x="2324467" y="78424"/>
                  </a:lnTo>
                  <a:lnTo>
                    <a:pt x="2294407" y="60898"/>
                  </a:lnTo>
                  <a:close/>
                </a:path>
                <a:path w="2393950" h="156845">
                  <a:moveTo>
                    <a:pt x="2339975" y="87465"/>
                  </a:moveTo>
                  <a:lnTo>
                    <a:pt x="2339975" y="95823"/>
                  </a:lnTo>
                  <a:lnTo>
                    <a:pt x="2364110" y="95823"/>
                  </a:lnTo>
                  <a:lnTo>
                    <a:pt x="2368031" y="93537"/>
                  </a:lnTo>
                  <a:lnTo>
                    <a:pt x="2350389" y="93537"/>
                  </a:lnTo>
                  <a:lnTo>
                    <a:pt x="2339975" y="87465"/>
                  </a:lnTo>
                  <a:close/>
                </a:path>
                <a:path w="2393950" h="156845">
                  <a:moveTo>
                    <a:pt x="2350389" y="63311"/>
                  </a:moveTo>
                  <a:lnTo>
                    <a:pt x="2339975" y="69383"/>
                  </a:lnTo>
                  <a:lnTo>
                    <a:pt x="2339975" y="87465"/>
                  </a:lnTo>
                  <a:lnTo>
                    <a:pt x="2350389" y="93537"/>
                  </a:lnTo>
                  <a:lnTo>
                    <a:pt x="2350389" y="63311"/>
                  </a:lnTo>
                  <a:close/>
                </a:path>
                <a:path w="2393950" h="156845">
                  <a:moveTo>
                    <a:pt x="2368031" y="63311"/>
                  </a:moveTo>
                  <a:lnTo>
                    <a:pt x="2350389" y="63311"/>
                  </a:lnTo>
                  <a:lnTo>
                    <a:pt x="2350389" y="93537"/>
                  </a:lnTo>
                  <a:lnTo>
                    <a:pt x="2368031" y="93537"/>
                  </a:lnTo>
                  <a:lnTo>
                    <a:pt x="2393950" y="78424"/>
                  </a:lnTo>
                  <a:lnTo>
                    <a:pt x="2368031" y="63311"/>
                  </a:lnTo>
                  <a:close/>
                </a:path>
                <a:path w="2393950" h="156845">
                  <a:moveTo>
                    <a:pt x="2339975" y="69383"/>
                  </a:moveTo>
                  <a:lnTo>
                    <a:pt x="2324467" y="78424"/>
                  </a:lnTo>
                  <a:lnTo>
                    <a:pt x="2339975" y="87465"/>
                  </a:lnTo>
                  <a:lnTo>
                    <a:pt x="2339975" y="69383"/>
                  </a:lnTo>
                  <a:close/>
                </a:path>
                <a:path w="2393950" h="156845">
                  <a:moveTo>
                    <a:pt x="2256678" y="0"/>
                  </a:moveTo>
                  <a:lnTo>
                    <a:pt x="2249995" y="430"/>
                  </a:lnTo>
                  <a:lnTo>
                    <a:pt x="2243978" y="3313"/>
                  </a:lnTo>
                  <a:lnTo>
                    <a:pt x="2239391" y="8447"/>
                  </a:lnTo>
                  <a:lnTo>
                    <a:pt x="2237166" y="15037"/>
                  </a:lnTo>
                  <a:lnTo>
                    <a:pt x="2237597" y="21734"/>
                  </a:lnTo>
                  <a:lnTo>
                    <a:pt x="2240480" y="27789"/>
                  </a:lnTo>
                  <a:lnTo>
                    <a:pt x="2245614" y="32450"/>
                  </a:lnTo>
                  <a:lnTo>
                    <a:pt x="2324467" y="78424"/>
                  </a:lnTo>
                  <a:lnTo>
                    <a:pt x="2339975" y="69383"/>
                  </a:lnTo>
                  <a:lnTo>
                    <a:pt x="2339975" y="60898"/>
                  </a:lnTo>
                  <a:lnTo>
                    <a:pt x="2363892" y="60898"/>
                  </a:lnTo>
                  <a:lnTo>
                    <a:pt x="2263267" y="2224"/>
                  </a:lnTo>
                  <a:lnTo>
                    <a:pt x="2256678" y="0"/>
                  </a:lnTo>
                  <a:close/>
                </a:path>
                <a:path w="2393950" h="156845">
                  <a:moveTo>
                    <a:pt x="2363892" y="60898"/>
                  </a:moveTo>
                  <a:lnTo>
                    <a:pt x="2339975" y="60898"/>
                  </a:lnTo>
                  <a:lnTo>
                    <a:pt x="2339975" y="69383"/>
                  </a:lnTo>
                  <a:lnTo>
                    <a:pt x="2350389" y="63311"/>
                  </a:lnTo>
                  <a:lnTo>
                    <a:pt x="2368031" y="63311"/>
                  </a:lnTo>
                  <a:lnTo>
                    <a:pt x="2363892" y="6089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80809" y="3764407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497A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5F497A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5F497A"/>
                </a:solidFill>
                <a:latin typeface="Calibri"/>
                <a:cs typeface="Calibri"/>
              </a:rPr>
              <a:t>b</a:t>
            </a:r>
            <a:r>
              <a:rPr sz="1800" spc="-40" dirty="0">
                <a:solidFill>
                  <a:srgbClr val="5F497A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5F497A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5F497A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5F497A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9775" y="4209745"/>
            <a:ext cx="361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3575" y="5441086"/>
            <a:ext cx="36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228" y="4678807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lu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88100" y="4338637"/>
            <a:ext cx="1160780" cy="1465580"/>
            <a:chOff x="6388100" y="4338637"/>
            <a:chExt cx="1160780" cy="1465580"/>
          </a:xfrm>
        </p:grpSpPr>
        <p:sp>
          <p:nvSpPr>
            <p:cNvPr id="30" name="object 30"/>
            <p:cNvSpPr/>
            <p:nvPr/>
          </p:nvSpPr>
          <p:spPr>
            <a:xfrm>
              <a:off x="6400800" y="5517121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700392" y="0"/>
                  </a:moveTo>
                  <a:lnTo>
                    <a:pt x="0" y="0"/>
                  </a:lnTo>
                  <a:lnTo>
                    <a:pt x="0" y="274078"/>
                  </a:lnTo>
                  <a:lnTo>
                    <a:pt x="700392" y="274078"/>
                  </a:lnTo>
                  <a:lnTo>
                    <a:pt x="70039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5517121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0" y="274078"/>
                  </a:moveTo>
                  <a:lnTo>
                    <a:pt x="700392" y="274078"/>
                  </a:lnTo>
                  <a:lnTo>
                    <a:pt x="700392" y="0"/>
                  </a:lnTo>
                  <a:lnTo>
                    <a:pt x="0" y="0"/>
                  </a:lnTo>
                  <a:lnTo>
                    <a:pt x="0" y="274078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50938" y="4560315"/>
              <a:ext cx="5080" cy="956944"/>
            </a:xfrm>
            <a:custGeom>
              <a:avLst/>
              <a:gdLst/>
              <a:ahLst/>
              <a:cxnLst/>
              <a:rect l="l" t="t" r="r" b="b"/>
              <a:pathLst>
                <a:path w="5079" h="956945">
                  <a:moveTo>
                    <a:pt x="4571" y="0"/>
                  </a:moveTo>
                  <a:lnTo>
                    <a:pt x="0" y="956817"/>
                  </a:lnTo>
                </a:path>
              </a:pathLst>
            </a:custGeom>
            <a:ln w="28575">
              <a:solidFill>
                <a:srgbClr val="497D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62800" y="4343400"/>
              <a:ext cx="381000" cy="1368425"/>
            </a:xfrm>
            <a:custGeom>
              <a:avLst/>
              <a:gdLst/>
              <a:ahLst/>
              <a:cxnLst/>
              <a:rect l="l" t="t" r="r" b="b"/>
              <a:pathLst>
                <a:path w="381000" h="1368425">
                  <a:moveTo>
                    <a:pt x="0" y="0"/>
                  </a:moveTo>
                  <a:lnTo>
                    <a:pt x="74128" y="2496"/>
                  </a:lnTo>
                  <a:lnTo>
                    <a:pt x="134683" y="9302"/>
                  </a:lnTo>
                  <a:lnTo>
                    <a:pt x="175521" y="19395"/>
                  </a:lnTo>
                  <a:lnTo>
                    <a:pt x="190500" y="31750"/>
                  </a:lnTo>
                  <a:lnTo>
                    <a:pt x="190500" y="652144"/>
                  </a:lnTo>
                  <a:lnTo>
                    <a:pt x="205478" y="664553"/>
                  </a:lnTo>
                  <a:lnTo>
                    <a:pt x="246316" y="674639"/>
                  </a:lnTo>
                  <a:lnTo>
                    <a:pt x="306871" y="681416"/>
                  </a:lnTo>
                  <a:lnTo>
                    <a:pt x="381000" y="683894"/>
                  </a:lnTo>
                  <a:lnTo>
                    <a:pt x="306871" y="686391"/>
                  </a:lnTo>
                  <a:lnTo>
                    <a:pt x="246316" y="693197"/>
                  </a:lnTo>
                  <a:lnTo>
                    <a:pt x="205478" y="703290"/>
                  </a:lnTo>
                  <a:lnTo>
                    <a:pt x="190500" y="715644"/>
                  </a:lnTo>
                  <a:lnTo>
                    <a:pt x="190500" y="1336154"/>
                  </a:lnTo>
                  <a:lnTo>
                    <a:pt x="175521" y="1348514"/>
                  </a:lnTo>
                  <a:lnTo>
                    <a:pt x="134683" y="1358606"/>
                  </a:lnTo>
                  <a:lnTo>
                    <a:pt x="74128" y="1365409"/>
                  </a:lnTo>
                  <a:lnTo>
                    <a:pt x="0" y="136790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48400" y="4111497"/>
            <a:ext cx="1752600" cy="1870710"/>
          </a:xfrm>
          <a:prstGeom prst="rect">
            <a:avLst/>
          </a:prstGeom>
          <a:ln w="25400">
            <a:solidFill>
              <a:srgbClr val="8B3836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15997" y="491108"/>
            <a:ext cx="4116070" cy="295275"/>
            <a:chOff x="2515997" y="491108"/>
            <a:chExt cx="4116070" cy="29527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1331" y="496442"/>
              <a:ext cx="4104894" cy="28422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5997" y="491108"/>
              <a:ext cx="1586357" cy="2266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9870" y="491108"/>
              <a:ext cx="1821688" cy="29489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6997" y="535304"/>
              <a:ext cx="301752" cy="1824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1204" y="529335"/>
              <a:ext cx="180721" cy="1807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5137" y="491109"/>
            <a:ext cx="8076877" cy="5406770"/>
            <a:chOff x="465137" y="491109"/>
            <a:chExt cx="8076877" cy="5406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149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540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6815" y="491109"/>
              <a:ext cx="13986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6698" y="989059"/>
              <a:ext cx="3005316" cy="1251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62600" y="1068577"/>
              <a:ext cx="2895600" cy="1141730"/>
            </a:xfrm>
            <a:custGeom>
              <a:avLst/>
              <a:gdLst/>
              <a:ahLst/>
              <a:cxnLst/>
              <a:rect l="l" t="t" r="r" b="b"/>
              <a:pathLst>
                <a:path w="2895600" h="1141730">
                  <a:moveTo>
                    <a:pt x="0" y="190246"/>
                  </a:moveTo>
                  <a:lnTo>
                    <a:pt x="5026" y="146597"/>
                  </a:lnTo>
                  <a:lnTo>
                    <a:pt x="19343" y="106543"/>
                  </a:lnTo>
                  <a:lnTo>
                    <a:pt x="41807" y="71220"/>
                  </a:lnTo>
                  <a:lnTo>
                    <a:pt x="71274" y="41767"/>
                  </a:lnTo>
                  <a:lnTo>
                    <a:pt x="106598" y="19321"/>
                  </a:lnTo>
                  <a:lnTo>
                    <a:pt x="146637" y="5020"/>
                  </a:lnTo>
                  <a:lnTo>
                    <a:pt x="190246" y="0"/>
                  </a:lnTo>
                  <a:lnTo>
                    <a:pt x="2705354" y="0"/>
                  </a:lnTo>
                  <a:lnTo>
                    <a:pt x="2748962" y="5020"/>
                  </a:lnTo>
                  <a:lnTo>
                    <a:pt x="2789001" y="19321"/>
                  </a:lnTo>
                  <a:lnTo>
                    <a:pt x="2824325" y="41767"/>
                  </a:lnTo>
                  <a:lnTo>
                    <a:pt x="2853792" y="71220"/>
                  </a:lnTo>
                  <a:lnTo>
                    <a:pt x="2876256" y="106543"/>
                  </a:lnTo>
                  <a:lnTo>
                    <a:pt x="2890573" y="146597"/>
                  </a:lnTo>
                  <a:lnTo>
                    <a:pt x="2895600" y="190246"/>
                  </a:lnTo>
                  <a:lnTo>
                    <a:pt x="2895600" y="950976"/>
                  </a:lnTo>
                  <a:lnTo>
                    <a:pt x="2890573" y="994584"/>
                  </a:lnTo>
                  <a:lnTo>
                    <a:pt x="2876256" y="1034623"/>
                  </a:lnTo>
                  <a:lnTo>
                    <a:pt x="2853792" y="1069947"/>
                  </a:lnTo>
                  <a:lnTo>
                    <a:pt x="2824325" y="1099414"/>
                  </a:lnTo>
                  <a:lnTo>
                    <a:pt x="2789001" y="1121878"/>
                  </a:lnTo>
                  <a:lnTo>
                    <a:pt x="2748962" y="1136195"/>
                  </a:lnTo>
                  <a:lnTo>
                    <a:pt x="2705354" y="1141222"/>
                  </a:lnTo>
                  <a:lnTo>
                    <a:pt x="190246" y="1141222"/>
                  </a:lnTo>
                  <a:lnTo>
                    <a:pt x="146637" y="1136195"/>
                  </a:lnTo>
                  <a:lnTo>
                    <a:pt x="106598" y="1121878"/>
                  </a:lnTo>
                  <a:lnTo>
                    <a:pt x="71274" y="1099414"/>
                  </a:lnTo>
                  <a:lnTo>
                    <a:pt x="41807" y="1069947"/>
                  </a:lnTo>
                  <a:lnTo>
                    <a:pt x="19343" y="1034623"/>
                  </a:lnTo>
                  <a:lnTo>
                    <a:pt x="5026" y="994584"/>
                  </a:lnTo>
                  <a:lnTo>
                    <a:pt x="0" y="950976"/>
                  </a:lnTo>
                  <a:lnTo>
                    <a:pt x="0" y="1902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5988" y="1199108"/>
              <a:ext cx="2528823" cy="8802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378" y="2551477"/>
              <a:ext cx="4628560" cy="2097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137" y="3433650"/>
              <a:ext cx="4691411" cy="2805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2676144"/>
              <a:ext cx="1732788" cy="1737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34000" y="2684272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3514344"/>
              <a:ext cx="1732788" cy="1737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34000" y="35224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4885944"/>
              <a:ext cx="1732788" cy="1737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34000" y="48940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5724144"/>
              <a:ext cx="1732788" cy="1737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34000" y="5732246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53"/>
                  </a:moveTo>
                  <a:lnTo>
                    <a:pt x="1574800" y="46253"/>
                  </a:lnTo>
                  <a:lnTo>
                    <a:pt x="1574800" y="71653"/>
                  </a:lnTo>
                  <a:lnTo>
                    <a:pt x="1676400" y="71653"/>
                  </a:lnTo>
                  <a:lnTo>
                    <a:pt x="1676400" y="46253"/>
                  </a:lnTo>
                  <a:close/>
                </a:path>
                <a:path w="1676400" h="118110">
                  <a:moveTo>
                    <a:pt x="1498600" y="46253"/>
                  </a:moveTo>
                  <a:lnTo>
                    <a:pt x="1397000" y="46253"/>
                  </a:lnTo>
                  <a:lnTo>
                    <a:pt x="1397000" y="71653"/>
                  </a:lnTo>
                  <a:lnTo>
                    <a:pt x="1498600" y="71653"/>
                  </a:lnTo>
                  <a:lnTo>
                    <a:pt x="1498600" y="46253"/>
                  </a:lnTo>
                  <a:close/>
                </a:path>
                <a:path w="1676400" h="118110">
                  <a:moveTo>
                    <a:pt x="1320800" y="46253"/>
                  </a:moveTo>
                  <a:lnTo>
                    <a:pt x="1219200" y="46253"/>
                  </a:lnTo>
                  <a:lnTo>
                    <a:pt x="1219200" y="71653"/>
                  </a:lnTo>
                  <a:lnTo>
                    <a:pt x="1320800" y="71653"/>
                  </a:lnTo>
                  <a:lnTo>
                    <a:pt x="1320800" y="46253"/>
                  </a:lnTo>
                  <a:close/>
                </a:path>
                <a:path w="1676400" h="118110">
                  <a:moveTo>
                    <a:pt x="1143000" y="46253"/>
                  </a:moveTo>
                  <a:lnTo>
                    <a:pt x="1041400" y="46253"/>
                  </a:lnTo>
                  <a:lnTo>
                    <a:pt x="1041400" y="71653"/>
                  </a:lnTo>
                  <a:lnTo>
                    <a:pt x="1143000" y="71653"/>
                  </a:lnTo>
                  <a:lnTo>
                    <a:pt x="1143000" y="46253"/>
                  </a:lnTo>
                  <a:close/>
                </a:path>
                <a:path w="1676400" h="118110">
                  <a:moveTo>
                    <a:pt x="965200" y="46253"/>
                  </a:moveTo>
                  <a:lnTo>
                    <a:pt x="863600" y="46253"/>
                  </a:lnTo>
                  <a:lnTo>
                    <a:pt x="863600" y="71653"/>
                  </a:lnTo>
                  <a:lnTo>
                    <a:pt x="965200" y="71653"/>
                  </a:lnTo>
                  <a:lnTo>
                    <a:pt x="965200" y="46253"/>
                  </a:lnTo>
                  <a:close/>
                </a:path>
                <a:path w="1676400" h="118110">
                  <a:moveTo>
                    <a:pt x="787400" y="46253"/>
                  </a:moveTo>
                  <a:lnTo>
                    <a:pt x="685800" y="46253"/>
                  </a:lnTo>
                  <a:lnTo>
                    <a:pt x="685800" y="71653"/>
                  </a:lnTo>
                  <a:lnTo>
                    <a:pt x="787400" y="71653"/>
                  </a:lnTo>
                  <a:lnTo>
                    <a:pt x="787400" y="46253"/>
                  </a:lnTo>
                  <a:close/>
                </a:path>
                <a:path w="1676400" h="118110">
                  <a:moveTo>
                    <a:pt x="609600" y="46253"/>
                  </a:moveTo>
                  <a:lnTo>
                    <a:pt x="508000" y="46253"/>
                  </a:lnTo>
                  <a:lnTo>
                    <a:pt x="508000" y="71653"/>
                  </a:lnTo>
                  <a:lnTo>
                    <a:pt x="609600" y="71653"/>
                  </a:lnTo>
                  <a:lnTo>
                    <a:pt x="609600" y="46253"/>
                  </a:lnTo>
                  <a:close/>
                </a:path>
                <a:path w="1676400" h="118110">
                  <a:moveTo>
                    <a:pt x="431800" y="46253"/>
                  </a:moveTo>
                  <a:lnTo>
                    <a:pt x="330200" y="46253"/>
                  </a:lnTo>
                  <a:lnTo>
                    <a:pt x="330200" y="71653"/>
                  </a:lnTo>
                  <a:lnTo>
                    <a:pt x="431800" y="71653"/>
                  </a:lnTo>
                  <a:lnTo>
                    <a:pt x="431800" y="46253"/>
                  </a:lnTo>
                  <a:close/>
                </a:path>
                <a:path w="1676400" h="118110">
                  <a:moveTo>
                    <a:pt x="254000" y="46253"/>
                  </a:moveTo>
                  <a:lnTo>
                    <a:pt x="152400" y="46253"/>
                  </a:lnTo>
                  <a:lnTo>
                    <a:pt x="152400" y="71653"/>
                  </a:lnTo>
                  <a:lnTo>
                    <a:pt x="254000" y="71653"/>
                  </a:lnTo>
                  <a:lnTo>
                    <a:pt x="254000" y="46253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0" y="58953"/>
                  </a:lnTo>
                  <a:lnTo>
                    <a:pt x="100964" y="117906"/>
                  </a:lnTo>
                  <a:lnTo>
                    <a:pt x="108838" y="115862"/>
                  </a:lnTo>
                  <a:lnTo>
                    <a:pt x="112267" y="109804"/>
                  </a:lnTo>
                  <a:lnTo>
                    <a:pt x="115824" y="103746"/>
                  </a:lnTo>
                  <a:lnTo>
                    <a:pt x="113791" y="95961"/>
                  </a:lnTo>
                  <a:lnTo>
                    <a:pt x="72077" y="71653"/>
                  </a:lnTo>
                  <a:lnTo>
                    <a:pt x="25146" y="71653"/>
                  </a:lnTo>
                  <a:lnTo>
                    <a:pt x="25146" y="46253"/>
                  </a:lnTo>
                  <a:lnTo>
                    <a:pt x="72088" y="46253"/>
                  </a:lnTo>
                  <a:lnTo>
                    <a:pt x="113791" y="21932"/>
                  </a:lnTo>
                  <a:lnTo>
                    <a:pt x="115824" y="14160"/>
                  </a:lnTo>
                  <a:lnTo>
                    <a:pt x="112267" y="8102"/>
                  </a:lnTo>
                  <a:lnTo>
                    <a:pt x="108838" y="2044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2088" y="46253"/>
                  </a:moveTo>
                  <a:lnTo>
                    <a:pt x="25146" y="46253"/>
                  </a:lnTo>
                  <a:lnTo>
                    <a:pt x="25146" y="71653"/>
                  </a:lnTo>
                  <a:lnTo>
                    <a:pt x="72077" y="71653"/>
                  </a:lnTo>
                  <a:lnTo>
                    <a:pt x="69117" y="69926"/>
                  </a:lnTo>
                  <a:lnTo>
                    <a:pt x="31496" y="69926"/>
                  </a:lnTo>
                  <a:lnTo>
                    <a:pt x="31496" y="47980"/>
                  </a:lnTo>
                  <a:lnTo>
                    <a:pt x="69126" y="47980"/>
                  </a:lnTo>
                  <a:lnTo>
                    <a:pt x="72088" y="46253"/>
                  </a:lnTo>
                  <a:close/>
                </a:path>
                <a:path w="1676400" h="118110">
                  <a:moveTo>
                    <a:pt x="76200" y="46253"/>
                  </a:moveTo>
                  <a:lnTo>
                    <a:pt x="72088" y="46253"/>
                  </a:lnTo>
                  <a:lnTo>
                    <a:pt x="50309" y="58954"/>
                  </a:lnTo>
                  <a:lnTo>
                    <a:pt x="72077" y="71653"/>
                  </a:lnTo>
                  <a:lnTo>
                    <a:pt x="76200" y="71653"/>
                  </a:lnTo>
                  <a:lnTo>
                    <a:pt x="76200" y="46253"/>
                  </a:lnTo>
                  <a:close/>
                </a:path>
                <a:path w="1676400" h="118110">
                  <a:moveTo>
                    <a:pt x="31496" y="47980"/>
                  </a:moveTo>
                  <a:lnTo>
                    <a:pt x="31496" y="69926"/>
                  </a:lnTo>
                  <a:lnTo>
                    <a:pt x="50309" y="58954"/>
                  </a:lnTo>
                  <a:lnTo>
                    <a:pt x="31496" y="47980"/>
                  </a:lnTo>
                  <a:close/>
                </a:path>
                <a:path w="1676400" h="118110">
                  <a:moveTo>
                    <a:pt x="50309" y="58954"/>
                  </a:moveTo>
                  <a:lnTo>
                    <a:pt x="31496" y="69926"/>
                  </a:lnTo>
                  <a:lnTo>
                    <a:pt x="69117" y="69926"/>
                  </a:lnTo>
                  <a:lnTo>
                    <a:pt x="50309" y="58954"/>
                  </a:lnTo>
                  <a:close/>
                </a:path>
                <a:path w="1676400" h="118110">
                  <a:moveTo>
                    <a:pt x="69126" y="47980"/>
                  </a:moveTo>
                  <a:lnTo>
                    <a:pt x="31496" y="47980"/>
                  </a:lnTo>
                  <a:lnTo>
                    <a:pt x="50311" y="58953"/>
                  </a:lnTo>
                  <a:lnTo>
                    <a:pt x="69126" y="479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7340" y="1313434"/>
            <a:ext cx="8217534" cy="442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ts val="2085"/>
              </a:lnSpc>
            </a:pP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70" dirty="0">
                <a:latin typeface="Calibri"/>
                <a:cs typeface="Calibri"/>
              </a:rPr>
              <a:t>y,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increment</a:t>
            </a:r>
            <a:r>
              <a:rPr sz="1800" dirty="0">
                <a:latin typeface="Calibri"/>
                <a:cs typeface="Calibri"/>
              </a:rPr>
              <a:t> 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ts val="2145"/>
              </a:lnSpc>
            </a:pPr>
            <a:r>
              <a:rPr sz="1800" spc="-10" dirty="0">
                <a:latin typeface="Calibri"/>
                <a:cs typeface="Calibri"/>
              </a:rPr>
              <a:t>Increment</a:t>
            </a:r>
            <a:r>
              <a:rPr sz="1800" spc="-5" dirty="0">
                <a:latin typeface="Calibri"/>
                <a:cs typeface="Calibri"/>
              </a:rPr>
              <a:t> x,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2"/>
              <a:tabLst>
                <a:tab pos="250825" algn="l"/>
              </a:tabLst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ts val="2145"/>
              </a:lnSpc>
            </a:pP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70" dirty="0">
                <a:latin typeface="Calibri"/>
                <a:cs typeface="Calibri"/>
              </a:rPr>
              <a:t>y,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decrement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Calibri"/>
                <a:cs typeface="Calibri"/>
              </a:rPr>
              <a:t>Decrement</a:t>
            </a:r>
            <a:r>
              <a:rPr sz="1800" spc="-5" dirty="0">
                <a:latin typeface="Calibri"/>
                <a:cs typeface="Calibri"/>
              </a:rPr>
              <a:t> x,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dirty="0">
                <a:latin typeface="Calibri"/>
                <a:cs typeface="Calibri"/>
              </a:rPr>
              <a:t> x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9981" y="4773111"/>
            <a:ext cx="4616450" cy="1170940"/>
            <a:chOff x="459981" y="4773111"/>
            <a:chExt cx="4616450" cy="117094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676" y="4773111"/>
              <a:ext cx="4606644" cy="2087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981" y="5641162"/>
              <a:ext cx="4608756" cy="302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9701" y="491109"/>
            <a:ext cx="5244713" cy="1825381"/>
            <a:chOff x="3449701" y="491109"/>
            <a:chExt cx="5244713" cy="18253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5034" y="496443"/>
              <a:ext cx="2216912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942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9701" y="491109"/>
              <a:ext cx="9541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8" y="1065259"/>
              <a:ext cx="3005316" cy="1251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15000" y="1144777"/>
              <a:ext cx="2895600" cy="1141730"/>
            </a:xfrm>
            <a:custGeom>
              <a:avLst/>
              <a:gdLst/>
              <a:ahLst/>
              <a:cxnLst/>
              <a:rect l="l" t="t" r="r" b="b"/>
              <a:pathLst>
                <a:path w="2895600" h="1141730">
                  <a:moveTo>
                    <a:pt x="0" y="190246"/>
                  </a:moveTo>
                  <a:lnTo>
                    <a:pt x="5026" y="146597"/>
                  </a:lnTo>
                  <a:lnTo>
                    <a:pt x="19343" y="106543"/>
                  </a:lnTo>
                  <a:lnTo>
                    <a:pt x="41807" y="71220"/>
                  </a:lnTo>
                  <a:lnTo>
                    <a:pt x="71274" y="41767"/>
                  </a:lnTo>
                  <a:lnTo>
                    <a:pt x="106598" y="19321"/>
                  </a:lnTo>
                  <a:lnTo>
                    <a:pt x="146637" y="5020"/>
                  </a:lnTo>
                  <a:lnTo>
                    <a:pt x="190246" y="0"/>
                  </a:lnTo>
                  <a:lnTo>
                    <a:pt x="2705354" y="0"/>
                  </a:lnTo>
                  <a:lnTo>
                    <a:pt x="2748962" y="5020"/>
                  </a:lnTo>
                  <a:lnTo>
                    <a:pt x="2789001" y="19321"/>
                  </a:lnTo>
                  <a:lnTo>
                    <a:pt x="2824325" y="41767"/>
                  </a:lnTo>
                  <a:lnTo>
                    <a:pt x="2853792" y="71220"/>
                  </a:lnTo>
                  <a:lnTo>
                    <a:pt x="2876256" y="106543"/>
                  </a:lnTo>
                  <a:lnTo>
                    <a:pt x="2890573" y="146597"/>
                  </a:lnTo>
                  <a:lnTo>
                    <a:pt x="2895600" y="190246"/>
                  </a:lnTo>
                  <a:lnTo>
                    <a:pt x="2895600" y="950976"/>
                  </a:lnTo>
                  <a:lnTo>
                    <a:pt x="2890573" y="994584"/>
                  </a:lnTo>
                  <a:lnTo>
                    <a:pt x="2876256" y="1034623"/>
                  </a:lnTo>
                  <a:lnTo>
                    <a:pt x="2853792" y="1069947"/>
                  </a:lnTo>
                  <a:lnTo>
                    <a:pt x="2824325" y="1099414"/>
                  </a:lnTo>
                  <a:lnTo>
                    <a:pt x="2789001" y="1121878"/>
                  </a:lnTo>
                  <a:lnTo>
                    <a:pt x="2748962" y="1136195"/>
                  </a:lnTo>
                  <a:lnTo>
                    <a:pt x="2705354" y="1141222"/>
                  </a:lnTo>
                  <a:lnTo>
                    <a:pt x="190246" y="1141222"/>
                  </a:lnTo>
                  <a:lnTo>
                    <a:pt x="146637" y="1136195"/>
                  </a:lnTo>
                  <a:lnTo>
                    <a:pt x="106598" y="1121878"/>
                  </a:lnTo>
                  <a:lnTo>
                    <a:pt x="71274" y="1099414"/>
                  </a:lnTo>
                  <a:lnTo>
                    <a:pt x="41807" y="1069947"/>
                  </a:lnTo>
                  <a:lnTo>
                    <a:pt x="19343" y="1034623"/>
                  </a:lnTo>
                  <a:lnTo>
                    <a:pt x="5026" y="994584"/>
                  </a:lnTo>
                  <a:lnTo>
                    <a:pt x="0" y="950976"/>
                  </a:lnTo>
                  <a:lnTo>
                    <a:pt x="0" y="1902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1161034"/>
            <a:ext cx="485330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correctly,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imagine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0101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2"/>
              <a:tabLst>
                <a:tab pos="250825" algn="l"/>
              </a:tabLst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3400" y="1271092"/>
            <a:ext cx="7891780" cy="4820920"/>
            <a:chOff x="533400" y="1271092"/>
            <a:chExt cx="7891780" cy="48209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0673" y="1271092"/>
              <a:ext cx="2524125" cy="8886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1600" y="3186020"/>
              <a:ext cx="4926676" cy="2078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6856" y="3975800"/>
              <a:ext cx="4912697" cy="2072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2336" y="5893200"/>
              <a:ext cx="4987294" cy="1986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" y="5049329"/>
              <a:ext cx="7661239" cy="284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99" y="491109"/>
            <a:ext cx="8693150" cy="3660648"/>
            <a:chOff x="228599" y="491109"/>
            <a:chExt cx="8693150" cy="366064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5034" y="496443"/>
              <a:ext cx="2216912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942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9701" y="491109"/>
              <a:ext cx="9541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2898" y="1065259"/>
              <a:ext cx="3005316" cy="1251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38800" y="1144777"/>
              <a:ext cx="2895600" cy="1141730"/>
            </a:xfrm>
            <a:custGeom>
              <a:avLst/>
              <a:gdLst/>
              <a:ahLst/>
              <a:cxnLst/>
              <a:rect l="l" t="t" r="r" b="b"/>
              <a:pathLst>
                <a:path w="2895600" h="1141730">
                  <a:moveTo>
                    <a:pt x="0" y="190246"/>
                  </a:moveTo>
                  <a:lnTo>
                    <a:pt x="5026" y="146597"/>
                  </a:lnTo>
                  <a:lnTo>
                    <a:pt x="19343" y="106543"/>
                  </a:lnTo>
                  <a:lnTo>
                    <a:pt x="41807" y="71220"/>
                  </a:lnTo>
                  <a:lnTo>
                    <a:pt x="71274" y="41767"/>
                  </a:lnTo>
                  <a:lnTo>
                    <a:pt x="106598" y="19321"/>
                  </a:lnTo>
                  <a:lnTo>
                    <a:pt x="146637" y="5020"/>
                  </a:lnTo>
                  <a:lnTo>
                    <a:pt x="190246" y="0"/>
                  </a:lnTo>
                  <a:lnTo>
                    <a:pt x="2705354" y="0"/>
                  </a:lnTo>
                  <a:lnTo>
                    <a:pt x="2748962" y="5020"/>
                  </a:lnTo>
                  <a:lnTo>
                    <a:pt x="2789001" y="19321"/>
                  </a:lnTo>
                  <a:lnTo>
                    <a:pt x="2824325" y="41767"/>
                  </a:lnTo>
                  <a:lnTo>
                    <a:pt x="2853792" y="71220"/>
                  </a:lnTo>
                  <a:lnTo>
                    <a:pt x="2876256" y="106543"/>
                  </a:lnTo>
                  <a:lnTo>
                    <a:pt x="2890573" y="146597"/>
                  </a:lnTo>
                  <a:lnTo>
                    <a:pt x="2895600" y="190246"/>
                  </a:lnTo>
                  <a:lnTo>
                    <a:pt x="2895600" y="950976"/>
                  </a:lnTo>
                  <a:lnTo>
                    <a:pt x="2890573" y="994584"/>
                  </a:lnTo>
                  <a:lnTo>
                    <a:pt x="2876256" y="1034623"/>
                  </a:lnTo>
                  <a:lnTo>
                    <a:pt x="2853792" y="1069947"/>
                  </a:lnTo>
                  <a:lnTo>
                    <a:pt x="2824325" y="1099414"/>
                  </a:lnTo>
                  <a:lnTo>
                    <a:pt x="2789001" y="1121878"/>
                  </a:lnTo>
                  <a:lnTo>
                    <a:pt x="2748962" y="1136195"/>
                  </a:lnTo>
                  <a:lnTo>
                    <a:pt x="2705354" y="1141222"/>
                  </a:lnTo>
                  <a:lnTo>
                    <a:pt x="190246" y="1141222"/>
                  </a:lnTo>
                  <a:lnTo>
                    <a:pt x="146637" y="1136195"/>
                  </a:lnTo>
                  <a:lnTo>
                    <a:pt x="106598" y="1121878"/>
                  </a:lnTo>
                  <a:lnTo>
                    <a:pt x="71274" y="1099414"/>
                  </a:lnTo>
                  <a:lnTo>
                    <a:pt x="41807" y="1069947"/>
                  </a:lnTo>
                  <a:lnTo>
                    <a:pt x="19343" y="1034623"/>
                  </a:lnTo>
                  <a:lnTo>
                    <a:pt x="5026" y="994584"/>
                  </a:lnTo>
                  <a:lnTo>
                    <a:pt x="0" y="950976"/>
                  </a:lnTo>
                  <a:lnTo>
                    <a:pt x="0" y="1902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474" y="1271092"/>
              <a:ext cx="2524125" cy="8886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599" y="3777107"/>
              <a:ext cx="8693150" cy="374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1152" y="3329939"/>
              <a:ext cx="310896" cy="5958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17671" y="3352800"/>
              <a:ext cx="118110" cy="397510"/>
            </a:xfrm>
            <a:custGeom>
              <a:avLst/>
              <a:gdLst/>
              <a:ahLst/>
              <a:cxnLst/>
              <a:rect l="l" t="t" r="r" b="b"/>
              <a:pathLst>
                <a:path w="118110" h="397510">
                  <a:moveTo>
                    <a:pt x="71627" y="0"/>
                  </a:moveTo>
                  <a:lnTo>
                    <a:pt x="46227" y="0"/>
                  </a:lnTo>
                  <a:lnTo>
                    <a:pt x="46227" y="101600"/>
                  </a:lnTo>
                  <a:lnTo>
                    <a:pt x="71627" y="101600"/>
                  </a:lnTo>
                  <a:lnTo>
                    <a:pt x="71627" y="0"/>
                  </a:lnTo>
                  <a:close/>
                </a:path>
                <a:path w="118110" h="397510">
                  <a:moveTo>
                    <a:pt x="71627" y="177800"/>
                  </a:moveTo>
                  <a:lnTo>
                    <a:pt x="46227" y="177800"/>
                  </a:lnTo>
                  <a:lnTo>
                    <a:pt x="46227" y="279400"/>
                  </a:lnTo>
                  <a:lnTo>
                    <a:pt x="71627" y="279400"/>
                  </a:lnTo>
                  <a:lnTo>
                    <a:pt x="71627" y="177800"/>
                  </a:lnTo>
                  <a:close/>
                </a:path>
                <a:path w="118110" h="397510">
                  <a:moveTo>
                    <a:pt x="14096" y="281558"/>
                  </a:moveTo>
                  <a:lnTo>
                    <a:pt x="8127" y="285114"/>
                  </a:lnTo>
                  <a:lnTo>
                    <a:pt x="2031" y="288670"/>
                  </a:lnTo>
                  <a:lnTo>
                    <a:pt x="0" y="296418"/>
                  </a:lnTo>
                  <a:lnTo>
                    <a:pt x="58927" y="397510"/>
                  </a:lnTo>
                  <a:lnTo>
                    <a:pt x="73585" y="372363"/>
                  </a:lnTo>
                  <a:lnTo>
                    <a:pt x="46227" y="372363"/>
                  </a:lnTo>
                  <a:lnTo>
                    <a:pt x="46227" y="355600"/>
                  </a:lnTo>
                  <a:lnTo>
                    <a:pt x="54006" y="355600"/>
                  </a:lnTo>
                  <a:lnTo>
                    <a:pt x="58927" y="347163"/>
                  </a:lnTo>
                  <a:lnTo>
                    <a:pt x="25400" y="289687"/>
                  </a:lnTo>
                  <a:lnTo>
                    <a:pt x="21970" y="283718"/>
                  </a:lnTo>
                  <a:lnTo>
                    <a:pt x="14096" y="281558"/>
                  </a:lnTo>
                  <a:close/>
                </a:path>
                <a:path w="118110" h="397510">
                  <a:moveTo>
                    <a:pt x="54006" y="355600"/>
                  </a:moveTo>
                  <a:lnTo>
                    <a:pt x="46227" y="355600"/>
                  </a:lnTo>
                  <a:lnTo>
                    <a:pt x="46227" y="372363"/>
                  </a:lnTo>
                  <a:lnTo>
                    <a:pt x="71627" y="372363"/>
                  </a:lnTo>
                  <a:lnTo>
                    <a:pt x="71627" y="365887"/>
                  </a:lnTo>
                  <a:lnTo>
                    <a:pt x="48005" y="365887"/>
                  </a:lnTo>
                  <a:lnTo>
                    <a:pt x="54006" y="355600"/>
                  </a:lnTo>
                  <a:close/>
                </a:path>
                <a:path w="118110" h="397510">
                  <a:moveTo>
                    <a:pt x="83356" y="355600"/>
                  </a:moveTo>
                  <a:lnTo>
                    <a:pt x="71627" y="355600"/>
                  </a:lnTo>
                  <a:lnTo>
                    <a:pt x="71627" y="372363"/>
                  </a:lnTo>
                  <a:lnTo>
                    <a:pt x="73585" y="372363"/>
                  </a:lnTo>
                  <a:lnTo>
                    <a:pt x="83356" y="355600"/>
                  </a:lnTo>
                  <a:close/>
                </a:path>
                <a:path w="118110" h="397510">
                  <a:moveTo>
                    <a:pt x="58927" y="347163"/>
                  </a:moveTo>
                  <a:lnTo>
                    <a:pt x="48005" y="365887"/>
                  </a:lnTo>
                  <a:lnTo>
                    <a:pt x="69850" y="365887"/>
                  </a:lnTo>
                  <a:lnTo>
                    <a:pt x="58927" y="347163"/>
                  </a:lnTo>
                  <a:close/>
                </a:path>
                <a:path w="118110" h="397510">
                  <a:moveTo>
                    <a:pt x="103758" y="281558"/>
                  </a:moveTo>
                  <a:lnTo>
                    <a:pt x="95885" y="283718"/>
                  </a:lnTo>
                  <a:lnTo>
                    <a:pt x="92455" y="289687"/>
                  </a:lnTo>
                  <a:lnTo>
                    <a:pt x="58927" y="347163"/>
                  </a:lnTo>
                  <a:lnTo>
                    <a:pt x="69850" y="365887"/>
                  </a:lnTo>
                  <a:lnTo>
                    <a:pt x="71627" y="365887"/>
                  </a:lnTo>
                  <a:lnTo>
                    <a:pt x="71627" y="355600"/>
                  </a:lnTo>
                  <a:lnTo>
                    <a:pt x="83356" y="355600"/>
                  </a:lnTo>
                  <a:lnTo>
                    <a:pt x="117855" y="296418"/>
                  </a:lnTo>
                  <a:lnTo>
                    <a:pt x="115824" y="288670"/>
                  </a:lnTo>
                  <a:lnTo>
                    <a:pt x="109727" y="285114"/>
                  </a:lnTo>
                  <a:lnTo>
                    <a:pt x="103758" y="28155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9351" y="3329939"/>
              <a:ext cx="310896" cy="595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55871" y="3352800"/>
              <a:ext cx="118110" cy="397510"/>
            </a:xfrm>
            <a:custGeom>
              <a:avLst/>
              <a:gdLst/>
              <a:ahLst/>
              <a:cxnLst/>
              <a:rect l="l" t="t" r="r" b="b"/>
              <a:pathLst>
                <a:path w="118110" h="397510">
                  <a:moveTo>
                    <a:pt x="71627" y="0"/>
                  </a:moveTo>
                  <a:lnTo>
                    <a:pt x="46227" y="0"/>
                  </a:lnTo>
                  <a:lnTo>
                    <a:pt x="46227" y="101600"/>
                  </a:lnTo>
                  <a:lnTo>
                    <a:pt x="71627" y="101600"/>
                  </a:lnTo>
                  <a:lnTo>
                    <a:pt x="71627" y="0"/>
                  </a:lnTo>
                  <a:close/>
                </a:path>
                <a:path w="118110" h="397510">
                  <a:moveTo>
                    <a:pt x="71627" y="177800"/>
                  </a:moveTo>
                  <a:lnTo>
                    <a:pt x="46227" y="177800"/>
                  </a:lnTo>
                  <a:lnTo>
                    <a:pt x="46227" y="279400"/>
                  </a:lnTo>
                  <a:lnTo>
                    <a:pt x="71627" y="279400"/>
                  </a:lnTo>
                  <a:lnTo>
                    <a:pt x="71627" y="177800"/>
                  </a:lnTo>
                  <a:close/>
                </a:path>
                <a:path w="118110" h="397510">
                  <a:moveTo>
                    <a:pt x="14097" y="281558"/>
                  </a:moveTo>
                  <a:lnTo>
                    <a:pt x="8127" y="285114"/>
                  </a:lnTo>
                  <a:lnTo>
                    <a:pt x="2031" y="288670"/>
                  </a:lnTo>
                  <a:lnTo>
                    <a:pt x="0" y="296418"/>
                  </a:lnTo>
                  <a:lnTo>
                    <a:pt x="58927" y="397510"/>
                  </a:lnTo>
                  <a:lnTo>
                    <a:pt x="73585" y="372363"/>
                  </a:lnTo>
                  <a:lnTo>
                    <a:pt x="46227" y="372363"/>
                  </a:lnTo>
                  <a:lnTo>
                    <a:pt x="46227" y="355600"/>
                  </a:lnTo>
                  <a:lnTo>
                    <a:pt x="54006" y="355600"/>
                  </a:lnTo>
                  <a:lnTo>
                    <a:pt x="58927" y="347163"/>
                  </a:lnTo>
                  <a:lnTo>
                    <a:pt x="25400" y="289687"/>
                  </a:lnTo>
                  <a:lnTo>
                    <a:pt x="21970" y="283718"/>
                  </a:lnTo>
                  <a:lnTo>
                    <a:pt x="14097" y="281558"/>
                  </a:lnTo>
                  <a:close/>
                </a:path>
                <a:path w="118110" h="397510">
                  <a:moveTo>
                    <a:pt x="54006" y="355600"/>
                  </a:moveTo>
                  <a:lnTo>
                    <a:pt x="46227" y="355600"/>
                  </a:lnTo>
                  <a:lnTo>
                    <a:pt x="46227" y="372363"/>
                  </a:lnTo>
                  <a:lnTo>
                    <a:pt x="71627" y="372363"/>
                  </a:lnTo>
                  <a:lnTo>
                    <a:pt x="71627" y="365887"/>
                  </a:lnTo>
                  <a:lnTo>
                    <a:pt x="48005" y="365887"/>
                  </a:lnTo>
                  <a:lnTo>
                    <a:pt x="54006" y="355600"/>
                  </a:lnTo>
                  <a:close/>
                </a:path>
                <a:path w="118110" h="397510">
                  <a:moveTo>
                    <a:pt x="83356" y="355600"/>
                  </a:moveTo>
                  <a:lnTo>
                    <a:pt x="71627" y="355600"/>
                  </a:lnTo>
                  <a:lnTo>
                    <a:pt x="71627" y="372363"/>
                  </a:lnTo>
                  <a:lnTo>
                    <a:pt x="73585" y="372363"/>
                  </a:lnTo>
                  <a:lnTo>
                    <a:pt x="83356" y="355600"/>
                  </a:lnTo>
                  <a:close/>
                </a:path>
                <a:path w="118110" h="397510">
                  <a:moveTo>
                    <a:pt x="58927" y="347163"/>
                  </a:moveTo>
                  <a:lnTo>
                    <a:pt x="48005" y="365887"/>
                  </a:lnTo>
                  <a:lnTo>
                    <a:pt x="69850" y="365887"/>
                  </a:lnTo>
                  <a:lnTo>
                    <a:pt x="58927" y="347163"/>
                  </a:lnTo>
                  <a:close/>
                </a:path>
                <a:path w="118110" h="397510">
                  <a:moveTo>
                    <a:pt x="103758" y="281558"/>
                  </a:moveTo>
                  <a:lnTo>
                    <a:pt x="95885" y="283718"/>
                  </a:lnTo>
                  <a:lnTo>
                    <a:pt x="92455" y="289687"/>
                  </a:lnTo>
                  <a:lnTo>
                    <a:pt x="58927" y="347163"/>
                  </a:lnTo>
                  <a:lnTo>
                    <a:pt x="69850" y="365887"/>
                  </a:lnTo>
                  <a:lnTo>
                    <a:pt x="71627" y="365887"/>
                  </a:lnTo>
                  <a:lnTo>
                    <a:pt x="71627" y="355600"/>
                  </a:lnTo>
                  <a:lnTo>
                    <a:pt x="83356" y="355600"/>
                  </a:lnTo>
                  <a:lnTo>
                    <a:pt x="117855" y="296418"/>
                  </a:lnTo>
                  <a:lnTo>
                    <a:pt x="115824" y="288670"/>
                  </a:lnTo>
                  <a:lnTo>
                    <a:pt x="109727" y="285114"/>
                  </a:lnTo>
                  <a:lnTo>
                    <a:pt x="103758" y="28155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8127" y="3317748"/>
              <a:ext cx="771144" cy="1097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90799" y="33528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6858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127" y="3317748"/>
              <a:ext cx="771144" cy="10972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7340" y="1161034"/>
            <a:ext cx="48469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correctly,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807334"/>
            <a:ext cx="1229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6-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Right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4453890"/>
            <a:ext cx="1099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7-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Left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7794" y="3066364"/>
            <a:ext cx="1488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100" y="3066364"/>
            <a:ext cx="1357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90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Shiftin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1937" y="5237657"/>
            <a:ext cx="8577199" cy="3249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968" y="522477"/>
            <a:ext cx="8183632" cy="6178182"/>
            <a:chOff x="426968" y="522477"/>
            <a:chExt cx="8183632" cy="617818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0519" y="528193"/>
              <a:ext cx="824864" cy="1911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4188" y="536575"/>
              <a:ext cx="176530" cy="188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5186" y="522477"/>
              <a:ext cx="583946" cy="1964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375" y="4080382"/>
              <a:ext cx="2185733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9475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0330" y="4260215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2375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5" h="441325">
                  <a:moveTo>
                    <a:pt x="420179" y="109854"/>
                  </a:moveTo>
                  <a:lnTo>
                    <a:pt x="428434" y="109854"/>
                  </a:lnTo>
                  <a:lnTo>
                    <a:pt x="435292" y="110235"/>
                  </a:lnTo>
                  <a:lnTo>
                    <a:pt x="462470" y="121665"/>
                  </a:lnTo>
                  <a:lnTo>
                    <a:pt x="462470" y="123951"/>
                  </a:lnTo>
                  <a:lnTo>
                    <a:pt x="462470" y="422020"/>
                  </a:lnTo>
                  <a:lnTo>
                    <a:pt x="462470" y="424179"/>
                  </a:lnTo>
                  <a:lnTo>
                    <a:pt x="461708" y="426084"/>
                  </a:lnTo>
                  <a:lnTo>
                    <a:pt x="440626" y="434466"/>
                  </a:lnTo>
                  <a:lnTo>
                    <a:pt x="435292" y="435101"/>
                  </a:lnTo>
                  <a:lnTo>
                    <a:pt x="428434" y="435355"/>
                  </a:lnTo>
                  <a:lnTo>
                    <a:pt x="420179" y="435355"/>
                  </a:lnTo>
                  <a:lnTo>
                    <a:pt x="411924" y="435355"/>
                  </a:lnTo>
                  <a:lnTo>
                    <a:pt x="405193" y="435101"/>
                  </a:lnTo>
                  <a:lnTo>
                    <a:pt x="399732" y="434466"/>
                  </a:lnTo>
                  <a:lnTo>
                    <a:pt x="394398" y="433958"/>
                  </a:lnTo>
                  <a:lnTo>
                    <a:pt x="380047" y="427862"/>
                  </a:lnTo>
                  <a:lnTo>
                    <a:pt x="378650" y="426084"/>
                  </a:lnTo>
                  <a:lnTo>
                    <a:pt x="378015" y="424179"/>
                  </a:lnTo>
                  <a:lnTo>
                    <a:pt x="378015" y="422020"/>
                  </a:lnTo>
                  <a:lnTo>
                    <a:pt x="378015" y="123951"/>
                  </a:lnTo>
                  <a:lnTo>
                    <a:pt x="378015" y="121665"/>
                  </a:lnTo>
                  <a:lnTo>
                    <a:pt x="378650" y="119760"/>
                  </a:lnTo>
                  <a:lnTo>
                    <a:pt x="380047" y="118109"/>
                  </a:lnTo>
                  <a:lnTo>
                    <a:pt x="381317" y="116458"/>
                  </a:lnTo>
                  <a:lnTo>
                    <a:pt x="411924" y="109854"/>
                  </a:lnTo>
                  <a:lnTo>
                    <a:pt x="420179" y="109854"/>
                  </a:lnTo>
                  <a:close/>
                </a:path>
                <a:path w="2186305" h="441325">
                  <a:moveTo>
                    <a:pt x="2029396" y="104139"/>
                  </a:moveTo>
                  <a:lnTo>
                    <a:pt x="2083635" y="110301"/>
                  </a:lnTo>
                  <a:lnTo>
                    <a:pt x="2125948" y="128492"/>
                  </a:lnTo>
                  <a:lnTo>
                    <a:pt x="2156763" y="158234"/>
                  </a:lnTo>
                  <a:lnTo>
                    <a:pt x="2176462" y="198881"/>
                  </a:lnTo>
                  <a:lnTo>
                    <a:pt x="2185160" y="250263"/>
                  </a:lnTo>
                  <a:lnTo>
                    <a:pt x="2185733" y="269620"/>
                  </a:lnTo>
                  <a:lnTo>
                    <a:pt x="2185112" y="288264"/>
                  </a:lnTo>
                  <a:lnTo>
                    <a:pt x="2175700" y="339216"/>
                  </a:lnTo>
                  <a:lnTo>
                    <a:pt x="2154840" y="381561"/>
                  </a:lnTo>
                  <a:lnTo>
                    <a:pt x="2122249" y="413654"/>
                  </a:lnTo>
                  <a:lnTo>
                    <a:pt x="2077966" y="434052"/>
                  </a:lnTo>
                  <a:lnTo>
                    <a:pt x="2022030" y="441070"/>
                  </a:lnTo>
                  <a:lnTo>
                    <a:pt x="2002766" y="440380"/>
                  </a:lnTo>
                  <a:lnTo>
                    <a:pt x="1952688" y="430021"/>
                  </a:lnTo>
                  <a:lnTo>
                    <a:pt x="1914147" y="407769"/>
                  </a:lnTo>
                  <a:lnTo>
                    <a:pt x="1886918" y="374348"/>
                  </a:lnTo>
                  <a:lnTo>
                    <a:pt x="1870944" y="329989"/>
                  </a:lnTo>
                  <a:lnTo>
                    <a:pt x="1865693" y="275589"/>
                  </a:lnTo>
                  <a:lnTo>
                    <a:pt x="1866316" y="256944"/>
                  </a:lnTo>
                  <a:lnTo>
                    <a:pt x="1875853" y="205866"/>
                  </a:lnTo>
                  <a:lnTo>
                    <a:pt x="1896909" y="163397"/>
                  </a:lnTo>
                  <a:lnTo>
                    <a:pt x="1929510" y="131524"/>
                  </a:lnTo>
                  <a:lnTo>
                    <a:pt x="1973514" y="111158"/>
                  </a:lnTo>
                  <a:lnTo>
                    <a:pt x="2029396" y="104139"/>
                  </a:lnTo>
                  <a:close/>
                </a:path>
                <a:path w="2186305" h="441325">
                  <a:moveTo>
                    <a:pt x="1239964" y="104139"/>
                  </a:moveTo>
                  <a:lnTo>
                    <a:pt x="1290095" y="110355"/>
                  </a:lnTo>
                  <a:lnTo>
                    <a:pt x="1328277" y="128412"/>
                  </a:lnTo>
                  <a:lnTo>
                    <a:pt x="1355715" y="156112"/>
                  </a:lnTo>
                  <a:lnTo>
                    <a:pt x="1372806" y="192277"/>
                  </a:lnTo>
                  <a:lnTo>
                    <a:pt x="1380432" y="235069"/>
                  </a:lnTo>
                  <a:lnTo>
                    <a:pt x="1380934" y="250570"/>
                  </a:lnTo>
                  <a:lnTo>
                    <a:pt x="1380934" y="263905"/>
                  </a:lnTo>
                  <a:lnTo>
                    <a:pt x="1380934" y="274192"/>
                  </a:lnTo>
                  <a:lnTo>
                    <a:pt x="1378648" y="281812"/>
                  </a:lnTo>
                  <a:lnTo>
                    <a:pt x="1374076" y="286638"/>
                  </a:lnTo>
                  <a:lnTo>
                    <a:pt x="1369504" y="291591"/>
                  </a:lnTo>
                  <a:lnTo>
                    <a:pt x="1363154" y="294004"/>
                  </a:lnTo>
                  <a:lnTo>
                    <a:pt x="1355153" y="294004"/>
                  </a:lnTo>
                  <a:lnTo>
                    <a:pt x="1173289" y="294004"/>
                  </a:lnTo>
                  <a:lnTo>
                    <a:pt x="1180407" y="336180"/>
                  </a:lnTo>
                  <a:lnTo>
                    <a:pt x="1210232" y="368559"/>
                  </a:lnTo>
                  <a:lnTo>
                    <a:pt x="1254950" y="377443"/>
                  </a:lnTo>
                  <a:lnTo>
                    <a:pt x="1265666" y="377251"/>
                  </a:lnTo>
                  <a:lnTo>
                    <a:pt x="1309433" y="370903"/>
                  </a:lnTo>
                  <a:lnTo>
                    <a:pt x="1348422" y="358012"/>
                  </a:lnTo>
                  <a:lnTo>
                    <a:pt x="1352740" y="356996"/>
                  </a:lnTo>
                  <a:lnTo>
                    <a:pt x="1356169" y="356996"/>
                  </a:lnTo>
                  <a:lnTo>
                    <a:pt x="1358074" y="356996"/>
                  </a:lnTo>
                  <a:lnTo>
                    <a:pt x="1359852" y="357377"/>
                  </a:lnTo>
                  <a:lnTo>
                    <a:pt x="1361122" y="358139"/>
                  </a:lnTo>
                  <a:lnTo>
                    <a:pt x="1362519" y="358901"/>
                  </a:lnTo>
                  <a:lnTo>
                    <a:pt x="1363535" y="360298"/>
                  </a:lnTo>
                  <a:lnTo>
                    <a:pt x="1366837" y="379221"/>
                  </a:lnTo>
                  <a:lnTo>
                    <a:pt x="1366837" y="384809"/>
                  </a:lnTo>
                  <a:lnTo>
                    <a:pt x="1366837" y="389762"/>
                  </a:lnTo>
                  <a:lnTo>
                    <a:pt x="1366710" y="393826"/>
                  </a:lnTo>
                  <a:lnTo>
                    <a:pt x="1366456" y="397382"/>
                  </a:lnTo>
                  <a:lnTo>
                    <a:pt x="1366329" y="400811"/>
                  </a:lnTo>
                  <a:lnTo>
                    <a:pt x="1365948" y="403732"/>
                  </a:lnTo>
                  <a:lnTo>
                    <a:pt x="1365440" y="406272"/>
                  </a:lnTo>
                  <a:lnTo>
                    <a:pt x="1365059" y="408685"/>
                  </a:lnTo>
                  <a:lnTo>
                    <a:pt x="1364424" y="410717"/>
                  </a:lnTo>
                  <a:lnTo>
                    <a:pt x="1363535" y="412368"/>
                  </a:lnTo>
                  <a:lnTo>
                    <a:pt x="1362646" y="414146"/>
                  </a:lnTo>
                  <a:lnTo>
                    <a:pt x="1323276" y="431545"/>
                  </a:lnTo>
                  <a:lnTo>
                    <a:pt x="1278977" y="439410"/>
                  </a:lnTo>
                  <a:lnTo>
                    <a:pt x="1247330" y="441070"/>
                  </a:lnTo>
                  <a:lnTo>
                    <a:pt x="1228022" y="440432"/>
                  </a:lnTo>
                  <a:lnTo>
                    <a:pt x="1177480" y="431037"/>
                  </a:lnTo>
                  <a:lnTo>
                    <a:pt x="1138082" y="410106"/>
                  </a:lnTo>
                  <a:lnTo>
                    <a:pt x="1109884" y="377443"/>
                  </a:lnTo>
                  <a:lnTo>
                    <a:pt x="1093136" y="332728"/>
                  </a:lnTo>
                  <a:lnTo>
                    <a:pt x="1087564" y="275970"/>
                  </a:lnTo>
                  <a:lnTo>
                    <a:pt x="1088209" y="256541"/>
                  </a:lnTo>
                  <a:lnTo>
                    <a:pt x="1097978" y="204088"/>
                  </a:lnTo>
                  <a:lnTo>
                    <a:pt x="1118766" y="161601"/>
                  </a:lnTo>
                  <a:lnTo>
                    <a:pt x="1149985" y="130238"/>
                  </a:lnTo>
                  <a:lnTo>
                    <a:pt x="1190708" y="110783"/>
                  </a:lnTo>
                  <a:lnTo>
                    <a:pt x="1222625" y="104878"/>
                  </a:lnTo>
                  <a:lnTo>
                    <a:pt x="1239964" y="104139"/>
                  </a:lnTo>
                  <a:close/>
                </a:path>
                <a:path w="2186305" h="441325">
                  <a:moveTo>
                    <a:pt x="720026" y="104139"/>
                  </a:moveTo>
                  <a:lnTo>
                    <a:pt x="760317" y="110196"/>
                  </a:lnTo>
                  <a:lnTo>
                    <a:pt x="795000" y="131466"/>
                  </a:lnTo>
                  <a:lnTo>
                    <a:pt x="813371" y="158749"/>
                  </a:lnTo>
                  <a:lnTo>
                    <a:pt x="820086" y="151772"/>
                  </a:lnTo>
                  <a:lnTo>
                    <a:pt x="852519" y="124539"/>
                  </a:lnTo>
                  <a:lnTo>
                    <a:pt x="890206" y="107314"/>
                  </a:lnTo>
                  <a:lnTo>
                    <a:pt x="915860" y="104139"/>
                  </a:lnTo>
                  <a:lnTo>
                    <a:pt x="930201" y="104778"/>
                  </a:lnTo>
                  <a:lnTo>
                    <a:pt x="975846" y="119671"/>
                  </a:lnTo>
                  <a:lnTo>
                    <a:pt x="1004879" y="150502"/>
                  </a:lnTo>
                  <a:lnTo>
                    <a:pt x="1019359" y="193575"/>
                  </a:lnTo>
                  <a:lnTo>
                    <a:pt x="1022413" y="230758"/>
                  </a:lnTo>
                  <a:lnTo>
                    <a:pt x="1022413" y="422020"/>
                  </a:lnTo>
                  <a:lnTo>
                    <a:pt x="1022413" y="424179"/>
                  </a:lnTo>
                  <a:lnTo>
                    <a:pt x="1000950" y="434466"/>
                  </a:lnTo>
                  <a:lnTo>
                    <a:pt x="995616" y="435101"/>
                  </a:lnTo>
                  <a:lnTo>
                    <a:pt x="988758" y="435355"/>
                  </a:lnTo>
                  <a:lnTo>
                    <a:pt x="980503" y="435355"/>
                  </a:lnTo>
                  <a:lnTo>
                    <a:pt x="971994" y="435355"/>
                  </a:lnTo>
                  <a:lnTo>
                    <a:pt x="965136" y="435101"/>
                  </a:lnTo>
                  <a:lnTo>
                    <a:pt x="959802" y="434466"/>
                  </a:lnTo>
                  <a:lnTo>
                    <a:pt x="954341" y="433958"/>
                  </a:lnTo>
                  <a:lnTo>
                    <a:pt x="938339" y="424179"/>
                  </a:lnTo>
                  <a:lnTo>
                    <a:pt x="938339" y="422020"/>
                  </a:lnTo>
                  <a:lnTo>
                    <a:pt x="938339" y="244855"/>
                  </a:lnTo>
                  <a:lnTo>
                    <a:pt x="930719" y="202056"/>
                  </a:lnTo>
                  <a:lnTo>
                    <a:pt x="926782" y="196087"/>
                  </a:lnTo>
                  <a:lnTo>
                    <a:pt x="922845" y="190118"/>
                  </a:lnTo>
                  <a:lnTo>
                    <a:pt x="917892" y="185546"/>
                  </a:lnTo>
                  <a:lnTo>
                    <a:pt x="912050" y="182371"/>
                  </a:lnTo>
                  <a:lnTo>
                    <a:pt x="906081" y="179069"/>
                  </a:lnTo>
                  <a:lnTo>
                    <a:pt x="898969" y="177545"/>
                  </a:lnTo>
                  <a:lnTo>
                    <a:pt x="890714" y="177545"/>
                  </a:lnTo>
                  <a:lnTo>
                    <a:pt x="852425" y="195782"/>
                  </a:lnTo>
                  <a:lnTo>
                    <a:pt x="826833" y="223392"/>
                  </a:lnTo>
                  <a:lnTo>
                    <a:pt x="826833" y="422020"/>
                  </a:lnTo>
                  <a:lnTo>
                    <a:pt x="826833" y="424179"/>
                  </a:lnTo>
                  <a:lnTo>
                    <a:pt x="804989" y="434466"/>
                  </a:lnTo>
                  <a:lnTo>
                    <a:pt x="799655" y="435101"/>
                  </a:lnTo>
                  <a:lnTo>
                    <a:pt x="792924" y="435355"/>
                  </a:lnTo>
                  <a:lnTo>
                    <a:pt x="784923" y="435355"/>
                  </a:lnTo>
                  <a:lnTo>
                    <a:pt x="776668" y="435355"/>
                  </a:lnTo>
                  <a:lnTo>
                    <a:pt x="769810" y="435101"/>
                  </a:lnTo>
                  <a:lnTo>
                    <a:pt x="764476" y="434466"/>
                  </a:lnTo>
                  <a:lnTo>
                    <a:pt x="759142" y="433958"/>
                  </a:lnTo>
                  <a:lnTo>
                    <a:pt x="744791" y="427862"/>
                  </a:lnTo>
                  <a:lnTo>
                    <a:pt x="743394" y="426084"/>
                  </a:lnTo>
                  <a:lnTo>
                    <a:pt x="742759" y="424179"/>
                  </a:lnTo>
                  <a:lnTo>
                    <a:pt x="742759" y="422020"/>
                  </a:lnTo>
                  <a:lnTo>
                    <a:pt x="742759" y="244855"/>
                  </a:lnTo>
                  <a:lnTo>
                    <a:pt x="735139" y="202056"/>
                  </a:lnTo>
                  <a:lnTo>
                    <a:pt x="716597" y="182371"/>
                  </a:lnTo>
                  <a:lnTo>
                    <a:pt x="710628" y="179069"/>
                  </a:lnTo>
                  <a:lnTo>
                    <a:pt x="703516" y="177545"/>
                  </a:lnTo>
                  <a:lnTo>
                    <a:pt x="695515" y="177545"/>
                  </a:lnTo>
                  <a:lnTo>
                    <a:pt x="656923" y="195782"/>
                  </a:lnTo>
                  <a:lnTo>
                    <a:pt x="631634" y="223392"/>
                  </a:lnTo>
                  <a:lnTo>
                    <a:pt x="631634" y="422020"/>
                  </a:lnTo>
                  <a:lnTo>
                    <a:pt x="631634" y="424179"/>
                  </a:lnTo>
                  <a:lnTo>
                    <a:pt x="609790" y="434466"/>
                  </a:lnTo>
                  <a:lnTo>
                    <a:pt x="604456" y="435101"/>
                  </a:lnTo>
                  <a:lnTo>
                    <a:pt x="597598" y="435355"/>
                  </a:lnTo>
                  <a:lnTo>
                    <a:pt x="589343" y="435355"/>
                  </a:lnTo>
                  <a:lnTo>
                    <a:pt x="581088" y="435355"/>
                  </a:lnTo>
                  <a:lnTo>
                    <a:pt x="574357" y="435101"/>
                  </a:lnTo>
                  <a:lnTo>
                    <a:pt x="568896" y="434466"/>
                  </a:lnTo>
                  <a:lnTo>
                    <a:pt x="563562" y="433958"/>
                  </a:lnTo>
                  <a:lnTo>
                    <a:pt x="549211" y="427862"/>
                  </a:lnTo>
                  <a:lnTo>
                    <a:pt x="547814" y="426084"/>
                  </a:lnTo>
                  <a:lnTo>
                    <a:pt x="547179" y="424179"/>
                  </a:lnTo>
                  <a:lnTo>
                    <a:pt x="547179" y="422020"/>
                  </a:lnTo>
                  <a:lnTo>
                    <a:pt x="547179" y="123316"/>
                  </a:lnTo>
                  <a:lnTo>
                    <a:pt x="547179" y="121030"/>
                  </a:lnTo>
                  <a:lnTo>
                    <a:pt x="547687" y="119125"/>
                  </a:lnTo>
                  <a:lnTo>
                    <a:pt x="566102" y="110743"/>
                  </a:lnTo>
                  <a:lnTo>
                    <a:pt x="570674" y="110108"/>
                  </a:lnTo>
                  <a:lnTo>
                    <a:pt x="576389" y="109854"/>
                  </a:lnTo>
                  <a:lnTo>
                    <a:pt x="583374" y="109854"/>
                  </a:lnTo>
                  <a:lnTo>
                    <a:pt x="590486" y="109854"/>
                  </a:lnTo>
                  <a:lnTo>
                    <a:pt x="596455" y="110108"/>
                  </a:lnTo>
                  <a:lnTo>
                    <a:pt x="601154" y="110743"/>
                  </a:lnTo>
                  <a:lnTo>
                    <a:pt x="605726" y="111251"/>
                  </a:lnTo>
                  <a:lnTo>
                    <a:pt x="619188" y="121030"/>
                  </a:lnTo>
                  <a:lnTo>
                    <a:pt x="619188" y="123316"/>
                  </a:lnTo>
                  <a:lnTo>
                    <a:pt x="619188" y="157733"/>
                  </a:lnTo>
                  <a:lnTo>
                    <a:pt x="656282" y="125122"/>
                  </a:lnTo>
                  <a:lnTo>
                    <a:pt x="693737" y="107489"/>
                  </a:lnTo>
                  <a:lnTo>
                    <a:pt x="706739" y="104975"/>
                  </a:lnTo>
                  <a:lnTo>
                    <a:pt x="720026" y="104139"/>
                  </a:lnTo>
                  <a:close/>
                </a:path>
                <a:path w="2186305" h="441325">
                  <a:moveTo>
                    <a:pt x="1578165" y="0"/>
                  </a:moveTo>
                  <a:lnTo>
                    <a:pt x="1883600" y="0"/>
                  </a:lnTo>
                  <a:lnTo>
                    <a:pt x="1885632" y="0"/>
                  </a:lnTo>
                  <a:lnTo>
                    <a:pt x="1887410" y="634"/>
                  </a:lnTo>
                  <a:lnTo>
                    <a:pt x="1889188" y="1904"/>
                  </a:lnTo>
                  <a:lnTo>
                    <a:pt x="1890839" y="3047"/>
                  </a:lnTo>
                  <a:lnTo>
                    <a:pt x="1892236" y="5079"/>
                  </a:lnTo>
                  <a:lnTo>
                    <a:pt x="1893252" y="7873"/>
                  </a:lnTo>
                  <a:lnTo>
                    <a:pt x="1894395" y="10667"/>
                  </a:lnTo>
                  <a:lnTo>
                    <a:pt x="1895284" y="14477"/>
                  </a:lnTo>
                  <a:lnTo>
                    <a:pt x="1895792" y="19176"/>
                  </a:lnTo>
                  <a:lnTo>
                    <a:pt x="1896427" y="23748"/>
                  </a:lnTo>
                  <a:lnTo>
                    <a:pt x="1896681" y="29463"/>
                  </a:lnTo>
                  <a:lnTo>
                    <a:pt x="1896681" y="36194"/>
                  </a:lnTo>
                  <a:lnTo>
                    <a:pt x="1896681" y="42671"/>
                  </a:lnTo>
                  <a:lnTo>
                    <a:pt x="1896427" y="48259"/>
                  </a:lnTo>
                  <a:lnTo>
                    <a:pt x="1895792" y="52831"/>
                  </a:lnTo>
                  <a:lnTo>
                    <a:pt x="1895284" y="57403"/>
                  </a:lnTo>
                  <a:lnTo>
                    <a:pt x="1894395" y="61086"/>
                  </a:lnTo>
                  <a:lnTo>
                    <a:pt x="1893252" y="63880"/>
                  </a:lnTo>
                  <a:lnTo>
                    <a:pt x="1892236" y="66674"/>
                  </a:lnTo>
                  <a:lnTo>
                    <a:pt x="1890839" y="68706"/>
                  </a:lnTo>
                  <a:lnTo>
                    <a:pt x="1889188" y="69976"/>
                  </a:lnTo>
                  <a:lnTo>
                    <a:pt x="1887410" y="71373"/>
                  </a:lnTo>
                  <a:lnTo>
                    <a:pt x="1885632" y="72008"/>
                  </a:lnTo>
                  <a:lnTo>
                    <a:pt x="1883600" y="72008"/>
                  </a:lnTo>
                  <a:lnTo>
                    <a:pt x="1775142" y="72008"/>
                  </a:lnTo>
                  <a:lnTo>
                    <a:pt x="1775142" y="421258"/>
                  </a:lnTo>
                  <a:lnTo>
                    <a:pt x="1775142" y="423544"/>
                  </a:lnTo>
                  <a:lnTo>
                    <a:pt x="1774380" y="425576"/>
                  </a:lnTo>
                  <a:lnTo>
                    <a:pt x="1772983" y="427354"/>
                  </a:lnTo>
                  <a:lnTo>
                    <a:pt x="1771459" y="429132"/>
                  </a:lnTo>
                  <a:lnTo>
                    <a:pt x="1769046" y="430529"/>
                  </a:lnTo>
                  <a:lnTo>
                    <a:pt x="1765744" y="431672"/>
                  </a:lnTo>
                  <a:lnTo>
                    <a:pt x="1762442" y="432815"/>
                  </a:lnTo>
                  <a:lnTo>
                    <a:pt x="1757870" y="433704"/>
                  </a:lnTo>
                  <a:lnTo>
                    <a:pt x="1752155" y="434339"/>
                  </a:lnTo>
                  <a:lnTo>
                    <a:pt x="1746440" y="434974"/>
                  </a:lnTo>
                  <a:lnTo>
                    <a:pt x="1739328" y="435355"/>
                  </a:lnTo>
                  <a:lnTo>
                    <a:pt x="1730946" y="435355"/>
                  </a:lnTo>
                  <a:lnTo>
                    <a:pt x="1722437" y="435355"/>
                  </a:lnTo>
                  <a:lnTo>
                    <a:pt x="1715325" y="434974"/>
                  </a:lnTo>
                  <a:lnTo>
                    <a:pt x="1709610" y="434339"/>
                  </a:lnTo>
                  <a:lnTo>
                    <a:pt x="1703895" y="433704"/>
                  </a:lnTo>
                  <a:lnTo>
                    <a:pt x="1688909" y="427354"/>
                  </a:lnTo>
                  <a:lnTo>
                    <a:pt x="1687385" y="425576"/>
                  </a:lnTo>
                  <a:lnTo>
                    <a:pt x="1686750" y="423544"/>
                  </a:lnTo>
                  <a:lnTo>
                    <a:pt x="1686750" y="421258"/>
                  </a:lnTo>
                  <a:lnTo>
                    <a:pt x="1686750" y="72008"/>
                  </a:lnTo>
                  <a:lnTo>
                    <a:pt x="1578165" y="72008"/>
                  </a:lnTo>
                  <a:lnTo>
                    <a:pt x="1576006" y="72008"/>
                  </a:lnTo>
                  <a:lnTo>
                    <a:pt x="1574101" y="71373"/>
                  </a:lnTo>
                  <a:lnTo>
                    <a:pt x="1572450" y="69976"/>
                  </a:lnTo>
                  <a:lnTo>
                    <a:pt x="1570926" y="68706"/>
                  </a:lnTo>
                  <a:lnTo>
                    <a:pt x="1569656" y="66674"/>
                  </a:lnTo>
                  <a:lnTo>
                    <a:pt x="1568513" y="63880"/>
                  </a:lnTo>
                  <a:lnTo>
                    <a:pt x="1567370" y="61086"/>
                  </a:lnTo>
                  <a:lnTo>
                    <a:pt x="1566481" y="57403"/>
                  </a:lnTo>
                  <a:lnTo>
                    <a:pt x="1565973" y="52831"/>
                  </a:lnTo>
                  <a:lnTo>
                    <a:pt x="1565465" y="48259"/>
                  </a:lnTo>
                  <a:lnTo>
                    <a:pt x="1565084" y="42671"/>
                  </a:lnTo>
                  <a:lnTo>
                    <a:pt x="1565084" y="36194"/>
                  </a:lnTo>
                  <a:lnTo>
                    <a:pt x="1565084" y="29463"/>
                  </a:lnTo>
                  <a:lnTo>
                    <a:pt x="1565465" y="23748"/>
                  </a:lnTo>
                  <a:lnTo>
                    <a:pt x="1565973" y="19176"/>
                  </a:lnTo>
                  <a:lnTo>
                    <a:pt x="1566481" y="14477"/>
                  </a:lnTo>
                  <a:lnTo>
                    <a:pt x="1567370" y="10667"/>
                  </a:lnTo>
                  <a:lnTo>
                    <a:pt x="1568513" y="7873"/>
                  </a:lnTo>
                  <a:lnTo>
                    <a:pt x="1569656" y="5079"/>
                  </a:lnTo>
                  <a:lnTo>
                    <a:pt x="1570926" y="3047"/>
                  </a:lnTo>
                  <a:lnTo>
                    <a:pt x="1572450" y="1904"/>
                  </a:lnTo>
                  <a:lnTo>
                    <a:pt x="1574101" y="634"/>
                  </a:lnTo>
                  <a:lnTo>
                    <a:pt x="1576006" y="0"/>
                  </a:lnTo>
                  <a:lnTo>
                    <a:pt x="1578165" y="0"/>
                  </a:lnTo>
                  <a:close/>
                </a:path>
                <a:path w="2186305" h="441325">
                  <a:moveTo>
                    <a:pt x="13055" y="0"/>
                  </a:moveTo>
                  <a:lnTo>
                    <a:pt x="318452" y="0"/>
                  </a:lnTo>
                  <a:lnTo>
                    <a:pt x="320484" y="0"/>
                  </a:lnTo>
                  <a:lnTo>
                    <a:pt x="322262" y="634"/>
                  </a:lnTo>
                  <a:lnTo>
                    <a:pt x="324040" y="1904"/>
                  </a:lnTo>
                  <a:lnTo>
                    <a:pt x="325691" y="3047"/>
                  </a:lnTo>
                  <a:lnTo>
                    <a:pt x="327088" y="5079"/>
                  </a:lnTo>
                  <a:lnTo>
                    <a:pt x="328104" y="7873"/>
                  </a:lnTo>
                  <a:lnTo>
                    <a:pt x="329247" y="10667"/>
                  </a:lnTo>
                  <a:lnTo>
                    <a:pt x="330136" y="14477"/>
                  </a:lnTo>
                  <a:lnTo>
                    <a:pt x="330644" y="19176"/>
                  </a:lnTo>
                  <a:lnTo>
                    <a:pt x="331279" y="23748"/>
                  </a:lnTo>
                  <a:lnTo>
                    <a:pt x="331533" y="29463"/>
                  </a:lnTo>
                  <a:lnTo>
                    <a:pt x="331533" y="36194"/>
                  </a:lnTo>
                  <a:lnTo>
                    <a:pt x="331533" y="42671"/>
                  </a:lnTo>
                  <a:lnTo>
                    <a:pt x="331279" y="48259"/>
                  </a:lnTo>
                  <a:lnTo>
                    <a:pt x="330644" y="52831"/>
                  </a:lnTo>
                  <a:lnTo>
                    <a:pt x="330136" y="57403"/>
                  </a:lnTo>
                  <a:lnTo>
                    <a:pt x="329247" y="61086"/>
                  </a:lnTo>
                  <a:lnTo>
                    <a:pt x="328104" y="63880"/>
                  </a:lnTo>
                  <a:lnTo>
                    <a:pt x="327088" y="66674"/>
                  </a:lnTo>
                  <a:lnTo>
                    <a:pt x="325691" y="68706"/>
                  </a:lnTo>
                  <a:lnTo>
                    <a:pt x="324040" y="69976"/>
                  </a:lnTo>
                  <a:lnTo>
                    <a:pt x="322262" y="71373"/>
                  </a:lnTo>
                  <a:lnTo>
                    <a:pt x="320484" y="72008"/>
                  </a:lnTo>
                  <a:lnTo>
                    <a:pt x="318452" y="72008"/>
                  </a:lnTo>
                  <a:lnTo>
                    <a:pt x="209956" y="72008"/>
                  </a:lnTo>
                  <a:lnTo>
                    <a:pt x="209956" y="421258"/>
                  </a:lnTo>
                  <a:lnTo>
                    <a:pt x="209956" y="423544"/>
                  </a:lnTo>
                  <a:lnTo>
                    <a:pt x="209232" y="425576"/>
                  </a:lnTo>
                  <a:lnTo>
                    <a:pt x="187020" y="434339"/>
                  </a:lnTo>
                  <a:lnTo>
                    <a:pt x="181330" y="434974"/>
                  </a:lnTo>
                  <a:lnTo>
                    <a:pt x="174244" y="435355"/>
                  </a:lnTo>
                  <a:lnTo>
                    <a:pt x="165760" y="435355"/>
                  </a:lnTo>
                  <a:lnTo>
                    <a:pt x="157276" y="435355"/>
                  </a:lnTo>
                  <a:lnTo>
                    <a:pt x="123736" y="427354"/>
                  </a:lnTo>
                  <a:lnTo>
                    <a:pt x="122275" y="425576"/>
                  </a:lnTo>
                  <a:lnTo>
                    <a:pt x="121551" y="423544"/>
                  </a:lnTo>
                  <a:lnTo>
                    <a:pt x="121551" y="421258"/>
                  </a:lnTo>
                  <a:lnTo>
                    <a:pt x="121551" y="72008"/>
                  </a:lnTo>
                  <a:lnTo>
                    <a:pt x="13055" y="72008"/>
                  </a:lnTo>
                  <a:lnTo>
                    <a:pt x="10820" y="72008"/>
                  </a:lnTo>
                  <a:lnTo>
                    <a:pt x="8928" y="71373"/>
                  </a:lnTo>
                  <a:lnTo>
                    <a:pt x="7365" y="69976"/>
                  </a:lnTo>
                  <a:lnTo>
                    <a:pt x="5803" y="68706"/>
                  </a:lnTo>
                  <a:lnTo>
                    <a:pt x="4457" y="66674"/>
                  </a:lnTo>
                  <a:lnTo>
                    <a:pt x="3352" y="63880"/>
                  </a:lnTo>
                  <a:lnTo>
                    <a:pt x="2235" y="61086"/>
                  </a:lnTo>
                  <a:lnTo>
                    <a:pt x="1396" y="57403"/>
                  </a:lnTo>
                  <a:lnTo>
                    <a:pt x="838" y="52831"/>
                  </a:lnTo>
                  <a:lnTo>
                    <a:pt x="279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279" y="23748"/>
                  </a:lnTo>
                  <a:lnTo>
                    <a:pt x="838" y="19176"/>
                  </a:lnTo>
                  <a:lnTo>
                    <a:pt x="1396" y="14477"/>
                  </a:lnTo>
                  <a:lnTo>
                    <a:pt x="2235" y="10667"/>
                  </a:lnTo>
                  <a:lnTo>
                    <a:pt x="3352" y="7873"/>
                  </a:lnTo>
                  <a:lnTo>
                    <a:pt x="4457" y="5079"/>
                  </a:lnTo>
                  <a:lnTo>
                    <a:pt x="5803" y="3047"/>
                  </a:lnTo>
                  <a:lnTo>
                    <a:pt x="7365" y="1904"/>
                  </a:lnTo>
                  <a:lnTo>
                    <a:pt x="8928" y="634"/>
                  </a:lnTo>
                  <a:lnTo>
                    <a:pt x="10820" y="0"/>
                  </a:lnTo>
                  <a:lnTo>
                    <a:pt x="1305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8706" y="4075049"/>
              <a:ext cx="107823" cy="990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606" y="5030978"/>
              <a:ext cx="2472283" cy="840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33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1" y="267919"/>
                  </a:lnTo>
                  <a:lnTo>
                    <a:pt x="888111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6493" y="5373369"/>
              <a:ext cx="234441" cy="145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8606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12" y="241681"/>
                  </a:moveTo>
                  <a:lnTo>
                    <a:pt x="2283529" y="246618"/>
                  </a:lnTo>
                  <a:lnTo>
                    <a:pt x="2335631" y="261366"/>
                  </a:lnTo>
                  <a:lnTo>
                    <a:pt x="2378779" y="284797"/>
                  </a:lnTo>
                  <a:lnTo>
                    <a:pt x="2413355" y="315849"/>
                  </a:lnTo>
                  <a:lnTo>
                    <a:pt x="2439644" y="353869"/>
                  </a:lnTo>
                  <a:lnTo>
                    <a:pt x="2457932" y="398272"/>
                  </a:lnTo>
                  <a:lnTo>
                    <a:pt x="2468679" y="447992"/>
                  </a:lnTo>
                  <a:lnTo>
                    <a:pt x="2472283" y="501904"/>
                  </a:lnTo>
                  <a:lnTo>
                    <a:pt x="2472283" y="525653"/>
                  </a:lnTo>
                  <a:lnTo>
                    <a:pt x="2460091" y="566178"/>
                  </a:lnTo>
                  <a:lnTo>
                    <a:pt x="2426436" y="579272"/>
                  </a:lnTo>
                  <a:lnTo>
                    <a:pt x="2103221" y="579272"/>
                  </a:lnTo>
                  <a:lnTo>
                    <a:pt x="2103721" y="595845"/>
                  </a:lnTo>
                  <a:lnTo>
                    <a:pt x="2111222" y="640880"/>
                  </a:lnTo>
                  <a:lnTo>
                    <a:pt x="2128635" y="677723"/>
                  </a:lnTo>
                  <a:lnTo>
                    <a:pt x="2156958" y="704957"/>
                  </a:lnTo>
                  <a:lnTo>
                    <a:pt x="2196590" y="721811"/>
                  </a:lnTo>
                  <a:lnTo>
                    <a:pt x="2248382" y="727506"/>
                  </a:lnTo>
                  <a:lnTo>
                    <a:pt x="2267482" y="727152"/>
                  </a:lnTo>
                  <a:lnTo>
                    <a:pt x="2317470" y="721842"/>
                  </a:lnTo>
                  <a:lnTo>
                    <a:pt x="2357654" y="712693"/>
                  </a:lnTo>
                  <a:lnTo>
                    <a:pt x="2397375" y="699751"/>
                  </a:lnTo>
                  <a:lnTo>
                    <a:pt x="2414498" y="693077"/>
                  </a:lnTo>
                  <a:lnTo>
                    <a:pt x="2422245" y="691184"/>
                  </a:lnTo>
                  <a:lnTo>
                    <a:pt x="2428214" y="691184"/>
                  </a:lnTo>
                  <a:lnTo>
                    <a:pt x="2431770" y="691184"/>
                  </a:lnTo>
                  <a:lnTo>
                    <a:pt x="2434818" y="691883"/>
                  </a:lnTo>
                  <a:lnTo>
                    <a:pt x="2437104" y="693267"/>
                  </a:lnTo>
                  <a:lnTo>
                    <a:pt x="2439517" y="694664"/>
                  </a:lnTo>
                  <a:lnTo>
                    <a:pt x="2441549" y="697141"/>
                  </a:lnTo>
                  <a:lnTo>
                    <a:pt x="2443073" y="700709"/>
                  </a:lnTo>
                  <a:lnTo>
                    <a:pt x="2444724" y="704291"/>
                  </a:lnTo>
                  <a:lnTo>
                    <a:pt x="2445740" y="709345"/>
                  </a:lnTo>
                  <a:lnTo>
                    <a:pt x="2446375" y="715899"/>
                  </a:lnTo>
                  <a:lnTo>
                    <a:pt x="2447010" y="722439"/>
                  </a:lnTo>
                  <a:lnTo>
                    <a:pt x="2447264" y="730681"/>
                  </a:lnTo>
                  <a:lnTo>
                    <a:pt x="2447264" y="740600"/>
                  </a:lnTo>
                  <a:lnTo>
                    <a:pt x="2447264" y="749338"/>
                  </a:lnTo>
                  <a:lnTo>
                    <a:pt x="2447137" y="756767"/>
                  </a:lnTo>
                  <a:lnTo>
                    <a:pt x="2446629" y="762927"/>
                  </a:lnTo>
                  <a:lnTo>
                    <a:pt x="2446248" y="769073"/>
                  </a:lnTo>
                  <a:lnTo>
                    <a:pt x="2445740" y="774331"/>
                  </a:lnTo>
                  <a:lnTo>
                    <a:pt x="2444851" y="778700"/>
                  </a:lnTo>
                  <a:lnTo>
                    <a:pt x="2444089" y="783069"/>
                  </a:lnTo>
                  <a:lnTo>
                    <a:pt x="2442946" y="786739"/>
                  </a:lnTo>
                  <a:lnTo>
                    <a:pt x="2441295" y="789711"/>
                  </a:lnTo>
                  <a:lnTo>
                    <a:pt x="2439771" y="792695"/>
                  </a:lnTo>
                  <a:lnTo>
                    <a:pt x="2437612" y="795566"/>
                  </a:lnTo>
                  <a:lnTo>
                    <a:pt x="2435072" y="798347"/>
                  </a:lnTo>
                  <a:lnTo>
                    <a:pt x="2432532" y="801128"/>
                  </a:lnTo>
                  <a:lnTo>
                    <a:pt x="2425420" y="804900"/>
                  </a:lnTo>
                  <a:lnTo>
                    <a:pt x="2382683" y="820207"/>
                  </a:lnTo>
                  <a:lnTo>
                    <a:pt x="2341156" y="830045"/>
                  </a:lnTo>
                  <a:lnTo>
                    <a:pt x="2291032" y="837768"/>
                  </a:lnTo>
                  <a:lnTo>
                    <a:pt x="2234793" y="840613"/>
                  </a:lnTo>
                  <a:lnTo>
                    <a:pt x="2200455" y="839496"/>
                  </a:lnTo>
                  <a:lnTo>
                    <a:pt x="2138352" y="830567"/>
                  </a:lnTo>
                  <a:lnTo>
                    <a:pt x="2085088" y="812669"/>
                  </a:lnTo>
                  <a:lnTo>
                    <a:pt x="2040614" y="785580"/>
                  </a:lnTo>
                  <a:lnTo>
                    <a:pt x="2004923" y="749233"/>
                  </a:lnTo>
                  <a:lnTo>
                    <a:pt x="1978253" y="703393"/>
                  </a:lnTo>
                  <a:lnTo>
                    <a:pt x="1960679" y="648026"/>
                  </a:lnTo>
                  <a:lnTo>
                    <a:pt x="1951916" y="583137"/>
                  </a:lnTo>
                  <a:lnTo>
                    <a:pt x="1950821" y="547116"/>
                  </a:lnTo>
                  <a:lnTo>
                    <a:pt x="1951966" y="512564"/>
                  </a:lnTo>
                  <a:lnTo>
                    <a:pt x="1961162" y="448746"/>
                  </a:lnTo>
                  <a:lnTo>
                    <a:pt x="1979521" y="392094"/>
                  </a:lnTo>
                  <a:lnTo>
                    <a:pt x="2006330" y="343846"/>
                  </a:lnTo>
                  <a:lnTo>
                    <a:pt x="2041328" y="304335"/>
                  </a:lnTo>
                  <a:lnTo>
                    <a:pt x="2084088" y="274133"/>
                  </a:lnTo>
                  <a:lnTo>
                    <a:pt x="2134237" y="253414"/>
                  </a:lnTo>
                  <a:lnTo>
                    <a:pt x="2190919" y="242988"/>
                  </a:lnTo>
                  <a:lnTo>
                    <a:pt x="2221712" y="241681"/>
                  </a:lnTo>
                  <a:close/>
                </a:path>
                <a:path w="2472690" h="840739">
                  <a:moveTo>
                    <a:pt x="931646" y="241681"/>
                  </a:moveTo>
                  <a:lnTo>
                    <a:pt x="998321" y="246538"/>
                  </a:lnTo>
                  <a:lnTo>
                    <a:pt x="1055471" y="261112"/>
                  </a:lnTo>
                  <a:lnTo>
                    <a:pt x="1103302" y="284972"/>
                  </a:lnTo>
                  <a:lnTo>
                    <a:pt x="1142085" y="317881"/>
                  </a:lnTo>
                  <a:lnTo>
                    <a:pt x="1171867" y="359711"/>
                  </a:lnTo>
                  <a:lnTo>
                    <a:pt x="1192885" y="410210"/>
                  </a:lnTo>
                  <a:lnTo>
                    <a:pt x="1205458" y="468963"/>
                  </a:lnTo>
                  <a:lnTo>
                    <a:pt x="1209649" y="535813"/>
                  </a:lnTo>
                  <a:lnTo>
                    <a:pt x="1208530" y="569005"/>
                  </a:lnTo>
                  <a:lnTo>
                    <a:pt x="1199576" y="630917"/>
                  </a:lnTo>
                  <a:lnTo>
                    <a:pt x="1181644" y="686653"/>
                  </a:lnTo>
                  <a:lnTo>
                    <a:pt x="1154541" y="734874"/>
                  </a:lnTo>
                  <a:lnTo>
                    <a:pt x="1118249" y="775167"/>
                  </a:lnTo>
                  <a:lnTo>
                    <a:pt x="1072719" y="806420"/>
                  </a:lnTo>
                  <a:lnTo>
                    <a:pt x="1017951" y="828225"/>
                  </a:lnTo>
                  <a:lnTo>
                    <a:pt x="953943" y="839236"/>
                  </a:lnTo>
                  <a:lnTo>
                    <a:pt x="918438" y="840613"/>
                  </a:lnTo>
                  <a:lnTo>
                    <a:pt x="884224" y="839384"/>
                  </a:lnTo>
                  <a:lnTo>
                    <a:pt x="822605" y="829559"/>
                  </a:lnTo>
                  <a:lnTo>
                    <a:pt x="770174" y="810029"/>
                  </a:lnTo>
                  <a:lnTo>
                    <a:pt x="726740" y="781454"/>
                  </a:lnTo>
                  <a:lnTo>
                    <a:pt x="692186" y="743984"/>
                  </a:lnTo>
                  <a:lnTo>
                    <a:pt x="666607" y="697854"/>
                  </a:lnTo>
                  <a:lnTo>
                    <a:pt x="649865" y="643196"/>
                  </a:lnTo>
                  <a:lnTo>
                    <a:pt x="641483" y="580664"/>
                  </a:lnTo>
                  <a:lnTo>
                    <a:pt x="640435" y="546481"/>
                  </a:lnTo>
                  <a:lnTo>
                    <a:pt x="641576" y="513288"/>
                  </a:lnTo>
                  <a:lnTo>
                    <a:pt x="650669" y="451236"/>
                  </a:lnTo>
                  <a:lnTo>
                    <a:pt x="668859" y="395303"/>
                  </a:lnTo>
                  <a:lnTo>
                    <a:pt x="696101" y="347106"/>
                  </a:lnTo>
                  <a:lnTo>
                    <a:pt x="732393" y="307034"/>
                  </a:lnTo>
                  <a:lnTo>
                    <a:pt x="777784" y="275895"/>
                  </a:lnTo>
                  <a:lnTo>
                    <a:pt x="832294" y="254111"/>
                  </a:lnTo>
                  <a:lnTo>
                    <a:pt x="896163" y="243062"/>
                  </a:lnTo>
                  <a:lnTo>
                    <a:pt x="931646" y="241681"/>
                  </a:lnTo>
                  <a:close/>
                </a:path>
                <a:path w="2472690" h="840739">
                  <a:moveTo>
                    <a:pt x="357187" y="44069"/>
                  </a:moveTo>
                  <a:lnTo>
                    <a:pt x="404064" y="47069"/>
                  </a:lnTo>
                  <a:lnTo>
                    <a:pt x="447732" y="55578"/>
                  </a:lnTo>
                  <a:lnTo>
                    <a:pt x="486529" y="67901"/>
                  </a:lnTo>
                  <a:lnTo>
                    <a:pt x="529066" y="88866"/>
                  </a:lnTo>
                  <a:lnTo>
                    <a:pt x="559028" y="116078"/>
                  </a:lnTo>
                  <a:lnTo>
                    <a:pt x="563727" y="129794"/>
                  </a:lnTo>
                  <a:lnTo>
                    <a:pt x="564997" y="135382"/>
                  </a:lnTo>
                  <a:lnTo>
                    <a:pt x="565886" y="141859"/>
                  </a:lnTo>
                  <a:lnTo>
                    <a:pt x="566394" y="149479"/>
                  </a:lnTo>
                  <a:lnTo>
                    <a:pt x="566801" y="155451"/>
                  </a:lnTo>
                  <a:lnTo>
                    <a:pt x="567077" y="162115"/>
                  </a:lnTo>
                  <a:lnTo>
                    <a:pt x="567233" y="169445"/>
                  </a:lnTo>
                  <a:lnTo>
                    <a:pt x="567283" y="177419"/>
                  </a:lnTo>
                  <a:lnTo>
                    <a:pt x="567212" y="186037"/>
                  </a:lnTo>
                  <a:lnTo>
                    <a:pt x="561949" y="228092"/>
                  </a:lnTo>
                  <a:lnTo>
                    <a:pt x="560044" y="233172"/>
                  </a:lnTo>
                  <a:lnTo>
                    <a:pt x="557631" y="236982"/>
                  </a:lnTo>
                  <a:lnTo>
                    <a:pt x="554837" y="239395"/>
                  </a:lnTo>
                  <a:lnTo>
                    <a:pt x="552043" y="241681"/>
                  </a:lnTo>
                  <a:lnTo>
                    <a:pt x="548868" y="242951"/>
                  </a:lnTo>
                  <a:lnTo>
                    <a:pt x="545312" y="242951"/>
                  </a:lnTo>
                  <a:lnTo>
                    <a:pt x="539343" y="242951"/>
                  </a:lnTo>
                  <a:lnTo>
                    <a:pt x="531850" y="239395"/>
                  </a:lnTo>
                  <a:lnTo>
                    <a:pt x="522706" y="232537"/>
                  </a:lnTo>
                  <a:lnTo>
                    <a:pt x="515348" y="227155"/>
                  </a:lnTo>
                  <a:lnTo>
                    <a:pt x="475891" y="203057"/>
                  </a:lnTo>
                  <a:lnTo>
                    <a:pt x="435457" y="186055"/>
                  </a:lnTo>
                  <a:lnTo>
                    <a:pt x="383842" y="176285"/>
                  </a:lnTo>
                  <a:lnTo>
                    <a:pt x="363728" y="175641"/>
                  </a:lnTo>
                  <a:lnTo>
                    <a:pt x="341425" y="176809"/>
                  </a:lnTo>
                  <a:lnTo>
                    <a:pt x="300500" y="186195"/>
                  </a:lnTo>
                  <a:lnTo>
                    <a:pt x="264536" y="204793"/>
                  </a:lnTo>
                  <a:lnTo>
                    <a:pt x="233879" y="231602"/>
                  </a:lnTo>
                  <a:lnTo>
                    <a:pt x="208673" y="266313"/>
                  </a:lnTo>
                  <a:lnTo>
                    <a:pt x="189471" y="308449"/>
                  </a:lnTo>
                  <a:lnTo>
                    <a:pt x="176429" y="357687"/>
                  </a:lnTo>
                  <a:lnTo>
                    <a:pt x="169881" y="413313"/>
                  </a:lnTo>
                  <a:lnTo>
                    <a:pt x="169062" y="443484"/>
                  </a:lnTo>
                  <a:lnTo>
                    <a:pt x="169936" y="476325"/>
                  </a:lnTo>
                  <a:lnTo>
                    <a:pt x="176933" y="535113"/>
                  </a:lnTo>
                  <a:lnTo>
                    <a:pt x="190794" y="584871"/>
                  </a:lnTo>
                  <a:lnTo>
                    <a:pt x="210734" y="625801"/>
                  </a:lnTo>
                  <a:lnTo>
                    <a:pt x="236556" y="658022"/>
                  </a:lnTo>
                  <a:lnTo>
                    <a:pt x="267809" y="681982"/>
                  </a:lnTo>
                  <a:lnTo>
                    <a:pt x="304328" y="697793"/>
                  </a:lnTo>
                  <a:lnTo>
                    <a:pt x="345552" y="705680"/>
                  </a:lnTo>
                  <a:lnTo>
                    <a:pt x="367893" y="706666"/>
                  </a:lnTo>
                  <a:lnTo>
                    <a:pt x="388024" y="706051"/>
                  </a:lnTo>
                  <a:lnTo>
                    <a:pt x="439902" y="696849"/>
                  </a:lnTo>
                  <a:lnTo>
                    <a:pt x="480586" y="680941"/>
                  </a:lnTo>
                  <a:lnTo>
                    <a:pt x="520261" y="658594"/>
                  </a:lnTo>
                  <a:lnTo>
                    <a:pt x="537057" y="647331"/>
                  </a:lnTo>
                  <a:lnTo>
                    <a:pt x="544296" y="644156"/>
                  </a:lnTo>
                  <a:lnTo>
                    <a:pt x="549503" y="644156"/>
                  </a:lnTo>
                  <a:lnTo>
                    <a:pt x="553440" y="644156"/>
                  </a:lnTo>
                  <a:lnTo>
                    <a:pt x="556615" y="644956"/>
                  </a:lnTo>
                  <a:lnTo>
                    <a:pt x="569053" y="682947"/>
                  </a:lnTo>
                  <a:lnTo>
                    <a:pt x="569696" y="710234"/>
                  </a:lnTo>
                  <a:lnTo>
                    <a:pt x="569696" y="720166"/>
                  </a:lnTo>
                  <a:lnTo>
                    <a:pt x="564997" y="758355"/>
                  </a:lnTo>
                  <a:lnTo>
                    <a:pt x="561314" y="766203"/>
                  </a:lnTo>
                  <a:lnTo>
                    <a:pt x="559409" y="769772"/>
                  </a:lnTo>
                  <a:lnTo>
                    <a:pt x="526516" y="795959"/>
                  </a:lnTo>
                  <a:lnTo>
                    <a:pt x="480669" y="816508"/>
                  </a:lnTo>
                  <a:lnTo>
                    <a:pt x="435742" y="829397"/>
                  </a:lnTo>
                  <a:lnTo>
                    <a:pt x="382554" y="837782"/>
                  </a:lnTo>
                  <a:lnTo>
                    <a:pt x="343484" y="839419"/>
                  </a:lnTo>
                  <a:lnTo>
                    <a:pt x="304865" y="837894"/>
                  </a:lnTo>
                  <a:lnTo>
                    <a:pt x="233427" y="825692"/>
                  </a:lnTo>
                  <a:lnTo>
                    <a:pt x="169955" y="801300"/>
                  </a:lnTo>
                  <a:lnTo>
                    <a:pt x="115782" y="764839"/>
                  </a:lnTo>
                  <a:lnTo>
                    <a:pt x="71243" y="716320"/>
                  </a:lnTo>
                  <a:lnTo>
                    <a:pt x="37019" y="655750"/>
                  </a:lnTo>
                  <a:lnTo>
                    <a:pt x="13394" y="583135"/>
                  </a:lnTo>
                  <a:lnTo>
                    <a:pt x="5953" y="542347"/>
                  </a:lnTo>
                  <a:lnTo>
                    <a:pt x="1488" y="498586"/>
                  </a:lnTo>
                  <a:lnTo>
                    <a:pt x="0" y="451866"/>
                  </a:lnTo>
                  <a:lnTo>
                    <a:pt x="1636" y="404117"/>
                  </a:lnTo>
                  <a:lnTo>
                    <a:pt x="6545" y="359156"/>
                  </a:lnTo>
                  <a:lnTo>
                    <a:pt x="14728" y="316956"/>
                  </a:lnTo>
                  <a:lnTo>
                    <a:pt x="26187" y="277495"/>
                  </a:lnTo>
                  <a:lnTo>
                    <a:pt x="40586" y="240919"/>
                  </a:lnTo>
                  <a:lnTo>
                    <a:pt x="77200" y="176910"/>
                  </a:lnTo>
                  <a:lnTo>
                    <a:pt x="124097" y="125140"/>
                  </a:lnTo>
                  <a:lnTo>
                    <a:pt x="180504" y="85846"/>
                  </a:lnTo>
                  <a:lnTo>
                    <a:pt x="245955" y="59124"/>
                  </a:lnTo>
                  <a:lnTo>
                    <a:pt x="318432" y="45737"/>
                  </a:lnTo>
                  <a:lnTo>
                    <a:pt x="357187" y="44069"/>
                  </a:lnTo>
                  <a:close/>
                </a:path>
                <a:path w="2472690" h="840739">
                  <a:moveTo>
                    <a:pt x="1757146" y="0"/>
                  </a:moveTo>
                  <a:lnTo>
                    <a:pt x="1802993" y="3048"/>
                  </a:lnTo>
                  <a:lnTo>
                    <a:pt x="1816074" y="6858"/>
                  </a:lnTo>
                  <a:lnTo>
                    <a:pt x="1821662" y="9017"/>
                  </a:lnTo>
                  <a:lnTo>
                    <a:pt x="1825599" y="11684"/>
                  </a:lnTo>
                  <a:lnTo>
                    <a:pt x="1828012" y="14859"/>
                  </a:lnTo>
                  <a:lnTo>
                    <a:pt x="1830425" y="18034"/>
                  </a:lnTo>
                  <a:lnTo>
                    <a:pt x="1831568" y="21717"/>
                  </a:lnTo>
                  <a:lnTo>
                    <a:pt x="1831568" y="25654"/>
                  </a:lnTo>
                  <a:lnTo>
                    <a:pt x="1831568" y="806678"/>
                  </a:lnTo>
                  <a:lnTo>
                    <a:pt x="1831568" y="811047"/>
                  </a:lnTo>
                  <a:lnTo>
                    <a:pt x="1830552" y="814717"/>
                  </a:lnTo>
                  <a:lnTo>
                    <a:pt x="1792730" y="829821"/>
                  </a:lnTo>
                  <a:lnTo>
                    <a:pt x="1769084" y="830491"/>
                  </a:lnTo>
                  <a:lnTo>
                    <a:pt x="1760010" y="830417"/>
                  </a:lnTo>
                  <a:lnTo>
                    <a:pt x="1718792" y="825131"/>
                  </a:lnTo>
                  <a:lnTo>
                    <a:pt x="1713839" y="823150"/>
                  </a:lnTo>
                  <a:lnTo>
                    <a:pt x="1710283" y="820674"/>
                  </a:lnTo>
                  <a:lnTo>
                    <a:pt x="1707997" y="817689"/>
                  </a:lnTo>
                  <a:lnTo>
                    <a:pt x="1705838" y="814717"/>
                  </a:lnTo>
                  <a:lnTo>
                    <a:pt x="1704822" y="811047"/>
                  </a:lnTo>
                  <a:lnTo>
                    <a:pt x="1704822" y="806678"/>
                  </a:lnTo>
                  <a:lnTo>
                    <a:pt x="1704822" y="747750"/>
                  </a:lnTo>
                  <a:lnTo>
                    <a:pt x="1662722" y="786887"/>
                  </a:lnTo>
                  <a:lnTo>
                    <a:pt x="1618716" y="816203"/>
                  </a:lnTo>
                  <a:lnTo>
                    <a:pt x="1571345" y="834509"/>
                  </a:lnTo>
                  <a:lnTo>
                    <a:pt x="1519021" y="840613"/>
                  </a:lnTo>
                  <a:lnTo>
                    <a:pt x="1489825" y="839143"/>
                  </a:lnTo>
                  <a:lnTo>
                    <a:pt x="1438529" y="827384"/>
                  </a:lnTo>
                  <a:lnTo>
                    <a:pt x="1396351" y="804314"/>
                  </a:lnTo>
                  <a:lnTo>
                    <a:pt x="1362148" y="772615"/>
                  </a:lnTo>
                  <a:lnTo>
                    <a:pt x="1335564" y="732918"/>
                  </a:lnTo>
                  <a:lnTo>
                    <a:pt x="1316359" y="686332"/>
                  </a:lnTo>
                  <a:lnTo>
                    <a:pt x="1304284" y="633532"/>
                  </a:lnTo>
                  <a:lnTo>
                    <a:pt x="1298291" y="577404"/>
                  </a:lnTo>
                  <a:lnTo>
                    <a:pt x="1297533" y="548259"/>
                  </a:lnTo>
                  <a:lnTo>
                    <a:pt x="1298486" y="513782"/>
                  </a:lnTo>
                  <a:lnTo>
                    <a:pt x="1306106" y="450068"/>
                  </a:lnTo>
                  <a:lnTo>
                    <a:pt x="1321252" y="393636"/>
                  </a:lnTo>
                  <a:lnTo>
                    <a:pt x="1343402" y="345440"/>
                  </a:lnTo>
                  <a:lnTo>
                    <a:pt x="1372572" y="305720"/>
                  </a:lnTo>
                  <a:lnTo>
                    <a:pt x="1408906" y="275050"/>
                  </a:lnTo>
                  <a:lnTo>
                    <a:pt x="1452289" y="253789"/>
                  </a:lnTo>
                  <a:lnTo>
                    <a:pt x="1502338" y="243034"/>
                  </a:lnTo>
                  <a:lnTo>
                    <a:pt x="1529816" y="241681"/>
                  </a:lnTo>
                  <a:lnTo>
                    <a:pt x="1551583" y="242822"/>
                  </a:lnTo>
                  <a:lnTo>
                    <a:pt x="1592020" y="251914"/>
                  </a:lnTo>
                  <a:lnTo>
                    <a:pt x="1628860" y="270033"/>
                  </a:lnTo>
                  <a:lnTo>
                    <a:pt x="1664865" y="296703"/>
                  </a:lnTo>
                  <a:lnTo>
                    <a:pt x="1682724" y="313182"/>
                  </a:lnTo>
                  <a:lnTo>
                    <a:pt x="1682724" y="25654"/>
                  </a:lnTo>
                  <a:lnTo>
                    <a:pt x="1682724" y="21717"/>
                  </a:lnTo>
                  <a:lnTo>
                    <a:pt x="1683867" y="18034"/>
                  </a:lnTo>
                  <a:lnTo>
                    <a:pt x="1686026" y="14859"/>
                  </a:lnTo>
                  <a:lnTo>
                    <a:pt x="1688185" y="11684"/>
                  </a:lnTo>
                  <a:lnTo>
                    <a:pt x="1692122" y="9017"/>
                  </a:lnTo>
                  <a:lnTo>
                    <a:pt x="1697964" y="6858"/>
                  </a:lnTo>
                  <a:lnTo>
                    <a:pt x="1703679" y="4699"/>
                  </a:lnTo>
                  <a:lnTo>
                    <a:pt x="1746649" y="117"/>
                  </a:lnTo>
                  <a:lnTo>
                    <a:pt x="1757146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968" y="1938227"/>
              <a:ext cx="1109150" cy="6786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4800" y="2004550"/>
              <a:ext cx="1598220" cy="24982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5550" y="3395484"/>
              <a:ext cx="2305050" cy="33051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7340" y="1200353"/>
            <a:ext cx="5438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Solve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paper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answers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writing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83" y="185737"/>
            <a:ext cx="8954770" cy="6619240"/>
            <a:chOff x="130183" y="185737"/>
            <a:chExt cx="8954770" cy="6619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6698" y="1289316"/>
              <a:ext cx="3005316" cy="1103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62600" y="1373377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1676438"/>
              <a:ext cx="2726690" cy="42007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60" dirty="0"/>
              <a:t> </a:t>
            </a:r>
            <a:r>
              <a:rPr spc="-20" dirty="0"/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1137030"/>
            <a:ext cx="2088514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50825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spc="-10" dirty="0">
                <a:latin typeface="Calibri"/>
                <a:cs typeface="Calibri"/>
              </a:rPr>
              <a:t>Subtract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Multiply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 marR="197485">
              <a:lnSpc>
                <a:spcPct val="100000"/>
              </a:lnSpc>
              <a:spcBef>
                <a:spcPts val="5"/>
              </a:spcBef>
              <a:buAutoNum type="arabicPlain" startAt="5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Divide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Assign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1736369"/>
            <a:ext cx="8295640" cy="4656455"/>
            <a:chOff x="457200" y="1736369"/>
            <a:chExt cx="8295640" cy="46564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17" y="1736369"/>
              <a:ext cx="4218997" cy="232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64618"/>
              <a:ext cx="7807786" cy="1858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255" y="4034346"/>
              <a:ext cx="7960103" cy="1864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4976787"/>
              <a:ext cx="8295132" cy="3271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147" y="6197982"/>
              <a:ext cx="8001868" cy="194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4891" y="383146"/>
            <a:ext cx="5860156" cy="1393304"/>
            <a:chOff x="2910458" y="389763"/>
            <a:chExt cx="5860156" cy="13933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793" y="395097"/>
              <a:ext cx="2799080" cy="3034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703" y="417702"/>
              <a:ext cx="1103503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458" y="389763"/>
              <a:ext cx="1632839" cy="294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5298" y="679716"/>
              <a:ext cx="3005316" cy="1103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91200" y="763777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0109" y="1066838"/>
              <a:ext cx="2726690" cy="4200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140" y="1310132"/>
            <a:ext cx="2623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6-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Assignment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2681985"/>
            <a:ext cx="17646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053967"/>
            <a:ext cx="162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8-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5425846"/>
            <a:ext cx="1778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9-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XOR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1015" y="1838960"/>
            <a:ext cx="8373109" cy="4798695"/>
            <a:chOff x="451015" y="1838960"/>
            <a:chExt cx="8373109" cy="479869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09" y="1838960"/>
              <a:ext cx="8363584" cy="587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209" y="4571949"/>
              <a:ext cx="8169275" cy="4862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09" y="6096000"/>
              <a:ext cx="7546975" cy="5414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015" y="3200336"/>
              <a:ext cx="8007223" cy="4504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6839" y="491109"/>
            <a:ext cx="5385175" cy="1960994"/>
            <a:chOff x="3156839" y="491109"/>
            <a:chExt cx="5385175" cy="19609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172" y="496443"/>
              <a:ext cx="2799079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083" y="518922"/>
              <a:ext cx="1103503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839" y="491109"/>
              <a:ext cx="1632966" cy="294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6698" y="1348752"/>
              <a:ext cx="3005316" cy="1103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62600" y="1432686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1509" y="1735747"/>
              <a:ext cx="2726690" cy="4200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140" y="1649095"/>
            <a:ext cx="241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3020948"/>
            <a:ext cx="2293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left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" dirty="0">
                <a:latin typeface="Calibri"/>
                <a:cs typeface="Calibri"/>
              </a:rPr>
              <a:t> 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025" y="2700197"/>
            <a:ext cx="7826375" cy="1780539"/>
            <a:chOff x="327025" y="2700197"/>
            <a:chExt cx="7826375" cy="1780539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000" y="2700197"/>
              <a:ext cx="7772400" cy="4519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025" y="4062116"/>
              <a:ext cx="7100711" cy="418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199" y="208786"/>
            <a:ext cx="8246365" cy="6562344"/>
            <a:chOff x="838199" y="208786"/>
            <a:chExt cx="8246365" cy="6562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3876" y="208786"/>
              <a:ext cx="170688" cy="6562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98712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8240" y="818387"/>
              <a:ext cx="123444" cy="58003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9200" y="838200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036" y="497586"/>
              <a:ext cx="1351661" cy="2164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05832" y="670940"/>
              <a:ext cx="189865" cy="32384"/>
            </a:xfrm>
            <a:custGeom>
              <a:avLst/>
              <a:gdLst/>
              <a:ahLst/>
              <a:cxnLst/>
              <a:rect l="l" t="t" r="r" b="b"/>
              <a:pathLst>
                <a:path w="189864" h="32384">
                  <a:moveTo>
                    <a:pt x="170433" y="0"/>
                  </a:moveTo>
                  <a:lnTo>
                    <a:pt x="174878" y="1270"/>
                  </a:lnTo>
                  <a:lnTo>
                    <a:pt x="175513" y="1397"/>
                  </a:lnTo>
                  <a:lnTo>
                    <a:pt x="176783" y="1524"/>
                  </a:lnTo>
                  <a:lnTo>
                    <a:pt x="178053" y="1650"/>
                  </a:lnTo>
                  <a:lnTo>
                    <a:pt x="179704" y="2667"/>
                  </a:lnTo>
                  <a:lnTo>
                    <a:pt x="181863" y="4572"/>
                  </a:lnTo>
                  <a:lnTo>
                    <a:pt x="183895" y="6350"/>
                  </a:lnTo>
                  <a:lnTo>
                    <a:pt x="185673" y="7238"/>
                  </a:lnTo>
                  <a:lnTo>
                    <a:pt x="187070" y="7112"/>
                  </a:lnTo>
                  <a:lnTo>
                    <a:pt x="189864" y="15748"/>
                  </a:lnTo>
                  <a:lnTo>
                    <a:pt x="188975" y="16763"/>
                  </a:lnTo>
                  <a:lnTo>
                    <a:pt x="189610" y="20574"/>
                  </a:lnTo>
                  <a:lnTo>
                    <a:pt x="188087" y="21717"/>
                  </a:lnTo>
                  <a:lnTo>
                    <a:pt x="188087" y="24892"/>
                  </a:lnTo>
                  <a:lnTo>
                    <a:pt x="185927" y="25273"/>
                  </a:lnTo>
                  <a:lnTo>
                    <a:pt x="183514" y="27050"/>
                  </a:lnTo>
                  <a:lnTo>
                    <a:pt x="180847" y="30353"/>
                  </a:lnTo>
                  <a:lnTo>
                    <a:pt x="178053" y="30480"/>
                  </a:lnTo>
                  <a:lnTo>
                    <a:pt x="175640" y="30861"/>
                  </a:lnTo>
                  <a:lnTo>
                    <a:pt x="173481" y="31496"/>
                  </a:lnTo>
                  <a:lnTo>
                    <a:pt x="172084" y="31876"/>
                  </a:lnTo>
                  <a:lnTo>
                    <a:pt x="169544" y="31876"/>
                  </a:lnTo>
                  <a:lnTo>
                    <a:pt x="168147" y="31496"/>
                  </a:lnTo>
                  <a:lnTo>
                    <a:pt x="167893" y="30607"/>
                  </a:lnTo>
                  <a:lnTo>
                    <a:pt x="167639" y="29718"/>
                  </a:lnTo>
                  <a:lnTo>
                    <a:pt x="167766" y="29337"/>
                  </a:lnTo>
                  <a:lnTo>
                    <a:pt x="168528" y="29337"/>
                  </a:lnTo>
                  <a:lnTo>
                    <a:pt x="164591" y="29337"/>
                  </a:lnTo>
                  <a:lnTo>
                    <a:pt x="164591" y="28956"/>
                  </a:lnTo>
                  <a:lnTo>
                    <a:pt x="164718" y="28701"/>
                  </a:lnTo>
                  <a:lnTo>
                    <a:pt x="165100" y="28575"/>
                  </a:lnTo>
                  <a:lnTo>
                    <a:pt x="164718" y="28575"/>
                  </a:lnTo>
                  <a:lnTo>
                    <a:pt x="164337" y="28701"/>
                  </a:lnTo>
                  <a:lnTo>
                    <a:pt x="163956" y="28701"/>
                  </a:lnTo>
                  <a:lnTo>
                    <a:pt x="163067" y="27178"/>
                  </a:lnTo>
                  <a:lnTo>
                    <a:pt x="161162" y="26543"/>
                  </a:lnTo>
                  <a:lnTo>
                    <a:pt x="161670" y="23495"/>
                  </a:lnTo>
                  <a:lnTo>
                    <a:pt x="160527" y="22351"/>
                  </a:lnTo>
                  <a:lnTo>
                    <a:pt x="161162" y="21717"/>
                  </a:lnTo>
                  <a:lnTo>
                    <a:pt x="159257" y="21462"/>
                  </a:lnTo>
                  <a:lnTo>
                    <a:pt x="159257" y="11430"/>
                  </a:lnTo>
                  <a:lnTo>
                    <a:pt x="159257" y="9144"/>
                  </a:lnTo>
                  <a:lnTo>
                    <a:pt x="160527" y="7238"/>
                  </a:lnTo>
                  <a:lnTo>
                    <a:pt x="162940" y="5842"/>
                  </a:lnTo>
                  <a:lnTo>
                    <a:pt x="165480" y="4318"/>
                  </a:lnTo>
                  <a:lnTo>
                    <a:pt x="166877" y="3048"/>
                  </a:lnTo>
                  <a:lnTo>
                    <a:pt x="167258" y="2032"/>
                  </a:lnTo>
                  <a:lnTo>
                    <a:pt x="170433" y="0"/>
                  </a:lnTo>
                  <a:close/>
                </a:path>
                <a:path w="189864" h="32384">
                  <a:moveTo>
                    <a:pt x="91058" y="0"/>
                  </a:moveTo>
                  <a:lnTo>
                    <a:pt x="94233" y="1016"/>
                  </a:lnTo>
                  <a:lnTo>
                    <a:pt x="96519" y="1270"/>
                  </a:lnTo>
                  <a:lnTo>
                    <a:pt x="98170" y="1778"/>
                  </a:lnTo>
                  <a:lnTo>
                    <a:pt x="103631" y="5714"/>
                  </a:lnTo>
                  <a:lnTo>
                    <a:pt x="105282" y="6858"/>
                  </a:lnTo>
                  <a:lnTo>
                    <a:pt x="107568" y="8128"/>
                  </a:lnTo>
                  <a:lnTo>
                    <a:pt x="110489" y="16001"/>
                  </a:lnTo>
                  <a:lnTo>
                    <a:pt x="109092" y="17272"/>
                  </a:lnTo>
                  <a:lnTo>
                    <a:pt x="109727" y="20574"/>
                  </a:lnTo>
                  <a:lnTo>
                    <a:pt x="108330" y="21717"/>
                  </a:lnTo>
                  <a:lnTo>
                    <a:pt x="108330" y="24892"/>
                  </a:lnTo>
                  <a:lnTo>
                    <a:pt x="106171" y="25273"/>
                  </a:lnTo>
                  <a:lnTo>
                    <a:pt x="103885" y="27050"/>
                  </a:lnTo>
                  <a:lnTo>
                    <a:pt x="101472" y="30353"/>
                  </a:lnTo>
                  <a:lnTo>
                    <a:pt x="98170" y="30607"/>
                  </a:lnTo>
                  <a:lnTo>
                    <a:pt x="95122" y="31114"/>
                  </a:lnTo>
                  <a:lnTo>
                    <a:pt x="92328" y="31876"/>
                  </a:lnTo>
                  <a:lnTo>
                    <a:pt x="90042" y="31623"/>
                  </a:lnTo>
                  <a:lnTo>
                    <a:pt x="88645" y="31114"/>
                  </a:lnTo>
                  <a:lnTo>
                    <a:pt x="88391" y="30480"/>
                  </a:lnTo>
                  <a:lnTo>
                    <a:pt x="88137" y="29718"/>
                  </a:lnTo>
                  <a:lnTo>
                    <a:pt x="88264" y="29337"/>
                  </a:lnTo>
                  <a:lnTo>
                    <a:pt x="89153" y="29337"/>
                  </a:lnTo>
                  <a:lnTo>
                    <a:pt x="85216" y="29337"/>
                  </a:lnTo>
                  <a:lnTo>
                    <a:pt x="85725" y="28575"/>
                  </a:lnTo>
                  <a:lnTo>
                    <a:pt x="85343" y="28575"/>
                  </a:lnTo>
                  <a:lnTo>
                    <a:pt x="84962" y="28701"/>
                  </a:lnTo>
                  <a:lnTo>
                    <a:pt x="84454" y="28701"/>
                  </a:lnTo>
                  <a:lnTo>
                    <a:pt x="83565" y="27178"/>
                  </a:lnTo>
                  <a:lnTo>
                    <a:pt x="81533" y="26670"/>
                  </a:lnTo>
                  <a:lnTo>
                    <a:pt x="81914" y="23749"/>
                  </a:lnTo>
                  <a:lnTo>
                    <a:pt x="80771" y="22098"/>
                  </a:lnTo>
                  <a:lnTo>
                    <a:pt x="81533" y="21462"/>
                  </a:lnTo>
                  <a:lnTo>
                    <a:pt x="79882" y="21336"/>
                  </a:lnTo>
                  <a:lnTo>
                    <a:pt x="79882" y="11430"/>
                  </a:lnTo>
                  <a:lnTo>
                    <a:pt x="79882" y="9144"/>
                  </a:lnTo>
                  <a:lnTo>
                    <a:pt x="81025" y="7366"/>
                  </a:lnTo>
                  <a:lnTo>
                    <a:pt x="83565" y="5842"/>
                  </a:lnTo>
                  <a:lnTo>
                    <a:pt x="85978" y="4445"/>
                  </a:lnTo>
                  <a:lnTo>
                    <a:pt x="87375" y="3175"/>
                  </a:lnTo>
                  <a:lnTo>
                    <a:pt x="87756" y="2032"/>
                  </a:lnTo>
                  <a:lnTo>
                    <a:pt x="91058" y="0"/>
                  </a:lnTo>
                  <a:close/>
                </a:path>
                <a:path w="189864" h="32384">
                  <a:moveTo>
                    <a:pt x="11556" y="0"/>
                  </a:moveTo>
                  <a:lnTo>
                    <a:pt x="14350" y="1016"/>
                  </a:lnTo>
                  <a:lnTo>
                    <a:pt x="16509" y="1524"/>
                  </a:lnTo>
                  <a:lnTo>
                    <a:pt x="17906" y="1524"/>
                  </a:lnTo>
                  <a:lnTo>
                    <a:pt x="20319" y="2539"/>
                  </a:lnTo>
                  <a:lnTo>
                    <a:pt x="21970" y="3683"/>
                  </a:lnTo>
                  <a:lnTo>
                    <a:pt x="22987" y="4699"/>
                  </a:lnTo>
                  <a:lnTo>
                    <a:pt x="24002" y="5842"/>
                  </a:lnTo>
                  <a:lnTo>
                    <a:pt x="25653" y="6858"/>
                  </a:lnTo>
                  <a:lnTo>
                    <a:pt x="28066" y="8000"/>
                  </a:lnTo>
                  <a:lnTo>
                    <a:pt x="30606" y="15748"/>
                  </a:lnTo>
                  <a:lnTo>
                    <a:pt x="29717" y="16763"/>
                  </a:lnTo>
                  <a:lnTo>
                    <a:pt x="30352" y="20700"/>
                  </a:lnTo>
                  <a:lnTo>
                    <a:pt x="28701" y="21844"/>
                  </a:lnTo>
                  <a:lnTo>
                    <a:pt x="28701" y="24892"/>
                  </a:lnTo>
                  <a:lnTo>
                    <a:pt x="26796" y="25273"/>
                  </a:lnTo>
                  <a:lnTo>
                    <a:pt x="24383" y="27050"/>
                  </a:lnTo>
                  <a:lnTo>
                    <a:pt x="21716" y="30353"/>
                  </a:lnTo>
                  <a:lnTo>
                    <a:pt x="18287" y="30607"/>
                  </a:lnTo>
                  <a:lnTo>
                    <a:pt x="15239" y="31114"/>
                  </a:lnTo>
                  <a:lnTo>
                    <a:pt x="12445" y="31876"/>
                  </a:lnTo>
                  <a:lnTo>
                    <a:pt x="10159" y="31623"/>
                  </a:lnTo>
                  <a:lnTo>
                    <a:pt x="8889" y="31114"/>
                  </a:lnTo>
                  <a:lnTo>
                    <a:pt x="8508" y="30480"/>
                  </a:lnTo>
                  <a:lnTo>
                    <a:pt x="8254" y="29718"/>
                  </a:lnTo>
                  <a:lnTo>
                    <a:pt x="8508" y="29337"/>
                  </a:lnTo>
                  <a:lnTo>
                    <a:pt x="9270" y="29337"/>
                  </a:lnTo>
                  <a:lnTo>
                    <a:pt x="5460" y="29337"/>
                  </a:lnTo>
                  <a:lnTo>
                    <a:pt x="5460" y="28956"/>
                  </a:lnTo>
                  <a:lnTo>
                    <a:pt x="5587" y="28701"/>
                  </a:lnTo>
                  <a:lnTo>
                    <a:pt x="5841" y="28575"/>
                  </a:lnTo>
                  <a:lnTo>
                    <a:pt x="4190" y="27178"/>
                  </a:lnTo>
                  <a:lnTo>
                    <a:pt x="2031" y="26543"/>
                  </a:lnTo>
                  <a:lnTo>
                    <a:pt x="2412" y="23749"/>
                  </a:lnTo>
                  <a:lnTo>
                    <a:pt x="1142" y="22098"/>
                  </a:lnTo>
                  <a:lnTo>
                    <a:pt x="2031" y="21717"/>
                  </a:lnTo>
                  <a:lnTo>
                    <a:pt x="0" y="21462"/>
                  </a:lnTo>
                  <a:lnTo>
                    <a:pt x="0" y="11430"/>
                  </a:lnTo>
                  <a:lnTo>
                    <a:pt x="0" y="9144"/>
                  </a:lnTo>
                  <a:lnTo>
                    <a:pt x="1269" y="7238"/>
                  </a:lnTo>
                  <a:lnTo>
                    <a:pt x="3809" y="5842"/>
                  </a:lnTo>
                  <a:lnTo>
                    <a:pt x="6350" y="4445"/>
                  </a:lnTo>
                  <a:lnTo>
                    <a:pt x="7746" y="3175"/>
                  </a:lnTo>
                  <a:lnTo>
                    <a:pt x="8127" y="2032"/>
                  </a:lnTo>
                  <a:lnTo>
                    <a:pt x="11556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3913" y="491997"/>
              <a:ext cx="510667" cy="2204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8701" y="502411"/>
              <a:ext cx="449326" cy="216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199" y="2137410"/>
              <a:ext cx="7239000" cy="44157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2140" y="1161034"/>
            <a:ext cx="5071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r>
              <a:rPr sz="1800" spc="-10" dirty="0">
                <a:latin typeface="Calibri"/>
                <a:cs typeface="Calibri"/>
              </a:rPr>
              <a:t> later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98775" y="1775916"/>
            <a:ext cx="23145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i="1" spc="-75" dirty="0">
                <a:latin typeface="Arial"/>
                <a:cs typeface="Arial"/>
              </a:rPr>
              <a:t>Any </a:t>
            </a:r>
            <a:r>
              <a:rPr sz="6000" i="1" spc="-70" dirty="0">
                <a:latin typeface="Arial"/>
                <a:cs typeface="Arial"/>
              </a:rPr>
              <a:t> </a:t>
            </a:r>
            <a:r>
              <a:rPr sz="6000" i="1" spc="-855" dirty="0">
                <a:latin typeface="Arial"/>
                <a:cs typeface="Arial"/>
              </a:rPr>
              <a:t>questions</a:t>
            </a:r>
            <a:endParaRPr sz="6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6000" spc="2480" dirty="0">
                <a:latin typeface="Microsoft Sans Serif"/>
                <a:cs typeface="Microsoft Sans Serif"/>
              </a:rPr>
              <a:t>…</a:t>
            </a:r>
            <a:r>
              <a:rPr sz="6000" spc="-640" dirty="0">
                <a:latin typeface="Microsoft Sans Serif"/>
                <a:cs typeface="Microsoft Sans Serif"/>
              </a:rPr>
              <a:t> </a:t>
            </a:r>
            <a:r>
              <a:rPr sz="6000" spc="-310" dirty="0">
                <a:latin typeface="Microsoft Sans Serif"/>
                <a:cs typeface="Microsoft Sans Serif"/>
              </a:rPr>
              <a:t>?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199" y="491109"/>
            <a:ext cx="7391401" cy="5681599"/>
            <a:chOff x="838199" y="491109"/>
            <a:chExt cx="7391401" cy="56815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1851" y="491109"/>
              <a:ext cx="1848104" cy="294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667000"/>
              <a:ext cx="4985893" cy="3505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1237868"/>
              <a:ext cx="1905000" cy="2038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1553971"/>
            <a:ext cx="3738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draw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pyramid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472255"/>
            <a:ext cx="7422515" cy="5910199"/>
            <a:chOff x="1143000" y="491109"/>
            <a:chExt cx="7422515" cy="59101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851" y="496443"/>
              <a:ext cx="1865884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517" y="491109"/>
              <a:ext cx="1632839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7776" y="538098"/>
              <a:ext cx="177292" cy="1757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2895600"/>
              <a:ext cx="4985893" cy="3505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00" y="1295399"/>
              <a:ext cx="3307715" cy="13874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9740" y="1429258"/>
            <a:ext cx="446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scan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reversed</a:t>
            </a:r>
            <a:r>
              <a:rPr sz="1800" spc="-10" dirty="0">
                <a:latin typeface="Calibri"/>
                <a:cs typeface="Calibri"/>
              </a:rPr>
              <a:t> order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022" y="1221423"/>
            <a:ext cx="7459976" cy="4686300"/>
            <a:chOff x="202695" y="1287780"/>
            <a:chExt cx="7459976" cy="468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5" y="1287780"/>
              <a:ext cx="6891522" cy="4686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599" y="1371600"/>
              <a:ext cx="6781800" cy="4572000"/>
            </a:xfrm>
            <a:custGeom>
              <a:avLst/>
              <a:gdLst/>
              <a:ahLst/>
              <a:cxnLst/>
              <a:rect l="l" t="t" r="r" b="b"/>
              <a:pathLst>
                <a:path w="6781800" h="4572000">
                  <a:moveTo>
                    <a:pt x="0" y="762000"/>
                  </a:moveTo>
                  <a:lnTo>
                    <a:pt x="1499" y="713805"/>
                  </a:lnTo>
                  <a:lnTo>
                    <a:pt x="5937" y="666409"/>
                  </a:lnTo>
                  <a:lnTo>
                    <a:pt x="13224" y="619898"/>
                  </a:lnTo>
                  <a:lnTo>
                    <a:pt x="23272" y="574363"/>
                  </a:lnTo>
                  <a:lnTo>
                    <a:pt x="35991" y="529893"/>
                  </a:lnTo>
                  <a:lnTo>
                    <a:pt x="51291" y="486577"/>
                  </a:lnTo>
                  <a:lnTo>
                    <a:pt x="69084" y="444504"/>
                  </a:lnTo>
                  <a:lnTo>
                    <a:pt x="89280" y="403763"/>
                  </a:lnTo>
                  <a:lnTo>
                    <a:pt x="111791" y="364444"/>
                  </a:lnTo>
                  <a:lnTo>
                    <a:pt x="136526" y="326636"/>
                  </a:lnTo>
                  <a:lnTo>
                    <a:pt x="163396" y="290429"/>
                  </a:lnTo>
                  <a:lnTo>
                    <a:pt x="192313" y="255910"/>
                  </a:lnTo>
                  <a:lnTo>
                    <a:pt x="223186" y="223170"/>
                  </a:lnTo>
                  <a:lnTo>
                    <a:pt x="255927" y="192298"/>
                  </a:lnTo>
                  <a:lnTo>
                    <a:pt x="290447" y="163383"/>
                  </a:lnTo>
                  <a:lnTo>
                    <a:pt x="326656" y="136514"/>
                  </a:lnTo>
                  <a:lnTo>
                    <a:pt x="364465" y="111781"/>
                  </a:lnTo>
                  <a:lnTo>
                    <a:pt x="403784" y="89272"/>
                  </a:lnTo>
                  <a:lnTo>
                    <a:pt x="444525" y="69078"/>
                  </a:lnTo>
                  <a:lnTo>
                    <a:pt x="486598" y="51286"/>
                  </a:lnTo>
                  <a:lnTo>
                    <a:pt x="529914" y="35987"/>
                  </a:lnTo>
                  <a:lnTo>
                    <a:pt x="574383" y="23269"/>
                  </a:lnTo>
                  <a:lnTo>
                    <a:pt x="619917" y="13223"/>
                  </a:lnTo>
                  <a:lnTo>
                    <a:pt x="666426" y="5936"/>
                  </a:lnTo>
                  <a:lnTo>
                    <a:pt x="713821" y="1498"/>
                  </a:lnTo>
                  <a:lnTo>
                    <a:pt x="762012" y="0"/>
                  </a:lnTo>
                  <a:lnTo>
                    <a:pt x="6019800" y="0"/>
                  </a:lnTo>
                  <a:lnTo>
                    <a:pt x="6067994" y="1498"/>
                  </a:lnTo>
                  <a:lnTo>
                    <a:pt x="6115390" y="5936"/>
                  </a:lnTo>
                  <a:lnTo>
                    <a:pt x="6161901" y="13223"/>
                  </a:lnTo>
                  <a:lnTo>
                    <a:pt x="6207436" y="23269"/>
                  </a:lnTo>
                  <a:lnTo>
                    <a:pt x="6251906" y="35987"/>
                  </a:lnTo>
                  <a:lnTo>
                    <a:pt x="6295222" y="51286"/>
                  </a:lnTo>
                  <a:lnTo>
                    <a:pt x="6337295" y="69078"/>
                  </a:lnTo>
                  <a:lnTo>
                    <a:pt x="6378036" y="89272"/>
                  </a:lnTo>
                  <a:lnTo>
                    <a:pt x="6417355" y="111781"/>
                  </a:lnTo>
                  <a:lnTo>
                    <a:pt x="6455163" y="136514"/>
                  </a:lnTo>
                  <a:lnTo>
                    <a:pt x="6491370" y="163383"/>
                  </a:lnTo>
                  <a:lnTo>
                    <a:pt x="6525889" y="192298"/>
                  </a:lnTo>
                  <a:lnTo>
                    <a:pt x="6558629" y="223170"/>
                  </a:lnTo>
                  <a:lnTo>
                    <a:pt x="6589501" y="255910"/>
                  </a:lnTo>
                  <a:lnTo>
                    <a:pt x="6618416" y="290429"/>
                  </a:lnTo>
                  <a:lnTo>
                    <a:pt x="6645285" y="326636"/>
                  </a:lnTo>
                  <a:lnTo>
                    <a:pt x="6670018" y="364444"/>
                  </a:lnTo>
                  <a:lnTo>
                    <a:pt x="6692527" y="403763"/>
                  </a:lnTo>
                  <a:lnTo>
                    <a:pt x="6712721" y="444504"/>
                  </a:lnTo>
                  <a:lnTo>
                    <a:pt x="6730513" y="486577"/>
                  </a:lnTo>
                  <a:lnTo>
                    <a:pt x="6745812" y="529893"/>
                  </a:lnTo>
                  <a:lnTo>
                    <a:pt x="6758530" y="574363"/>
                  </a:lnTo>
                  <a:lnTo>
                    <a:pt x="6768576" y="619898"/>
                  </a:lnTo>
                  <a:lnTo>
                    <a:pt x="6775863" y="666409"/>
                  </a:lnTo>
                  <a:lnTo>
                    <a:pt x="6780301" y="713805"/>
                  </a:lnTo>
                  <a:lnTo>
                    <a:pt x="6781800" y="762000"/>
                  </a:lnTo>
                  <a:lnTo>
                    <a:pt x="6781800" y="3810000"/>
                  </a:lnTo>
                  <a:lnTo>
                    <a:pt x="6780301" y="3858189"/>
                  </a:lnTo>
                  <a:lnTo>
                    <a:pt x="6775863" y="3905583"/>
                  </a:lnTo>
                  <a:lnTo>
                    <a:pt x="6768576" y="3952091"/>
                  </a:lnTo>
                  <a:lnTo>
                    <a:pt x="6758530" y="3997623"/>
                  </a:lnTo>
                  <a:lnTo>
                    <a:pt x="6745812" y="4042092"/>
                  </a:lnTo>
                  <a:lnTo>
                    <a:pt x="6730513" y="4085407"/>
                  </a:lnTo>
                  <a:lnTo>
                    <a:pt x="6712721" y="4127479"/>
                  </a:lnTo>
                  <a:lnTo>
                    <a:pt x="6692527" y="4168219"/>
                  </a:lnTo>
                  <a:lnTo>
                    <a:pt x="6670018" y="4207538"/>
                  </a:lnTo>
                  <a:lnTo>
                    <a:pt x="6645285" y="4245346"/>
                  </a:lnTo>
                  <a:lnTo>
                    <a:pt x="6618416" y="4281554"/>
                  </a:lnTo>
                  <a:lnTo>
                    <a:pt x="6589501" y="4316074"/>
                  </a:lnTo>
                  <a:lnTo>
                    <a:pt x="6558629" y="4348814"/>
                  </a:lnTo>
                  <a:lnTo>
                    <a:pt x="6525889" y="4379688"/>
                  </a:lnTo>
                  <a:lnTo>
                    <a:pt x="6491370" y="4408604"/>
                  </a:lnTo>
                  <a:lnTo>
                    <a:pt x="6455163" y="4435474"/>
                  </a:lnTo>
                  <a:lnTo>
                    <a:pt x="6417355" y="4460209"/>
                  </a:lnTo>
                  <a:lnTo>
                    <a:pt x="6378036" y="4482719"/>
                  </a:lnTo>
                  <a:lnTo>
                    <a:pt x="6337295" y="4502915"/>
                  </a:lnTo>
                  <a:lnTo>
                    <a:pt x="6295222" y="4520708"/>
                  </a:lnTo>
                  <a:lnTo>
                    <a:pt x="6251906" y="4536009"/>
                  </a:lnTo>
                  <a:lnTo>
                    <a:pt x="6207436" y="4548727"/>
                  </a:lnTo>
                  <a:lnTo>
                    <a:pt x="6161901" y="4558775"/>
                  </a:lnTo>
                  <a:lnTo>
                    <a:pt x="6115390" y="4566062"/>
                  </a:lnTo>
                  <a:lnTo>
                    <a:pt x="6067994" y="4570500"/>
                  </a:lnTo>
                  <a:lnTo>
                    <a:pt x="6019800" y="4572000"/>
                  </a:lnTo>
                  <a:lnTo>
                    <a:pt x="762012" y="4572000"/>
                  </a:lnTo>
                  <a:lnTo>
                    <a:pt x="713821" y="4570500"/>
                  </a:lnTo>
                  <a:lnTo>
                    <a:pt x="666426" y="4566062"/>
                  </a:lnTo>
                  <a:lnTo>
                    <a:pt x="619917" y="4558775"/>
                  </a:lnTo>
                  <a:lnTo>
                    <a:pt x="574383" y="4548727"/>
                  </a:lnTo>
                  <a:lnTo>
                    <a:pt x="529914" y="4536009"/>
                  </a:lnTo>
                  <a:lnTo>
                    <a:pt x="486598" y="4520708"/>
                  </a:lnTo>
                  <a:lnTo>
                    <a:pt x="444525" y="4502915"/>
                  </a:lnTo>
                  <a:lnTo>
                    <a:pt x="403784" y="4482719"/>
                  </a:lnTo>
                  <a:lnTo>
                    <a:pt x="364465" y="4460209"/>
                  </a:lnTo>
                  <a:lnTo>
                    <a:pt x="326656" y="4435474"/>
                  </a:lnTo>
                  <a:lnTo>
                    <a:pt x="290447" y="4408604"/>
                  </a:lnTo>
                  <a:lnTo>
                    <a:pt x="255927" y="4379688"/>
                  </a:lnTo>
                  <a:lnTo>
                    <a:pt x="223186" y="4348814"/>
                  </a:lnTo>
                  <a:lnTo>
                    <a:pt x="192313" y="4316074"/>
                  </a:lnTo>
                  <a:lnTo>
                    <a:pt x="163396" y="4281554"/>
                  </a:lnTo>
                  <a:lnTo>
                    <a:pt x="136526" y="4245346"/>
                  </a:lnTo>
                  <a:lnTo>
                    <a:pt x="111791" y="4207538"/>
                  </a:lnTo>
                  <a:lnTo>
                    <a:pt x="89280" y="4168219"/>
                  </a:lnTo>
                  <a:lnTo>
                    <a:pt x="69084" y="4127479"/>
                  </a:lnTo>
                  <a:lnTo>
                    <a:pt x="51291" y="4085407"/>
                  </a:lnTo>
                  <a:lnTo>
                    <a:pt x="35991" y="4042092"/>
                  </a:lnTo>
                  <a:lnTo>
                    <a:pt x="23272" y="3997623"/>
                  </a:lnTo>
                  <a:lnTo>
                    <a:pt x="13224" y="3952091"/>
                  </a:lnTo>
                  <a:lnTo>
                    <a:pt x="5937" y="3905583"/>
                  </a:lnTo>
                  <a:lnTo>
                    <a:pt x="1499" y="3858189"/>
                  </a:lnTo>
                  <a:lnTo>
                    <a:pt x="0" y="381000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317" y="1785874"/>
              <a:ext cx="5714365" cy="3743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551" y="2074164"/>
              <a:ext cx="2103120" cy="3108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15000" y="2150872"/>
              <a:ext cx="1905000" cy="118110"/>
            </a:xfrm>
            <a:custGeom>
              <a:avLst/>
              <a:gdLst/>
              <a:ahLst/>
              <a:cxnLst/>
              <a:rect l="l" t="t" r="r" b="b"/>
              <a:pathLst>
                <a:path w="1905000" h="118110">
                  <a:moveTo>
                    <a:pt x="1905000" y="46227"/>
                  </a:moveTo>
                  <a:lnTo>
                    <a:pt x="1803400" y="46227"/>
                  </a:lnTo>
                  <a:lnTo>
                    <a:pt x="18034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1905000" h="118110">
                  <a:moveTo>
                    <a:pt x="17272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727200" y="71627"/>
                  </a:lnTo>
                  <a:lnTo>
                    <a:pt x="1727200" y="46227"/>
                  </a:lnTo>
                  <a:close/>
                </a:path>
                <a:path w="1905000" h="118110">
                  <a:moveTo>
                    <a:pt x="1549400" y="46227"/>
                  </a:moveTo>
                  <a:lnTo>
                    <a:pt x="1447800" y="46227"/>
                  </a:lnTo>
                  <a:lnTo>
                    <a:pt x="14478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1905000" h="118110">
                  <a:moveTo>
                    <a:pt x="13716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371600" y="71627"/>
                  </a:lnTo>
                  <a:lnTo>
                    <a:pt x="1371600" y="46227"/>
                  </a:lnTo>
                  <a:close/>
                </a:path>
                <a:path w="1905000" h="118110">
                  <a:moveTo>
                    <a:pt x="1193800" y="46227"/>
                  </a:moveTo>
                  <a:lnTo>
                    <a:pt x="1092200" y="46227"/>
                  </a:lnTo>
                  <a:lnTo>
                    <a:pt x="10922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1905000" h="118110">
                  <a:moveTo>
                    <a:pt x="10160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1016000" y="71627"/>
                  </a:lnTo>
                  <a:lnTo>
                    <a:pt x="1016000" y="46227"/>
                  </a:lnTo>
                  <a:close/>
                </a:path>
                <a:path w="1905000" h="118110">
                  <a:moveTo>
                    <a:pt x="838200" y="46227"/>
                  </a:moveTo>
                  <a:lnTo>
                    <a:pt x="736600" y="46227"/>
                  </a:lnTo>
                  <a:lnTo>
                    <a:pt x="7366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1905000" h="118110">
                  <a:moveTo>
                    <a:pt x="6604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660400" y="71627"/>
                  </a:lnTo>
                  <a:lnTo>
                    <a:pt x="660400" y="46227"/>
                  </a:lnTo>
                  <a:close/>
                </a:path>
                <a:path w="1905000" h="118110">
                  <a:moveTo>
                    <a:pt x="482600" y="46227"/>
                  </a:moveTo>
                  <a:lnTo>
                    <a:pt x="381000" y="46227"/>
                  </a:lnTo>
                  <a:lnTo>
                    <a:pt x="3810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1905000" h="118110">
                  <a:moveTo>
                    <a:pt x="3048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304800" y="71627"/>
                  </a:lnTo>
                  <a:lnTo>
                    <a:pt x="304800" y="46227"/>
                  </a:lnTo>
                  <a:close/>
                </a:path>
                <a:path w="1905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400" y="71627"/>
                  </a:lnTo>
                  <a:lnTo>
                    <a:pt x="254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050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05000" h="118110">
                  <a:moveTo>
                    <a:pt x="127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1905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05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050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9351" y="2531364"/>
              <a:ext cx="3703320" cy="3108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14800" y="2608072"/>
              <a:ext cx="3505200" cy="118110"/>
            </a:xfrm>
            <a:custGeom>
              <a:avLst/>
              <a:gdLst/>
              <a:ahLst/>
              <a:cxnLst/>
              <a:rect l="l" t="t" r="r" b="b"/>
              <a:pathLst>
                <a:path w="3505200" h="118110">
                  <a:moveTo>
                    <a:pt x="3505200" y="46227"/>
                  </a:moveTo>
                  <a:lnTo>
                    <a:pt x="3403600" y="46227"/>
                  </a:lnTo>
                  <a:lnTo>
                    <a:pt x="3403600" y="71627"/>
                  </a:lnTo>
                  <a:lnTo>
                    <a:pt x="3505200" y="71627"/>
                  </a:lnTo>
                  <a:lnTo>
                    <a:pt x="3505200" y="46227"/>
                  </a:lnTo>
                  <a:close/>
                </a:path>
                <a:path w="3505200" h="118110">
                  <a:moveTo>
                    <a:pt x="3327400" y="46227"/>
                  </a:moveTo>
                  <a:lnTo>
                    <a:pt x="3225800" y="46227"/>
                  </a:lnTo>
                  <a:lnTo>
                    <a:pt x="3225800" y="71627"/>
                  </a:lnTo>
                  <a:lnTo>
                    <a:pt x="3327400" y="71627"/>
                  </a:lnTo>
                  <a:lnTo>
                    <a:pt x="3327400" y="46227"/>
                  </a:lnTo>
                  <a:close/>
                </a:path>
                <a:path w="3505200" h="118110">
                  <a:moveTo>
                    <a:pt x="3149600" y="46227"/>
                  </a:moveTo>
                  <a:lnTo>
                    <a:pt x="3048000" y="46227"/>
                  </a:lnTo>
                  <a:lnTo>
                    <a:pt x="3048000" y="71627"/>
                  </a:lnTo>
                  <a:lnTo>
                    <a:pt x="3149600" y="71627"/>
                  </a:lnTo>
                  <a:lnTo>
                    <a:pt x="3149600" y="46227"/>
                  </a:lnTo>
                  <a:close/>
                </a:path>
                <a:path w="3505200" h="118110">
                  <a:moveTo>
                    <a:pt x="2971800" y="46227"/>
                  </a:moveTo>
                  <a:lnTo>
                    <a:pt x="2870200" y="46227"/>
                  </a:lnTo>
                  <a:lnTo>
                    <a:pt x="2870200" y="71627"/>
                  </a:lnTo>
                  <a:lnTo>
                    <a:pt x="2971800" y="71627"/>
                  </a:lnTo>
                  <a:lnTo>
                    <a:pt x="2971800" y="46227"/>
                  </a:lnTo>
                  <a:close/>
                </a:path>
                <a:path w="3505200" h="118110">
                  <a:moveTo>
                    <a:pt x="2794000" y="46227"/>
                  </a:moveTo>
                  <a:lnTo>
                    <a:pt x="2692400" y="46227"/>
                  </a:lnTo>
                  <a:lnTo>
                    <a:pt x="2692400" y="71627"/>
                  </a:lnTo>
                  <a:lnTo>
                    <a:pt x="2794000" y="71627"/>
                  </a:lnTo>
                  <a:lnTo>
                    <a:pt x="2794000" y="46227"/>
                  </a:lnTo>
                  <a:close/>
                </a:path>
                <a:path w="3505200" h="118110">
                  <a:moveTo>
                    <a:pt x="2616200" y="46227"/>
                  </a:moveTo>
                  <a:lnTo>
                    <a:pt x="2514600" y="46227"/>
                  </a:lnTo>
                  <a:lnTo>
                    <a:pt x="2514600" y="71627"/>
                  </a:lnTo>
                  <a:lnTo>
                    <a:pt x="2616200" y="71627"/>
                  </a:lnTo>
                  <a:lnTo>
                    <a:pt x="2616200" y="46227"/>
                  </a:lnTo>
                  <a:close/>
                </a:path>
                <a:path w="3505200" h="118110">
                  <a:moveTo>
                    <a:pt x="2438400" y="46227"/>
                  </a:moveTo>
                  <a:lnTo>
                    <a:pt x="2336800" y="46227"/>
                  </a:lnTo>
                  <a:lnTo>
                    <a:pt x="2336800" y="71627"/>
                  </a:lnTo>
                  <a:lnTo>
                    <a:pt x="2438400" y="71627"/>
                  </a:lnTo>
                  <a:lnTo>
                    <a:pt x="2438400" y="46227"/>
                  </a:lnTo>
                  <a:close/>
                </a:path>
                <a:path w="3505200" h="118110">
                  <a:moveTo>
                    <a:pt x="2260600" y="46227"/>
                  </a:moveTo>
                  <a:lnTo>
                    <a:pt x="2159000" y="46227"/>
                  </a:lnTo>
                  <a:lnTo>
                    <a:pt x="2159000" y="71627"/>
                  </a:lnTo>
                  <a:lnTo>
                    <a:pt x="2260600" y="71627"/>
                  </a:lnTo>
                  <a:lnTo>
                    <a:pt x="2260600" y="46227"/>
                  </a:lnTo>
                  <a:close/>
                </a:path>
                <a:path w="3505200" h="118110">
                  <a:moveTo>
                    <a:pt x="2082800" y="46227"/>
                  </a:moveTo>
                  <a:lnTo>
                    <a:pt x="1981200" y="46227"/>
                  </a:lnTo>
                  <a:lnTo>
                    <a:pt x="1981200" y="71627"/>
                  </a:lnTo>
                  <a:lnTo>
                    <a:pt x="2082800" y="71627"/>
                  </a:lnTo>
                  <a:lnTo>
                    <a:pt x="2082800" y="46227"/>
                  </a:lnTo>
                  <a:close/>
                </a:path>
                <a:path w="3505200" h="118110">
                  <a:moveTo>
                    <a:pt x="1905000" y="46227"/>
                  </a:moveTo>
                  <a:lnTo>
                    <a:pt x="1803400" y="46227"/>
                  </a:lnTo>
                  <a:lnTo>
                    <a:pt x="18034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3505200" h="118110">
                  <a:moveTo>
                    <a:pt x="17272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727200" y="71627"/>
                  </a:lnTo>
                  <a:lnTo>
                    <a:pt x="1727200" y="46227"/>
                  </a:lnTo>
                  <a:close/>
                </a:path>
                <a:path w="3505200" h="118110">
                  <a:moveTo>
                    <a:pt x="1549400" y="46227"/>
                  </a:moveTo>
                  <a:lnTo>
                    <a:pt x="1447800" y="46227"/>
                  </a:lnTo>
                  <a:lnTo>
                    <a:pt x="14478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3505200" h="118110">
                  <a:moveTo>
                    <a:pt x="13716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371600" y="71627"/>
                  </a:lnTo>
                  <a:lnTo>
                    <a:pt x="1371600" y="46227"/>
                  </a:lnTo>
                  <a:close/>
                </a:path>
                <a:path w="3505200" h="118110">
                  <a:moveTo>
                    <a:pt x="1193800" y="46227"/>
                  </a:moveTo>
                  <a:lnTo>
                    <a:pt x="1092200" y="46227"/>
                  </a:lnTo>
                  <a:lnTo>
                    <a:pt x="10922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3505200" h="118110">
                  <a:moveTo>
                    <a:pt x="10160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1016000" y="71627"/>
                  </a:lnTo>
                  <a:lnTo>
                    <a:pt x="1016000" y="46227"/>
                  </a:lnTo>
                  <a:close/>
                </a:path>
                <a:path w="3505200" h="118110">
                  <a:moveTo>
                    <a:pt x="838200" y="46227"/>
                  </a:moveTo>
                  <a:lnTo>
                    <a:pt x="736600" y="46227"/>
                  </a:lnTo>
                  <a:lnTo>
                    <a:pt x="7366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3505200" h="118110">
                  <a:moveTo>
                    <a:pt x="6604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660400" y="71627"/>
                  </a:lnTo>
                  <a:lnTo>
                    <a:pt x="660400" y="46227"/>
                  </a:lnTo>
                  <a:close/>
                </a:path>
                <a:path w="3505200" h="118110">
                  <a:moveTo>
                    <a:pt x="482600" y="46227"/>
                  </a:moveTo>
                  <a:lnTo>
                    <a:pt x="381000" y="46227"/>
                  </a:lnTo>
                  <a:lnTo>
                    <a:pt x="3810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3505200" h="118110">
                  <a:moveTo>
                    <a:pt x="3048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304800" y="71627"/>
                  </a:lnTo>
                  <a:lnTo>
                    <a:pt x="304800" y="46227"/>
                  </a:lnTo>
                  <a:close/>
                </a:path>
                <a:path w="3505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400" y="71627"/>
                  </a:lnTo>
                  <a:lnTo>
                    <a:pt x="254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35052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3505200" h="118110">
                  <a:moveTo>
                    <a:pt x="127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35052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35052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3505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3351" y="3140964"/>
              <a:ext cx="2179320" cy="3108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38800" y="3217672"/>
              <a:ext cx="1981200" cy="118110"/>
            </a:xfrm>
            <a:custGeom>
              <a:avLst/>
              <a:gdLst/>
              <a:ahLst/>
              <a:cxnLst/>
              <a:rect l="l" t="t" r="r" b="b"/>
              <a:pathLst>
                <a:path w="1981200" h="118110">
                  <a:moveTo>
                    <a:pt x="19812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81200" y="71627"/>
                  </a:lnTo>
                  <a:lnTo>
                    <a:pt x="1981200" y="46227"/>
                  </a:lnTo>
                  <a:close/>
                </a:path>
                <a:path w="1981200" h="118110">
                  <a:moveTo>
                    <a:pt x="1803400" y="46227"/>
                  </a:moveTo>
                  <a:lnTo>
                    <a:pt x="1701800" y="46227"/>
                  </a:lnTo>
                  <a:lnTo>
                    <a:pt x="17018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1981200" h="118110">
                  <a:moveTo>
                    <a:pt x="16256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625600" y="71627"/>
                  </a:lnTo>
                  <a:lnTo>
                    <a:pt x="1625600" y="46227"/>
                  </a:lnTo>
                  <a:close/>
                </a:path>
                <a:path w="1981200" h="118110">
                  <a:moveTo>
                    <a:pt x="1447800" y="46227"/>
                  </a:moveTo>
                  <a:lnTo>
                    <a:pt x="1346200" y="46227"/>
                  </a:lnTo>
                  <a:lnTo>
                    <a:pt x="13462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1981200" h="118110">
                  <a:moveTo>
                    <a:pt x="12700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270000" y="71627"/>
                  </a:lnTo>
                  <a:lnTo>
                    <a:pt x="1270000" y="46227"/>
                  </a:lnTo>
                  <a:close/>
                </a:path>
                <a:path w="1981200" h="118110">
                  <a:moveTo>
                    <a:pt x="1092200" y="46227"/>
                  </a:moveTo>
                  <a:lnTo>
                    <a:pt x="990600" y="46227"/>
                  </a:lnTo>
                  <a:lnTo>
                    <a:pt x="9906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1981200" h="118110">
                  <a:moveTo>
                    <a:pt x="9144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914400" y="71627"/>
                  </a:lnTo>
                  <a:lnTo>
                    <a:pt x="914400" y="46227"/>
                  </a:lnTo>
                  <a:close/>
                </a:path>
                <a:path w="1981200" h="118110">
                  <a:moveTo>
                    <a:pt x="736600" y="46227"/>
                  </a:moveTo>
                  <a:lnTo>
                    <a:pt x="635000" y="46227"/>
                  </a:lnTo>
                  <a:lnTo>
                    <a:pt x="6350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1981200" h="118110">
                  <a:moveTo>
                    <a:pt x="5588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558800" y="71627"/>
                  </a:lnTo>
                  <a:lnTo>
                    <a:pt x="558800" y="46227"/>
                  </a:lnTo>
                  <a:close/>
                </a:path>
                <a:path w="1981200" h="118110">
                  <a:moveTo>
                    <a:pt x="381000" y="46227"/>
                  </a:moveTo>
                  <a:lnTo>
                    <a:pt x="279400" y="46227"/>
                  </a:lnTo>
                  <a:lnTo>
                    <a:pt x="2794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1981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81200" h="118110">
                  <a:moveTo>
                    <a:pt x="2540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19812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81200" h="118110">
                  <a:moveTo>
                    <a:pt x="2032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203200" y="71627"/>
                  </a:lnTo>
                  <a:lnTo>
                    <a:pt x="203200" y="46227"/>
                  </a:lnTo>
                  <a:close/>
                </a:path>
                <a:path w="19812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812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81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42809" y="1850263"/>
            <a:ext cx="1478280" cy="137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Calibri"/>
                <a:cs typeface="Calibri"/>
              </a:rPr>
              <a:t>Multiline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Calibri"/>
                <a:cs typeface="Calibri"/>
              </a:rPr>
              <a:t>Include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command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Calibri"/>
                <a:cs typeface="Calibri"/>
              </a:rPr>
              <a:t>Single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line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0952" y="4817364"/>
            <a:ext cx="2407920" cy="668020"/>
            <a:chOff x="5330952" y="4817364"/>
            <a:chExt cx="2407920" cy="66802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9552" y="4817364"/>
              <a:ext cx="2179320" cy="3108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15000" y="4894072"/>
              <a:ext cx="1981200" cy="118110"/>
            </a:xfrm>
            <a:custGeom>
              <a:avLst/>
              <a:gdLst/>
              <a:ahLst/>
              <a:cxnLst/>
              <a:rect l="l" t="t" r="r" b="b"/>
              <a:pathLst>
                <a:path w="1981200" h="118110">
                  <a:moveTo>
                    <a:pt x="19812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81200" y="71627"/>
                  </a:lnTo>
                  <a:lnTo>
                    <a:pt x="1981200" y="46227"/>
                  </a:lnTo>
                  <a:close/>
                </a:path>
                <a:path w="1981200" h="118110">
                  <a:moveTo>
                    <a:pt x="1803400" y="46227"/>
                  </a:moveTo>
                  <a:lnTo>
                    <a:pt x="1701800" y="46227"/>
                  </a:lnTo>
                  <a:lnTo>
                    <a:pt x="17018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1981200" h="118110">
                  <a:moveTo>
                    <a:pt x="16256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625600" y="71627"/>
                  </a:lnTo>
                  <a:lnTo>
                    <a:pt x="1625600" y="46227"/>
                  </a:lnTo>
                  <a:close/>
                </a:path>
                <a:path w="1981200" h="118110">
                  <a:moveTo>
                    <a:pt x="1447800" y="46227"/>
                  </a:moveTo>
                  <a:lnTo>
                    <a:pt x="1346200" y="46227"/>
                  </a:lnTo>
                  <a:lnTo>
                    <a:pt x="13462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1981200" h="118110">
                  <a:moveTo>
                    <a:pt x="12700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270000" y="71627"/>
                  </a:lnTo>
                  <a:lnTo>
                    <a:pt x="1270000" y="46227"/>
                  </a:lnTo>
                  <a:close/>
                </a:path>
                <a:path w="1981200" h="118110">
                  <a:moveTo>
                    <a:pt x="1092200" y="46227"/>
                  </a:moveTo>
                  <a:lnTo>
                    <a:pt x="990600" y="46227"/>
                  </a:lnTo>
                  <a:lnTo>
                    <a:pt x="9906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1981200" h="118110">
                  <a:moveTo>
                    <a:pt x="9144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914400" y="71627"/>
                  </a:lnTo>
                  <a:lnTo>
                    <a:pt x="914400" y="46227"/>
                  </a:lnTo>
                  <a:close/>
                </a:path>
                <a:path w="1981200" h="118110">
                  <a:moveTo>
                    <a:pt x="736600" y="46227"/>
                  </a:moveTo>
                  <a:lnTo>
                    <a:pt x="635000" y="46227"/>
                  </a:lnTo>
                  <a:lnTo>
                    <a:pt x="6350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1981200" h="118110">
                  <a:moveTo>
                    <a:pt x="5588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558800" y="71627"/>
                  </a:lnTo>
                  <a:lnTo>
                    <a:pt x="558800" y="46227"/>
                  </a:lnTo>
                  <a:close/>
                </a:path>
                <a:path w="1981200" h="118110">
                  <a:moveTo>
                    <a:pt x="381000" y="46227"/>
                  </a:moveTo>
                  <a:lnTo>
                    <a:pt x="279400" y="46227"/>
                  </a:lnTo>
                  <a:lnTo>
                    <a:pt x="2794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1981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81200" h="118110">
                  <a:moveTo>
                    <a:pt x="2540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19812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81200" h="118110">
                  <a:moveTo>
                    <a:pt x="2032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203200" y="71627"/>
                  </a:lnTo>
                  <a:lnTo>
                    <a:pt x="203200" y="46227"/>
                  </a:lnTo>
                  <a:close/>
                </a:path>
                <a:path w="19812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812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81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0952" y="4972812"/>
              <a:ext cx="310896" cy="4998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27472" y="5108321"/>
              <a:ext cx="118110" cy="302260"/>
            </a:xfrm>
            <a:custGeom>
              <a:avLst/>
              <a:gdLst/>
              <a:ahLst/>
              <a:cxnLst/>
              <a:rect l="l" t="t" r="r" b="b"/>
              <a:pathLst>
                <a:path w="118110" h="302260">
                  <a:moveTo>
                    <a:pt x="71627" y="200278"/>
                  </a:moveTo>
                  <a:lnTo>
                    <a:pt x="46227" y="200278"/>
                  </a:lnTo>
                  <a:lnTo>
                    <a:pt x="46227" y="301878"/>
                  </a:lnTo>
                  <a:lnTo>
                    <a:pt x="71627" y="301878"/>
                  </a:lnTo>
                  <a:lnTo>
                    <a:pt x="71627" y="200278"/>
                  </a:lnTo>
                  <a:close/>
                </a:path>
                <a:path w="118110" h="302260">
                  <a:moveTo>
                    <a:pt x="58927" y="50346"/>
                  </a:moveTo>
                  <a:lnTo>
                    <a:pt x="46227" y="72117"/>
                  </a:lnTo>
                  <a:lnTo>
                    <a:pt x="46227" y="124078"/>
                  </a:lnTo>
                  <a:lnTo>
                    <a:pt x="71627" y="124078"/>
                  </a:lnTo>
                  <a:lnTo>
                    <a:pt x="71627" y="72117"/>
                  </a:lnTo>
                  <a:lnTo>
                    <a:pt x="58927" y="50346"/>
                  </a:lnTo>
                  <a:close/>
                </a:path>
                <a:path w="118110" h="302260">
                  <a:moveTo>
                    <a:pt x="58927" y="0"/>
                  </a:moveTo>
                  <a:lnTo>
                    <a:pt x="0" y="101091"/>
                  </a:lnTo>
                  <a:lnTo>
                    <a:pt x="2031" y="108838"/>
                  </a:lnTo>
                  <a:lnTo>
                    <a:pt x="8127" y="112394"/>
                  </a:lnTo>
                  <a:lnTo>
                    <a:pt x="14097" y="115950"/>
                  </a:lnTo>
                  <a:lnTo>
                    <a:pt x="21970" y="113918"/>
                  </a:lnTo>
                  <a:lnTo>
                    <a:pt x="25400" y="107822"/>
                  </a:lnTo>
                  <a:lnTo>
                    <a:pt x="46227" y="72117"/>
                  </a:lnTo>
                  <a:lnTo>
                    <a:pt x="46227" y="25145"/>
                  </a:lnTo>
                  <a:lnTo>
                    <a:pt x="73585" y="25145"/>
                  </a:lnTo>
                  <a:lnTo>
                    <a:pt x="58927" y="0"/>
                  </a:lnTo>
                  <a:close/>
                </a:path>
                <a:path w="118110" h="302260">
                  <a:moveTo>
                    <a:pt x="73585" y="25145"/>
                  </a:moveTo>
                  <a:lnTo>
                    <a:pt x="71627" y="25145"/>
                  </a:lnTo>
                  <a:lnTo>
                    <a:pt x="71627" y="72117"/>
                  </a:lnTo>
                  <a:lnTo>
                    <a:pt x="92455" y="107822"/>
                  </a:lnTo>
                  <a:lnTo>
                    <a:pt x="95885" y="113918"/>
                  </a:lnTo>
                  <a:lnTo>
                    <a:pt x="103758" y="115950"/>
                  </a:lnTo>
                  <a:lnTo>
                    <a:pt x="109727" y="112394"/>
                  </a:lnTo>
                  <a:lnTo>
                    <a:pt x="115824" y="108838"/>
                  </a:lnTo>
                  <a:lnTo>
                    <a:pt x="117855" y="101091"/>
                  </a:lnTo>
                  <a:lnTo>
                    <a:pt x="73585" y="25145"/>
                  </a:lnTo>
                  <a:close/>
                </a:path>
                <a:path w="118110" h="302260">
                  <a:moveTo>
                    <a:pt x="71627" y="25145"/>
                  </a:moveTo>
                  <a:lnTo>
                    <a:pt x="46227" y="25145"/>
                  </a:lnTo>
                  <a:lnTo>
                    <a:pt x="46227" y="72117"/>
                  </a:lnTo>
                  <a:lnTo>
                    <a:pt x="58927" y="50346"/>
                  </a:lnTo>
                  <a:lnTo>
                    <a:pt x="48005" y="31622"/>
                  </a:lnTo>
                  <a:lnTo>
                    <a:pt x="71627" y="31622"/>
                  </a:lnTo>
                  <a:lnTo>
                    <a:pt x="71627" y="25145"/>
                  </a:lnTo>
                  <a:close/>
                </a:path>
                <a:path w="118110" h="302260">
                  <a:moveTo>
                    <a:pt x="71627" y="31622"/>
                  </a:moveTo>
                  <a:lnTo>
                    <a:pt x="69850" y="31622"/>
                  </a:lnTo>
                  <a:lnTo>
                    <a:pt x="58927" y="50346"/>
                  </a:lnTo>
                  <a:lnTo>
                    <a:pt x="71627" y="72117"/>
                  </a:lnTo>
                  <a:lnTo>
                    <a:pt x="71627" y="31622"/>
                  </a:lnTo>
                  <a:close/>
                </a:path>
                <a:path w="118110" h="302260">
                  <a:moveTo>
                    <a:pt x="69850" y="31622"/>
                  </a:moveTo>
                  <a:lnTo>
                    <a:pt x="48005" y="31622"/>
                  </a:lnTo>
                  <a:lnTo>
                    <a:pt x="58927" y="50346"/>
                  </a:lnTo>
                  <a:lnTo>
                    <a:pt x="69850" y="3162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3728" y="5375148"/>
              <a:ext cx="1933955" cy="10972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6400" y="5410200"/>
              <a:ext cx="1848485" cy="0"/>
            </a:xfrm>
            <a:custGeom>
              <a:avLst/>
              <a:gdLst/>
              <a:ahLst/>
              <a:cxnLst/>
              <a:rect l="l" t="t" r="r" b="b"/>
              <a:pathLst>
                <a:path w="1848484">
                  <a:moveTo>
                    <a:pt x="0" y="0"/>
                  </a:moveTo>
                  <a:lnTo>
                    <a:pt x="1848230" y="0"/>
                  </a:lnTo>
                </a:path>
              </a:pathLst>
            </a:custGeom>
            <a:ln w="254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73700" y="4594097"/>
            <a:ext cx="33426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8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Calibri"/>
                <a:cs typeface="Calibri"/>
              </a:rPr>
              <a:t>printf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function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call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953260">
              <a:lnSpc>
                <a:spcPct val="100000"/>
              </a:lnSpc>
            </a:pPr>
            <a:r>
              <a:rPr sz="1400" i="1" spc="-10" dirty="0">
                <a:latin typeface="Calibri"/>
                <a:cs typeface="Calibri"/>
              </a:rPr>
              <a:t>Any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line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inside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53260" algn="l"/>
              </a:tabLst>
            </a:pPr>
            <a:r>
              <a:rPr sz="1400" i="1" dirty="0">
                <a:latin typeface="Calibri"/>
                <a:cs typeface="Calibri"/>
              </a:rPr>
              <a:t> 	</a:t>
            </a:r>
            <a:r>
              <a:rPr sz="1400" i="1" spc="-5" dirty="0">
                <a:latin typeface="Calibri"/>
                <a:cs typeface="Calibri"/>
              </a:rPr>
              <a:t>function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must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ends</a:t>
            </a:r>
            <a:endParaRPr sz="1400">
              <a:latin typeface="Calibri"/>
              <a:cs typeface="Calibri"/>
            </a:endParaRPr>
          </a:p>
          <a:p>
            <a:pPr marL="1953260">
              <a:lnSpc>
                <a:spcPct val="100000"/>
              </a:lnSpc>
            </a:pPr>
            <a:r>
              <a:rPr sz="1400" i="1" dirty="0">
                <a:latin typeface="Calibri"/>
                <a:cs typeface="Calibri"/>
              </a:rPr>
              <a:t>with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semicolon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22853" y="491108"/>
            <a:ext cx="2124075" cy="233045"/>
            <a:chOff x="3522853" y="491108"/>
            <a:chExt cx="2124075" cy="23304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8187" y="496442"/>
              <a:ext cx="2113153" cy="2219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0574" y="491108"/>
              <a:ext cx="286004" cy="2174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5831" y="491997"/>
              <a:ext cx="770128" cy="22580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5953" y="529335"/>
              <a:ext cx="180721" cy="18072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2853" y="502411"/>
              <a:ext cx="623824" cy="221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AFD26-0B7B-8EE9-3B39-ACF43FBB6981}"/>
              </a:ext>
            </a:extLst>
          </p:cNvPr>
          <p:cNvSpPr txBox="1"/>
          <p:nvPr/>
        </p:nvSpPr>
        <p:spPr>
          <a:xfrm>
            <a:off x="457200" y="4572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one dim array of int</a:t>
            </a:r>
          </a:p>
          <a:p>
            <a:r>
              <a:rPr lang="en-US" dirty="0"/>
              <a:t>-&gt;initialization by zero { 10 ,20,30 ,5 ,7}</a:t>
            </a:r>
          </a:p>
          <a:p>
            <a:r>
              <a:rPr lang="en-US" dirty="0"/>
              <a:t>-&gt;scan data</a:t>
            </a:r>
          </a:p>
          <a:p>
            <a:r>
              <a:rPr lang="en-US" dirty="0"/>
              <a:t>-&gt;print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Sum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Max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Min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Target :100 (search)</a:t>
            </a:r>
          </a:p>
          <a:p>
            <a:r>
              <a:rPr lang="en-US" dirty="0">
                <a:solidFill>
                  <a:srgbClr val="FF0000"/>
                </a:solidFill>
              </a:rPr>
              <a:t>2- two dim array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Initialization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Scan data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Print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Sum of each row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Average of each col</a:t>
            </a:r>
          </a:p>
          <a:p>
            <a:r>
              <a:rPr lang="en-US" dirty="0">
                <a:solidFill>
                  <a:srgbClr val="FF0000"/>
                </a:solidFill>
              </a:rPr>
              <a:t>3- Magic box</a:t>
            </a:r>
          </a:p>
          <a:p>
            <a:r>
              <a:rPr lang="en-US" dirty="0">
                <a:solidFill>
                  <a:srgbClr val="FF0000"/>
                </a:solidFill>
              </a:rPr>
              <a:t>4-@ home</a:t>
            </a:r>
          </a:p>
          <a:p>
            <a:r>
              <a:rPr lang="en-US" dirty="0">
                <a:solidFill>
                  <a:srgbClr val="FF0000"/>
                </a:solidFill>
              </a:rPr>
              <a:t>1- factorial</a:t>
            </a:r>
          </a:p>
          <a:p>
            <a:r>
              <a:rPr lang="en-US" dirty="0">
                <a:solidFill>
                  <a:srgbClr val="FF0000"/>
                </a:solidFill>
              </a:rPr>
              <a:t>2-revrese </a:t>
            </a:r>
          </a:p>
          <a:p>
            <a:r>
              <a:rPr lang="en-US" dirty="0">
                <a:solidFill>
                  <a:srgbClr val="FF0000"/>
                </a:solidFill>
              </a:rPr>
              <a:t>Int x=2345;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DC0E3-BD99-1CA8-6B88-E36C91BEBE1F}"/>
              </a:ext>
            </a:extLst>
          </p:cNvPr>
          <p:cNvSpPr txBox="1"/>
          <p:nvPr/>
        </p:nvSpPr>
        <p:spPr>
          <a:xfrm>
            <a:off x="381000" y="1307698"/>
            <a:ext cx="762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r>
              <a:rPr lang="en-US" dirty="0"/>
              <a:t>#define null -32</a:t>
            </a:r>
          </a:p>
          <a:p>
            <a:r>
              <a:rPr lang="en-US" dirty="0"/>
              <a:t>void </a:t>
            </a:r>
            <a:r>
              <a:rPr lang="en-US" dirty="0" err="1"/>
              <a:t>gotoxy</a:t>
            </a:r>
            <a:r>
              <a:rPr lang="en-US" dirty="0"/>
              <a:t>(int </a:t>
            </a:r>
            <a:r>
              <a:rPr lang="en-US" dirty="0" err="1"/>
              <a:t>x,int</a:t>
            </a:r>
            <a:r>
              <a:rPr lang="en-US" dirty="0"/>
              <a:t> y)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COORD </a:t>
            </a:r>
            <a:r>
              <a:rPr lang="en-US" dirty="0" err="1"/>
              <a:t>coord</a:t>
            </a:r>
            <a:r>
              <a:rPr lang="en-US" dirty="0"/>
              <a:t>={0,0};</a:t>
            </a:r>
          </a:p>
          <a:p>
            <a:r>
              <a:rPr lang="en-US" dirty="0"/>
              <a:t>   </a:t>
            </a:r>
            <a:r>
              <a:rPr lang="en-US" dirty="0" err="1"/>
              <a:t>coord.X</a:t>
            </a:r>
            <a:r>
              <a:rPr lang="en-US" dirty="0"/>
              <a:t>=x;</a:t>
            </a:r>
          </a:p>
          <a:p>
            <a:r>
              <a:rPr lang="en-US" dirty="0"/>
              <a:t>   </a:t>
            </a:r>
            <a:r>
              <a:rPr lang="en-US" dirty="0" err="1"/>
              <a:t>coord.Y</a:t>
            </a:r>
            <a:r>
              <a:rPr lang="en-US" dirty="0"/>
              <a:t>=y;</a:t>
            </a:r>
          </a:p>
          <a:p>
            <a:r>
              <a:rPr lang="en-US" dirty="0"/>
              <a:t>   </a:t>
            </a:r>
            <a:r>
              <a:rPr lang="en-US" dirty="0" err="1"/>
              <a:t>SetConsoleCursorPosition</a:t>
            </a:r>
            <a:r>
              <a:rPr lang="en-US" dirty="0"/>
              <a:t>(</a:t>
            </a:r>
            <a:r>
              <a:rPr lang="en-US" dirty="0" err="1"/>
              <a:t>GetStdHandle</a:t>
            </a:r>
            <a:r>
              <a:rPr lang="en-US" dirty="0"/>
              <a:t>(STD_OUTPUT_HANDLE),</a:t>
            </a:r>
            <a:r>
              <a:rPr lang="en-US" dirty="0" err="1"/>
              <a:t>coord</a:t>
            </a:r>
            <a:r>
              <a:rPr lang="en-US" dirty="0"/>
              <a:t>);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9609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907" y="517682"/>
            <a:ext cx="6038850" cy="5757290"/>
            <a:chOff x="1514475" y="491109"/>
            <a:chExt cx="6038850" cy="5757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803" y="4267199"/>
              <a:ext cx="5477147" cy="4000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5994399"/>
              <a:ext cx="6038850" cy="25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8257" y="496443"/>
              <a:ext cx="1983739" cy="2175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581" y="491109"/>
              <a:ext cx="286131" cy="217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2924" y="518921"/>
              <a:ext cx="1360551" cy="200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6483" y="529336"/>
              <a:ext cx="180848" cy="1807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3540" y="1313434"/>
            <a:ext cx="772223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Comments </a:t>
            </a:r>
            <a:r>
              <a:rPr sz="1800" spc="-10" dirty="0">
                <a:latin typeface="Calibri"/>
                <a:cs typeface="Calibri"/>
              </a:rPr>
              <a:t>are non-executable </a:t>
            </a:r>
            <a:r>
              <a:rPr sz="1800" spc="-15" dirty="0">
                <a:latin typeface="Calibri"/>
                <a:cs typeface="Calibri"/>
              </a:rPr>
              <a:t>text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provide documentation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code.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 </a:t>
            </a:r>
            <a:r>
              <a:rPr sz="1800" spc="-5" dirty="0">
                <a:latin typeface="Calibri"/>
                <a:cs typeface="Calibri"/>
              </a:rPr>
              <a:t>clarity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C </a:t>
            </a:r>
            <a:r>
              <a:rPr sz="1800" spc="-10" dirty="0">
                <a:latin typeface="Calibri"/>
                <a:cs typeface="Calibri"/>
              </a:rPr>
              <a:t>source code allowing others to </a:t>
            </a:r>
            <a:r>
              <a:rPr sz="1800" spc="-15" dirty="0">
                <a:latin typeface="Calibri"/>
                <a:cs typeface="Calibri"/>
              </a:rPr>
              <a:t>better </a:t>
            </a:r>
            <a:r>
              <a:rPr sz="1800" spc="-10" dirty="0">
                <a:latin typeface="Calibri"/>
                <a:cs typeface="Calibri"/>
              </a:rPr>
              <a:t>understand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accomplish.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always </a:t>
            </a:r>
            <a:r>
              <a:rPr sz="1800" spc="-10" dirty="0">
                <a:latin typeface="Calibri"/>
                <a:cs typeface="Calibri"/>
              </a:rPr>
              <a:t>recommended to </a:t>
            </a:r>
            <a:r>
              <a:rPr sz="1800" spc="-5" dirty="0">
                <a:latin typeface="Calibri"/>
                <a:cs typeface="Calibri"/>
              </a:rPr>
              <a:t>use comments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your code,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IMT </a:t>
            </a:r>
            <a:r>
              <a:rPr sz="1800" spc="-10" dirty="0">
                <a:latin typeface="Calibri"/>
                <a:cs typeface="Calibri"/>
              </a:rPr>
              <a:t>we 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Single-line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preceded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forward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slashes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//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880609"/>
            <a:ext cx="3747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1961" y="468557"/>
            <a:ext cx="4925314" cy="3115691"/>
            <a:chOff x="3736086" y="491109"/>
            <a:chExt cx="4925314" cy="311569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419" y="496443"/>
              <a:ext cx="1660652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9655" y="491109"/>
              <a:ext cx="286131" cy="217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6086" y="491109"/>
              <a:ext cx="1037463" cy="294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6557" y="529336"/>
              <a:ext cx="180848" cy="1807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200" y="1066800"/>
              <a:ext cx="3632200" cy="2540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7340" y="1084834"/>
            <a:ext cx="7528559" cy="324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9405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comprised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5" dirty="0">
                <a:latin typeface="Calibri"/>
                <a:cs typeface="Calibri"/>
              </a:rPr>
              <a:t>characters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contain </a:t>
            </a:r>
            <a:r>
              <a:rPr sz="1800" dirty="0">
                <a:latin typeface="Calibri"/>
                <a:cs typeface="Calibri"/>
              </a:rPr>
              <a:t>spaces, </a:t>
            </a:r>
            <a:r>
              <a:rPr sz="1800" spc="-5" dirty="0">
                <a:latin typeface="Calibri"/>
                <a:cs typeface="Calibri"/>
              </a:rPr>
              <a:t>special </a:t>
            </a:r>
            <a:r>
              <a:rPr sz="1800" spc="-15" dirty="0">
                <a:latin typeface="Calibri"/>
                <a:cs typeface="Calibri"/>
              </a:rPr>
              <a:t>characters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319659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In C 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represented </a:t>
            </a:r>
            <a:r>
              <a:rPr sz="1800" spc="-5" dirty="0">
                <a:latin typeface="Calibri"/>
                <a:cs typeface="Calibri"/>
              </a:rPr>
              <a:t>between double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quotation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7923B"/>
                </a:solidFill>
                <a:latin typeface="Calibri"/>
                <a:cs typeface="Calibri"/>
              </a:rPr>
              <a:t>“ </a:t>
            </a:r>
            <a:r>
              <a:rPr sz="1800" i="1" spc="-5" dirty="0">
                <a:solidFill>
                  <a:srgbClr val="77923B"/>
                </a:solidFill>
                <a:latin typeface="Calibri"/>
                <a:cs typeface="Calibri"/>
              </a:rPr>
              <a:t>This</a:t>
            </a:r>
            <a:r>
              <a:rPr sz="1800" i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77923B"/>
                </a:solidFill>
                <a:latin typeface="Calibri"/>
                <a:cs typeface="Calibri"/>
              </a:rPr>
              <a:t>is</a:t>
            </a:r>
            <a:r>
              <a:rPr sz="1800" i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77923B"/>
                </a:solidFill>
                <a:latin typeface="Calibri"/>
                <a:cs typeface="Calibri"/>
              </a:rPr>
              <a:t>string</a:t>
            </a:r>
            <a:r>
              <a:rPr sz="1800" i="1" spc="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7923B"/>
                </a:solidFill>
                <a:latin typeface="Calibri"/>
                <a:cs typeface="Calibri"/>
              </a:rPr>
              <a:t>“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i="1" spc="-10" dirty="0">
                <a:solidFill>
                  <a:srgbClr val="548ED4"/>
                </a:solidFill>
                <a:latin typeface="Calibri"/>
                <a:cs typeface="Calibri"/>
              </a:rPr>
              <a:t>printf</a:t>
            </a:r>
            <a:r>
              <a:rPr sz="1800" i="1" spc="1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Escape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10" dirty="0">
                <a:latin typeface="Calibri"/>
                <a:cs typeface="Calibri"/>
              </a:rPr>
              <a:t> tab,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quotes.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82716" y="4641850"/>
          <a:ext cx="3029585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3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Horizontal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Vertical</a:t>
                      </a:r>
                      <a:r>
                        <a:rPr sz="1800" spc="-4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spc="-2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quote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r>
                        <a:rPr sz="1800" spc="-1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quote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12776" y="4631435"/>
            <a:ext cx="4933315" cy="1809114"/>
            <a:chOff x="112776" y="4631435"/>
            <a:chExt cx="4933315" cy="1809114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179" y="5297640"/>
              <a:ext cx="4442758" cy="524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76" y="4631435"/>
              <a:ext cx="4933188" cy="18089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2400" y="4724399"/>
              <a:ext cx="4800600" cy="1676400"/>
            </a:xfrm>
            <a:custGeom>
              <a:avLst/>
              <a:gdLst/>
              <a:ahLst/>
              <a:cxnLst/>
              <a:rect l="l" t="t" r="r" b="b"/>
              <a:pathLst>
                <a:path w="4800600" h="16764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4521200" y="0"/>
                  </a:lnTo>
                  <a:lnTo>
                    <a:pt x="4566519" y="3656"/>
                  </a:lnTo>
                  <a:lnTo>
                    <a:pt x="4609510" y="14244"/>
                  </a:lnTo>
                  <a:lnTo>
                    <a:pt x="4649598" y="31186"/>
                  </a:lnTo>
                  <a:lnTo>
                    <a:pt x="4686208" y="53908"/>
                  </a:lnTo>
                  <a:lnTo>
                    <a:pt x="4718764" y="81835"/>
                  </a:lnTo>
                  <a:lnTo>
                    <a:pt x="4746691" y="114391"/>
                  </a:lnTo>
                  <a:lnTo>
                    <a:pt x="4769413" y="151001"/>
                  </a:lnTo>
                  <a:lnTo>
                    <a:pt x="4786355" y="191089"/>
                  </a:lnTo>
                  <a:lnTo>
                    <a:pt x="4796943" y="234080"/>
                  </a:lnTo>
                  <a:lnTo>
                    <a:pt x="4800600" y="279400"/>
                  </a:lnTo>
                  <a:lnTo>
                    <a:pt x="4800600" y="1396987"/>
                  </a:lnTo>
                  <a:lnTo>
                    <a:pt x="4796943" y="1442310"/>
                  </a:lnTo>
                  <a:lnTo>
                    <a:pt x="4786355" y="1485304"/>
                  </a:lnTo>
                  <a:lnTo>
                    <a:pt x="4769413" y="1525394"/>
                  </a:lnTo>
                  <a:lnTo>
                    <a:pt x="4746691" y="1562005"/>
                  </a:lnTo>
                  <a:lnTo>
                    <a:pt x="4718764" y="1594562"/>
                  </a:lnTo>
                  <a:lnTo>
                    <a:pt x="4686208" y="1622490"/>
                  </a:lnTo>
                  <a:lnTo>
                    <a:pt x="4649598" y="1645212"/>
                  </a:lnTo>
                  <a:lnTo>
                    <a:pt x="4609510" y="1662155"/>
                  </a:lnTo>
                  <a:lnTo>
                    <a:pt x="4566519" y="1672743"/>
                  </a:lnTo>
                  <a:lnTo>
                    <a:pt x="45212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2"/>
                  </a:lnTo>
                  <a:lnTo>
                    <a:pt x="114391" y="1622490"/>
                  </a:lnTo>
                  <a:lnTo>
                    <a:pt x="81835" y="1594562"/>
                  </a:lnTo>
                  <a:lnTo>
                    <a:pt x="53908" y="1562005"/>
                  </a:lnTo>
                  <a:lnTo>
                    <a:pt x="31186" y="1525394"/>
                  </a:lnTo>
                  <a:lnTo>
                    <a:pt x="14244" y="1485304"/>
                  </a:lnTo>
                  <a:lnTo>
                    <a:pt x="3656" y="1442310"/>
                  </a:lnTo>
                  <a:lnTo>
                    <a:pt x="0" y="1396987"/>
                  </a:lnTo>
                  <a:lnTo>
                    <a:pt x="0" y="2794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7228" y="466091"/>
            <a:ext cx="5669279" cy="5878323"/>
            <a:chOff x="1600581" y="522477"/>
            <a:chExt cx="5669279" cy="587832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1856" y="528193"/>
              <a:ext cx="798830" cy="185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842" y="543432"/>
              <a:ext cx="154178" cy="164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6521" y="522477"/>
              <a:ext cx="583819" cy="196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2954" y="3359785"/>
              <a:ext cx="2176906" cy="3041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5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9"/>
              <a:ext cx="107822" cy="990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95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69"/>
              <a:ext cx="234442" cy="145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7340" y="1465834"/>
            <a:ext cx="42252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short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biography.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Full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Year,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Faculty,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graduation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 idx="4294967295"/>
          </p:nvPr>
        </p:nvSpPr>
        <p:spPr>
          <a:xfrm>
            <a:off x="5113338" y="1084263"/>
            <a:ext cx="1592262" cy="300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Output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3092" y="487045"/>
            <a:ext cx="3536576" cy="5743066"/>
            <a:chOff x="1943092" y="487045"/>
            <a:chExt cx="3536576" cy="574306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3220" y="487045"/>
              <a:ext cx="938022" cy="2263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894" y="496443"/>
              <a:ext cx="853439" cy="217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2044" y="491109"/>
              <a:ext cx="28600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5561" y="551179"/>
              <a:ext cx="228853" cy="1681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8947" y="529336"/>
              <a:ext cx="180721" cy="180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3092" y="3944111"/>
              <a:ext cx="1905014" cy="2286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199" y="3962400"/>
              <a:ext cx="1828800" cy="2209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199" y="3962400"/>
              <a:ext cx="1828800" cy="2209800"/>
            </a:xfrm>
            <a:custGeom>
              <a:avLst/>
              <a:gdLst/>
              <a:ahLst/>
              <a:cxnLst/>
              <a:rect l="l" t="t" r="r" b="b"/>
              <a:pathLst>
                <a:path w="1828800" h="22098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1524000" y="0"/>
                  </a:lnTo>
                  <a:lnTo>
                    <a:pt x="1573425" y="3990"/>
                  </a:lnTo>
                  <a:lnTo>
                    <a:pt x="1620316" y="15544"/>
                  </a:lnTo>
                  <a:lnTo>
                    <a:pt x="1664046" y="34032"/>
                  </a:lnTo>
                  <a:lnTo>
                    <a:pt x="1703984" y="58826"/>
                  </a:lnTo>
                  <a:lnTo>
                    <a:pt x="1739503" y="89296"/>
                  </a:lnTo>
                  <a:lnTo>
                    <a:pt x="1769973" y="124815"/>
                  </a:lnTo>
                  <a:lnTo>
                    <a:pt x="1794767" y="164753"/>
                  </a:lnTo>
                  <a:lnTo>
                    <a:pt x="1813255" y="208483"/>
                  </a:lnTo>
                  <a:lnTo>
                    <a:pt x="1824809" y="255374"/>
                  </a:lnTo>
                  <a:lnTo>
                    <a:pt x="1828800" y="304800"/>
                  </a:lnTo>
                  <a:lnTo>
                    <a:pt x="1828800" y="1904987"/>
                  </a:lnTo>
                  <a:lnTo>
                    <a:pt x="1824809" y="1954431"/>
                  </a:lnTo>
                  <a:lnTo>
                    <a:pt x="1813255" y="2001334"/>
                  </a:lnTo>
                  <a:lnTo>
                    <a:pt x="1794767" y="2045069"/>
                  </a:lnTo>
                  <a:lnTo>
                    <a:pt x="1769973" y="2085009"/>
                  </a:lnTo>
                  <a:lnTo>
                    <a:pt x="1739503" y="2120525"/>
                  </a:lnTo>
                  <a:lnTo>
                    <a:pt x="1703984" y="2150991"/>
                  </a:lnTo>
                  <a:lnTo>
                    <a:pt x="1664046" y="2175778"/>
                  </a:lnTo>
                  <a:lnTo>
                    <a:pt x="1620316" y="2194261"/>
                  </a:lnTo>
                  <a:lnTo>
                    <a:pt x="1573425" y="2205810"/>
                  </a:lnTo>
                  <a:lnTo>
                    <a:pt x="1524000" y="2209800"/>
                  </a:lnTo>
                  <a:lnTo>
                    <a:pt x="304800" y="2209800"/>
                  </a:lnTo>
                  <a:lnTo>
                    <a:pt x="255374" y="2205810"/>
                  </a:lnTo>
                  <a:lnTo>
                    <a:pt x="208483" y="2194261"/>
                  </a:lnTo>
                  <a:lnTo>
                    <a:pt x="164753" y="2175778"/>
                  </a:lnTo>
                  <a:lnTo>
                    <a:pt x="124815" y="2150991"/>
                  </a:lnTo>
                  <a:lnTo>
                    <a:pt x="89296" y="2120525"/>
                  </a:lnTo>
                  <a:lnTo>
                    <a:pt x="58826" y="2085009"/>
                  </a:lnTo>
                  <a:lnTo>
                    <a:pt x="34032" y="2045069"/>
                  </a:lnTo>
                  <a:lnTo>
                    <a:pt x="15544" y="2001334"/>
                  </a:lnTo>
                  <a:lnTo>
                    <a:pt x="3990" y="1954431"/>
                  </a:lnTo>
                  <a:lnTo>
                    <a:pt x="0" y="1904987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199" y="4343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05"/>
                  </a:lnTo>
                  <a:lnTo>
                    <a:pt x="1044463" y="434863"/>
                  </a:lnTo>
                  <a:lnTo>
                    <a:pt x="1060805" y="410640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199" y="4343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40"/>
                  </a:lnTo>
                  <a:lnTo>
                    <a:pt x="1044463" y="434863"/>
                  </a:lnTo>
                  <a:lnTo>
                    <a:pt x="1020240" y="451205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9740" y="1237234"/>
            <a:ext cx="63239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hold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types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differs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sz="1800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and/or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be saved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0842" y="4408170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49500" y="5397500"/>
            <a:ext cx="1092200" cy="482600"/>
            <a:chOff x="2349500" y="5397500"/>
            <a:chExt cx="1092200" cy="482600"/>
          </a:xfrm>
        </p:grpSpPr>
        <p:sp>
          <p:nvSpPr>
            <p:cNvPr id="17" name="object 17"/>
            <p:cNvSpPr/>
            <p:nvPr/>
          </p:nvSpPr>
          <p:spPr>
            <a:xfrm>
              <a:off x="23622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12"/>
                  </a:lnTo>
                  <a:lnTo>
                    <a:pt x="1044463" y="434882"/>
                  </a:lnTo>
                  <a:lnTo>
                    <a:pt x="1060805" y="410662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22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62"/>
                  </a:lnTo>
                  <a:lnTo>
                    <a:pt x="1044463" y="434882"/>
                  </a:lnTo>
                  <a:lnTo>
                    <a:pt x="1020240" y="451212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60091" y="5474919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19692" y="3944111"/>
            <a:ext cx="1905635" cy="2286000"/>
            <a:chOff x="5219692" y="3944111"/>
            <a:chExt cx="1905635" cy="22860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9692" y="3944111"/>
              <a:ext cx="1905014" cy="2286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7799" y="3962399"/>
              <a:ext cx="1828800" cy="2209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57799" y="3962399"/>
              <a:ext cx="1828800" cy="2209800"/>
            </a:xfrm>
            <a:custGeom>
              <a:avLst/>
              <a:gdLst/>
              <a:ahLst/>
              <a:cxnLst/>
              <a:rect l="l" t="t" r="r" b="b"/>
              <a:pathLst>
                <a:path w="1828800" h="22098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1524000" y="0"/>
                  </a:lnTo>
                  <a:lnTo>
                    <a:pt x="1573425" y="3990"/>
                  </a:lnTo>
                  <a:lnTo>
                    <a:pt x="1620316" y="15544"/>
                  </a:lnTo>
                  <a:lnTo>
                    <a:pt x="1664046" y="34032"/>
                  </a:lnTo>
                  <a:lnTo>
                    <a:pt x="1703984" y="58826"/>
                  </a:lnTo>
                  <a:lnTo>
                    <a:pt x="1739503" y="89296"/>
                  </a:lnTo>
                  <a:lnTo>
                    <a:pt x="1769973" y="124815"/>
                  </a:lnTo>
                  <a:lnTo>
                    <a:pt x="1794767" y="164753"/>
                  </a:lnTo>
                  <a:lnTo>
                    <a:pt x="1813255" y="208483"/>
                  </a:lnTo>
                  <a:lnTo>
                    <a:pt x="1824809" y="255374"/>
                  </a:lnTo>
                  <a:lnTo>
                    <a:pt x="1828800" y="304800"/>
                  </a:lnTo>
                  <a:lnTo>
                    <a:pt x="1828800" y="1904987"/>
                  </a:lnTo>
                  <a:lnTo>
                    <a:pt x="1824809" y="1954431"/>
                  </a:lnTo>
                  <a:lnTo>
                    <a:pt x="1813255" y="2001334"/>
                  </a:lnTo>
                  <a:lnTo>
                    <a:pt x="1794767" y="2045069"/>
                  </a:lnTo>
                  <a:lnTo>
                    <a:pt x="1769973" y="2085009"/>
                  </a:lnTo>
                  <a:lnTo>
                    <a:pt x="1739503" y="2120525"/>
                  </a:lnTo>
                  <a:lnTo>
                    <a:pt x="1703984" y="2150991"/>
                  </a:lnTo>
                  <a:lnTo>
                    <a:pt x="1664046" y="2175778"/>
                  </a:lnTo>
                  <a:lnTo>
                    <a:pt x="1620316" y="2194261"/>
                  </a:lnTo>
                  <a:lnTo>
                    <a:pt x="1573425" y="2205810"/>
                  </a:lnTo>
                  <a:lnTo>
                    <a:pt x="1524000" y="2209800"/>
                  </a:lnTo>
                  <a:lnTo>
                    <a:pt x="304800" y="2209800"/>
                  </a:lnTo>
                  <a:lnTo>
                    <a:pt x="255374" y="2205810"/>
                  </a:lnTo>
                  <a:lnTo>
                    <a:pt x="208483" y="2194261"/>
                  </a:lnTo>
                  <a:lnTo>
                    <a:pt x="164753" y="2175778"/>
                  </a:lnTo>
                  <a:lnTo>
                    <a:pt x="124815" y="2150991"/>
                  </a:lnTo>
                  <a:lnTo>
                    <a:pt x="89296" y="2120525"/>
                  </a:lnTo>
                  <a:lnTo>
                    <a:pt x="58826" y="2085009"/>
                  </a:lnTo>
                  <a:lnTo>
                    <a:pt x="34032" y="2045069"/>
                  </a:lnTo>
                  <a:lnTo>
                    <a:pt x="15544" y="2001334"/>
                  </a:lnTo>
                  <a:lnTo>
                    <a:pt x="3990" y="1954431"/>
                  </a:lnTo>
                  <a:lnTo>
                    <a:pt x="0" y="1904987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8799" y="43433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05"/>
                  </a:lnTo>
                  <a:lnTo>
                    <a:pt x="1044463" y="434863"/>
                  </a:lnTo>
                  <a:lnTo>
                    <a:pt x="1060805" y="410640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8799" y="43433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40"/>
                  </a:lnTo>
                  <a:lnTo>
                    <a:pt x="1044463" y="434863"/>
                  </a:lnTo>
                  <a:lnTo>
                    <a:pt x="1020240" y="451205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7409" y="4408170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flo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26100" y="5397500"/>
            <a:ext cx="1092200" cy="482600"/>
            <a:chOff x="5626100" y="5397500"/>
            <a:chExt cx="1092200" cy="482600"/>
          </a:xfrm>
        </p:grpSpPr>
        <p:sp>
          <p:nvSpPr>
            <p:cNvPr id="28" name="object 28"/>
            <p:cNvSpPr/>
            <p:nvPr/>
          </p:nvSpPr>
          <p:spPr>
            <a:xfrm>
              <a:off x="56388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12"/>
                  </a:lnTo>
                  <a:lnTo>
                    <a:pt x="1044463" y="434882"/>
                  </a:lnTo>
                  <a:lnTo>
                    <a:pt x="1060805" y="410662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88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62"/>
                  </a:lnTo>
                  <a:lnTo>
                    <a:pt x="1044463" y="434882"/>
                  </a:lnTo>
                  <a:lnTo>
                    <a:pt x="1020240" y="451212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36158" y="5474919"/>
            <a:ext cx="673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double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10711" y="2959100"/>
            <a:ext cx="2245360" cy="644525"/>
            <a:chOff x="3410711" y="2959100"/>
            <a:chExt cx="2245360" cy="64452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0711" y="3438249"/>
              <a:ext cx="2244852" cy="1650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475" y="2970275"/>
              <a:ext cx="2212848" cy="4602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28999" y="2971800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133600" y="0"/>
                  </a:lnTo>
                  <a:lnTo>
                    <a:pt x="2163240" y="5994"/>
                  </a:lnTo>
                  <a:lnTo>
                    <a:pt x="2187463" y="22336"/>
                  </a:lnTo>
                  <a:lnTo>
                    <a:pt x="2203805" y="46559"/>
                  </a:lnTo>
                  <a:lnTo>
                    <a:pt x="2209800" y="76200"/>
                  </a:lnTo>
                  <a:lnTo>
                    <a:pt x="2209800" y="381000"/>
                  </a:lnTo>
                  <a:lnTo>
                    <a:pt x="2203805" y="410640"/>
                  </a:lnTo>
                  <a:lnTo>
                    <a:pt x="2187463" y="434863"/>
                  </a:lnTo>
                  <a:lnTo>
                    <a:pt x="2163240" y="451205"/>
                  </a:lnTo>
                  <a:lnTo>
                    <a:pt x="2133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30600" y="3035884"/>
            <a:ext cx="1917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Primitive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40151" y="3166872"/>
            <a:ext cx="3587750" cy="589915"/>
            <a:chOff x="2740151" y="3166872"/>
            <a:chExt cx="3587750" cy="58991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0151" y="3166872"/>
              <a:ext cx="739139" cy="58978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95599" y="3190113"/>
              <a:ext cx="541020" cy="391795"/>
            </a:xfrm>
            <a:custGeom>
              <a:avLst/>
              <a:gdLst/>
              <a:ahLst/>
              <a:cxnLst/>
              <a:rect l="l" t="t" r="r" b="b"/>
              <a:pathLst>
                <a:path w="541020" h="391795">
                  <a:moveTo>
                    <a:pt x="526034" y="0"/>
                  </a:moveTo>
                  <a:lnTo>
                    <a:pt x="443357" y="59054"/>
                  </a:lnTo>
                  <a:lnTo>
                    <a:pt x="458088" y="79628"/>
                  </a:lnTo>
                  <a:lnTo>
                    <a:pt x="540765" y="20574"/>
                  </a:lnTo>
                  <a:lnTo>
                    <a:pt x="526034" y="0"/>
                  </a:lnTo>
                  <a:close/>
                </a:path>
                <a:path w="541020" h="391795">
                  <a:moveTo>
                    <a:pt x="381380" y="103250"/>
                  </a:moveTo>
                  <a:lnTo>
                    <a:pt x="298704" y="162306"/>
                  </a:lnTo>
                  <a:lnTo>
                    <a:pt x="313436" y="183007"/>
                  </a:lnTo>
                  <a:lnTo>
                    <a:pt x="396113" y="123951"/>
                  </a:lnTo>
                  <a:lnTo>
                    <a:pt x="381380" y="103250"/>
                  </a:lnTo>
                  <a:close/>
                </a:path>
                <a:path w="541020" h="391795">
                  <a:moveTo>
                    <a:pt x="236600" y="206628"/>
                  </a:moveTo>
                  <a:lnTo>
                    <a:pt x="153924" y="265684"/>
                  </a:lnTo>
                  <a:lnTo>
                    <a:pt x="168782" y="286385"/>
                  </a:lnTo>
                  <a:lnTo>
                    <a:pt x="251460" y="227329"/>
                  </a:lnTo>
                  <a:lnTo>
                    <a:pt x="236600" y="206628"/>
                  </a:lnTo>
                  <a:close/>
                </a:path>
                <a:path w="541020" h="391795">
                  <a:moveTo>
                    <a:pt x="55499" y="281813"/>
                  </a:moveTo>
                  <a:lnTo>
                    <a:pt x="47879" y="284607"/>
                  </a:lnTo>
                  <a:lnTo>
                    <a:pt x="45085" y="290957"/>
                  </a:lnTo>
                  <a:lnTo>
                    <a:pt x="0" y="391287"/>
                  </a:lnTo>
                  <a:lnTo>
                    <a:pt x="47115" y="386969"/>
                  </a:lnTo>
                  <a:lnTo>
                    <a:pt x="27812" y="386969"/>
                  </a:lnTo>
                  <a:lnTo>
                    <a:pt x="13081" y="366395"/>
                  </a:lnTo>
                  <a:lnTo>
                    <a:pt x="51230" y="339119"/>
                  </a:lnTo>
                  <a:lnTo>
                    <a:pt x="68199" y="301371"/>
                  </a:lnTo>
                  <a:lnTo>
                    <a:pt x="71119" y="295021"/>
                  </a:lnTo>
                  <a:lnTo>
                    <a:pt x="68199" y="287527"/>
                  </a:lnTo>
                  <a:lnTo>
                    <a:pt x="61849" y="284607"/>
                  </a:lnTo>
                  <a:lnTo>
                    <a:pt x="55499" y="281813"/>
                  </a:lnTo>
                  <a:close/>
                </a:path>
                <a:path w="541020" h="391795">
                  <a:moveTo>
                    <a:pt x="51230" y="339119"/>
                  </a:moveTo>
                  <a:lnTo>
                    <a:pt x="13081" y="366395"/>
                  </a:lnTo>
                  <a:lnTo>
                    <a:pt x="27812" y="386969"/>
                  </a:lnTo>
                  <a:lnTo>
                    <a:pt x="34934" y="381888"/>
                  </a:lnTo>
                  <a:lnTo>
                    <a:pt x="32004" y="381888"/>
                  </a:lnTo>
                  <a:lnTo>
                    <a:pt x="19304" y="363982"/>
                  </a:lnTo>
                  <a:lnTo>
                    <a:pt x="40952" y="361982"/>
                  </a:lnTo>
                  <a:lnTo>
                    <a:pt x="51230" y="339119"/>
                  </a:lnTo>
                  <a:close/>
                </a:path>
                <a:path w="541020" h="391795">
                  <a:moveTo>
                    <a:pt x="114173" y="355219"/>
                  </a:moveTo>
                  <a:lnTo>
                    <a:pt x="66095" y="359659"/>
                  </a:lnTo>
                  <a:lnTo>
                    <a:pt x="27812" y="386969"/>
                  </a:lnTo>
                  <a:lnTo>
                    <a:pt x="47115" y="386969"/>
                  </a:lnTo>
                  <a:lnTo>
                    <a:pt x="109474" y="381253"/>
                  </a:lnTo>
                  <a:lnTo>
                    <a:pt x="116458" y="380491"/>
                  </a:lnTo>
                  <a:lnTo>
                    <a:pt x="121538" y="374396"/>
                  </a:lnTo>
                  <a:lnTo>
                    <a:pt x="120268" y="360425"/>
                  </a:lnTo>
                  <a:lnTo>
                    <a:pt x="114173" y="355219"/>
                  </a:lnTo>
                  <a:close/>
                </a:path>
                <a:path w="541020" h="391795">
                  <a:moveTo>
                    <a:pt x="40952" y="361982"/>
                  </a:moveTo>
                  <a:lnTo>
                    <a:pt x="19304" y="363982"/>
                  </a:lnTo>
                  <a:lnTo>
                    <a:pt x="32004" y="381888"/>
                  </a:lnTo>
                  <a:lnTo>
                    <a:pt x="40952" y="361982"/>
                  </a:lnTo>
                  <a:close/>
                </a:path>
                <a:path w="541020" h="391795">
                  <a:moveTo>
                    <a:pt x="66095" y="359659"/>
                  </a:moveTo>
                  <a:lnTo>
                    <a:pt x="40952" y="361982"/>
                  </a:lnTo>
                  <a:lnTo>
                    <a:pt x="32004" y="381888"/>
                  </a:lnTo>
                  <a:lnTo>
                    <a:pt x="34934" y="381888"/>
                  </a:lnTo>
                  <a:lnTo>
                    <a:pt x="66095" y="359659"/>
                  </a:lnTo>
                  <a:close/>
                </a:path>
                <a:path w="541020" h="391795">
                  <a:moveTo>
                    <a:pt x="91948" y="310007"/>
                  </a:moveTo>
                  <a:lnTo>
                    <a:pt x="51230" y="339119"/>
                  </a:lnTo>
                  <a:lnTo>
                    <a:pt x="40952" y="361982"/>
                  </a:lnTo>
                  <a:lnTo>
                    <a:pt x="66095" y="359659"/>
                  </a:lnTo>
                  <a:lnTo>
                    <a:pt x="106680" y="330708"/>
                  </a:lnTo>
                  <a:lnTo>
                    <a:pt x="91948" y="3100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8507" y="3204972"/>
              <a:ext cx="739139" cy="55168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631941" y="3227832"/>
              <a:ext cx="540385" cy="353695"/>
            </a:xfrm>
            <a:custGeom>
              <a:avLst/>
              <a:gdLst/>
              <a:ahLst/>
              <a:cxnLst/>
              <a:rect l="l" t="t" r="r" b="b"/>
              <a:pathLst>
                <a:path w="540385" h="353695">
                  <a:moveTo>
                    <a:pt x="13716" y="0"/>
                  </a:moveTo>
                  <a:lnTo>
                    <a:pt x="0" y="21335"/>
                  </a:lnTo>
                  <a:lnTo>
                    <a:pt x="85471" y="76326"/>
                  </a:lnTo>
                  <a:lnTo>
                    <a:pt x="99187" y="54863"/>
                  </a:lnTo>
                  <a:lnTo>
                    <a:pt x="13716" y="0"/>
                  </a:lnTo>
                  <a:close/>
                </a:path>
                <a:path w="540385" h="353695">
                  <a:moveTo>
                    <a:pt x="163322" y="96138"/>
                  </a:moveTo>
                  <a:lnTo>
                    <a:pt x="149606" y="117475"/>
                  </a:lnTo>
                  <a:lnTo>
                    <a:pt x="235077" y="172465"/>
                  </a:lnTo>
                  <a:lnTo>
                    <a:pt x="248793" y="151129"/>
                  </a:lnTo>
                  <a:lnTo>
                    <a:pt x="163322" y="96138"/>
                  </a:lnTo>
                  <a:close/>
                </a:path>
                <a:path w="540385" h="353695">
                  <a:moveTo>
                    <a:pt x="312800" y="192277"/>
                  </a:moveTo>
                  <a:lnTo>
                    <a:pt x="299085" y="213613"/>
                  </a:lnTo>
                  <a:lnTo>
                    <a:pt x="384556" y="268604"/>
                  </a:lnTo>
                  <a:lnTo>
                    <a:pt x="398272" y="247268"/>
                  </a:lnTo>
                  <a:lnTo>
                    <a:pt x="312800" y="192277"/>
                  </a:lnTo>
                  <a:close/>
                </a:path>
                <a:path w="540385" h="353695">
                  <a:moveTo>
                    <a:pt x="424561" y="323214"/>
                  </a:moveTo>
                  <a:lnTo>
                    <a:pt x="418592" y="328548"/>
                  </a:lnTo>
                  <a:lnTo>
                    <a:pt x="418338" y="335660"/>
                  </a:lnTo>
                  <a:lnTo>
                    <a:pt x="417957" y="342645"/>
                  </a:lnTo>
                  <a:lnTo>
                    <a:pt x="423418" y="348488"/>
                  </a:lnTo>
                  <a:lnTo>
                    <a:pt x="430403" y="348868"/>
                  </a:lnTo>
                  <a:lnTo>
                    <a:pt x="540258" y="353567"/>
                  </a:lnTo>
                  <a:lnTo>
                    <a:pt x="538769" y="350646"/>
                  </a:lnTo>
                  <a:lnTo>
                    <a:pt x="512191" y="350646"/>
                  </a:lnTo>
                  <a:lnTo>
                    <a:pt x="472755" y="325250"/>
                  </a:lnTo>
                  <a:lnTo>
                    <a:pt x="424561" y="323214"/>
                  </a:lnTo>
                  <a:close/>
                </a:path>
                <a:path w="540385" h="353695">
                  <a:moveTo>
                    <a:pt x="472755" y="325250"/>
                  </a:moveTo>
                  <a:lnTo>
                    <a:pt x="512191" y="350646"/>
                  </a:lnTo>
                  <a:lnTo>
                    <a:pt x="515404" y="345693"/>
                  </a:lnTo>
                  <a:lnTo>
                    <a:pt x="507746" y="345693"/>
                  </a:lnTo>
                  <a:lnTo>
                    <a:pt x="497893" y="326337"/>
                  </a:lnTo>
                  <a:lnTo>
                    <a:pt x="472755" y="325250"/>
                  </a:lnTo>
                  <a:close/>
                </a:path>
                <a:path w="540385" h="353695">
                  <a:moveTo>
                    <a:pt x="479552" y="246887"/>
                  </a:moveTo>
                  <a:lnTo>
                    <a:pt x="473329" y="250062"/>
                  </a:lnTo>
                  <a:lnTo>
                    <a:pt x="466979" y="253237"/>
                  </a:lnTo>
                  <a:lnTo>
                    <a:pt x="464566" y="260857"/>
                  </a:lnTo>
                  <a:lnTo>
                    <a:pt x="486462" y="303877"/>
                  </a:lnTo>
                  <a:lnTo>
                    <a:pt x="526034" y="329310"/>
                  </a:lnTo>
                  <a:lnTo>
                    <a:pt x="512191" y="350646"/>
                  </a:lnTo>
                  <a:lnTo>
                    <a:pt x="538769" y="350646"/>
                  </a:lnTo>
                  <a:lnTo>
                    <a:pt x="490347" y="255650"/>
                  </a:lnTo>
                  <a:lnTo>
                    <a:pt x="487172" y="249300"/>
                  </a:lnTo>
                  <a:lnTo>
                    <a:pt x="479552" y="246887"/>
                  </a:lnTo>
                  <a:close/>
                </a:path>
                <a:path w="540385" h="353695">
                  <a:moveTo>
                    <a:pt x="497893" y="326337"/>
                  </a:moveTo>
                  <a:lnTo>
                    <a:pt x="507746" y="345693"/>
                  </a:lnTo>
                  <a:lnTo>
                    <a:pt x="519684" y="327278"/>
                  </a:lnTo>
                  <a:lnTo>
                    <a:pt x="497893" y="326337"/>
                  </a:lnTo>
                  <a:close/>
                </a:path>
                <a:path w="540385" h="353695">
                  <a:moveTo>
                    <a:pt x="486462" y="303877"/>
                  </a:moveTo>
                  <a:lnTo>
                    <a:pt x="497893" y="326337"/>
                  </a:lnTo>
                  <a:lnTo>
                    <a:pt x="519684" y="327278"/>
                  </a:lnTo>
                  <a:lnTo>
                    <a:pt x="507746" y="345693"/>
                  </a:lnTo>
                  <a:lnTo>
                    <a:pt x="515404" y="345693"/>
                  </a:lnTo>
                  <a:lnTo>
                    <a:pt x="526034" y="329310"/>
                  </a:lnTo>
                  <a:lnTo>
                    <a:pt x="486462" y="303877"/>
                  </a:lnTo>
                  <a:close/>
                </a:path>
                <a:path w="540385" h="353695">
                  <a:moveTo>
                    <a:pt x="462407" y="288416"/>
                  </a:moveTo>
                  <a:lnTo>
                    <a:pt x="448691" y="309752"/>
                  </a:lnTo>
                  <a:lnTo>
                    <a:pt x="472755" y="325250"/>
                  </a:lnTo>
                  <a:lnTo>
                    <a:pt x="497893" y="326337"/>
                  </a:lnTo>
                  <a:lnTo>
                    <a:pt x="486462" y="303877"/>
                  </a:lnTo>
                  <a:lnTo>
                    <a:pt x="462407" y="288416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212594" y="3600069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Decimal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89828" y="3600069"/>
            <a:ext cx="134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Floating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481327" y="4410455"/>
            <a:ext cx="6181725" cy="1403985"/>
            <a:chOff x="1481327" y="4410455"/>
            <a:chExt cx="6181725" cy="1403985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1327" y="4436363"/>
              <a:ext cx="1036320" cy="31089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523999" y="4513071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8382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8382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8382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838200" h="118110">
                  <a:moveTo>
                    <a:pt x="787980" y="58927"/>
                  </a:moveTo>
                  <a:lnTo>
                    <a:pt x="730504" y="92455"/>
                  </a:lnTo>
                  <a:lnTo>
                    <a:pt x="724407" y="95884"/>
                  </a:lnTo>
                  <a:lnTo>
                    <a:pt x="722376" y="103758"/>
                  </a:lnTo>
                  <a:lnTo>
                    <a:pt x="725932" y="109727"/>
                  </a:lnTo>
                  <a:lnTo>
                    <a:pt x="729361" y="115823"/>
                  </a:lnTo>
                  <a:lnTo>
                    <a:pt x="737235" y="117855"/>
                  </a:lnTo>
                  <a:lnTo>
                    <a:pt x="743204" y="114300"/>
                  </a:lnTo>
                  <a:lnTo>
                    <a:pt x="816411" y="71627"/>
                  </a:lnTo>
                  <a:lnTo>
                    <a:pt x="812800" y="71627"/>
                  </a:lnTo>
                  <a:lnTo>
                    <a:pt x="812800" y="69850"/>
                  </a:lnTo>
                  <a:lnTo>
                    <a:pt x="806704" y="69850"/>
                  </a:lnTo>
                  <a:lnTo>
                    <a:pt x="787980" y="58927"/>
                  </a:lnTo>
                  <a:close/>
                </a:path>
                <a:path w="838200" h="118110">
                  <a:moveTo>
                    <a:pt x="766209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66209" y="71627"/>
                  </a:lnTo>
                  <a:lnTo>
                    <a:pt x="787980" y="58927"/>
                  </a:lnTo>
                  <a:lnTo>
                    <a:pt x="766209" y="46227"/>
                  </a:lnTo>
                  <a:close/>
                </a:path>
                <a:path w="838200" h="118110">
                  <a:moveTo>
                    <a:pt x="816411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16411" y="71627"/>
                  </a:lnTo>
                  <a:lnTo>
                    <a:pt x="838200" y="58927"/>
                  </a:lnTo>
                  <a:lnTo>
                    <a:pt x="816411" y="46227"/>
                  </a:lnTo>
                  <a:close/>
                </a:path>
                <a:path w="838200" h="118110">
                  <a:moveTo>
                    <a:pt x="806704" y="48005"/>
                  </a:moveTo>
                  <a:lnTo>
                    <a:pt x="787980" y="58927"/>
                  </a:lnTo>
                  <a:lnTo>
                    <a:pt x="806704" y="69850"/>
                  </a:lnTo>
                  <a:lnTo>
                    <a:pt x="806704" y="48005"/>
                  </a:lnTo>
                  <a:close/>
                </a:path>
                <a:path w="838200" h="118110">
                  <a:moveTo>
                    <a:pt x="812800" y="48005"/>
                  </a:moveTo>
                  <a:lnTo>
                    <a:pt x="806704" y="48005"/>
                  </a:lnTo>
                  <a:lnTo>
                    <a:pt x="806704" y="69850"/>
                  </a:lnTo>
                  <a:lnTo>
                    <a:pt x="812800" y="69850"/>
                  </a:lnTo>
                  <a:lnTo>
                    <a:pt x="812800" y="48005"/>
                  </a:lnTo>
                  <a:close/>
                </a:path>
                <a:path w="838200" h="118110">
                  <a:moveTo>
                    <a:pt x="737235" y="0"/>
                  </a:moveTo>
                  <a:lnTo>
                    <a:pt x="729361" y="2031"/>
                  </a:lnTo>
                  <a:lnTo>
                    <a:pt x="725932" y="8127"/>
                  </a:lnTo>
                  <a:lnTo>
                    <a:pt x="722376" y="14096"/>
                  </a:lnTo>
                  <a:lnTo>
                    <a:pt x="724407" y="21970"/>
                  </a:lnTo>
                  <a:lnTo>
                    <a:pt x="730504" y="25400"/>
                  </a:lnTo>
                  <a:lnTo>
                    <a:pt x="787980" y="58927"/>
                  </a:lnTo>
                  <a:lnTo>
                    <a:pt x="806704" y="48005"/>
                  </a:lnTo>
                  <a:lnTo>
                    <a:pt x="812800" y="48005"/>
                  </a:lnTo>
                  <a:lnTo>
                    <a:pt x="812800" y="46227"/>
                  </a:lnTo>
                  <a:lnTo>
                    <a:pt x="816411" y="46227"/>
                  </a:lnTo>
                  <a:lnTo>
                    <a:pt x="743204" y="3555"/>
                  </a:lnTo>
                  <a:lnTo>
                    <a:pt x="7372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1327" y="5503163"/>
              <a:ext cx="1036320" cy="31089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523999" y="5579872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8382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8382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8382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838200" h="118110">
                  <a:moveTo>
                    <a:pt x="787890" y="58929"/>
                  </a:moveTo>
                  <a:lnTo>
                    <a:pt x="724407" y="95935"/>
                  </a:lnTo>
                  <a:lnTo>
                    <a:pt x="722376" y="103720"/>
                  </a:lnTo>
                  <a:lnTo>
                    <a:pt x="725932" y="109778"/>
                  </a:lnTo>
                  <a:lnTo>
                    <a:pt x="729361" y="115836"/>
                  </a:lnTo>
                  <a:lnTo>
                    <a:pt x="737235" y="117881"/>
                  </a:lnTo>
                  <a:lnTo>
                    <a:pt x="816431" y="71627"/>
                  </a:lnTo>
                  <a:lnTo>
                    <a:pt x="812800" y="71627"/>
                  </a:lnTo>
                  <a:lnTo>
                    <a:pt x="812800" y="69900"/>
                  </a:lnTo>
                  <a:lnTo>
                    <a:pt x="806704" y="69900"/>
                  </a:lnTo>
                  <a:lnTo>
                    <a:pt x="787890" y="58929"/>
                  </a:lnTo>
                  <a:close/>
                </a:path>
                <a:path w="838200" h="118110">
                  <a:moveTo>
                    <a:pt x="766111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66122" y="71627"/>
                  </a:lnTo>
                  <a:lnTo>
                    <a:pt x="787890" y="58929"/>
                  </a:lnTo>
                  <a:lnTo>
                    <a:pt x="766111" y="46227"/>
                  </a:lnTo>
                  <a:close/>
                </a:path>
                <a:path w="838200" h="118110">
                  <a:moveTo>
                    <a:pt x="816411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16431" y="71627"/>
                  </a:lnTo>
                  <a:lnTo>
                    <a:pt x="838200" y="58927"/>
                  </a:lnTo>
                  <a:lnTo>
                    <a:pt x="816411" y="46227"/>
                  </a:lnTo>
                  <a:close/>
                </a:path>
                <a:path w="838200" h="118110">
                  <a:moveTo>
                    <a:pt x="806704" y="47955"/>
                  </a:moveTo>
                  <a:lnTo>
                    <a:pt x="787890" y="58929"/>
                  </a:lnTo>
                  <a:lnTo>
                    <a:pt x="806704" y="69900"/>
                  </a:lnTo>
                  <a:lnTo>
                    <a:pt x="806704" y="47955"/>
                  </a:lnTo>
                  <a:close/>
                </a:path>
                <a:path w="838200" h="118110">
                  <a:moveTo>
                    <a:pt x="812800" y="47955"/>
                  </a:moveTo>
                  <a:lnTo>
                    <a:pt x="806704" y="47955"/>
                  </a:lnTo>
                  <a:lnTo>
                    <a:pt x="806704" y="69900"/>
                  </a:lnTo>
                  <a:lnTo>
                    <a:pt x="812800" y="69900"/>
                  </a:lnTo>
                  <a:lnTo>
                    <a:pt x="812800" y="47955"/>
                  </a:lnTo>
                  <a:close/>
                </a:path>
                <a:path w="838200" h="118110">
                  <a:moveTo>
                    <a:pt x="737235" y="0"/>
                  </a:moveTo>
                  <a:lnTo>
                    <a:pt x="729361" y="2031"/>
                  </a:lnTo>
                  <a:lnTo>
                    <a:pt x="725932" y="8127"/>
                  </a:lnTo>
                  <a:lnTo>
                    <a:pt x="722376" y="14135"/>
                  </a:lnTo>
                  <a:lnTo>
                    <a:pt x="724407" y="21907"/>
                  </a:lnTo>
                  <a:lnTo>
                    <a:pt x="787893" y="58927"/>
                  </a:lnTo>
                  <a:lnTo>
                    <a:pt x="806704" y="47955"/>
                  </a:lnTo>
                  <a:lnTo>
                    <a:pt x="812800" y="47955"/>
                  </a:lnTo>
                  <a:lnTo>
                    <a:pt x="812800" y="46227"/>
                  </a:lnTo>
                  <a:lnTo>
                    <a:pt x="816411" y="46227"/>
                  </a:lnTo>
                  <a:lnTo>
                    <a:pt x="743204" y="3555"/>
                  </a:lnTo>
                  <a:lnTo>
                    <a:pt x="7372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6351" y="4410455"/>
              <a:ext cx="1036320" cy="3108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81799" y="4487163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838200" y="46228"/>
                  </a:moveTo>
                  <a:lnTo>
                    <a:pt x="736600" y="46228"/>
                  </a:lnTo>
                  <a:lnTo>
                    <a:pt x="736600" y="71628"/>
                  </a:lnTo>
                  <a:lnTo>
                    <a:pt x="838200" y="71628"/>
                  </a:lnTo>
                  <a:lnTo>
                    <a:pt x="838200" y="46228"/>
                  </a:lnTo>
                  <a:close/>
                </a:path>
                <a:path w="838200" h="118110">
                  <a:moveTo>
                    <a:pt x="660400" y="46228"/>
                  </a:moveTo>
                  <a:lnTo>
                    <a:pt x="558800" y="46228"/>
                  </a:lnTo>
                  <a:lnTo>
                    <a:pt x="558800" y="71628"/>
                  </a:lnTo>
                  <a:lnTo>
                    <a:pt x="660400" y="71628"/>
                  </a:lnTo>
                  <a:lnTo>
                    <a:pt x="660400" y="46228"/>
                  </a:lnTo>
                  <a:close/>
                </a:path>
                <a:path w="838200" h="118110">
                  <a:moveTo>
                    <a:pt x="482600" y="46228"/>
                  </a:moveTo>
                  <a:lnTo>
                    <a:pt x="381000" y="46228"/>
                  </a:lnTo>
                  <a:lnTo>
                    <a:pt x="381000" y="71628"/>
                  </a:lnTo>
                  <a:lnTo>
                    <a:pt x="482600" y="71628"/>
                  </a:lnTo>
                  <a:lnTo>
                    <a:pt x="482600" y="46228"/>
                  </a:lnTo>
                  <a:close/>
                </a:path>
                <a:path w="838200" h="118110">
                  <a:moveTo>
                    <a:pt x="304800" y="46228"/>
                  </a:moveTo>
                  <a:lnTo>
                    <a:pt x="203200" y="46228"/>
                  </a:lnTo>
                  <a:lnTo>
                    <a:pt x="203200" y="71628"/>
                  </a:lnTo>
                  <a:lnTo>
                    <a:pt x="304800" y="71628"/>
                  </a:lnTo>
                  <a:lnTo>
                    <a:pt x="304800" y="46228"/>
                  </a:lnTo>
                  <a:close/>
                </a:path>
                <a:path w="838200" h="118110">
                  <a:moveTo>
                    <a:pt x="100965" y="0"/>
                  </a:moveTo>
                  <a:lnTo>
                    <a:pt x="0" y="58928"/>
                  </a:lnTo>
                  <a:lnTo>
                    <a:pt x="94996" y="114300"/>
                  </a:lnTo>
                  <a:lnTo>
                    <a:pt x="100965" y="117856"/>
                  </a:lnTo>
                  <a:lnTo>
                    <a:pt x="108839" y="115824"/>
                  </a:lnTo>
                  <a:lnTo>
                    <a:pt x="112268" y="109728"/>
                  </a:lnTo>
                  <a:lnTo>
                    <a:pt x="115824" y="103631"/>
                  </a:lnTo>
                  <a:lnTo>
                    <a:pt x="113792" y="95885"/>
                  </a:lnTo>
                  <a:lnTo>
                    <a:pt x="72208" y="71628"/>
                  </a:lnTo>
                  <a:lnTo>
                    <a:pt x="25400" y="71628"/>
                  </a:lnTo>
                  <a:lnTo>
                    <a:pt x="25400" y="46228"/>
                  </a:lnTo>
                  <a:lnTo>
                    <a:pt x="71990" y="46228"/>
                  </a:lnTo>
                  <a:lnTo>
                    <a:pt x="113792" y="21843"/>
                  </a:lnTo>
                  <a:lnTo>
                    <a:pt x="115824" y="14097"/>
                  </a:lnTo>
                  <a:lnTo>
                    <a:pt x="112268" y="8000"/>
                  </a:lnTo>
                  <a:lnTo>
                    <a:pt x="108839" y="2031"/>
                  </a:lnTo>
                  <a:lnTo>
                    <a:pt x="100965" y="0"/>
                  </a:lnTo>
                  <a:close/>
                </a:path>
                <a:path w="838200" h="118110">
                  <a:moveTo>
                    <a:pt x="71990" y="46228"/>
                  </a:moveTo>
                  <a:lnTo>
                    <a:pt x="25400" y="46228"/>
                  </a:lnTo>
                  <a:lnTo>
                    <a:pt x="25400" y="71628"/>
                  </a:lnTo>
                  <a:lnTo>
                    <a:pt x="72208" y="71628"/>
                  </a:lnTo>
                  <a:lnTo>
                    <a:pt x="69160" y="69850"/>
                  </a:lnTo>
                  <a:lnTo>
                    <a:pt x="31496" y="69850"/>
                  </a:lnTo>
                  <a:lnTo>
                    <a:pt x="31496" y="47879"/>
                  </a:lnTo>
                  <a:lnTo>
                    <a:pt x="69160" y="47879"/>
                  </a:lnTo>
                  <a:lnTo>
                    <a:pt x="71990" y="46228"/>
                  </a:lnTo>
                  <a:close/>
                </a:path>
                <a:path w="838200" h="118110">
                  <a:moveTo>
                    <a:pt x="127000" y="46228"/>
                  </a:moveTo>
                  <a:lnTo>
                    <a:pt x="71990" y="46228"/>
                  </a:lnTo>
                  <a:lnTo>
                    <a:pt x="50328" y="58864"/>
                  </a:lnTo>
                  <a:lnTo>
                    <a:pt x="72208" y="71628"/>
                  </a:lnTo>
                  <a:lnTo>
                    <a:pt x="127000" y="71628"/>
                  </a:lnTo>
                  <a:lnTo>
                    <a:pt x="127000" y="46228"/>
                  </a:lnTo>
                  <a:close/>
                </a:path>
                <a:path w="838200" h="118110">
                  <a:moveTo>
                    <a:pt x="31496" y="47879"/>
                  </a:moveTo>
                  <a:lnTo>
                    <a:pt x="31496" y="69850"/>
                  </a:lnTo>
                  <a:lnTo>
                    <a:pt x="50328" y="58864"/>
                  </a:lnTo>
                  <a:lnTo>
                    <a:pt x="31496" y="47879"/>
                  </a:lnTo>
                  <a:close/>
                </a:path>
                <a:path w="838200" h="118110">
                  <a:moveTo>
                    <a:pt x="50328" y="58864"/>
                  </a:moveTo>
                  <a:lnTo>
                    <a:pt x="31496" y="69850"/>
                  </a:lnTo>
                  <a:lnTo>
                    <a:pt x="69160" y="69850"/>
                  </a:lnTo>
                  <a:lnTo>
                    <a:pt x="50328" y="58864"/>
                  </a:lnTo>
                  <a:close/>
                </a:path>
                <a:path w="838200" h="118110">
                  <a:moveTo>
                    <a:pt x="69160" y="47879"/>
                  </a:moveTo>
                  <a:lnTo>
                    <a:pt x="31496" y="47879"/>
                  </a:lnTo>
                  <a:lnTo>
                    <a:pt x="50328" y="58864"/>
                  </a:lnTo>
                  <a:lnTo>
                    <a:pt x="69160" y="4787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6351" y="5503163"/>
              <a:ext cx="1036320" cy="31089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781799" y="5579872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838200" y="46227"/>
                  </a:moveTo>
                  <a:lnTo>
                    <a:pt x="736600" y="46227"/>
                  </a:lnTo>
                  <a:lnTo>
                    <a:pt x="7366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838200" h="118110">
                  <a:moveTo>
                    <a:pt x="6604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660400" y="71627"/>
                  </a:lnTo>
                  <a:lnTo>
                    <a:pt x="660400" y="46227"/>
                  </a:lnTo>
                  <a:close/>
                </a:path>
                <a:path w="838200" h="118110">
                  <a:moveTo>
                    <a:pt x="482600" y="46227"/>
                  </a:moveTo>
                  <a:lnTo>
                    <a:pt x="381000" y="46227"/>
                  </a:lnTo>
                  <a:lnTo>
                    <a:pt x="3810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838200" h="118110">
                  <a:moveTo>
                    <a:pt x="3048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304800" y="71627"/>
                  </a:lnTo>
                  <a:lnTo>
                    <a:pt x="304800" y="46227"/>
                  </a:lnTo>
                  <a:close/>
                </a:path>
                <a:path w="838200" h="118110">
                  <a:moveTo>
                    <a:pt x="100965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100965" y="117881"/>
                  </a:lnTo>
                  <a:lnTo>
                    <a:pt x="108839" y="115836"/>
                  </a:lnTo>
                  <a:lnTo>
                    <a:pt x="112268" y="109778"/>
                  </a:lnTo>
                  <a:lnTo>
                    <a:pt x="115824" y="103720"/>
                  </a:lnTo>
                  <a:lnTo>
                    <a:pt x="113792" y="95935"/>
                  </a:lnTo>
                  <a:lnTo>
                    <a:pt x="72077" y="71627"/>
                  </a:lnTo>
                  <a:lnTo>
                    <a:pt x="25400" y="71627"/>
                  </a:lnTo>
                  <a:lnTo>
                    <a:pt x="25400" y="46227"/>
                  </a:lnTo>
                  <a:lnTo>
                    <a:pt x="72088" y="46227"/>
                  </a:lnTo>
                  <a:lnTo>
                    <a:pt x="113792" y="21907"/>
                  </a:lnTo>
                  <a:lnTo>
                    <a:pt x="115824" y="14135"/>
                  </a:lnTo>
                  <a:lnTo>
                    <a:pt x="112268" y="8127"/>
                  </a:lnTo>
                  <a:lnTo>
                    <a:pt x="108839" y="2031"/>
                  </a:lnTo>
                  <a:lnTo>
                    <a:pt x="100965" y="0"/>
                  </a:lnTo>
                  <a:close/>
                </a:path>
                <a:path w="838200" h="118110">
                  <a:moveTo>
                    <a:pt x="72088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2077" y="71627"/>
                  </a:lnTo>
                  <a:lnTo>
                    <a:pt x="69117" y="69900"/>
                  </a:lnTo>
                  <a:lnTo>
                    <a:pt x="31496" y="69900"/>
                  </a:lnTo>
                  <a:lnTo>
                    <a:pt x="31496" y="47955"/>
                  </a:lnTo>
                  <a:lnTo>
                    <a:pt x="69126" y="47955"/>
                  </a:lnTo>
                  <a:lnTo>
                    <a:pt x="72088" y="46227"/>
                  </a:lnTo>
                  <a:close/>
                </a:path>
                <a:path w="838200" h="118110">
                  <a:moveTo>
                    <a:pt x="127000" y="46227"/>
                  </a:moveTo>
                  <a:lnTo>
                    <a:pt x="72088" y="46227"/>
                  </a:lnTo>
                  <a:lnTo>
                    <a:pt x="50309" y="58929"/>
                  </a:lnTo>
                  <a:lnTo>
                    <a:pt x="72077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838200" h="118110">
                  <a:moveTo>
                    <a:pt x="31496" y="47955"/>
                  </a:moveTo>
                  <a:lnTo>
                    <a:pt x="31496" y="69900"/>
                  </a:lnTo>
                  <a:lnTo>
                    <a:pt x="50309" y="58929"/>
                  </a:lnTo>
                  <a:lnTo>
                    <a:pt x="31496" y="47955"/>
                  </a:lnTo>
                  <a:close/>
                </a:path>
                <a:path w="838200" h="118110">
                  <a:moveTo>
                    <a:pt x="50309" y="58929"/>
                  </a:moveTo>
                  <a:lnTo>
                    <a:pt x="31496" y="69900"/>
                  </a:lnTo>
                  <a:lnTo>
                    <a:pt x="69117" y="69900"/>
                  </a:lnTo>
                  <a:lnTo>
                    <a:pt x="50309" y="58929"/>
                  </a:lnTo>
                  <a:close/>
                </a:path>
                <a:path w="838200" h="118110">
                  <a:moveTo>
                    <a:pt x="69126" y="47955"/>
                  </a:moveTo>
                  <a:lnTo>
                    <a:pt x="31496" y="47955"/>
                  </a:lnTo>
                  <a:lnTo>
                    <a:pt x="50311" y="58927"/>
                  </a:lnTo>
                  <a:lnTo>
                    <a:pt x="69126" y="4795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59740" y="4286250"/>
            <a:ext cx="138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9740" y="5353303"/>
            <a:ext cx="1250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82688" y="4210050"/>
            <a:ext cx="1250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19009" y="5353303"/>
            <a:ext cx="1250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8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7340" y="6270752"/>
            <a:ext cx="671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Calibri"/>
                <a:cs typeface="Calibri"/>
              </a:rPr>
              <a:t>Note</a:t>
            </a:r>
            <a:r>
              <a:rPr sz="1400" spc="-5" dirty="0">
                <a:latin typeface="Calibri"/>
                <a:cs typeface="Calibri"/>
              </a:rPr>
              <a:t>,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differ from </a:t>
            </a:r>
            <a:r>
              <a:rPr sz="1400" spc="-5" dirty="0">
                <a:latin typeface="Calibri"/>
                <a:cs typeface="Calibri"/>
              </a:rPr>
              <a:t>one compiler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other,</a:t>
            </a:r>
            <a:r>
              <a:rPr sz="1400" spc="-5" dirty="0">
                <a:latin typeface="Calibri"/>
                <a:cs typeface="Calibri"/>
              </a:rPr>
              <a:t> this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issue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discussed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later.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83" y="185737"/>
            <a:ext cx="8954770" cy="6619240"/>
            <a:chOff x="130183" y="185737"/>
            <a:chExt cx="8954770" cy="6619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643" y="493395"/>
              <a:ext cx="1795691" cy="220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044" y="491109"/>
              <a:ext cx="286004" cy="217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3220" y="487045"/>
              <a:ext cx="1171194" cy="2322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8947" y="529336"/>
              <a:ext cx="180721" cy="180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7881" y="1651894"/>
              <a:ext cx="1807245" cy="24046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1694510"/>
            <a:ext cx="1825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Syntax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16610" algn="l"/>
                <a:tab pos="1743710" algn="l"/>
              </a:tabLst>
            </a:pPr>
            <a:r>
              <a:rPr sz="200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	name	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2822575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371469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9740" y="3371469"/>
            <a:ext cx="55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4802" y="3371469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al_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	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5609" y="2787776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ble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4056" y="749808"/>
            <a:ext cx="1390015" cy="1468120"/>
            <a:chOff x="6544056" y="749808"/>
            <a:chExt cx="1390015" cy="14681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749808"/>
              <a:ext cx="1389888" cy="14676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1300" y="777875"/>
              <a:ext cx="1295400" cy="1371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91300" y="777875"/>
              <a:ext cx="1295400" cy="1371600"/>
            </a:xfrm>
            <a:custGeom>
              <a:avLst/>
              <a:gdLst/>
              <a:ahLst/>
              <a:cxnLst/>
              <a:rect l="l" t="t" r="r" b="b"/>
              <a:pathLst>
                <a:path w="1295400" h="1371600">
                  <a:moveTo>
                    <a:pt x="0" y="523875"/>
                  </a:moveTo>
                  <a:lnTo>
                    <a:pt x="647700" y="0"/>
                  </a:lnTo>
                  <a:lnTo>
                    <a:pt x="1295400" y="523875"/>
                  </a:lnTo>
                  <a:lnTo>
                    <a:pt x="1048003" y="1371600"/>
                  </a:lnTo>
                  <a:lnTo>
                    <a:pt x="247396" y="1371600"/>
                  </a:lnTo>
                  <a:lnTo>
                    <a:pt x="0" y="523875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04050" y="1460703"/>
            <a:ext cx="472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9976" y="4326635"/>
            <a:ext cx="4883150" cy="2113915"/>
            <a:chOff x="569976" y="4326635"/>
            <a:chExt cx="4883150" cy="211391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400" y="4648451"/>
              <a:ext cx="2310300" cy="13974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9976" y="4326635"/>
              <a:ext cx="3790188" cy="21137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9600" y="4419599"/>
              <a:ext cx="3657600" cy="1981200"/>
            </a:xfrm>
            <a:custGeom>
              <a:avLst/>
              <a:gdLst/>
              <a:ahLst/>
              <a:cxnLst/>
              <a:rect l="l" t="t" r="r" b="b"/>
              <a:pathLst>
                <a:path w="3657600" h="19812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9" y="150399"/>
                  </a:lnTo>
                  <a:lnTo>
                    <a:pt x="80995" y="113561"/>
                  </a:lnTo>
                  <a:lnTo>
                    <a:pt x="113568" y="80989"/>
                  </a:lnTo>
                  <a:lnTo>
                    <a:pt x="150408" y="53195"/>
                  </a:lnTo>
                  <a:lnTo>
                    <a:pt x="191003" y="30688"/>
                  </a:lnTo>
                  <a:lnTo>
                    <a:pt x="234842" y="13979"/>
                  </a:lnTo>
                  <a:lnTo>
                    <a:pt x="281416" y="3580"/>
                  </a:lnTo>
                  <a:lnTo>
                    <a:pt x="330212" y="0"/>
                  </a:lnTo>
                  <a:lnTo>
                    <a:pt x="3327400" y="0"/>
                  </a:lnTo>
                  <a:lnTo>
                    <a:pt x="3376196" y="3580"/>
                  </a:lnTo>
                  <a:lnTo>
                    <a:pt x="3422768" y="13979"/>
                  </a:lnTo>
                  <a:lnTo>
                    <a:pt x="3466607" y="30688"/>
                  </a:lnTo>
                  <a:lnTo>
                    <a:pt x="3507200" y="53195"/>
                  </a:lnTo>
                  <a:lnTo>
                    <a:pt x="3544038" y="80989"/>
                  </a:lnTo>
                  <a:lnTo>
                    <a:pt x="3576610" y="113561"/>
                  </a:lnTo>
                  <a:lnTo>
                    <a:pt x="3604404" y="150399"/>
                  </a:lnTo>
                  <a:lnTo>
                    <a:pt x="3626911" y="190992"/>
                  </a:lnTo>
                  <a:lnTo>
                    <a:pt x="3643620" y="234831"/>
                  </a:lnTo>
                  <a:lnTo>
                    <a:pt x="3654019" y="281403"/>
                  </a:lnTo>
                  <a:lnTo>
                    <a:pt x="3657600" y="330200"/>
                  </a:lnTo>
                  <a:lnTo>
                    <a:pt x="3657600" y="1650987"/>
                  </a:lnTo>
                  <a:lnTo>
                    <a:pt x="3654019" y="1699783"/>
                  </a:lnTo>
                  <a:lnTo>
                    <a:pt x="3643620" y="1746357"/>
                  </a:lnTo>
                  <a:lnTo>
                    <a:pt x="3626911" y="1790196"/>
                  </a:lnTo>
                  <a:lnTo>
                    <a:pt x="3604404" y="1830791"/>
                  </a:lnTo>
                  <a:lnTo>
                    <a:pt x="3576610" y="1867631"/>
                  </a:lnTo>
                  <a:lnTo>
                    <a:pt x="3544038" y="1900204"/>
                  </a:lnTo>
                  <a:lnTo>
                    <a:pt x="3507200" y="1928000"/>
                  </a:lnTo>
                  <a:lnTo>
                    <a:pt x="3466607" y="1950509"/>
                  </a:lnTo>
                  <a:lnTo>
                    <a:pt x="3422768" y="1967219"/>
                  </a:lnTo>
                  <a:lnTo>
                    <a:pt x="3376196" y="1977619"/>
                  </a:lnTo>
                  <a:lnTo>
                    <a:pt x="3327400" y="1981200"/>
                  </a:lnTo>
                  <a:lnTo>
                    <a:pt x="330212" y="1981200"/>
                  </a:lnTo>
                  <a:lnTo>
                    <a:pt x="281416" y="1977619"/>
                  </a:lnTo>
                  <a:lnTo>
                    <a:pt x="234842" y="1967219"/>
                  </a:lnTo>
                  <a:lnTo>
                    <a:pt x="191003" y="1950509"/>
                  </a:lnTo>
                  <a:lnTo>
                    <a:pt x="150408" y="1928000"/>
                  </a:lnTo>
                  <a:lnTo>
                    <a:pt x="113568" y="1900204"/>
                  </a:lnTo>
                  <a:lnTo>
                    <a:pt x="80995" y="1867631"/>
                  </a:lnTo>
                  <a:lnTo>
                    <a:pt x="53199" y="1830791"/>
                  </a:lnTo>
                  <a:lnTo>
                    <a:pt x="30690" y="1790196"/>
                  </a:lnTo>
                  <a:lnTo>
                    <a:pt x="13980" y="1746357"/>
                  </a:lnTo>
                  <a:lnTo>
                    <a:pt x="3580" y="1699783"/>
                  </a:lnTo>
                  <a:lnTo>
                    <a:pt x="0" y="1650987"/>
                  </a:lnTo>
                  <a:lnTo>
                    <a:pt x="0" y="3302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059" y="4588763"/>
              <a:ext cx="1924812" cy="3108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83508" y="4665471"/>
              <a:ext cx="1727200" cy="118110"/>
            </a:xfrm>
            <a:custGeom>
              <a:avLst/>
              <a:gdLst/>
              <a:ahLst/>
              <a:cxnLst/>
              <a:rect l="l" t="t" r="r" b="b"/>
              <a:pathLst>
                <a:path w="1727200" h="118110">
                  <a:moveTo>
                    <a:pt x="1726691" y="46227"/>
                  </a:moveTo>
                  <a:lnTo>
                    <a:pt x="1625091" y="46227"/>
                  </a:lnTo>
                  <a:lnTo>
                    <a:pt x="1625091" y="71627"/>
                  </a:lnTo>
                  <a:lnTo>
                    <a:pt x="1726691" y="71627"/>
                  </a:lnTo>
                  <a:lnTo>
                    <a:pt x="1726691" y="46227"/>
                  </a:lnTo>
                  <a:close/>
                </a:path>
                <a:path w="1727200" h="118110">
                  <a:moveTo>
                    <a:pt x="1548891" y="46227"/>
                  </a:moveTo>
                  <a:lnTo>
                    <a:pt x="1447291" y="46227"/>
                  </a:lnTo>
                  <a:lnTo>
                    <a:pt x="1447291" y="71627"/>
                  </a:lnTo>
                  <a:lnTo>
                    <a:pt x="1548891" y="71627"/>
                  </a:lnTo>
                  <a:lnTo>
                    <a:pt x="1548891" y="46227"/>
                  </a:lnTo>
                  <a:close/>
                </a:path>
                <a:path w="1727200" h="118110">
                  <a:moveTo>
                    <a:pt x="1371091" y="46227"/>
                  </a:moveTo>
                  <a:lnTo>
                    <a:pt x="1269491" y="46227"/>
                  </a:lnTo>
                  <a:lnTo>
                    <a:pt x="1269491" y="71627"/>
                  </a:lnTo>
                  <a:lnTo>
                    <a:pt x="1371091" y="71627"/>
                  </a:lnTo>
                  <a:lnTo>
                    <a:pt x="1371091" y="46227"/>
                  </a:lnTo>
                  <a:close/>
                </a:path>
                <a:path w="1727200" h="118110">
                  <a:moveTo>
                    <a:pt x="1193291" y="46227"/>
                  </a:moveTo>
                  <a:lnTo>
                    <a:pt x="1091691" y="46227"/>
                  </a:lnTo>
                  <a:lnTo>
                    <a:pt x="1091691" y="71627"/>
                  </a:lnTo>
                  <a:lnTo>
                    <a:pt x="1193291" y="71627"/>
                  </a:lnTo>
                  <a:lnTo>
                    <a:pt x="1193291" y="46227"/>
                  </a:lnTo>
                  <a:close/>
                </a:path>
                <a:path w="1727200" h="118110">
                  <a:moveTo>
                    <a:pt x="1015491" y="46227"/>
                  </a:moveTo>
                  <a:lnTo>
                    <a:pt x="913891" y="46227"/>
                  </a:lnTo>
                  <a:lnTo>
                    <a:pt x="913891" y="71627"/>
                  </a:lnTo>
                  <a:lnTo>
                    <a:pt x="1015491" y="71627"/>
                  </a:lnTo>
                  <a:lnTo>
                    <a:pt x="1015491" y="46227"/>
                  </a:lnTo>
                  <a:close/>
                </a:path>
                <a:path w="1727200" h="118110">
                  <a:moveTo>
                    <a:pt x="837691" y="46227"/>
                  </a:moveTo>
                  <a:lnTo>
                    <a:pt x="736091" y="46227"/>
                  </a:lnTo>
                  <a:lnTo>
                    <a:pt x="736091" y="71627"/>
                  </a:lnTo>
                  <a:lnTo>
                    <a:pt x="837691" y="71627"/>
                  </a:lnTo>
                  <a:lnTo>
                    <a:pt x="837691" y="46227"/>
                  </a:lnTo>
                  <a:close/>
                </a:path>
                <a:path w="1727200" h="118110">
                  <a:moveTo>
                    <a:pt x="659891" y="46227"/>
                  </a:moveTo>
                  <a:lnTo>
                    <a:pt x="558291" y="46227"/>
                  </a:lnTo>
                  <a:lnTo>
                    <a:pt x="558291" y="71627"/>
                  </a:lnTo>
                  <a:lnTo>
                    <a:pt x="659891" y="71627"/>
                  </a:lnTo>
                  <a:lnTo>
                    <a:pt x="659891" y="46227"/>
                  </a:lnTo>
                  <a:close/>
                </a:path>
                <a:path w="1727200" h="118110">
                  <a:moveTo>
                    <a:pt x="482091" y="46227"/>
                  </a:moveTo>
                  <a:lnTo>
                    <a:pt x="380491" y="46227"/>
                  </a:lnTo>
                  <a:lnTo>
                    <a:pt x="380491" y="71627"/>
                  </a:lnTo>
                  <a:lnTo>
                    <a:pt x="482091" y="71627"/>
                  </a:lnTo>
                  <a:lnTo>
                    <a:pt x="482091" y="46227"/>
                  </a:lnTo>
                  <a:close/>
                </a:path>
                <a:path w="1727200" h="118110">
                  <a:moveTo>
                    <a:pt x="304291" y="46227"/>
                  </a:moveTo>
                  <a:lnTo>
                    <a:pt x="202691" y="46227"/>
                  </a:lnTo>
                  <a:lnTo>
                    <a:pt x="202691" y="71627"/>
                  </a:lnTo>
                  <a:lnTo>
                    <a:pt x="304291" y="71627"/>
                  </a:lnTo>
                  <a:lnTo>
                    <a:pt x="304291" y="46227"/>
                  </a:lnTo>
                  <a:close/>
                </a:path>
                <a:path w="1727200" h="118110">
                  <a:moveTo>
                    <a:pt x="101091" y="0"/>
                  </a:moveTo>
                  <a:lnTo>
                    <a:pt x="0" y="58927"/>
                  </a:lnTo>
                  <a:lnTo>
                    <a:pt x="101091" y="117855"/>
                  </a:lnTo>
                  <a:lnTo>
                    <a:pt x="108838" y="115823"/>
                  </a:lnTo>
                  <a:lnTo>
                    <a:pt x="112394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72117" y="71627"/>
                  </a:lnTo>
                  <a:lnTo>
                    <a:pt x="25145" y="71627"/>
                  </a:lnTo>
                  <a:lnTo>
                    <a:pt x="25145" y="46227"/>
                  </a:lnTo>
                  <a:lnTo>
                    <a:pt x="72117" y="46227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394" y="8127"/>
                  </a:lnTo>
                  <a:lnTo>
                    <a:pt x="108838" y="2031"/>
                  </a:lnTo>
                  <a:lnTo>
                    <a:pt x="101091" y="0"/>
                  </a:lnTo>
                  <a:close/>
                </a:path>
                <a:path w="1727200" h="118110">
                  <a:moveTo>
                    <a:pt x="72117" y="46227"/>
                  </a:moveTo>
                  <a:lnTo>
                    <a:pt x="25145" y="46227"/>
                  </a:lnTo>
                  <a:lnTo>
                    <a:pt x="25145" y="71627"/>
                  </a:lnTo>
                  <a:lnTo>
                    <a:pt x="72117" y="71627"/>
                  </a:lnTo>
                  <a:lnTo>
                    <a:pt x="69069" y="69850"/>
                  </a:lnTo>
                  <a:lnTo>
                    <a:pt x="31622" y="69850"/>
                  </a:lnTo>
                  <a:lnTo>
                    <a:pt x="31622" y="48005"/>
                  </a:lnTo>
                  <a:lnTo>
                    <a:pt x="69069" y="48005"/>
                  </a:lnTo>
                  <a:lnTo>
                    <a:pt x="72117" y="46227"/>
                  </a:lnTo>
                  <a:close/>
                </a:path>
                <a:path w="1727200" h="118110">
                  <a:moveTo>
                    <a:pt x="126491" y="46227"/>
                  </a:moveTo>
                  <a:lnTo>
                    <a:pt x="72117" y="46227"/>
                  </a:lnTo>
                  <a:lnTo>
                    <a:pt x="50346" y="58927"/>
                  </a:lnTo>
                  <a:lnTo>
                    <a:pt x="72117" y="71627"/>
                  </a:lnTo>
                  <a:lnTo>
                    <a:pt x="126491" y="71627"/>
                  </a:lnTo>
                  <a:lnTo>
                    <a:pt x="126491" y="46227"/>
                  </a:lnTo>
                  <a:close/>
                </a:path>
                <a:path w="1727200" h="118110">
                  <a:moveTo>
                    <a:pt x="31622" y="48005"/>
                  </a:moveTo>
                  <a:lnTo>
                    <a:pt x="31622" y="69850"/>
                  </a:lnTo>
                  <a:lnTo>
                    <a:pt x="50346" y="58927"/>
                  </a:lnTo>
                  <a:lnTo>
                    <a:pt x="31622" y="48005"/>
                  </a:lnTo>
                  <a:close/>
                </a:path>
                <a:path w="1727200" h="118110">
                  <a:moveTo>
                    <a:pt x="50346" y="58927"/>
                  </a:moveTo>
                  <a:lnTo>
                    <a:pt x="31622" y="69850"/>
                  </a:lnTo>
                  <a:lnTo>
                    <a:pt x="69069" y="69850"/>
                  </a:lnTo>
                  <a:lnTo>
                    <a:pt x="50346" y="58927"/>
                  </a:lnTo>
                  <a:close/>
                </a:path>
                <a:path w="1727200" h="118110">
                  <a:moveTo>
                    <a:pt x="69069" y="48005"/>
                  </a:moveTo>
                  <a:lnTo>
                    <a:pt x="31622" y="48005"/>
                  </a:lnTo>
                  <a:lnTo>
                    <a:pt x="50346" y="58927"/>
                  </a:lnTo>
                  <a:lnTo>
                    <a:pt x="69069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2152" y="5274563"/>
              <a:ext cx="1924812" cy="3108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57599" y="5351271"/>
              <a:ext cx="1727200" cy="118110"/>
            </a:xfrm>
            <a:custGeom>
              <a:avLst/>
              <a:gdLst/>
              <a:ahLst/>
              <a:cxnLst/>
              <a:rect l="l" t="t" r="r" b="b"/>
              <a:pathLst>
                <a:path w="1727200" h="118110">
                  <a:moveTo>
                    <a:pt x="1726691" y="46227"/>
                  </a:moveTo>
                  <a:lnTo>
                    <a:pt x="1625091" y="46227"/>
                  </a:lnTo>
                  <a:lnTo>
                    <a:pt x="1625091" y="71627"/>
                  </a:lnTo>
                  <a:lnTo>
                    <a:pt x="1726691" y="71627"/>
                  </a:lnTo>
                  <a:lnTo>
                    <a:pt x="1726691" y="46227"/>
                  </a:lnTo>
                  <a:close/>
                </a:path>
                <a:path w="1727200" h="118110">
                  <a:moveTo>
                    <a:pt x="1548891" y="46227"/>
                  </a:moveTo>
                  <a:lnTo>
                    <a:pt x="1447291" y="46227"/>
                  </a:lnTo>
                  <a:lnTo>
                    <a:pt x="1447291" y="71627"/>
                  </a:lnTo>
                  <a:lnTo>
                    <a:pt x="1548891" y="71627"/>
                  </a:lnTo>
                  <a:lnTo>
                    <a:pt x="1548891" y="46227"/>
                  </a:lnTo>
                  <a:close/>
                </a:path>
                <a:path w="1727200" h="118110">
                  <a:moveTo>
                    <a:pt x="1371091" y="46227"/>
                  </a:moveTo>
                  <a:lnTo>
                    <a:pt x="1269491" y="46227"/>
                  </a:lnTo>
                  <a:lnTo>
                    <a:pt x="1269491" y="71627"/>
                  </a:lnTo>
                  <a:lnTo>
                    <a:pt x="1371091" y="71627"/>
                  </a:lnTo>
                  <a:lnTo>
                    <a:pt x="1371091" y="46227"/>
                  </a:lnTo>
                  <a:close/>
                </a:path>
                <a:path w="1727200" h="118110">
                  <a:moveTo>
                    <a:pt x="1193291" y="46227"/>
                  </a:moveTo>
                  <a:lnTo>
                    <a:pt x="1091691" y="46227"/>
                  </a:lnTo>
                  <a:lnTo>
                    <a:pt x="1091691" y="71627"/>
                  </a:lnTo>
                  <a:lnTo>
                    <a:pt x="1193291" y="71627"/>
                  </a:lnTo>
                  <a:lnTo>
                    <a:pt x="1193291" y="46227"/>
                  </a:lnTo>
                  <a:close/>
                </a:path>
                <a:path w="1727200" h="118110">
                  <a:moveTo>
                    <a:pt x="1015491" y="46227"/>
                  </a:moveTo>
                  <a:lnTo>
                    <a:pt x="913891" y="46227"/>
                  </a:lnTo>
                  <a:lnTo>
                    <a:pt x="913891" y="71627"/>
                  </a:lnTo>
                  <a:lnTo>
                    <a:pt x="1015491" y="71627"/>
                  </a:lnTo>
                  <a:lnTo>
                    <a:pt x="1015491" y="46227"/>
                  </a:lnTo>
                  <a:close/>
                </a:path>
                <a:path w="1727200" h="118110">
                  <a:moveTo>
                    <a:pt x="837691" y="46227"/>
                  </a:moveTo>
                  <a:lnTo>
                    <a:pt x="736091" y="46227"/>
                  </a:lnTo>
                  <a:lnTo>
                    <a:pt x="736091" y="71627"/>
                  </a:lnTo>
                  <a:lnTo>
                    <a:pt x="837691" y="71627"/>
                  </a:lnTo>
                  <a:lnTo>
                    <a:pt x="837691" y="46227"/>
                  </a:lnTo>
                  <a:close/>
                </a:path>
                <a:path w="1727200" h="118110">
                  <a:moveTo>
                    <a:pt x="659891" y="46227"/>
                  </a:moveTo>
                  <a:lnTo>
                    <a:pt x="558291" y="46227"/>
                  </a:lnTo>
                  <a:lnTo>
                    <a:pt x="558291" y="71627"/>
                  </a:lnTo>
                  <a:lnTo>
                    <a:pt x="659891" y="71627"/>
                  </a:lnTo>
                  <a:lnTo>
                    <a:pt x="659891" y="46227"/>
                  </a:lnTo>
                  <a:close/>
                </a:path>
                <a:path w="1727200" h="118110">
                  <a:moveTo>
                    <a:pt x="482091" y="46227"/>
                  </a:moveTo>
                  <a:lnTo>
                    <a:pt x="380491" y="46227"/>
                  </a:lnTo>
                  <a:lnTo>
                    <a:pt x="380491" y="71627"/>
                  </a:lnTo>
                  <a:lnTo>
                    <a:pt x="482091" y="71627"/>
                  </a:lnTo>
                  <a:lnTo>
                    <a:pt x="482091" y="46227"/>
                  </a:lnTo>
                  <a:close/>
                </a:path>
                <a:path w="1727200" h="118110">
                  <a:moveTo>
                    <a:pt x="304291" y="46227"/>
                  </a:moveTo>
                  <a:lnTo>
                    <a:pt x="202691" y="46227"/>
                  </a:lnTo>
                  <a:lnTo>
                    <a:pt x="202691" y="71627"/>
                  </a:lnTo>
                  <a:lnTo>
                    <a:pt x="304291" y="71627"/>
                  </a:lnTo>
                  <a:lnTo>
                    <a:pt x="304291" y="46227"/>
                  </a:lnTo>
                  <a:close/>
                </a:path>
                <a:path w="1727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299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399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7272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49"/>
                  </a:lnTo>
                  <a:lnTo>
                    <a:pt x="31496" y="69849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727200" h="118110">
                  <a:moveTo>
                    <a:pt x="126491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26491" y="71627"/>
                  </a:lnTo>
                  <a:lnTo>
                    <a:pt x="126491" y="46227"/>
                  </a:lnTo>
                  <a:close/>
                </a:path>
                <a:path w="1727200" h="118110">
                  <a:moveTo>
                    <a:pt x="31496" y="48005"/>
                  </a:moveTo>
                  <a:lnTo>
                    <a:pt x="31496" y="69849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7200" h="118110">
                  <a:moveTo>
                    <a:pt x="50219" y="58927"/>
                  </a:moveTo>
                  <a:lnTo>
                    <a:pt x="31496" y="69849"/>
                  </a:lnTo>
                  <a:lnTo>
                    <a:pt x="68942" y="69849"/>
                  </a:lnTo>
                  <a:lnTo>
                    <a:pt x="50219" y="58927"/>
                  </a:lnTo>
                  <a:close/>
                </a:path>
                <a:path w="1727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2152" y="5884163"/>
              <a:ext cx="1924812" cy="3108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57599" y="5960846"/>
              <a:ext cx="1727200" cy="118110"/>
            </a:xfrm>
            <a:custGeom>
              <a:avLst/>
              <a:gdLst/>
              <a:ahLst/>
              <a:cxnLst/>
              <a:rect l="l" t="t" r="r" b="b"/>
              <a:pathLst>
                <a:path w="1727200" h="118110">
                  <a:moveTo>
                    <a:pt x="1726691" y="46253"/>
                  </a:moveTo>
                  <a:lnTo>
                    <a:pt x="1625091" y="46253"/>
                  </a:lnTo>
                  <a:lnTo>
                    <a:pt x="1625091" y="71653"/>
                  </a:lnTo>
                  <a:lnTo>
                    <a:pt x="1726691" y="71653"/>
                  </a:lnTo>
                  <a:lnTo>
                    <a:pt x="1726691" y="46253"/>
                  </a:lnTo>
                  <a:close/>
                </a:path>
                <a:path w="1727200" h="118110">
                  <a:moveTo>
                    <a:pt x="1548891" y="46253"/>
                  </a:moveTo>
                  <a:lnTo>
                    <a:pt x="1447291" y="46253"/>
                  </a:lnTo>
                  <a:lnTo>
                    <a:pt x="1447291" y="71653"/>
                  </a:lnTo>
                  <a:lnTo>
                    <a:pt x="1548891" y="71653"/>
                  </a:lnTo>
                  <a:lnTo>
                    <a:pt x="1548891" y="46253"/>
                  </a:lnTo>
                  <a:close/>
                </a:path>
                <a:path w="1727200" h="118110">
                  <a:moveTo>
                    <a:pt x="1371091" y="46253"/>
                  </a:moveTo>
                  <a:lnTo>
                    <a:pt x="1269491" y="46253"/>
                  </a:lnTo>
                  <a:lnTo>
                    <a:pt x="1269491" y="71653"/>
                  </a:lnTo>
                  <a:lnTo>
                    <a:pt x="1371091" y="71653"/>
                  </a:lnTo>
                  <a:lnTo>
                    <a:pt x="1371091" y="46253"/>
                  </a:lnTo>
                  <a:close/>
                </a:path>
                <a:path w="1727200" h="118110">
                  <a:moveTo>
                    <a:pt x="1193291" y="46253"/>
                  </a:moveTo>
                  <a:lnTo>
                    <a:pt x="1091691" y="46253"/>
                  </a:lnTo>
                  <a:lnTo>
                    <a:pt x="1091691" y="71653"/>
                  </a:lnTo>
                  <a:lnTo>
                    <a:pt x="1193291" y="71653"/>
                  </a:lnTo>
                  <a:lnTo>
                    <a:pt x="1193291" y="46253"/>
                  </a:lnTo>
                  <a:close/>
                </a:path>
                <a:path w="1727200" h="118110">
                  <a:moveTo>
                    <a:pt x="1015491" y="46253"/>
                  </a:moveTo>
                  <a:lnTo>
                    <a:pt x="913891" y="46253"/>
                  </a:lnTo>
                  <a:lnTo>
                    <a:pt x="913891" y="71653"/>
                  </a:lnTo>
                  <a:lnTo>
                    <a:pt x="1015491" y="71653"/>
                  </a:lnTo>
                  <a:lnTo>
                    <a:pt x="1015491" y="46253"/>
                  </a:lnTo>
                  <a:close/>
                </a:path>
                <a:path w="1727200" h="118110">
                  <a:moveTo>
                    <a:pt x="837691" y="46253"/>
                  </a:moveTo>
                  <a:lnTo>
                    <a:pt x="736091" y="46253"/>
                  </a:lnTo>
                  <a:lnTo>
                    <a:pt x="736091" y="71653"/>
                  </a:lnTo>
                  <a:lnTo>
                    <a:pt x="837691" y="71653"/>
                  </a:lnTo>
                  <a:lnTo>
                    <a:pt x="837691" y="46253"/>
                  </a:lnTo>
                  <a:close/>
                </a:path>
                <a:path w="1727200" h="118110">
                  <a:moveTo>
                    <a:pt x="659891" y="46253"/>
                  </a:moveTo>
                  <a:lnTo>
                    <a:pt x="558291" y="46253"/>
                  </a:lnTo>
                  <a:lnTo>
                    <a:pt x="558291" y="71653"/>
                  </a:lnTo>
                  <a:lnTo>
                    <a:pt x="659891" y="71653"/>
                  </a:lnTo>
                  <a:lnTo>
                    <a:pt x="659891" y="46253"/>
                  </a:lnTo>
                  <a:close/>
                </a:path>
                <a:path w="1727200" h="118110">
                  <a:moveTo>
                    <a:pt x="482091" y="46253"/>
                  </a:moveTo>
                  <a:lnTo>
                    <a:pt x="380491" y="46253"/>
                  </a:lnTo>
                  <a:lnTo>
                    <a:pt x="380491" y="71653"/>
                  </a:lnTo>
                  <a:lnTo>
                    <a:pt x="482091" y="71653"/>
                  </a:lnTo>
                  <a:lnTo>
                    <a:pt x="482091" y="46253"/>
                  </a:lnTo>
                  <a:close/>
                </a:path>
                <a:path w="1727200" h="118110">
                  <a:moveTo>
                    <a:pt x="304291" y="46253"/>
                  </a:moveTo>
                  <a:lnTo>
                    <a:pt x="202691" y="46253"/>
                  </a:lnTo>
                  <a:lnTo>
                    <a:pt x="202691" y="71653"/>
                  </a:lnTo>
                  <a:lnTo>
                    <a:pt x="304291" y="71653"/>
                  </a:lnTo>
                  <a:lnTo>
                    <a:pt x="304291" y="46253"/>
                  </a:lnTo>
                  <a:close/>
                </a:path>
                <a:path w="1727200" h="118110">
                  <a:moveTo>
                    <a:pt x="100964" y="0"/>
                  </a:moveTo>
                  <a:lnTo>
                    <a:pt x="0" y="58953"/>
                  </a:lnTo>
                  <a:lnTo>
                    <a:pt x="100964" y="117906"/>
                  </a:lnTo>
                  <a:lnTo>
                    <a:pt x="108838" y="115862"/>
                  </a:lnTo>
                  <a:lnTo>
                    <a:pt x="112267" y="109804"/>
                  </a:lnTo>
                  <a:lnTo>
                    <a:pt x="115824" y="103746"/>
                  </a:lnTo>
                  <a:lnTo>
                    <a:pt x="113791" y="95961"/>
                  </a:lnTo>
                  <a:lnTo>
                    <a:pt x="72077" y="71653"/>
                  </a:lnTo>
                  <a:lnTo>
                    <a:pt x="25146" y="71653"/>
                  </a:lnTo>
                  <a:lnTo>
                    <a:pt x="25146" y="46253"/>
                  </a:lnTo>
                  <a:lnTo>
                    <a:pt x="72088" y="46253"/>
                  </a:lnTo>
                  <a:lnTo>
                    <a:pt x="113791" y="21932"/>
                  </a:lnTo>
                  <a:lnTo>
                    <a:pt x="115824" y="14160"/>
                  </a:lnTo>
                  <a:lnTo>
                    <a:pt x="112267" y="8102"/>
                  </a:lnTo>
                  <a:lnTo>
                    <a:pt x="108838" y="2044"/>
                  </a:lnTo>
                  <a:lnTo>
                    <a:pt x="100964" y="0"/>
                  </a:lnTo>
                  <a:close/>
                </a:path>
                <a:path w="1727200" h="118110">
                  <a:moveTo>
                    <a:pt x="72088" y="46253"/>
                  </a:moveTo>
                  <a:lnTo>
                    <a:pt x="25146" y="46253"/>
                  </a:lnTo>
                  <a:lnTo>
                    <a:pt x="25146" y="71653"/>
                  </a:lnTo>
                  <a:lnTo>
                    <a:pt x="72077" y="71653"/>
                  </a:lnTo>
                  <a:lnTo>
                    <a:pt x="69117" y="69926"/>
                  </a:lnTo>
                  <a:lnTo>
                    <a:pt x="31496" y="69926"/>
                  </a:lnTo>
                  <a:lnTo>
                    <a:pt x="31496" y="47980"/>
                  </a:lnTo>
                  <a:lnTo>
                    <a:pt x="69126" y="47980"/>
                  </a:lnTo>
                  <a:lnTo>
                    <a:pt x="72088" y="46253"/>
                  </a:lnTo>
                  <a:close/>
                </a:path>
                <a:path w="1727200" h="118110">
                  <a:moveTo>
                    <a:pt x="126491" y="46253"/>
                  </a:moveTo>
                  <a:lnTo>
                    <a:pt x="72088" y="46253"/>
                  </a:lnTo>
                  <a:lnTo>
                    <a:pt x="50309" y="58954"/>
                  </a:lnTo>
                  <a:lnTo>
                    <a:pt x="72077" y="71653"/>
                  </a:lnTo>
                  <a:lnTo>
                    <a:pt x="126491" y="71653"/>
                  </a:lnTo>
                  <a:lnTo>
                    <a:pt x="126491" y="46253"/>
                  </a:lnTo>
                  <a:close/>
                </a:path>
                <a:path w="1727200" h="118110">
                  <a:moveTo>
                    <a:pt x="31496" y="47980"/>
                  </a:moveTo>
                  <a:lnTo>
                    <a:pt x="31496" y="69926"/>
                  </a:lnTo>
                  <a:lnTo>
                    <a:pt x="50309" y="58954"/>
                  </a:lnTo>
                  <a:lnTo>
                    <a:pt x="31496" y="47980"/>
                  </a:lnTo>
                  <a:close/>
                </a:path>
                <a:path w="1727200" h="118110">
                  <a:moveTo>
                    <a:pt x="50309" y="58954"/>
                  </a:moveTo>
                  <a:lnTo>
                    <a:pt x="31496" y="69926"/>
                  </a:lnTo>
                  <a:lnTo>
                    <a:pt x="69117" y="69926"/>
                  </a:lnTo>
                  <a:lnTo>
                    <a:pt x="50309" y="58954"/>
                  </a:lnTo>
                  <a:close/>
                </a:path>
                <a:path w="1727200" h="118110">
                  <a:moveTo>
                    <a:pt x="69126" y="47980"/>
                  </a:moveTo>
                  <a:lnTo>
                    <a:pt x="31496" y="47980"/>
                  </a:lnTo>
                  <a:lnTo>
                    <a:pt x="50311" y="58953"/>
                  </a:lnTo>
                  <a:lnTo>
                    <a:pt x="69126" y="479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51628" y="4438650"/>
            <a:ext cx="4147820" cy="153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Define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 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2700" marR="103822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Define int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dirty="0">
                <a:latin typeface="Calibri"/>
                <a:cs typeface="Calibri"/>
              </a:rPr>
              <a:t> with</a:t>
            </a:r>
            <a:r>
              <a:rPr sz="1400" spc="-5" dirty="0">
                <a:latin typeface="Calibri"/>
                <a:cs typeface="Calibri"/>
              </a:rPr>
              <a:t> initialization,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dirty="0">
                <a:latin typeface="Calibri"/>
                <a:cs typeface="Calibri"/>
              </a:rPr>
              <a:t> a </a:t>
            </a:r>
            <a:r>
              <a:rPr sz="1400" spc="-10" dirty="0">
                <a:latin typeface="Calibri"/>
                <a:cs typeface="Calibri"/>
              </a:rPr>
              <a:t>random </a:t>
            </a:r>
            <a:r>
              <a:rPr sz="1400" spc="-5" dirty="0">
                <a:latin typeface="Calibri"/>
                <a:cs typeface="Calibri"/>
              </a:rPr>
              <a:t>value,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garbage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Define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float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floating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9336" y="487045"/>
            <a:ext cx="4282585" cy="3582033"/>
            <a:chOff x="1999336" y="487045"/>
            <a:chExt cx="4282585" cy="358203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9264" y="493395"/>
              <a:ext cx="3022765" cy="287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8874" y="491109"/>
              <a:ext cx="1063625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5208" y="502411"/>
              <a:ext cx="732155" cy="216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3842" y="487045"/>
              <a:ext cx="1043813" cy="2322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4891" y="3378176"/>
              <a:ext cx="1018739" cy="2013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9336" y="3796771"/>
              <a:ext cx="1039853" cy="2055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9621" y="3438144"/>
              <a:ext cx="2342300" cy="1737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62400" y="3446272"/>
              <a:ext cx="2286000" cy="118110"/>
            </a:xfrm>
            <a:custGeom>
              <a:avLst/>
              <a:gdLst/>
              <a:ahLst/>
              <a:cxnLst/>
              <a:rect l="l" t="t" r="r" b="b"/>
              <a:pathLst>
                <a:path w="2286000" h="118110">
                  <a:moveTo>
                    <a:pt x="22860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86000" y="71627"/>
                  </a:lnTo>
                  <a:lnTo>
                    <a:pt x="2286000" y="46227"/>
                  </a:lnTo>
                  <a:close/>
                </a:path>
                <a:path w="2286000" h="118110">
                  <a:moveTo>
                    <a:pt x="2108200" y="46227"/>
                  </a:moveTo>
                  <a:lnTo>
                    <a:pt x="2006600" y="46227"/>
                  </a:lnTo>
                  <a:lnTo>
                    <a:pt x="20066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286000" h="118110">
                  <a:moveTo>
                    <a:pt x="19304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930400" y="71627"/>
                  </a:lnTo>
                  <a:lnTo>
                    <a:pt x="1930400" y="46227"/>
                  </a:lnTo>
                  <a:close/>
                </a:path>
                <a:path w="2286000" h="118110">
                  <a:moveTo>
                    <a:pt x="1752600" y="46227"/>
                  </a:moveTo>
                  <a:lnTo>
                    <a:pt x="1651000" y="46227"/>
                  </a:lnTo>
                  <a:lnTo>
                    <a:pt x="16510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286000" h="118110">
                  <a:moveTo>
                    <a:pt x="15748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574800" y="71627"/>
                  </a:lnTo>
                  <a:lnTo>
                    <a:pt x="1574800" y="46227"/>
                  </a:lnTo>
                  <a:close/>
                </a:path>
                <a:path w="2286000" h="118110">
                  <a:moveTo>
                    <a:pt x="1397000" y="46227"/>
                  </a:moveTo>
                  <a:lnTo>
                    <a:pt x="1295400" y="46227"/>
                  </a:lnTo>
                  <a:lnTo>
                    <a:pt x="12954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286000" h="118110">
                  <a:moveTo>
                    <a:pt x="12192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219200" y="71627"/>
                  </a:lnTo>
                  <a:lnTo>
                    <a:pt x="1219200" y="46227"/>
                  </a:lnTo>
                  <a:close/>
                </a:path>
                <a:path w="2286000" h="118110">
                  <a:moveTo>
                    <a:pt x="1041400" y="46227"/>
                  </a:moveTo>
                  <a:lnTo>
                    <a:pt x="939800" y="46227"/>
                  </a:lnTo>
                  <a:lnTo>
                    <a:pt x="9398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286000" h="118110">
                  <a:moveTo>
                    <a:pt x="8636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863600" y="71627"/>
                  </a:lnTo>
                  <a:lnTo>
                    <a:pt x="863600" y="46227"/>
                  </a:lnTo>
                  <a:close/>
                </a:path>
                <a:path w="2286000" h="118110">
                  <a:moveTo>
                    <a:pt x="685800" y="46227"/>
                  </a:moveTo>
                  <a:lnTo>
                    <a:pt x="584200" y="46227"/>
                  </a:lnTo>
                  <a:lnTo>
                    <a:pt x="5842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286000" h="118110">
                  <a:moveTo>
                    <a:pt x="5080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508000" y="71627"/>
                  </a:lnTo>
                  <a:lnTo>
                    <a:pt x="508000" y="46227"/>
                  </a:lnTo>
                  <a:close/>
                </a:path>
                <a:path w="2286000" h="118110">
                  <a:moveTo>
                    <a:pt x="330200" y="46227"/>
                  </a:moveTo>
                  <a:lnTo>
                    <a:pt x="228600" y="46227"/>
                  </a:lnTo>
                  <a:lnTo>
                    <a:pt x="2286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286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50800" y="71627"/>
                  </a:lnTo>
                  <a:lnTo>
                    <a:pt x="50800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50800" y="48005"/>
                  </a:lnTo>
                  <a:lnTo>
                    <a:pt x="508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2286000" h="118110">
                  <a:moveTo>
                    <a:pt x="50800" y="59266"/>
                  </a:moveTo>
                  <a:lnTo>
                    <a:pt x="50800" y="71627"/>
                  </a:lnTo>
                  <a:lnTo>
                    <a:pt x="71990" y="71627"/>
                  </a:lnTo>
                  <a:lnTo>
                    <a:pt x="50800" y="59266"/>
                  </a:lnTo>
                  <a:close/>
                </a:path>
                <a:path w="2286000" h="118110">
                  <a:moveTo>
                    <a:pt x="152400" y="46227"/>
                  </a:moveTo>
                  <a:lnTo>
                    <a:pt x="71990" y="46227"/>
                  </a:lnTo>
                  <a:lnTo>
                    <a:pt x="50800" y="58589"/>
                  </a:lnTo>
                  <a:lnTo>
                    <a:pt x="50800" y="59266"/>
                  </a:lnTo>
                  <a:lnTo>
                    <a:pt x="71990" y="71627"/>
                  </a:lnTo>
                  <a:lnTo>
                    <a:pt x="152400" y="71627"/>
                  </a:lnTo>
                  <a:lnTo>
                    <a:pt x="152400" y="46227"/>
                  </a:lnTo>
                  <a:close/>
                </a:path>
                <a:path w="2286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2286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50800" y="69850"/>
                  </a:lnTo>
                  <a:lnTo>
                    <a:pt x="50800" y="59266"/>
                  </a:lnTo>
                  <a:lnTo>
                    <a:pt x="50219" y="58927"/>
                  </a:lnTo>
                  <a:close/>
                </a:path>
                <a:path w="2286000" h="118110">
                  <a:moveTo>
                    <a:pt x="50800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50800" y="58589"/>
                  </a:lnTo>
                  <a:lnTo>
                    <a:pt x="50800" y="48005"/>
                  </a:lnTo>
                  <a:close/>
                </a:path>
                <a:path w="2286000" h="118110">
                  <a:moveTo>
                    <a:pt x="71990" y="46227"/>
                  </a:moveTo>
                  <a:lnTo>
                    <a:pt x="50800" y="46227"/>
                  </a:lnTo>
                  <a:lnTo>
                    <a:pt x="50800" y="58589"/>
                  </a:lnTo>
                  <a:lnTo>
                    <a:pt x="71990" y="4622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9621" y="3895343"/>
              <a:ext cx="2342300" cy="1737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62400" y="3903472"/>
              <a:ext cx="2286000" cy="118110"/>
            </a:xfrm>
            <a:custGeom>
              <a:avLst/>
              <a:gdLst/>
              <a:ahLst/>
              <a:cxnLst/>
              <a:rect l="l" t="t" r="r" b="b"/>
              <a:pathLst>
                <a:path w="2286000" h="118110">
                  <a:moveTo>
                    <a:pt x="22860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86000" y="71627"/>
                  </a:lnTo>
                  <a:lnTo>
                    <a:pt x="2286000" y="46227"/>
                  </a:lnTo>
                  <a:close/>
                </a:path>
                <a:path w="2286000" h="118110">
                  <a:moveTo>
                    <a:pt x="2108200" y="46227"/>
                  </a:moveTo>
                  <a:lnTo>
                    <a:pt x="2006600" y="46227"/>
                  </a:lnTo>
                  <a:lnTo>
                    <a:pt x="20066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286000" h="118110">
                  <a:moveTo>
                    <a:pt x="19304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930400" y="71627"/>
                  </a:lnTo>
                  <a:lnTo>
                    <a:pt x="1930400" y="46227"/>
                  </a:lnTo>
                  <a:close/>
                </a:path>
                <a:path w="2286000" h="118110">
                  <a:moveTo>
                    <a:pt x="1752600" y="46227"/>
                  </a:moveTo>
                  <a:lnTo>
                    <a:pt x="1651000" y="46227"/>
                  </a:lnTo>
                  <a:lnTo>
                    <a:pt x="16510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286000" h="118110">
                  <a:moveTo>
                    <a:pt x="15748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574800" y="71627"/>
                  </a:lnTo>
                  <a:lnTo>
                    <a:pt x="1574800" y="46227"/>
                  </a:lnTo>
                  <a:close/>
                </a:path>
                <a:path w="2286000" h="118110">
                  <a:moveTo>
                    <a:pt x="1397000" y="46227"/>
                  </a:moveTo>
                  <a:lnTo>
                    <a:pt x="1295400" y="46227"/>
                  </a:lnTo>
                  <a:lnTo>
                    <a:pt x="12954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286000" h="118110">
                  <a:moveTo>
                    <a:pt x="12192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219200" y="71627"/>
                  </a:lnTo>
                  <a:lnTo>
                    <a:pt x="1219200" y="46227"/>
                  </a:lnTo>
                  <a:close/>
                </a:path>
                <a:path w="2286000" h="118110">
                  <a:moveTo>
                    <a:pt x="1041400" y="46227"/>
                  </a:moveTo>
                  <a:lnTo>
                    <a:pt x="939800" y="46227"/>
                  </a:lnTo>
                  <a:lnTo>
                    <a:pt x="9398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286000" h="118110">
                  <a:moveTo>
                    <a:pt x="8636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863600" y="71627"/>
                  </a:lnTo>
                  <a:lnTo>
                    <a:pt x="863600" y="46227"/>
                  </a:lnTo>
                  <a:close/>
                </a:path>
                <a:path w="2286000" h="118110">
                  <a:moveTo>
                    <a:pt x="685800" y="46227"/>
                  </a:moveTo>
                  <a:lnTo>
                    <a:pt x="584200" y="46227"/>
                  </a:lnTo>
                  <a:lnTo>
                    <a:pt x="5842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286000" h="118110">
                  <a:moveTo>
                    <a:pt x="5080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508000" y="71627"/>
                  </a:lnTo>
                  <a:lnTo>
                    <a:pt x="508000" y="46227"/>
                  </a:lnTo>
                  <a:close/>
                </a:path>
                <a:path w="2286000" h="118110">
                  <a:moveTo>
                    <a:pt x="330200" y="46227"/>
                  </a:moveTo>
                  <a:lnTo>
                    <a:pt x="228600" y="46227"/>
                  </a:lnTo>
                  <a:lnTo>
                    <a:pt x="2286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286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50800" y="71627"/>
                  </a:lnTo>
                  <a:lnTo>
                    <a:pt x="50800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50800" y="48005"/>
                  </a:lnTo>
                  <a:lnTo>
                    <a:pt x="508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2286000" h="118110">
                  <a:moveTo>
                    <a:pt x="50800" y="59266"/>
                  </a:moveTo>
                  <a:lnTo>
                    <a:pt x="50800" y="71627"/>
                  </a:lnTo>
                  <a:lnTo>
                    <a:pt x="71990" y="71627"/>
                  </a:lnTo>
                  <a:lnTo>
                    <a:pt x="50800" y="59266"/>
                  </a:lnTo>
                  <a:close/>
                </a:path>
                <a:path w="2286000" h="118110">
                  <a:moveTo>
                    <a:pt x="152400" y="46227"/>
                  </a:moveTo>
                  <a:lnTo>
                    <a:pt x="71990" y="46227"/>
                  </a:lnTo>
                  <a:lnTo>
                    <a:pt x="50800" y="58589"/>
                  </a:lnTo>
                  <a:lnTo>
                    <a:pt x="50800" y="59266"/>
                  </a:lnTo>
                  <a:lnTo>
                    <a:pt x="71990" y="71627"/>
                  </a:lnTo>
                  <a:lnTo>
                    <a:pt x="152400" y="71627"/>
                  </a:lnTo>
                  <a:lnTo>
                    <a:pt x="152400" y="46227"/>
                  </a:lnTo>
                  <a:close/>
                </a:path>
                <a:path w="2286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2286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50800" y="69850"/>
                  </a:lnTo>
                  <a:lnTo>
                    <a:pt x="50800" y="59266"/>
                  </a:lnTo>
                  <a:lnTo>
                    <a:pt x="50219" y="58927"/>
                  </a:lnTo>
                  <a:close/>
                </a:path>
                <a:path w="2286000" h="118110">
                  <a:moveTo>
                    <a:pt x="50800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50800" y="58589"/>
                  </a:lnTo>
                  <a:lnTo>
                    <a:pt x="50800" y="48005"/>
                  </a:lnTo>
                  <a:close/>
                </a:path>
                <a:path w="2286000" h="118110">
                  <a:moveTo>
                    <a:pt x="71990" y="46227"/>
                  </a:moveTo>
                  <a:lnTo>
                    <a:pt x="50800" y="46227"/>
                  </a:lnTo>
                  <a:lnTo>
                    <a:pt x="50800" y="58589"/>
                  </a:lnTo>
                  <a:lnTo>
                    <a:pt x="71990" y="4622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237234"/>
            <a:ext cx="71920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50825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451100" algn="l"/>
              </a:tabLst>
            </a:pPr>
            <a:r>
              <a:rPr sz="1800" spc="-10" dirty="0">
                <a:latin typeface="Calibri"/>
                <a:cs typeface="Calibri"/>
              </a:rPr>
              <a:t>Capital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469515" algn="l"/>
              </a:tabLst>
            </a:pP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445385" algn="l"/>
              </a:tabLst>
            </a:pPr>
            <a:r>
              <a:rPr sz="1800" spc="-10" dirty="0">
                <a:latin typeface="Calibri"/>
                <a:cs typeface="Calibri"/>
              </a:rPr>
              <a:t>Numbers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614295" algn="l"/>
              </a:tabLst>
            </a:pPr>
            <a:r>
              <a:rPr sz="1800" spc="-10" dirty="0">
                <a:latin typeface="Calibri"/>
                <a:cs typeface="Calibri"/>
              </a:rPr>
              <a:t>Underscore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alphabet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Underscore</a:t>
            </a:r>
            <a:endParaRPr sz="1800">
              <a:latin typeface="Calibri"/>
              <a:cs typeface="Calibri"/>
            </a:endParaRPr>
          </a:p>
          <a:p>
            <a:pPr marL="5347970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latin typeface="Calibri"/>
                <a:cs typeface="Calibri"/>
              </a:rPr>
              <a:t>Allowed</a:t>
            </a:r>
            <a:endParaRPr sz="1800">
              <a:latin typeface="Calibri"/>
              <a:cs typeface="Calibri"/>
            </a:endParaRPr>
          </a:p>
          <a:p>
            <a:pPr marL="534797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Blanks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3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underscore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?,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#,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…..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lain" startAt="3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3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250825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scope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“Will</a:t>
            </a:r>
            <a:r>
              <a:rPr sz="16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6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clarified</a:t>
            </a:r>
            <a:r>
              <a:rPr sz="16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5" dirty="0">
                <a:solidFill>
                  <a:srgbClr val="FF0000"/>
                </a:solidFill>
                <a:latin typeface="Calibri"/>
                <a:cs typeface="Calibri"/>
              </a:rPr>
              <a:t>later”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1212</Words>
  <Application>Microsoft Office PowerPoint</Application>
  <PresentationFormat>On-screen Show (4:3)</PresentationFormat>
  <Paragraphs>340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MT</vt:lpstr>
      <vt:lpstr>Calibri</vt:lpstr>
      <vt:lpstr>Microsoft Sans Serif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Output</vt:lpstr>
      <vt:lpstr>PowerPoint Presentation</vt:lpstr>
      <vt:lpstr>Data</vt:lpstr>
      <vt:lpstr>PowerPoint Presentation</vt:lpstr>
      <vt:lpstr>What will be the output of the  following code …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operators</vt:lpstr>
      <vt:lpstr>PowerPoint Presentation</vt:lpstr>
      <vt:lpstr>PowerPoint Presentation</vt:lpstr>
      <vt:lpstr>Any  questions …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aylotfy</cp:lastModifiedBy>
  <cp:revision>5</cp:revision>
  <dcterms:created xsi:type="dcterms:W3CDTF">2023-07-24T06:11:20Z</dcterms:created>
  <dcterms:modified xsi:type="dcterms:W3CDTF">2023-10-10T09:12:03Z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2023-07-24T00:00:00Z</vt:filetime>
  </property>
</Properties>
</file>