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A910-2F81-6762-B787-3846E9FAC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EECF2-676A-B4CE-3A41-BBC90ADB4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0081-E309-3F89-ACB6-E66A808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C3E9-9136-D323-8BF4-6E4662B0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99D1-C522-FC7B-1905-954A1331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751B-260E-2685-07F0-4706F82D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1D37D-4DAE-1D4E-D53B-595A364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E3DE-2E65-A302-B42D-485DC8DE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9716-4448-DCCE-45DF-2E2A7D2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FADF-5359-18D7-B5D8-71C6950C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B8CCF-57B9-16B7-4C56-DD87C6A68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83BD-1763-CE26-8784-5A657FD5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2EA2-517B-D03B-D067-8271B51E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BA56-EA3C-435B-5B37-745F9AF5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6F51-5AD2-1FF1-54A4-85A28055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7314-02BA-C99D-90E3-68DAC52B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AC90-8BBC-6794-CDD1-5B3E5B31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67A1-4355-BBCB-8490-B38A9B2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07E6-3A46-423B-0431-08670A65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3DF2-31C1-8022-97A7-0C3F1D7E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BFDE-C1D8-1E23-8F45-148E8505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9F74-DED7-6812-E64D-531C145D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3371-DBF2-8B27-CB09-D76150D1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3A76-9A1C-90FE-F399-DD61A80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96BA-0FB5-BD79-A171-8C3C733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27A1-A2CB-D7BA-87B3-C9BE65FF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178-8F5C-FDB5-2307-9A6A7EEAA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C916-C5AA-8DC1-AB1C-B507673D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D20A-D51E-3769-C6CE-9ACC7788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CED3-6B33-49C3-58BB-4052E04A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9FBB-0997-4EB4-244C-165E170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A588-BD7C-7E6B-5EE8-D8A6EDFA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7A00-2711-740C-38FF-3AB8FE6D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5DD0-3879-5212-39E2-1A42D9DE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9AD3C-02F1-D792-40AB-A78FF439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6008A-5020-01B1-A3B4-B9AF1CEA5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3FC3B-9504-A47D-2B0B-2EA6C74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498D-7E8C-38CC-3628-37DAD29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849E2-9240-AB09-B325-14D3ADB0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FE40-60EC-7F6A-7B58-C2D4E633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05A3A-F90E-57C5-2F04-7567A891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0AF25-872A-56FF-585A-BD909FF2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3F2BF-13CB-DC4C-566F-10E07819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F996F-730E-436E-309A-BDF2D0CE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F8DE7-B1AA-5ABB-FDB2-2B8D0236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167D-BC68-48FC-D494-FA7473F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5821-7458-41AE-1B0B-2EC537A8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955D-690E-947B-8A19-17046AC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8A84-0C2B-740F-48BE-957DFFF4B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C5EB-7544-F540-6530-F2C56B5C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A5EA-074C-B149-19C6-B6628BBD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4315-C922-8A35-01BE-F46DF20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3AD4-A8F2-26A1-151C-C85C0B55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E719B-3D55-8162-F246-346A05059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0698-1F8E-FB1C-8ADF-55974991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3E0F-5FC7-C333-58B3-BBCC9002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A14CF-2915-6DB8-45A3-CD1A6198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D7EE-2248-507A-74AD-32971EDB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8D37-B98E-79EE-A6EB-0C24F350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508C-278F-2170-C450-B225CEBB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7863-512F-90F5-8CBB-60AFC1834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695B-141F-4702-8D34-3EED8EF7BBE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6141-29C9-F27B-BD9C-E7F47ABA9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E3E2-C54A-DDAC-442C-EEED60F5F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1703-4CC8-4200-B948-AAD00E23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213000B-890E-C034-47B8-269B0BD1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50" y="1254641"/>
            <a:ext cx="4717450" cy="5330456"/>
          </a:xfrm>
          <a:prstGeom prst="rect">
            <a:avLst/>
          </a:prstGeom>
        </p:spPr>
      </p:pic>
      <p:pic>
        <p:nvPicPr>
          <p:cNvPr id="1026" name="Picture 2" descr="How to Replicate MySQL Database to Another Server - Ubiq BI">
            <a:extLst>
              <a:ext uri="{FF2B5EF4-FFF2-40B4-BE49-F238E27FC236}">
                <a16:creationId xmlns:a16="http://schemas.microsoft.com/office/drawing/2014/main" id="{C6EBCD2F-F2C2-2D86-8841-65DEC81E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2074" y="0"/>
            <a:ext cx="2129682" cy="12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5205-6381-9C24-49B4-BE175B1DD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663188"/>
            <a:ext cx="4752612" cy="1590914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l"/>
            <a:r>
              <a:rPr lang="en-US" sz="5400" dirty="0"/>
              <a:t>MySQL Database: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2CBD-0E4B-D93F-6E67-CFE98243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77" y="1082570"/>
            <a:ext cx="5300386" cy="1518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/>
              <a:t>We have decided that we will use MySQL database server to store all data necessary for our application to function properly. MySQL offers great advantages for building relational databases and is a good fit since our application relies in multi-row transactions. Also, because is open-source, fast and reliable.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898DE-22A4-ABC5-D054-27A5A387E34D}"/>
              </a:ext>
            </a:extLst>
          </p:cNvPr>
          <p:cNvSpPr txBox="1"/>
          <p:nvPr/>
        </p:nvSpPr>
        <p:spPr>
          <a:xfrm>
            <a:off x="700063" y="2673484"/>
            <a:ext cx="4017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</a:rPr>
              <a:t>As we can see in our database schema, our database will store </a:t>
            </a:r>
            <a:r>
              <a:rPr lang="en-US" sz="1600" i="1" dirty="0">
                <a:solidFill>
                  <a:schemeClr val="accent1"/>
                </a:solidFill>
              </a:rPr>
              <a:t>Account data, User data, User’s activity data and user’s food consumption data</a:t>
            </a:r>
            <a:r>
              <a:rPr lang="en-US" sz="1600" dirty="0">
                <a:solidFill>
                  <a:schemeClr val="accent1"/>
                </a:solidFill>
              </a:rPr>
              <a:t>. This data will be helpful for multiple calculations like BMR, the amount of calories consumed at any given point, and much more!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44D8CC-394B-05FE-F6F7-6BA1E92D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49" y="1082571"/>
            <a:ext cx="729995" cy="14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7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MySQL Database: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Database:  </dc:title>
  <dc:creator>Xavier Roca Hernandez</dc:creator>
  <cp:lastModifiedBy>Xavier Roca Hernandez</cp:lastModifiedBy>
  <cp:revision>1</cp:revision>
  <dcterms:created xsi:type="dcterms:W3CDTF">2022-11-12T21:36:08Z</dcterms:created>
  <dcterms:modified xsi:type="dcterms:W3CDTF">2022-11-12T22:08:21Z</dcterms:modified>
</cp:coreProperties>
</file>