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01" y="3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D96F2-02BD-E71F-EFBD-14FECCF2D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7172325" cy="3152251"/>
          </a:xfrm>
        </p:spPr>
        <p:txBody>
          <a:bodyPr anchor="b"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E90113-E8E1-4E48-41BC-583802BFC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0137"/>
            <a:ext cx="7172325" cy="112236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C7EE5-BFF0-D779-4261-E239DB450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89492-34ED-FE24-4F29-E4C8F5497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0C886-7F1E-7BC1-9A9E-B24C2AC2F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74AEE6-9CA7-5247-DC34-99634247DF50}"/>
              </a:ext>
            </a:extLst>
          </p:cNvPr>
          <p:cNvCxnSpPr>
            <a:cxnSpLocks/>
          </p:cNvCxnSpPr>
          <p:nvPr/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6239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F4143-3C41-D626-8F64-36A9C9F1A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914400"/>
            <a:ext cx="9962791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52C4FB-B560-A0FC-6435-952981BC9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52500" y="2285997"/>
            <a:ext cx="9962791" cy="389096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CEC4F-0A90-11E2-E43E-B9E765AFB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2A5B4-1D77-B0AC-49E7-CAE9556B1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96EF9-2FDA-8E87-D546-8840CEBF0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84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085AB7-38B3-7F80-0B2D-7960F56375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24513" y="1052423"/>
            <a:ext cx="1771292" cy="49170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ADBDC3-E9EA-8699-B2E4-4C7784455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06414" y="1052424"/>
            <a:ext cx="7873043" cy="49170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DBEDE-3A67-6FCA-25F3-B91F7C82E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EFF51-4318-20EA-3A3A-8FE203B1A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D9703-5BAD-DE95-98D9-0F30E7C09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13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532FD-157B-437C-E9D5-B66E8B3B1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90A51-A7E8-7A6A-5FD0-F9B250BE4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8C8B8-F999-7D95-435D-17CE6ACCD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27265-C89C-937F-1DA3-F377F6877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EB89E-4530-3632-3485-F481DB042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543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8056A-761D-1DBC-276A-2A46D153C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613" y="1355763"/>
            <a:ext cx="6972300" cy="2255794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904B3-6AC1-19D5-3EAE-2009A3B4C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4921820"/>
            <a:ext cx="5524500" cy="1150934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2A86D-493D-5BF6-8AA6-F1231E3BA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CCD76-6623-164A-7BFA-207AFA057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64312-1F20-5486-62B0-A8BB8829D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703F1C9-9114-4426-6F07-F7FF9CCD5FC4}"/>
              </a:ext>
            </a:extLst>
          </p:cNvPr>
          <p:cNvCxnSpPr>
            <a:cxnSpLocks/>
          </p:cNvCxnSpPr>
          <p:nvPr/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5590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CFC4C-4D16-E5A8-F934-8B158F6F2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BDE54-F935-945D-3E4F-B659695E84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52500" y="2286002"/>
            <a:ext cx="5067300" cy="389096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8F3710-E06B-05DE-937A-C92E52569E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86001"/>
            <a:ext cx="5067300" cy="389096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02EFD-42D3-11C1-677E-0E478B93F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4C2F08-0D93-B14B-6106-2925DF3E1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5DE81-F2AB-CCB9-8B68-5E4F31011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589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2D81B-4E36-1511-E9A7-8FB931B41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1004888"/>
            <a:ext cx="10287000" cy="90011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FA73DE-183B-9473-20AD-2D3BFED84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1" y="2085959"/>
            <a:ext cx="4886325" cy="590566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70FB3D-60AC-DEF2-4472-31B4E076C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1" y="3048001"/>
            <a:ext cx="4886325" cy="32226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6E5BDB-B29C-788F-E2FB-6C154E8FE8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53174" y="2085959"/>
            <a:ext cx="4886325" cy="590566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13FF49-3276-24CA-BC81-FA92C0A930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53174" y="3048000"/>
            <a:ext cx="4886325" cy="32226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8FA1C8-C196-9BE1-F603-3FC17EDD9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B79692-E142-E1D7-AD17-30C5F1365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90FCF2-7B78-2A2A-F878-58335FEA3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2D0356-1ECF-682B-F87A-811BDD28B2CB}"/>
              </a:ext>
            </a:extLst>
          </p:cNvPr>
          <p:cNvCxnSpPr>
            <a:cxnSpLocks/>
          </p:cNvCxnSpPr>
          <p:nvPr/>
        </p:nvCxnSpPr>
        <p:spPr>
          <a:xfrm>
            <a:off x="1052513" y="287681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06CA06-9701-E645-C0A5-594B227B288F}"/>
              </a:ext>
            </a:extLst>
          </p:cNvPr>
          <p:cNvCxnSpPr>
            <a:cxnSpLocks/>
          </p:cNvCxnSpPr>
          <p:nvPr/>
        </p:nvCxnSpPr>
        <p:spPr>
          <a:xfrm>
            <a:off x="6435725" y="287681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5818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214DA-C0D4-E152-7F42-F6352C961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914400"/>
            <a:ext cx="9715500" cy="990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C2AA04-1E84-460C-F560-A228F930F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AB260E-3910-7D1B-5074-24F5F0AB5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2020F1-A878-9B80-6B4F-7D71406BB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796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7652D6-7AE9-3E3B-5C1B-2B4399B15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A7127E-2A63-6F45-4C40-835843630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56FB79-D9D1-5381-0019-E24F8B4DA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439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C23B5-7DA9-0E4F-DA39-4624DB8A2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69065"/>
            <a:ext cx="3266536" cy="2312979"/>
          </a:xfrm>
        </p:spPr>
        <p:txBody>
          <a:bodyPr anchor="b">
            <a:no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A5E77-518A-1FB9-B473-E19CADE04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4423" y="987425"/>
            <a:ext cx="5615077" cy="4873625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65344F-7D06-2406-D113-D24587835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0" y="3947801"/>
            <a:ext cx="3266536" cy="23828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2BE708-BAD0-A0A6-9332-9D2179E67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A70050-9362-4EC4-6B73-3A38445B7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DA991-8608-CAB4-33FA-03D380D2F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749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7B837-332D-9100-E007-7DE279481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9" y="1385457"/>
            <a:ext cx="3312543" cy="2304288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0DE983-0B0E-07CC-8C57-4EA529E27D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24423" y="957263"/>
            <a:ext cx="5372189" cy="4962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CAB867-3FC6-5007-61B0-D9B7E5B0C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0" y="3958315"/>
            <a:ext cx="3312542" cy="196147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C7E0F-BFE1-7134-163B-B777970B7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395D0B-4F98-F3BE-FB23-22D8C5D41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B2E3D-2188-B7A9-0ECE-978147358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943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5258B98-3BD5-0A20-B0E7-944EAEB2654A}"/>
              </a:ext>
            </a:extLst>
          </p:cNvPr>
          <p:cNvSpPr/>
          <p:nvPr/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D404C1-E8A5-65FC-C068-21EA0397E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757238"/>
            <a:ext cx="10287000" cy="1147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DCFD78-F171-BA47-AAF3-C6EB75F94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285997"/>
            <a:ext cx="10287000" cy="3890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65A77-B1AB-D608-A6C5-F0F99B6913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68087" y="4756249"/>
            <a:ext cx="24763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9D0D92BC-42A9-434B-8530-ADBF4485E407}" type="datetimeFigureOut">
              <a:rPr lang="en-US" smtClean="0"/>
              <a:pPr/>
              <a:t>11/12/2022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E34E5-5E9B-7786-05B5-B93241EE2F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589519" y="1758059"/>
            <a:ext cx="2433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5CD4B-611E-32FA-419D-326099EEF3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39542" y="3246437"/>
            <a:ext cx="5333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fld id="{A0289F9E-9962-4B7B-BA18-A15907CCC6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96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45" r:id="rId6"/>
    <p:sldLayoutId id="2147483741" r:id="rId7"/>
    <p:sldLayoutId id="2147483742" r:id="rId8"/>
    <p:sldLayoutId id="2147483743" r:id="rId9"/>
    <p:sldLayoutId id="2147483744" r:id="rId10"/>
    <p:sldLayoutId id="2147483746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56032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21208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9496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3210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55BEBF3-DFCD-47AA-B145-ADA107FAA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E45820B-855C-D3C3-4CA1-1B54E8F74F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217781"/>
            <a:ext cx="6096000" cy="3640219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DC237851-00BF-D93C-1071-DCEABDD8E18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ctrTitle"/>
          </p:nvPr>
        </p:nvSpPr>
        <p:spPr>
          <a:xfrm>
            <a:off x="1143000" y="1524001"/>
            <a:ext cx="3810000" cy="213893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spc="0" dirty="0"/>
              <a:t>User Story:</a:t>
            </a:r>
            <a:br>
              <a:rPr lang="en-US" sz="2000" spc="0" dirty="0"/>
            </a:br>
            <a:br>
              <a:rPr lang="en-US" sz="1300" spc="0" dirty="0"/>
            </a:br>
            <a:r>
              <a:rPr lang="en-US" sz="1100" b="0" spc="0" dirty="0">
                <a:latin typeface="Arial" panose="020B0604020202020204" pitchFamily="34" charset="0"/>
                <a:cs typeface="Arial" panose="020B0604020202020204" pitchFamily="34" charset="0"/>
              </a:rPr>
              <a:t>as a user I want to calculate my BMR (Basal Metabolic Rate), </a:t>
            </a:r>
            <a:br>
              <a:rPr lang="en-US" sz="1100" b="0" spc="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100" b="0" spc="0" dirty="0">
                <a:latin typeface="Arial" panose="020B0604020202020204" pitchFamily="34" charset="0"/>
                <a:cs typeface="Arial" panose="020B0604020202020204" pitchFamily="34" charset="0"/>
              </a:rPr>
              <a:t>so that I know how many calories I need to lose, maintain or gain weight. </a:t>
            </a:r>
            <a:br>
              <a:rPr lang="en-US" sz="1100" b="0" spc="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100" b="0" spc="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100" b="0" spc="0" dirty="0">
                <a:latin typeface="Arial" panose="020B0604020202020204" pitchFamily="34" charset="0"/>
                <a:cs typeface="Arial" panose="020B0604020202020204" pitchFamily="34" charset="0"/>
              </a:rPr>
              <a:t>Given my age, gender, height and weight, </a:t>
            </a:r>
            <a:br>
              <a:rPr lang="en-US" sz="1100" b="0" spc="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100" b="0" spc="0" dirty="0">
                <a:latin typeface="Arial" panose="020B0604020202020204" pitchFamily="34" charset="0"/>
                <a:cs typeface="Arial" panose="020B0604020202020204" pitchFamily="34" charset="0"/>
              </a:rPr>
              <a:t>When I click “Calculate BMR”</a:t>
            </a:r>
            <a:br>
              <a:rPr lang="en-US" sz="1100" b="0" spc="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100" b="0" spc="0" dirty="0">
                <a:latin typeface="Arial" panose="020B0604020202020204" pitchFamily="34" charset="0"/>
                <a:cs typeface="Arial" panose="020B0604020202020204" pitchFamily="34" charset="0"/>
              </a:rPr>
              <a:t>Then I can see the amount of calories I need daily.</a:t>
            </a:r>
            <a:br>
              <a:rPr lang="en-US" sz="1300" b="0" dirty="0"/>
            </a:br>
            <a:r>
              <a:rPr lang="en-US" sz="1300" b="0" dirty="0"/>
              <a:t> </a:t>
            </a:r>
            <a:br>
              <a:rPr lang="en-US" sz="1300" b="0" dirty="0"/>
            </a:br>
            <a:br>
              <a:rPr lang="en-US" sz="1300" dirty="0"/>
            </a:br>
            <a:br>
              <a:rPr lang="en-US" sz="1300" dirty="0"/>
            </a:br>
            <a:br>
              <a:rPr lang="en-US" sz="1300" dirty="0"/>
            </a:br>
            <a:br>
              <a:rPr lang="en-US" sz="1300" dirty="0"/>
            </a:br>
            <a:br>
              <a:rPr lang="en-US" sz="1300" dirty="0"/>
            </a:br>
            <a:endParaRPr lang="en-US" sz="13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7874539-9832-F34A-3136-F63476446A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Shape, square&#10;&#10;Description automatically generated">
            <a:extLst>
              <a:ext uri="{FF2B5EF4-FFF2-40B4-BE49-F238E27FC236}">
                <a16:creationId xmlns:a16="http://schemas.microsoft.com/office/drawing/2014/main" id="{BA842B0B-F0C6-7964-6FEB-F90A0ECCAC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344" y="375682"/>
            <a:ext cx="4089991" cy="5840819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8A48635-616B-4B64-031F-6BA50BCFD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562423" y="395142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 descr="Application&#10;&#10;Description automatically generated with low confidence">
            <a:extLst>
              <a:ext uri="{FF2B5EF4-FFF2-40B4-BE49-F238E27FC236}">
                <a16:creationId xmlns:a16="http://schemas.microsoft.com/office/drawing/2014/main" id="{9A37AED2-F2C6-F7AE-0D83-7AACE745D0C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8" b="19295"/>
          <a:stretch/>
        </p:blipFill>
        <p:spPr>
          <a:xfrm>
            <a:off x="935665" y="3012558"/>
            <a:ext cx="3607982" cy="3088805"/>
          </a:xfrm>
          <a:prstGeom prst="rect">
            <a:avLst/>
          </a:prstGeom>
        </p:spPr>
      </p:pic>
      <p:pic>
        <p:nvPicPr>
          <p:cNvPr id="23" name="Picture 22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AB064D24-2240-E0D8-87F6-1A08091435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568" y="1169581"/>
            <a:ext cx="2275368" cy="442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5230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fterglowVTI">
  <a:themeElements>
    <a:clrScheme name="AnalogousFromLightSeedLeftStep">
      <a:dk1>
        <a:srgbClr val="000000"/>
      </a:dk1>
      <a:lt1>
        <a:srgbClr val="FFFFFF"/>
      </a:lt1>
      <a:dk2>
        <a:srgbClr val="242E41"/>
      </a:dk2>
      <a:lt2>
        <a:srgbClr val="E8E6E2"/>
      </a:lt2>
      <a:accent1>
        <a:srgbClr val="769CE6"/>
      </a:accent1>
      <a:accent2>
        <a:srgbClr val="36AFD7"/>
      </a:accent2>
      <a:accent3>
        <a:srgbClr val="4CB2A1"/>
      </a:accent3>
      <a:accent4>
        <a:srgbClr val="47B876"/>
      </a:accent4>
      <a:accent5>
        <a:srgbClr val="42BB42"/>
      </a:accent5>
      <a:accent6>
        <a:srgbClr val="74B346"/>
      </a:accent6>
      <a:hlink>
        <a:srgbClr val="948059"/>
      </a:hlink>
      <a:folHlink>
        <a:srgbClr val="7F7F7F"/>
      </a:folHlink>
    </a:clrScheme>
    <a:fontScheme name="Trade Gothic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fterglowVTI" id="{804DBEB7-1920-4C72-A0CB-091339F1875F}" vid="{D4C59F5A-9ECA-4C96-BDFD-0606A75324E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</TotalTime>
  <Words>78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Trade Gothic Next Cond</vt:lpstr>
      <vt:lpstr>Trade Gothic Next Light</vt:lpstr>
      <vt:lpstr>AfterglowVTI</vt:lpstr>
      <vt:lpstr>User Story:  as a user I want to calculate my BMR (Basal Metabolic Rate),  so that I know how many calories I need to lose, maintain or gain weight.   Given my age, gender, height and weight,  When I click “Calculate BMR” Then I can see the amount of calories I need daily.    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Story:  as a user I want to calculate my BMR (Basal Metabolic Rate),  so that I know how many calories I need to lose, maintain or gain weight.   Given my age, gender, height and weight,  When I click “Calculate BMR” Then I can see the amount of calories I need daily.        </dc:title>
  <dc:creator>Xavier Roca Hernandez</dc:creator>
  <cp:lastModifiedBy>Xavier Roca Hernandez</cp:lastModifiedBy>
  <cp:revision>1</cp:revision>
  <dcterms:created xsi:type="dcterms:W3CDTF">2022-11-12T20:51:32Z</dcterms:created>
  <dcterms:modified xsi:type="dcterms:W3CDTF">2022-11-12T21:36:01Z</dcterms:modified>
</cp:coreProperties>
</file>