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uisvilleKY-GoodReads-Books-ConclusionTableauDash/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B0CBEE-F8BD-4C36-A802-D802B3D241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LouisvilleKY-GoodReads-Books-ConclusionTableauDash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344B85-E088-4588-BB8D-89AE260030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8/23/2024 5:49:44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3" id="10" name="slide10">
            <a:extLst>
              <a:ext uri="{FF2B5EF4-FFF2-40B4-BE49-F238E27FC236}">
                <a16:creationId xmlns:a16="http://schemas.microsoft.com/office/drawing/2014/main" id="{04A6DCFE-B51B-4B98-9FDB-7752713099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47637"/>
            <a:ext cx="108394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2" name="slide2">
            <a:extLst>
              <a:ext uri="{FF2B5EF4-FFF2-40B4-BE49-F238E27FC236}">
                <a16:creationId xmlns:a16="http://schemas.microsoft.com/office/drawing/2014/main" id="{CB7B1F95-B8DD-4F3B-9999-7139003AA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" id="3" name="slide3">
            <a:extLst>
              <a:ext uri="{FF2B5EF4-FFF2-40B4-BE49-F238E27FC236}">
                <a16:creationId xmlns:a16="http://schemas.microsoft.com/office/drawing/2014/main" id="{35C1DA3B-18F7-47BC-B3CE-7E7596D04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4" name="slide4">
            <a:extLst>
              <a:ext uri="{FF2B5EF4-FFF2-40B4-BE49-F238E27FC236}">
                <a16:creationId xmlns:a16="http://schemas.microsoft.com/office/drawing/2014/main" id="{216996AA-8060-48E6-BFC8-2F5168D8F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" id="5" name="slide5">
            <a:extLst>
              <a:ext uri="{FF2B5EF4-FFF2-40B4-BE49-F238E27FC236}">
                <a16:creationId xmlns:a16="http://schemas.microsoft.com/office/drawing/2014/main" id="{1C169075-E586-477F-B4EE-73AB5F9EA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6" name="slide6">
            <a:extLst>
              <a:ext uri="{FF2B5EF4-FFF2-40B4-BE49-F238E27FC236}">
                <a16:creationId xmlns:a16="http://schemas.microsoft.com/office/drawing/2014/main" id="{FB4B03BC-4C23-461B-8CAD-14ABFA9CE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s" id="7" name="slide7">
            <a:extLst>
              <a:ext uri="{FF2B5EF4-FFF2-40B4-BE49-F238E27FC236}">
                <a16:creationId xmlns:a16="http://schemas.microsoft.com/office/drawing/2014/main" id="{2936FA12-8789-494B-A7B2-9B60F2C6A0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271462"/>
            <a:ext cx="98583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thors1" id="8" name="slide8">
            <a:extLst>
              <a:ext uri="{FF2B5EF4-FFF2-40B4-BE49-F238E27FC236}">
                <a16:creationId xmlns:a16="http://schemas.microsoft.com/office/drawing/2014/main" id="{B83D3848-D3E4-4E19-9D33-AAAA06486A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271462"/>
            <a:ext cx="98583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1" id="9" name="slide9">
            <a:extLst>
              <a:ext uri="{FF2B5EF4-FFF2-40B4-BE49-F238E27FC236}">
                <a16:creationId xmlns:a16="http://schemas.microsoft.com/office/drawing/2014/main" id="{C223EE99-B519-4254-A3E5-462D978BA7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71462"/>
            <a:ext cx="100107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2024-08-23T17:49:44Z</dcterms:created>
  <dcterms:modified xsi:type="dcterms:W3CDTF">2024-08-23T17:49:44Z</dcterms:modified>
</cp:coreProperties>
</file>