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28CE5C-9E8E-4200-A72C-760A53E2BA2B}" v="16" dt="2025-04-16T00:00:09.300"/>
    <p1510:client id="{F3A8FD84-FFCC-4052-B6D9-D2F87FAEBC98}" v="4" dt="2025-04-15T21:09:20.9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85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ce Zoldyck" userId="c28dcbd68fa6cb25" providerId="LiveId" clId="{4428CE5C-9E8E-4200-A72C-760A53E2BA2B}"/>
    <pc:docChg chg="undo custSel modSld">
      <pc:chgData name="Ace Zoldyck" userId="c28dcbd68fa6cb25" providerId="LiveId" clId="{4428CE5C-9E8E-4200-A72C-760A53E2BA2B}" dt="2025-04-16T00:00:12.696" v="52" actId="20577"/>
      <pc:docMkLst>
        <pc:docMk/>
      </pc:docMkLst>
      <pc:sldChg chg="addSp delSp modSp mod">
        <pc:chgData name="Ace Zoldyck" userId="c28dcbd68fa6cb25" providerId="LiveId" clId="{4428CE5C-9E8E-4200-A72C-760A53E2BA2B}" dt="2025-04-15T23:58:56.848" v="35" actId="20577"/>
        <pc:sldMkLst>
          <pc:docMk/>
          <pc:sldMk cId="0" sldId="259"/>
        </pc:sldMkLst>
        <pc:spChg chg="mod">
          <ac:chgData name="Ace Zoldyck" userId="c28dcbd68fa6cb25" providerId="LiveId" clId="{4428CE5C-9E8E-4200-A72C-760A53E2BA2B}" dt="2025-04-15T23:57:29.622" v="22" actId="26606"/>
          <ac:spMkLst>
            <pc:docMk/>
            <pc:sldMk cId="0" sldId="259"/>
            <ac:spMk id="2" creationId="{00000000-0000-0000-0000-000000000000}"/>
          </ac:spMkLst>
        </pc:spChg>
        <pc:spChg chg="add del mod ord">
          <ac:chgData name="Ace Zoldyck" userId="c28dcbd68fa6cb25" providerId="LiveId" clId="{4428CE5C-9E8E-4200-A72C-760A53E2BA2B}" dt="2025-04-15T23:57:29.616" v="21" actId="26606"/>
          <ac:spMkLst>
            <pc:docMk/>
            <pc:sldMk cId="0" sldId="259"/>
            <ac:spMk id="4" creationId="{2A7A3175-9116-8287-9923-A97990149780}"/>
          </ac:spMkLst>
        </pc:spChg>
        <pc:spChg chg="add">
          <ac:chgData name="Ace Zoldyck" userId="c28dcbd68fa6cb25" providerId="LiveId" clId="{4428CE5C-9E8E-4200-A72C-760A53E2BA2B}" dt="2025-04-15T23:56:20.045" v="2"/>
          <ac:spMkLst>
            <pc:docMk/>
            <pc:sldMk cId="0" sldId="259"/>
            <ac:spMk id="5" creationId="{8F2B918B-F1EA-D74E-3AD2-AA7995DECFC3}"/>
          </ac:spMkLst>
        </pc:spChg>
        <pc:spChg chg="add mod ord">
          <ac:chgData name="Ace Zoldyck" userId="c28dcbd68fa6cb25" providerId="LiveId" clId="{4428CE5C-9E8E-4200-A72C-760A53E2BA2B}" dt="2025-04-15T23:58:56.848" v="35" actId="20577"/>
          <ac:spMkLst>
            <pc:docMk/>
            <pc:sldMk cId="0" sldId="259"/>
            <ac:spMk id="6" creationId="{E4D3D630-CBFD-15FF-D98A-D6450BEA05D8}"/>
          </ac:spMkLst>
        </pc:spChg>
        <pc:spChg chg="add">
          <ac:chgData name="Ace Zoldyck" userId="c28dcbd68fa6cb25" providerId="LiveId" clId="{4428CE5C-9E8E-4200-A72C-760A53E2BA2B}" dt="2025-04-15T23:56:57.038" v="10"/>
          <ac:spMkLst>
            <pc:docMk/>
            <pc:sldMk cId="0" sldId="259"/>
            <ac:spMk id="7" creationId="{2575E733-10E8-E45E-DE2E-50366827AA4D}"/>
          </ac:spMkLst>
        </pc:spChg>
        <pc:spChg chg="add del">
          <ac:chgData name="Ace Zoldyck" userId="c28dcbd68fa6cb25" providerId="LiveId" clId="{4428CE5C-9E8E-4200-A72C-760A53E2BA2B}" dt="2025-04-15T23:57:29.622" v="22" actId="26606"/>
          <ac:spMkLst>
            <pc:docMk/>
            <pc:sldMk cId="0" sldId="259"/>
            <ac:spMk id="29" creationId="{A8384FB5-9ADC-4DDC-881B-597D56F5B15D}"/>
          </ac:spMkLst>
        </pc:spChg>
        <pc:spChg chg="add del">
          <ac:chgData name="Ace Zoldyck" userId="c28dcbd68fa6cb25" providerId="LiveId" clId="{4428CE5C-9E8E-4200-A72C-760A53E2BA2B}" dt="2025-04-15T23:57:29.622" v="22" actId="26606"/>
          <ac:spMkLst>
            <pc:docMk/>
            <pc:sldMk cId="0" sldId="259"/>
            <ac:spMk id="30" creationId="{1199E1B1-A8C0-4FE8-A5A8-1CB41D69F857}"/>
          </ac:spMkLst>
        </pc:spChg>
        <pc:spChg chg="add del">
          <ac:chgData name="Ace Zoldyck" userId="c28dcbd68fa6cb25" providerId="LiveId" clId="{4428CE5C-9E8E-4200-A72C-760A53E2BA2B}" dt="2025-04-15T23:57:29.622" v="22" actId="26606"/>
          <ac:spMkLst>
            <pc:docMk/>
            <pc:sldMk cId="0" sldId="259"/>
            <ac:spMk id="31" creationId="{84A8DE83-DE75-4B41-9DB4-A7EC0B0DEC0B}"/>
          </ac:spMkLst>
        </pc:spChg>
        <pc:spChg chg="add del">
          <ac:chgData name="Ace Zoldyck" userId="c28dcbd68fa6cb25" providerId="LiveId" clId="{4428CE5C-9E8E-4200-A72C-760A53E2BA2B}" dt="2025-04-15T23:57:29.622" v="22" actId="26606"/>
          <ac:spMkLst>
            <pc:docMk/>
            <pc:sldMk cId="0" sldId="259"/>
            <ac:spMk id="32" creationId="{A7009A0A-BEF5-4EAC-AF15-E4F9F002E239}"/>
          </ac:spMkLst>
        </pc:spChg>
        <pc:spChg chg="add del">
          <ac:chgData name="Ace Zoldyck" userId="c28dcbd68fa6cb25" providerId="LiveId" clId="{4428CE5C-9E8E-4200-A72C-760A53E2BA2B}" dt="2025-04-15T23:57:27.683" v="19" actId="26606"/>
          <ac:spMkLst>
            <pc:docMk/>
            <pc:sldMk cId="0" sldId="259"/>
            <ac:spMk id="41" creationId="{0007FE00-9498-4706-B255-6437B0252C02}"/>
          </ac:spMkLst>
        </pc:spChg>
        <pc:spChg chg="add del">
          <ac:chgData name="Ace Zoldyck" userId="c28dcbd68fa6cb25" providerId="LiveId" clId="{4428CE5C-9E8E-4200-A72C-760A53E2BA2B}" dt="2025-04-15T23:57:27.683" v="19" actId="26606"/>
          <ac:spMkLst>
            <pc:docMk/>
            <pc:sldMk cId="0" sldId="259"/>
            <ac:spMk id="42" creationId="{2EB492CD-616E-47F8-933B-5E2D952A0593}"/>
          </ac:spMkLst>
        </pc:spChg>
        <pc:spChg chg="add del">
          <ac:chgData name="Ace Zoldyck" userId="c28dcbd68fa6cb25" providerId="LiveId" clId="{4428CE5C-9E8E-4200-A72C-760A53E2BA2B}" dt="2025-04-15T23:57:27.683" v="19" actId="26606"/>
          <ac:spMkLst>
            <pc:docMk/>
            <pc:sldMk cId="0" sldId="259"/>
            <ac:spMk id="43" creationId="{59383CF9-23B5-4335-9B21-1791C4CF1C75}"/>
          </ac:spMkLst>
        </pc:spChg>
        <pc:spChg chg="add del">
          <ac:chgData name="Ace Zoldyck" userId="c28dcbd68fa6cb25" providerId="LiveId" clId="{4428CE5C-9E8E-4200-A72C-760A53E2BA2B}" dt="2025-04-15T23:57:29.616" v="21" actId="26606"/>
          <ac:spMkLst>
            <pc:docMk/>
            <pc:sldMk cId="0" sldId="259"/>
            <ac:spMk id="45" creationId="{7ED7575E-88D2-B771-681D-46A7E55415DD}"/>
          </ac:spMkLst>
        </pc:spChg>
        <pc:grpChg chg="add del">
          <ac:chgData name="Ace Zoldyck" userId="c28dcbd68fa6cb25" providerId="LiveId" clId="{4428CE5C-9E8E-4200-A72C-760A53E2BA2B}" dt="2025-04-15T23:57:26.324" v="17" actId="26606"/>
          <ac:grpSpMkLst>
            <pc:docMk/>
            <pc:sldMk cId="0" sldId="259"/>
            <ac:grpSpMk id="37" creationId="{6258F736-B256-8039-9DC6-F4E49A5C5AD5}"/>
          </ac:grpSpMkLst>
        </pc:grpChg>
        <pc:grpChg chg="add">
          <ac:chgData name="Ace Zoldyck" userId="c28dcbd68fa6cb25" providerId="LiveId" clId="{4428CE5C-9E8E-4200-A72C-760A53E2BA2B}" dt="2025-04-15T23:57:29.622" v="22" actId="26606"/>
          <ac:grpSpMkLst>
            <pc:docMk/>
            <pc:sldMk cId="0" sldId="259"/>
            <ac:grpSpMk id="47" creationId="{6258F736-B256-8039-9DC6-F4E49A5C5AD5}"/>
          </ac:grpSpMkLst>
        </pc:grpChg>
        <pc:picChg chg="mod">
          <ac:chgData name="Ace Zoldyck" userId="c28dcbd68fa6cb25" providerId="LiveId" clId="{4428CE5C-9E8E-4200-A72C-760A53E2BA2B}" dt="2025-04-15T23:57:29.622" v="22" actId="26606"/>
          <ac:picMkLst>
            <pc:docMk/>
            <pc:sldMk cId="0" sldId="259"/>
            <ac:picMk id="3" creationId="{00000000-0000-0000-0000-000000000000}"/>
          </ac:picMkLst>
        </pc:picChg>
        <pc:cxnChg chg="add del">
          <ac:chgData name="Ace Zoldyck" userId="c28dcbd68fa6cb25" providerId="LiveId" clId="{4428CE5C-9E8E-4200-A72C-760A53E2BA2B}" dt="2025-04-15T23:57:29.616" v="21" actId="26606"/>
          <ac:cxnSpMkLst>
            <pc:docMk/>
            <pc:sldMk cId="0" sldId="259"/>
            <ac:cxnSpMk id="39" creationId="{249EDD1B-F94D-B4E6-ACAA-566B9A26FDE3}"/>
          </ac:cxnSpMkLst>
        </pc:cxnChg>
      </pc:sldChg>
      <pc:sldChg chg="addSp delSp modSp mod">
        <pc:chgData name="Ace Zoldyck" userId="c28dcbd68fa6cb25" providerId="LiveId" clId="{4428CE5C-9E8E-4200-A72C-760A53E2BA2B}" dt="2025-04-15T23:58:50.690" v="33" actId="20577"/>
        <pc:sldMkLst>
          <pc:docMk/>
          <pc:sldMk cId="0" sldId="260"/>
        </pc:sldMkLst>
        <pc:spChg chg="mod">
          <ac:chgData name="Ace Zoldyck" userId="c28dcbd68fa6cb25" providerId="LiveId" clId="{4428CE5C-9E8E-4200-A72C-760A53E2BA2B}" dt="2025-04-15T23:57:58.206" v="26" actId="26606"/>
          <ac:spMkLst>
            <pc:docMk/>
            <pc:sldMk cId="0" sldId="260"/>
            <ac:spMk id="2" creationId="{00000000-0000-0000-0000-000000000000}"/>
          </ac:spMkLst>
        </pc:spChg>
        <pc:spChg chg="add mod">
          <ac:chgData name="Ace Zoldyck" userId="c28dcbd68fa6cb25" providerId="LiveId" clId="{4428CE5C-9E8E-4200-A72C-760A53E2BA2B}" dt="2025-04-15T23:58:50.690" v="33" actId="20577"/>
          <ac:spMkLst>
            <pc:docMk/>
            <pc:sldMk cId="0" sldId="260"/>
            <ac:spMk id="4" creationId="{1E796723-C87E-AC8D-0C0E-A51B2D6E49D6}"/>
          </ac:spMkLst>
        </pc:spChg>
        <pc:spChg chg="del">
          <ac:chgData name="Ace Zoldyck" userId="c28dcbd68fa6cb25" providerId="LiveId" clId="{4428CE5C-9E8E-4200-A72C-760A53E2BA2B}" dt="2025-04-15T23:57:58.206" v="26" actId="26606"/>
          <ac:spMkLst>
            <pc:docMk/>
            <pc:sldMk cId="0" sldId="260"/>
            <ac:spMk id="32" creationId="{A8384FB5-9ADC-4DDC-881B-597D56F5B15D}"/>
          </ac:spMkLst>
        </pc:spChg>
        <pc:spChg chg="del">
          <ac:chgData name="Ace Zoldyck" userId="c28dcbd68fa6cb25" providerId="LiveId" clId="{4428CE5C-9E8E-4200-A72C-760A53E2BA2B}" dt="2025-04-15T23:57:58.206" v="26" actId="26606"/>
          <ac:spMkLst>
            <pc:docMk/>
            <pc:sldMk cId="0" sldId="260"/>
            <ac:spMk id="34" creationId="{1199E1B1-A8C0-4FE8-A5A8-1CB41D69F857}"/>
          </ac:spMkLst>
        </pc:spChg>
        <pc:spChg chg="del">
          <ac:chgData name="Ace Zoldyck" userId="c28dcbd68fa6cb25" providerId="LiveId" clId="{4428CE5C-9E8E-4200-A72C-760A53E2BA2B}" dt="2025-04-15T23:57:58.206" v="26" actId="26606"/>
          <ac:spMkLst>
            <pc:docMk/>
            <pc:sldMk cId="0" sldId="260"/>
            <ac:spMk id="36" creationId="{84A8DE83-DE75-4B41-9DB4-A7EC0B0DEC0B}"/>
          </ac:spMkLst>
        </pc:spChg>
        <pc:spChg chg="del">
          <ac:chgData name="Ace Zoldyck" userId="c28dcbd68fa6cb25" providerId="LiveId" clId="{4428CE5C-9E8E-4200-A72C-760A53E2BA2B}" dt="2025-04-15T23:57:58.206" v="26" actId="26606"/>
          <ac:spMkLst>
            <pc:docMk/>
            <pc:sldMk cId="0" sldId="260"/>
            <ac:spMk id="38" creationId="{A7009A0A-BEF5-4EAC-AF15-E4F9F002E239}"/>
          </ac:spMkLst>
        </pc:spChg>
        <pc:grpChg chg="add">
          <ac:chgData name="Ace Zoldyck" userId="c28dcbd68fa6cb25" providerId="LiveId" clId="{4428CE5C-9E8E-4200-A72C-760A53E2BA2B}" dt="2025-04-15T23:57:58.206" v="26" actId="26606"/>
          <ac:grpSpMkLst>
            <pc:docMk/>
            <pc:sldMk cId="0" sldId="260"/>
            <ac:grpSpMk id="43" creationId="{6258F736-B256-8039-9DC6-F4E49A5C5AD5}"/>
          </ac:grpSpMkLst>
        </pc:grpChg>
        <pc:picChg chg="mod ord">
          <ac:chgData name="Ace Zoldyck" userId="c28dcbd68fa6cb25" providerId="LiveId" clId="{4428CE5C-9E8E-4200-A72C-760A53E2BA2B}" dt="2025-04-15T23:57:58.206" v="26" actId="26606"/>
          <ac:picMkLst>
            <pc:docMk/>
            <pc:sldMk cId="0" sldId="260"/>
            <ac:picMk id="3" creationId="{00000000-0000-0000-0000-000000000000}"/>
          </ac:picMkLst>
        </pc:picChg>
      </pc:sldChg>
      <pc:sldChg chg="addSp delSp modSp mod">
        <pc:chgData name="Ace Zoldyck" userId="c28dcbd68fa6cb25" providerId="LiveId" clId="{4428CE5C-9E8E-4200-A72C-760A53E2BA2B}" dt="2025-04-15T23:58:41.412" v="31" actId="20577"/>
        <pc:sldMkLst>
          <pc:docMk/>
          <pc:sldMk cId="0" sldId="261"/>
        </pc:sldMkLst>
        <pc:spChg chg="mod">
          <ac:chgData name="Ace Zoldyck" userId="c28dcbd68fa6cb25" providerId="LiveId" clId="{4428CE5C-9E8E-4200-A72C-760A53E2BA2B}" dt="2025-04-15T23:58:26.667" v="29" actId="26606"/>
          <ac:spMkLst>
            <pc:docMk/>
            <pc:sldMk cId="0" sldId="261"/>
            <ac:spMk id="2" creationId="{00000000-0000-0000-0000-000000000000}"/>
          </ac:spMkLst>
        </pc:spChg>
        <pc:spChg chg="add mod">
          <ac:chgData name="Ace Zoldyck" userId="c28dcbd68fa6cb25" providerId="LiveId" clId="{4428CE5C-9E8E-4200-A72C-760A53E2BA2B}" dt="2025-04-15T23:58:41.412" v="31" actId="20577"/>
          <ac:spMkLst>
            <pc:docMk/>
            <pc:sldMk cId="0" sldId="261"/>
            <ac:spMk id="4" creationId="{8A18C659-34B4-4E5F-8191-5723E1D7848B}"/>
          </ac:spMkLst>
        </pc:spChg>
        <pc:spChg chg="del">
          <ac:chgData name="Ace Zoldyck" userId="c28dcbd68fa6cb25" providerId="LiveId" clId="{4428CE5C-9E8E-4200-A72C-760A53E2BA2B}" dt="2025-04-15T23:58:26.667" v="29" actId="26606"/>
          <ac:spMkLst>
            <pc:docMk/>
            <pc:sldMk cId="0" sldId="261"/>
            <ac:spMk id="19" creationId="{A8384FB5-9ADC-4DDC-881B-597D56F5B15D}"/>
          </ac:spMkLst>
        </pc:spChg>
        <pc:spChg chg="del">
          <ac:chgData name="Ace Zoldyck" userId="c28dcbd68fa6cb25" providerId="LiveId" clId="{4428CE5C-9E8E-4200-A72C-760A53E2BA2B}" dt="2025-04-15T23:58:26.667" v="29" actId="26606"/>
          <ac:spMkLst>
            <pc:docMk/>
            <pc:sldMk cId="0" sldId="261"/>
            <ac:spMk id="21" creationId="{1199E1B1-A8C0-4FE8-A5A8-1CB41D69F857}"/>
          </ac:spMkLst>
        </pc:spChg>
        <pc:spChg chg="del">
          <ac:chgData name="Ace Zoldyck" userId="c28dcbd68fa6cb25" providerId="LiveId" clId="{4428CE5C-9E8E-4200-A72C-760A53E2BA2B}" dt="2025-04-15T23:58:26.667" v="29" actId="26606"/>
          <ac:spMkLst>
            <pc:docMk/>
            <pc:sldMk cId="0" sldId="261"/>
            <ac:spMk id="23" creationId="{84A8DE83-DE75-4B41-9DB4-A7EC0B0DEC0B}"/>
          </ac:spMkLst>
        </pc:spChg>
        <pc:spChg chg="del">
          <ac:chgData name="Ace Zoldyck" userId="c28dcbd68fa6cb25" providerId="LiveId" clId="{4428CE5C-9E8E-4200-A72C-760A53E2BA2B}" dt="2025-04-15T23:58:26.667" v="29" actId="26606"/>
          <ac:spMkLst>
            <pc:docMk/>
            <pc:sldMk cId="0" sldId="261"/>
            <ac:spMk id="25" creationId="{A7009A0A-BEF5-4EAC-AF15-E4F9F002E239}"/>
          </ac:spMkLst>
        </pc:spChg>
        <pc:grpChg chg="add">
          <ac:chgData name="Ace Zoldyck" userId="c28dcbd68fa6cb25" providerId="LiveId" clId="{4428CE5C-9E8E-4200-A72C-760A53E2BA2B}" dt="2025-04-15T23:58:26.667" v="29" actId="26606"/>
          <ac:grpSpMkLst>
            <pc:docMk/>
            <pc:sldMk cId="0" sldId="261"/>
            <ac:grpSpMk id="30" creationId="{6258F736-B256-8039-9DC6-F4E49A5C5AD5}"/>
          </ac:grpSpMkLst>
        </pc:grpChg>
        <pc:picChg chg="mod ord">
          <ac:chgData name="Ace Zoldyck" userId="c28dcbd68fa6cb25" providerId="LiveId" clId="{4428CE5C-9E8E-4200-A72C-760A53E2BA2B}" dt="2025-04-15T23:58:26.667" v="29" actId="26606"/>
          <ac:picMkLst>
            <pc:docMk/>
            <pc:sldMk cId="0" sldId="261"/>
            <ac:picMk id="3" creationId="{00000000-0000-0000-0000-000000000000}"/>
          </ac:picMkLst>
        </pc:picChg>
      </pc:sldChg>
      <pc:sldChg chg="addSp delSp modSp mod">
        <pc:chgData name="Ace Zoldyck" userId="c28dcbd68fa6cb25" providerId="LiveId" clId="{4428CE5C-9E8E-4200-A72C-760A53E2BA2B}" dt="2025-04-15T23:59:21.492" v="41" actId="20577"/>
        <pc:sldMkLst>
          <pc:docMk/>
          <pc:sldMk cId="0" sldId="262"/>
        </pc:sldMkLst>
        <pc:spChg chg="mod">
          <ac:chgData name="Ace Zoldyck" userId="c28dcbd68fa6cb25" providerId="LiveId" clId="{4428CE5C-9E8E-4200-A72C-760A53E2BA2B}" dt="2025-04-15T23:59:17.758" v="39" actId="26606"/>
          <ac:spMkLst>
            <pc:docMk/>
            <pc:sldMk cId="0" sldId="262"/>
            <ac:spMk id="2" creationId="{00000000-0000-0000-0000-000000000000}"/>
          </ac:spMkLst>
        </pc:spChg>
        <pc:spChg chg="add mod">
          <ac:chgData name="Ace Zoldyck" userId="c28dcbd68fa6cb25" providerId="LiveId" clId="{4428CE5C-9E8E-4200-A72C-760A53E2BA2B}" dt="2025-04-15T23:59:21.492" v="41" actId="20577"/>
          <ac:spMkLst>
            <pc:docMk/>
            <pc:sldMk cId="0" sldId="262"/>
            <ac:spMk id="4" creationId="{487EC7E7-1572-7DB4-B43E-2945823ED1C7}"/>
          </ac:spMkLst>
        </pc:spChg>
        <pc:spChg chg="del">
          <ac:chgData name="Ace Zoldyck" userId="c28dcbd68fa6cb25" providerId="LiveId" clId="{4428CE5C-9E8E-4200-A72C-760A53E2BA2B}" dt="2025-04-15T23:59:17.758" v="39" actId="26606"/>
          <ac:spMkLst>
            <pc:docMk/>
            <pc:sldMk cId="0" sldId="262"/>
            <ac:spMk id="8" creationId="{A8384FB5-9ADC-4DDC-881B-597D56F5B15D}"/>
          </ac:spMkLst>
        </pc:spChg>
        <pc:spChg chg="del">
          <ac:chgData name="Ace Zoldyck" userId="c28dcbd68fa6cb25" providerId="LiveId" clId="{4428CE5C-9E8E-4200-A72C-760A53E2BA2B}" dt="2025-04-15T23:59:17.758" v="39" actId="26606"/>
          <ac:spMkLst>
            <pc:docMk/>
            <pc:sldMk cId="0" sldId="262"/>
            <ac:spMk id="10" creationId="{1199E1B1-A8C0-4FE8-A5A8-1CB41D69F857}"/>
          </ac:spMkLst>
        </pc:spChg>
        <pc:spChg chg="del">
          <ac:chgData name="Ace Zoldyck" userId="c28dcbd68fa6cb25" providerId="LiveId" clId="{4428CE5C-9E8E-4200-A72C-760A53E2BA2B}" dt="2025-04-15T23:59:17.758" v="39" actId="26606"/>
          <ac:spMkLst>
            <pc:docMk/>
            <pc:sldMk cId="0" sldId="262"/>
            <ac:spMk id="12" creationId="{84A8DE83-DE75-4B41-9DB4-A7EC0B0DEC0B}"/>
          </ac:spMkLst>
        </pc:spChg>
        <pc:spChg chg="del">
          <ac:chgData name="Ace Zoldyck" userId="c28dcbd68fa6cb25" providerId="LiveId" clId="{4428CE5C-9E8E-4200-A72C-760A53E2BA2B}" dt="2025-04-15T23:59:17.758" v="39" actId="26606"/>
          <ac:spMkLst>
            <pc:docMk/>
            <pc:sldMk cId="0" sldId="262"/>
            <ac:spMk id="14" creationId="{A7009A0A-BEF5-4EAC-AF15-E4F9F002E239}"/>
          </ac:spMkLst>
        </pc:spChg>
        <pc:grpChg chg="add">
          <ac:chgData name="Ace Zoldyck" userId="c28dcbd68fa6cb25" providerId="LiveId" clId="{4428CE5C-9E8E-4200-A72C-760A53E2BA2B}" dt="2025-04-15T23:59:17.758" v="39" actId="26606"/>
          <ac:grpSpMkLst>
            <pc:docMk/>
            <pc:sldMk cId="0" sldId="262"/>
            <ac:grpSpMk id="19" creationId="{6258F736-B256-8039-9DC6-F4E49A5C5AD5}"/>
          </ac:grpSpMkLst>
        </pc:grpChg>
        <pc:picChg chg="mod ord">
          <ac:chgData name="Ace Zoldyck" userId="c28dcbd68fa6cb25" providerId="LiveId" clId="{4428CE5C-9E8E-4200-A72C-760A53E2BA2B}" dt="2025-04-15T23:59:17.758" v="39" actId="26606"/>
          <ac:picMkLst>
            <pc:docMk/>
            <pc:sldMk cId="0" sldId="262"/>
            <ac:picMk id="3" creationId="{00000000-0000-0000-0000-000000000000}"/>
          </ac:picMkLst>
        </pc:picChg>
      </pc:sldChg>
      <pc:sldChg chg="addSp delSp modSp mod">
        <pc:chgData name="Ace Zoldyck" userId="c28dcbd68fa6cb25" providerId="LiveId" clId="{4428CE5C-9E8E-4200-A72C-760A53E2BA2B}" dt="2025-04-15T23:59:54.001" v="47" actId="20577"/>
        <pc:sldMkLst>
          <pc:docMk/>
          <pc:sldMk cId="0" sldId="263"/>
        </pc:sldMkLst>
        <pc:spChg chg="mod">
          <ac:chgData name="Ace Zoldyck" userId="c28dcbd68fa6cb25" providerId="LiveId" clId="{4428CE5C-9E8E-4200-A72C-760A53E2BA2B}" dt="2025-04-15T23:59:49.207" v="45" actId="26606"/>
          <ac:spMkLst>
            <pc:docMk/>
            <pc:sldMk cId="0" sldId="263"/>
            <ac:spMk id="2" creationId="{00000000-0000-0000-0000-000000000000}"/>
          </ac:spMkLst>
        </pc:spChg>
        <pc:spChg chg="add mod">
          <ac:chgData name="Ace Zoldyck" userId="c28dcbd68fa6cb25" providerId="LiveId" clId="{4428CE5C-9E8E-4200-A72C-760A53E2BA2B}" dt="2025-04-15T23:59:54.001" v="47" actId="20577"/>
          <ac:spMkLst>
            <pc:docMk/>
            <pc:sldMk cId="0" sldId="263"/>
            <ac:spMk id="4" creationId="{4DF372D3-1C41-CC2F-BDD7-5BB982E55F0C}"/>
          </ac:spMkLst>
        </pc:spChg>
        <pc:spChg chg="del">
          <ac:chgData name="Ace Zoldyck" userId="c28dcbd68fa6cb25" providerId="LiveId" clId="{4428CE5C-9E8E-4200-A72C-760A53E2BA2B}" dt="2025-04-15T23:59:49.207" v="45" actId="26606"/>
          <ac:spMkLst>
            <pc:docMk/>
            <pc:sldMk cId="0" sldId="263"/>
            <ac:spMk id="8" creationId="{A8384FB5-9ADC-4DDC-881B-597D56F5B15D}"/>
          </ac:spMkLst>
        </pc:spChg>
        <pc:spChg chg="del">
          <ac:chgData name="Ace Zoldyck" userId="c28dcbd68fa6cb25" providerId="LiveId" clId="{4428CE5C-9E8E-4200-A72C-760A53E2BA2B}" dt="2025-04-15T23:59:49.207" v="45" actId="26606"/>
          <ac:spMkLst>
            <pc:docMk/>
            <pc:sldMk cId="0" sldId="263"/>
            <ac:spMk id="10" creationId="{1199E1B1-A8C0-4FE8-A5A8-1CB41D69F857}"/>
          </ac:spMkLst>
        </pc:spChg>
        <pc:spChg chg="del">
          <ac:chgData name="Ace Zoldyck" userId="c28dcbd68fa6cb25" providerId="LiveId" clId="{4428CE5C-9E8E-4200-A72C-760A53E2BA2B}" dt="2025-04-15T23:59:49.207" v="45" actId="26606"/>
          <ac:spMkLst>
            <pc:docMk/>
            <pc:sldMk cId="0" sldId="263"/>
            <ac:spMk id="12" creationId="{84A8DE83-DE75-4B41-9DB4-A7EC0B0DEC0B}"/>
          </ac:spMkLst>
        </pc:spChg>
        <pc:spChg chg="del">
          <ac:chgData name="Ace Zoldyck" userId="c28dcbd68fa6cb25" providerId="LiveId" clId="{4428CE5C-9E8E-4200-A72C-760A53E2BA2B}" dt="2025-04-15T23:59:49.207" v="45" actId="26606"/>
          <ac:spMkLst>
            <pc:docMk/>
            <pc:sldMk cId="0" sldId="263"/>
            <ac:spMk id="14" creationId="{A7009A0A-BEF5-4EAC-AF15-E4F9F002E239}"/>
          </ac:spMkLst>
        </pc:spChg>
        <pc:grpChg chg="add">
          <ac:chgData name="Ace Zoldyck" userId="c28dcbd68fa6cb25" providerId="LiveId" clId="{4428CE5C-9E8E-4200-A72C-760A53E2BA2B}" dt="2025-04-15T23:59:49.207" v="45" actId="26606"/>
          <ac:grpSpMkLst>
            <pc:docMk/>
            <pc:sldMk cId="0" sldId="263"/>
            <ac:grpSpMk id="19" creationId="{6258F736-B256-8039-9DC6-F4E49A5C5AD5}"/>
          </ac:grpSpMkLst>
        </pc:grpChg>
        <pc:picChg chg="mod ord">
          <ac:chgData name="Ace Zoldyck" userId="c28dcbd68fa6cb25" providerId="LiveId" clId="{4428CE5C-9E8E-4200-A72C-760A53E2BA2B}" dt="2025-04-15T23:59:49.207" v="45" actId="26606"/>
          <ac:picMkLst>
            <pc:docMk/>
            <pc:sldMk cId="0" sldId="263"/>
            <ac:picMk id="3" creationId="{00000000-0000-0000-0000-000000000000}"/>
          </ac:picMkLst>
        </pc:picChg>
      </pc:sldChg>
      <pc:sldChg chg="addSp delSp modSp mod">
        <pc:chgData name="Ace Zoldyck" userId="c28dcbd68fa6cb25" providerId="LiveId" clId="{4428CE5C-9E8E-4200-A72C-760A53E2BA2B}" dt="2025-04-16T00:00:12.696" v="52" actId="20577"/>
        <pc:sldMkLst>
          <pc:docMk/>
          <pc:sldMk cId="0" sldId="264"/>
        </pc:sldMkLst>
        <pc:spChg chg="mod">
          <ac:chgData name="Ace Zoldyck" userId="c28dcbd68fa6cb25" providerId="LiveId" clId="{4428CE5C-9E8E-4200-A72C-760A53E2BA2B}" dt="2025-04-16T00:00:10.672" v="51" actId="26606"/>
          <ac:spMkLst>
            <pc:docMk/>
            <pc:sldMk cId="0" sldId="264"/>
            <ac:spMk id="2" creationId="{00000000-0000-0000-0000-000000000000}"/>
          </ac:spMkLst>
        </pc:spChg>
        <pc:spChg chg="add mod">
          <ac:chgData name="Ace Zoldyck" userId="c28dcbd68fa6cb25" providerId="LiveId" clId="{4428CE5C-9E8E-4200-A72C-760A53E2BA2B}" dt="2025-04-16T00:00:12.696" v="52" actId="20577"/>
          <ac:spMkLst>
            <pc:docMk/>
            <pc:sldMk cId="0" sldId="264"/>
            <ac:spMk id="4" creationId="{DCD78D9E-49F1-3CB0-CA7B-ADAEC9AF9120}"/>
          </ac:spMkLst>
        </pc:spChg>
        <pc:spChg chg="del">
          <ac:chgData name="Ace Zoldyck" userId="c28dcbd68fa6cb25" providerId="LiveId" clId="{4428CE5C-9E8E-4200-A72C-760A53E2BA2B}" dt="2025-04-16T00:00:10.672" v="51" actId="26606"/>
          <ac:spMkLst>
            <pc:docMk/>
            <pc:sldMk cId="0" sldId="264"/>
            <ac:spMk id="8" creationId="{A8384FB5-9ADC-4DDC-881B-597D56F5B15D}"/>
          </ac:spMkLst>
        </pc:spChg>
        <pc:spChg chg="del">
          <ac:chgData name="Ace Zoldyck" userId="c28dcbd68fa6cb25" providerId="LiveId" clId="{4428CE5C-9E8E-4200-A72C-760A53E2BA2B}" dt="2025-04-16T00:00:10.672" v="51" actId="26606"/>
          <ac:spMkLst>
            <pc:docMk/>
            <pc:sldMk cId="0" sldId="264"/>
            <ac:spMk id="10" creationId="{1199E1B1-A8C0-4FE8-A5A8-1CB41D69F857}"/>
          </ac:spMkLst>
        </pc:spChg>
        <pc:spChg chg="del">
          <ac:chgData name="Ace Zoldyck" userId="c28dcbd68fa6cb25" providerId="LiveId" clId="{4428CE5C-9E8E-4200-A72C-760A53E2BA2B}" dt="2025-04-16T00:00:10.672" v="51" actId="26606"/>
          <ac:spMkLst>
            <pc:docMk/>
            <pc:sldMk cId="0" sldId="264"/>
            <ac:spMk id="12" creationId="{84A8DE83-DE75-4B41-9DB4-A7EC0B0DEC0B}"/>
          </ac:spMkLst>
        </pc:spChg>
        <pc:spChg chg="del">
          <ac:chgData name="Ace Zoldyck" userId="c28dcbd68fa6cb25" providerId="LiveId" clId="{4428CE5C-9E8E-4200-A72C-760A53E2BA2B}" dt="2025-04-16T00:00:10.672" v="51" actId="26606"/>
          <ac:spMkLst>
            <pc:docMk/>
            <pc:sldMk cId="0" sldId="264"/>
            <ac:spMk id="14" creationId="{A7009A0A-BEF5-4EAC-AF15-E4F9F002E239}"/>
          </ac:spMkLst>
        </pc:spChg>
        <pc:grpChg chg="add">
          <ac:chgData name="Ace Zoldyck" userId="c28dcbd68fa6cb25" providerId="LiveId" clId="{4428CE5C-9E8E-4200-A72C-760A53E2BA2B}" dt="2025-04-16T00:00:10.672" v="51" actId="26606"/>
          <ac:grpSpMkLst>
            <pc:docMk/>
            <pc:sldMk cId="0" sldId="264"/>
            <ac:grpSpMk id="19" creationId="{6258F736-B256-8039-9DC6-F4E49A5C5AD5}"/>
          </ac:grpSpMkLst>
        </pc:grpChg>
        <pc:picChg chg="mod ord">
          <ac:chgData name="Ace Zoldyck" userId="c28dcbd68fa6cb25" providerId="LiveId" clId="{4428CE5C-9E8E-4200-A72C-760A53E2BA2B}" dt="2025-04-16T00:00:10.672" v="51" actId="26606"/>
          <ac:picMkLst>
            <pc:docMk/>
            <pc:sldMk cId="0" sldId="264"/>
            <ac:picMk id="3" creationId="{00000000-0000-0000-0000-000000000000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2B2331-C6F6-4031-A3FE-F03DF68408E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9FC8488-41B9-43CB-8BCD-93822CE747F8}">
      <dgm:prSet/>
      <dgm:spPr/>
      <dgm:t>
        <a:bodyPr/>
        <a:lstStyle/>
        <a:p>
          <a:r>
            <a:rPr lang="en-US"/>
            <a:t>To analyze employee data and uncover factors that drive performance ratings.</a:t>
          </a:r>
        </a:p>
      </dgm:t>
    </dgm:pt>
    <dgm:pt modelId="{EAB2BA4D-8477-43AD-BB4E-B65405C775D5}" type="parTrans" cxnId="{7782E858-A162-4AC6-8C72-CED4A1B190EE}">
      <dgm:prSet/>
      <dgm:spPr/>
      <dgm:t>
        <a:bodyPr/>
        <a:lstStyle/>
        <a:p>
          <a:endParaRPr lang="en-US"/>
        </a:p>
      </dgm:t>
    </dgm:pt>
    <dgm:pt modelId="{AA931769-75E2-47E1-956D-B8F4B0DDE361}" type="sibTrans" cxnId="{7782E858-A162-4AC6-8C72-CED4A1B190EE}">
      <dgm:prSet/>
      <dgm:spPr/>
      <dgm:t>
        <a:bodyPr/>
        <a:lstStyle/>
        <a:p>
          <a:endParaRPr lang="en-US"/>
        </a:p>
      </dgm:t>
    </dgm:pt>
    <dgm:pt modelId="{9D333EFC-967D-4EF0-BD0B-06C3363D851D}">
      <dgm:prSet/>
      <dgm:spPr/>
      <dgm:t>
        <a:bodyPr/>
        <a:lstStyle/>
        <a:p>
          <a:r>
            <a:rPr lang="en-US"/>
            <a:t>Build a predictive model to support HR in recognizing high-performing employees.</a:t>
          </a:r>
        </a:p>
      </dgm:t>
    </dgm:pt>
    <dgm:pt modelId="{C28F91DB-010C-4DBC-A029-38674EBDB96C}" type="parTrans" cxnId="{04D0D494-949A-4B43-908F-CB1C45A22C30}">
      <dgm:prSet/>
      <dgm:spPr/>
      <dgm:t>
        <a:bodyPr/>
        <a:lstStyle/>
        <a:p>
          <a:endParaRPr lang="en-US"/>
        </a:p>
      </dgm:t>
    </dgm:pt>
    <dgm:pt modelId="{F6EF434A-15DC-4558-8410-3DD0530D559C}" type="sibTrans" cxnId="{04D0D494-949A-4B43-908F-CB1C45A22C30}">
      <dgm:prSet/>
      <dgm:spPr/>
      <dgm:t>
        <a:bodyPr/>
        <a:lstStyle/>
        <a:p>
          <a:endParaRPr lang="en-US"/>
        </a:p>
      </dgm:t>
    </dgm:pt>
    <dgm:pt modelId="{E2213FEC-9B72-45AA-9518-286D8E0BB9F1}" type="pres">
      <dgm:prSet presAssocID="{112B2331-C6F6-4031-A3FE-F03DF68408E4}" presName="root" presStyleCnt="0">
        <dgm:presLayoutVars>
          <dgm:dir/>
          <dgm:resizeHandles val="exact"/>
        </dgm:presLayoutVars>
      </dgm:prSet>
      <dgm:spPr/>
    </dgm:pt>
    <dgm:pt modelId="{0FB477D8-D696-4764-BB92-19260860CB82}" type="pres">
      <dgm:prSet presAssocID="{69FC8488-41B9-43CB-8BCD-93822CE747F8}" presName="compNode" presStyleCnt="0"/>
      <dgm:spPr/>
    </dgm:pt>
    <dgm:pt modelId="{FD0CF79E-F62D-4A54-946A-051211AC60AD}" type="pres">
      <dgm:prSet presAssocID="{69FC8488-41B9-43CB-8BCD-93822CE747F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8C07046E-F6B4-4048-8FE1-32E14145F8FB}" type="pres">
      <dgm:prSet presAssocID="{69FC8488-41B9-43CB-8BCD-93822CE747F8}" presName="spaceRect" presStyleCnt="0"/>
      <dgm:spPr/>
    </dgm:pt>
    <dgm:pt modelId="{FDE41928-DF01-4E53-9594-B5C3F0607289}" type="pres">
      <dgm:prSet presAssocID="{69FC8488-41B9-43CB-8BCD-93822CE747F8}" presName="textRect" presStyleLbl="revTx" presStyleIdx="0" presStyleCnt="2">
        <dgm:presLayoutVars>
          <dgm:chMax val="1"/>
          <dgm:chPref val="1"/>
        </dgm:presLayoutVars>
      </dgm:prSet>
      <dgm:spPr/>
    </dgm:pt>
    <dgm:pt modelId="{44C2CDB2-F8CF-48FA-9E97-1AA0CC7CDB8A}" type="pres">
      <dgm:prSet presAssocID="{AA931769-75E2-47E1-956D-B8F4B0DDE361}" presName="sibTrans" presStyleCnt="0"/>
      <dgm:spPr/>
    </dgm:pt>
    <dgm:pt modelId="{AB85154D-07AA-41E0-8592-E458778F5315}" type="pres">
      <dgm:prSet presAssocID="{9D333EFC-967D-4EF0-BD0B-06C3363D851D}" presName="compNode" presStyleCnt="0"/>
      <dgm:spPr/>
    </dgm:pt>
    <dgm:pt modelId="{37E5CF8A-2B2C-4B4F-B262-A8806106A7D7}" type="pres">
      <dgm:prSet presAssocID="{9D333EFC-967D-4EF0-BD0B-06C3363D851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DF9428A8-D985-41D2-9A70-04CDABC4EBAD}" type="pres">
      <dgm:prSet presAssocID="{9D333EFC-967D-4EF0-BD0B-06C3363D851D}" presName="spaceRect" presStyleCnt="0"/>
      <dgm:spPr/>
    </dgm:pt>
    <dgm:pt modelId="{FA5802BB-E1AA-4D7C-9064-37A93B039650}" type="pres">
      <dgm:prSet presAssocID="{9D333EFC-967D-4EF0-BD0B-06C3363D851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5788623-912F-45AA-922C-E10ADAEA0A69}" type="presOf" srcId="{69FC8488-41B9-43CB-8BCD-93822CE747F8}" destId="{FDE41928-DF01-4E53-9594-B5C3F0607289}" srcOrd="0" destOrd="0" presId="urn:microsoft.com/office/officeart/2018/2/layout/IconLabelList"/>
    <dgm:cxn modelId="{4FD0EF51-24B8-41F6-8DAA-E0F1BEDA1E35}" type="presOf" srcId="{112B2331-C6F6-4031-A3FE-F03DF68408E4}" destId="{E2213FEC-9B72-45AA-9518-286D8E0BB9F1}" srcOrd="0" destOrd="0" presId="urn:microsoft.com/office/officeart/2018/2/layout/IconLabelList"/>
    <dgm:cxn modelId="{7782E858-A162-4AC6-8C72-CED4A1B190EE}" srcId="{112B2331-C6F6-4031-A3FE-F03DF68408E4}" destId="{69FC8488-41B9-43CB-8BCD-93822CE747F8}" srcOrd="0" destOrd="0" parTransId="{EAB2BA4D-8477-43AD-BB4E-B65405C775D5}" sibTransId="{AA931769-75E2-47E1-956D-B8F4B0DDE361}"/>
    <dgm:cxn modelId="{04D0D494-949A-4B43-908F-CB1C45A22C30}" srcId="{112B2331-C6F6-4031-A3FE-F03DF68408E4}" destId="{9D333EFC-967D-4EF0-BD0B-06C3363D851D}" srcOrd="1" destOrd="0" parTransId="{C28F91DB-010C-4DBC-A029-38674EBDB96C}" sibTransId="{F6EF434A-15DC-4558-8410-3DD0530D559C}"/>
    <dgm:cxn modelId="{4B8124B3-9A9B-4865-8150-E310C25471A9}" type="presOf" srcId="{9D333EFC-967D-4EF0-BD0B-06C3363D851D}" destId="{FA5802BB-E1AA-4D7C-9064-37A93B039650}" srcOrd="0" destOrd="0" presId="urn:microsoft.com/office/officeart/2018/2/layout/IconLabelList"/>
    <dgm:cxn modelId="{BBA3B5F9-EB52-4306-93ED-60801AFC1D33}" type="presParOf" srcId="{E2213FEC-9B72-45AA-9518-286D8E0BB9F1}" destId="{0FB477D8-D696-4764-BB92-19260860CB82}" srcOrd="0" destOrd="0" presId="urn:microsoft.com/office/officeart/2018/2/layout/IconLabelList"/>
    <dgm:cxn modelId="{EBC62B90-0A38-4C25-BEB0-A1B0F93608E4}" type="presParOf" srcId="{0FB477D8-D696-4764-BB92-19260860CB82}" destId="{FD0CF79E-F62D-4A54-946A-051211AC60AD}" srcOrd="0" destOrd="0" presId="urn:microsoft.com/office/officeart/2018/2/layout/IconLabelList"/>
    <dgm:cxn modelId="{B402FD60-81DE-4D81-9234-4D88CA2709D4}" type="presParOf" srcId="{0FB477D8-D696-4764-BB92-19260860CB82}" destId="{8C07046E-F6B4-4048-8FE1-32E14145F8FB}" srcOrd="1" destOrd="0" presId="urn:microsoft.com/office/officeart/2018/2/layout/IconLabelList"/>
    <dgm:cxn modelId="{72E9F36B-EE73-4D6C-A6BB-CE04065D4E76}" type="presParOf" srcId="{0FB477D8-D696-4764-BB92-19260860CB82}" destId="{FDE41928-DF01-4E53-9594-B5C3F0607289}" srcOrd="2" destOrd="0" presId="urn:microsoft.com/office/officeart/2018/2/layout/IconLabelList"/>
    <dgm:cxn modelId="{DBC01EB9-6EC1-4383-A4C1-CACE40530840}" type="presParOf" srcId="{E2213FEC-9B72-45AA-9518-286D8E0BB9F1}" destId="{44C2CDB2-F8CF-48FA-9E97-1AA0CC7CDB8A}" srcOrd="1" destOrd="0" presId="urn:microsoft.com/office/officeart/2018/2/layout/IconLabelList"/>
    <dgm:cxn modelId="{82787985-7192-4078-8575-2EB0EA7399BB}" type="presParOf" srcId="{E2213FEC-9B72-45AA-9518-286D8E0BB9F1}" destId="{AB85154D-07AA-41E0-8592-E458778F5315}" srcOrd="2" destOrd="0" presId="urn:microsoft.com/office/officeart/2018/2/layout/IconLabelList"/>
    <dgm:cxn modelId="{FDF643B3-B51C-4AAF-ACAB-22CD2FD549AF}" type="presParOf" srcId="{AB85154D-07AA-41E0-8592-E458778F5315}" destId="{37E5CF8A-2B2C-4B4F-B262-A8806106A7D7}" srcOrd="0" destOrd="0" presId="urn:microsoft.com/office/officeart/2018/2/layout/IconLabelList"/>
    <dgm:cxn modelId="{F9062D69-51D2-4791-BC04-4A94BF6E8BF1}" type="presParOf" srcId="{AB85154D-07AA-41E0-8592-E458778F5315}" destId="{DF9428A8-D985-41D2-9A70-04CDABC4EBAD}" srcOrd="1" destOrd="0" presId="urn:microsoft.com/office/officeart/2018/2/layout/IconLabelList"/>
    <dgm:cxn modelId="{2FC11468-3F3B-48D7-9C62-24EF7BD8E7D9}" type="presParOf" srcId="{AB85154D-07AA-41E0-8592-E458778F5315}" destId="{FA5802BB-E1AA-4D7C-9064-37A93B03965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C8BE8F-FB2B-4BE8-B0CE-4253B70E208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E14A202-E080-43B4-8954-5F54A0412837}">
      <dgm:prSet/>
      <dgm:spPr/>
      <dgm:t>
        <a:bodyPr/>
        <a:lstStyle/>
        <a:p>
          <a:r>
            <a:rPr lang="en-US"/>
            <a:t>- IBM HR Analytics dataset with 1470 employees</a:t>
          </a:r>
        </a:p>
      </dgm:t>
    </dgm:pt>
    <dgm:pt modelId="{C24EB648-A14A-4976-BEE1-3233AB3BEBC4}" type="parTrans" cxnId="{4BC3F864-3A98-446C-A17C-3368A6CA05B4}">
      <dgm:prSet/>
      <dgm:spPr/>
      <dgm:t>
        <a:bodyPr/>
        <a:lstStyle/>
        <a:p>
          <a:endParaRPr lang="en-US"/>
        </a:p>
      </dgm:t>
    </dgm:pt>
    <dgm:pt modelId="{22ED49DE-C66A-4451-ACC0-D5122F1585FD}" type="sibTrans" cxnId="{4BC3F864-3A98-446C-A17C-3368A6CA05B4}">
      <dgm:prSet/>
      <dgm:spPr/>
      <dgm:t>
        <a:bodyPr/>
        <a:lstStyle/>
        <a:p>
          <a:endParaRPr lang="en-US"/>
        </a:p>
      </dgm:t>
    </dgm:pt>
    <dgm:pt modelId="{9845D87A-EF44-484D-87F8-CEECC81EAD74}">
      <dgm:prSet/>
      <dgm:spPr/>
      <dgm:t>
        <a:bodyPr/>
        <a:lstStyle/>
        <a:p>
          <a:r>
            <a:rPr lang="en-US"/>
            <a:t>- Target: PerformanceRating (1–4 scale)</a:t>
          </a:r>
        </a:p>
      </dgm:t>
    </dgm:pt>
    <dgm:pt modelId="{D597B2CC-7DED-4D74-BBCD-A86DBAB15CD4}" type="parTrans" cxnId="{8E49F3C0-89A6-4D83-B962-8F085D231DB6}">
      <dgm:prSet/>
      <dgm:spPr/>
      <dgm:t>
        <a:bodyPr/>
        <a:lstStyle/>
        <a:p>
          <a:endParaRPr lang="en-US"/>
        </a:p>
      </dgm:t>
    </dgm:pt>
    <dgm:pt modelId="{B6FA302A-1B9E-449A-8152-66A875280F02}" type="sibTrans" cxnId="{8E49F3C0-89A6-4D83-B962-8F085D231DB6}">
      <dgm:prSet/>
      <dgm:spPr/>
      <dgm:t>
        <a:bodyPr/>
        <a:lstStyle/>
        <a:p>
          <a:endParaRPr lang="en-US"/>
        </a:p>
      </dgm:t>
    </dgm:pt>
    <dgm:pt modelId="{02BCD26E-4BCE-4BD0-9E65-5F52C55F6ED2}">
      <dgm:prSet/>
      <dgm:spPr/>
      <dgm:t>
        <a:bodyPr/>
        <a:lstStyle/>
        <a:p>
          <a:r>
            <a:rPr lang="en-US"/>
            <a:t>- 35 features across job, salary, and personal dimensions</a:t>
          </a:r>
        </a:p>
      </dgm:t>
    </dgm:pt>
    <dgm:pt modelId="{541E5CD4-7CA6-49F9-A8E1-75E62C74B72D}" type="parTrans" cxnId="{E3066114-9429-49AD-8735-4D204DD8B59E}">
      <dgm:prSet/>
      <dgm:spPr/>
      <dgm:t>
        <a:bodyPr/>
        <a:lstStyle/>
        <a:p>
          <a:endParaRPr lang="en-US"/>
        </a:p>
      </dgm:t>
    </dgm:pt>
    <dgm:pt modelId="{19DAA9A5-1AA2-4655-88E9-1F5ADE80BB0F}" type="sibTrans" cxnId="{E3066114-9429-49AD-8735-4D204DD8B59E}">
      <dgm:prSet/>
      <dgm:spPr/>
      <dgm:t>
        <a:bodyPr/>
        <a:lstStyle/>
        <a:p>
          <a:endParaRPr lang="en-US"/>
        </a:p>
      </dgm:t>
    </dgm:pt>
    <dgm:pt modelId="{419FB1FA-79FC-4419-A246-345FBD2F9603}" type="pres">
      <dgm:prSet presAssocID="{0AC8BE8F-FB2B-4BE8-B0CE-4253B70E208B}" presName="root" presStyleCnt="0">
        <dgm:presLayoutVars>
          <dgm:dir/>
          <dgm:resizeHandles val="exact"/>
        </dgm:presLayoutVars>
      </dgm:prSet>
      <dgm:spPr/>
    </dgm:pt>
    <dgm:pt modelId="{8A95F3BB-24B8-4DA5-A57D-DE6BADC18C66}" type="pres">
      <dgm:prSet presAssocID="{3E14A202-E080-43B4-8954-5F54A0412837}" presName="compNode" presStyleCnt="0"/>
      <dgm:spPr/>
    </dgm:pt>
    <dgm:pt modelId="{C0DA9475-66DA-4693-B5FF-BEC58BFB1A25}" type="pres">
      <dgm:prSet presAssocID="{3E14A202-E080-43B4-8954-5F54A041283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0B77083-6602-46B2-AE8D-856F4FF6954B}" type="pres">
      <dgm:prSet presAssocID="{3E14A202-E080-43B4-8954-5F54A0412837}" presName="spaceRect" presStyleCnt="0"/>
      <dgm:spPr/>
    </dgm:pt>
    <dgm:pt modelId="{61428B46-988F-46A2-B10D-16F1BE862190}" type="pres">
      <dgm:prSet presAssocID="{3E14A202-E080-43B4-8954-5F54A0412837}" presName="textRect" presStyleLbl="revTx" presStyleIdx="0" presStyleCnt="3">
        <dgm:presLayoutVars>
          <dgm:chMax val="1"/>
          <dgm:chPref val="1"/>
        </dgm:presLayoutVars>
      </dgm:prSet>
      <dgm:spPr/>
    </dgm:pt>
    <dgm:pt modelId="{425E7421-A63E-4288-82BE-439BF24AF941}" type="pres">
      <dgm:prSet presAssocID="{22ED49DE-C66A-4451-ACC0-D5122F1585FD}" presName="sibTrans" presStyleCnt="0"/>
      <dgm:spPr/>
    </dgm:pt>
    <dgm:pt modelId="{67B763CE-5886-4B8F-828C-0F2DAD0832CE}" type="pres">
      <dgm:prSet presAssocID="{9845D87A-EF44-484D-87F8-CEECC81EAD74}" presName="compNode" presStyleCnt="0"/>
      <dgm:spPr/>
    </dgm:pt>
    <dgm:pt modelId="{2CE9903A-E355-4554-B94B-7CA6B9DE4B19}" type="pres">
      <dgm:prSet presAssocID="{9845D87A-EF44-484D-87F8-CEECC81EAD7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BBF8E4CE-1799-47DD-B680-89D5DBF4A570}" type="pres">
      <dgm:prSet presAssocID="{9845D87A-EF44-484D-87F8-CEECC81EAD74}" presName="spaceRect" presStyleCnt="0"/>
      <dgm:spPr/>
    </dgm:pt>
    <dgm:pt modelId="{A76D6E83-6714-4596-B0ED-0B30309FE4B1}" type="pres">
      <dgm:prSet presAssocID="{9845D87A-EF44-484D-87F8-CEECC81EAD74}" presName="textRect" presStyleLbl="revTx" presStyleIdx="1" presStyleCnt="3">
        <dgm:presLayoutVars>
          <dgm:chMax val="1"/>
          <dgm:chPref val="1"/>
        </dgm:presLayoutVars>
      </dgm:prSet>
      <dgm:spPr/>
    </dgm:pt>
    <dgm:pt modelId="{0D9F168A-887B-4114-9F70-9D73E4DF5EAE}" type="pres">
      <dgm:prSet presAssocID="{B6FA302A-1B9E-449A-8152-66A875280F02}" presName="sibTrans" presStyleCnt="0"/>
      <dgm:spPr/>
    </dgm:pt>
    <dgm:pt modelId="{3200E1F7-ABA4-4A5E-86D6-4ED2C5AE3DEE}" type="pres">
      <dgm:prSet presAssocID="{02BCD26E-4BCE-4BD0-9E65-5F52C55F6ED2}" presName="compNode" presStyleCnt="0"/>
      <dgm:spPr/>
    </dgm:pt>
    <dgm:pt modelId="{BAB87DDA-918C-4929-8658-F6D6897526A9}" type="pres">
      <dgm:prSet presAssocID="{02BCD26E-4BCE-4BD0-9E65-5F52C55F6ED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0796B718-25BF-44FD-ABA4-9E9D0ABA6186}" type="pres">
      <dgm:prSet presAssocID="{02BCD26E-4BCE-4BD0-9E65-5F52C55F6ED2}" presName="spaceRect" presStyleCnt="0"/>
      <dgm:spPr/>
    </dgm:pt>
    <dgm:pt modelId="{4EAE35E8-6065-4BF4-ABD9-1DAE6F61E0A9}" type="pres">
      <dgm:prSet presAssocID="{02BCD26E-4BCE-4BD0-9E65-5F52C55F6ED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4178F04-BE14-4410-9F83-4023BEEC0FFF}" type="presOf" srcId="{0AC8BE8F-FB2B-4BE8-B0CE-4253B70E208B}" destId="{419FB1FA-79FC-4419-A246-345FBD2F9603}" srcOrd="0" destOrd="0" presId="urn:microsoft.com/office/officeart/2018/2/layout/IconLabelList"/>
    <dgm:cxn modelId="{E3066114-9429-49AD-8735-4D204DD8B59E}" srcId="{0AC8BE8F-FB2B-4BE8-B0CE-4253B70E208B}" destId="{02BCD26E-4BCE-4BD0-9E65-5F52C55F6ED2}" srcOrd="2" destOrd="0" parTransId="{541E5CD4-7CA6-49F9-A8E1-75E62C74B72D}" sibTransId="{19DAA9A5-1AA2-4655-88E9-1F5ADE80BB0F}"/>
    <dgm:cxn modelId="{78BB6A2F-1B80-41F3-A01E-C9411D0AE996}" type="presOf" srcId="{3E14A202-E080-43B4-8954-5F54A0412837}" destId="{61428B46-988F-46A2-B10D-16F1BE862190}" srcOrd="0" destOrd="0" presId="urn:microsoft.com/office/officeart/2018/2/layout/IconLabelList"/>
    <dgm:cxn modelId="{4BC3F864-3A98-446C-A17C-3368A6CA05B4}" srcId="{0AC8BE8F-FB2B-4BE8-B0CE-4253B70E208B}" destId="{3E14A202-E080-43B4-8954-5F54A0412837}" srcOrd="0" destOrd="0" parTransId="{C24EB648-A14A-4976-BEE1-3233AB3BEBC4}" sibTransId="{22ED49DE-C66A-4451-ACC0-D5122F1585FD}"/>
    <dgm:cxn modelId="{84D8D790-8DD2-42FA-9A1A-1A7833D7A777}" type="presOf" srcId="{9845D87A-EF44-484D-87F8-CEECC81EAD74}" destId="{A76D6E83-6714-4596-B0ED-0B30309FE4B1}" srcOrd="0" destOrd="0" presId="urn:microsoft.com/office/officeart/2018/2/layout/IconLabelList"/>
    <dgm:cxn modelId="{8E49F3C0-89A6-4D83-B962-8F085D231DB6}" srcId="{0AC8BE8F-FB2B-4BE8-B0CE-4253B70E208B}" destId="{9845D87A-EF44-484D-87F8-CEECC81EAD74}" srcOrd="1" destOrd="0" parTransId="{D597B2CC-7DED-4D74-BBCD-A86DBAB15CD4}" sibTransId="{B6FA302A-1B9E-449A-8152-66A875280F02}"/>
    <dgm:cxn modelId="{AF2330D5-D1D8-4807-A2C4-0D02F73A8F6B}" type="presOf" srcId="{02BCD26E-4BCE-4BD0-9E65-5F52C55F6ED2}" destId="{4EAE35E8-6065-4BF4-ABD9-1DAE6F61E0A9}" srcOrd="0" destOrd="0" presId="urn:microsoft.com/office/officeart/2018/2/layout/IconLabelList"/>
    <dgm:cxn modelId="{A85DE499-72AA-4E30-BCB2-36853D8CDEB9}" type="presParOf" srcId="{419FB1FA-79FC-4419-A246-345FBD2F9603}" destId="{8A95F3BB-24B8-4DA5-A57D-DE6BADC18C66}" srcOrd="0" destOrd="0" presId="urn:microsoft.com/office/officeart/2018/2/layout/IconLabelList"/>
    <dgm:cxn modelId="{7359F046-4864-4699-BD12-6931B9AF706E}" type="presParOf" srcId="{8A95F3BB-24B8-4DA5-A57D-DE6BADC18C66}" destId="{C0DA9475-66DA-4693-B5FF-BEC58BFB1A25}" srcOrd="0" destOrd="0" presId="urn:microsoft.com/office/officeart/2018/2/layout/IconLabelList"/>
    <dgm:cxn modelId="{A4EA1EAA-0EB5-4421-9DE0-E701CC365931}" type="presParOf" srcId="{8A95F3BB-24B8-4DA5-A57D-DE6BADC18C66}" destId="{40B77083-6602-46B2-AE8D-856F4FF6954B}" srcOrd="1" destOrd="0" presId="urn:microsoft.com/office/officeart/2018/2/layout/IconLabelList"/>
    <dgm:cxn modelId="{B7378674-296A-456F-BD92-023622A022CC}" type="presParOf" srcId="{8A95F3BB-24B8-4DA5-A57D-DE6BADC18C66}" destId="{61428B46-988F-46A2-B10D-16F1BE862190}" srcOrd="2" destOrd="0" presId="urn:microsoft.com/office/officeart/2018/2/layout/IconLabelList"/>
    <dgm:cxn modelId="{F4B09A64-D427-476A-9CC9-8D497710AE9E}" type="presParOf" srcId="{419FB1FA-79FC-4419-A246-345FBD2F9603}" destId="{425E7421-A63E-4288-82BE-439BF24AF941}" srcOrd="1" destOrd="0" presId="urn:microsoft.com/office/officeart/2018/2/layout/IconLabelList"/>
    <dgm:cxn modelId="{92C5FCDA-0C3E-4312-9291-A0024733C5B5}" type="presParOf" srcId="{419FB1FA-79FC-4419-A246-345FBD2F9603}" destId="{67B763CE-5886-4B8F-828C-0F2DAD0832CE}" srcOrd="2" destOrd="0" presId="urn:microsoft.com/office/officeart/2018/2/layout/IconLabelList"/>
    <dgm:cxn modelId="{2F15EFFA-AD54-479F-9CCA-9ABC7E5D86CD}" type="presParOf" srcId="{67B763CE-5886-4B8F-828C-0F2DAD0832CE}" destId="{2CE9903A-E355-4554-B94B-7CA6B9DE4B19}" srcOrd="0" destOrd="0" presId="urn:microsoft.com/office/officeart/2018/2/layout/IconLabelList"/>
    <dgm:cxn modelId="{42AC77F8-ACC0-4DF5-824E-04F0E10B81F9}" type="presParOf" srcId="{67B763CE-5886-4B8F-828C-0F2DAD0832CE}" destId="{BBF8E4CE-1799-47DD-B680-89D5DBF4A570}" srcOrd="1" destOrd="0" presId="urn:microsoft.com/office/officeart/2018/2/layout/IconLabelList"/>
    <dgm:cxn modelId="{FAE8BFB9-31B1-4B27-96A7-E13F80C4FE47}" type="presParOf" srcId="{67B763CE-5886-4B8F-828C-0F2DAD0832CE}" destId="{A76D6E83-6714-4596-B0ED-0B30309FE4B1}" srcOrd="2" destOrd="0" presId="urn:microsoft.com/office/officeart/2018/2/layout/IconLabelList"/>
    <dgm:cxn modelId="{4E9AF30B-FD67-44AD-944F-0A72CC235C55}" type="presParOf" srcId="{419FB1FA-79FC-4419-A246-345FBD2F9603}" destId="{0D9F168A-887B-4114-9F70-9D73E4DF5EAE}" srcOrd="3" destOrd="0" presId="urn:microsoft.com/office/officeart/2018/2/layout/IconLabelList"/>
    <dgm:cxn modelId="{D14DE1D3-0243-479D-8C98-FB66BCB5394B}" type="presParOf" srcId="{419FB1FA-79FC-4419-A246-345FBD2F9603}" destId="{3200E1F7-ABA4-4A5E-86D6-4ED2C5AE3DEE}" srcOrd="4" destOrd="0" presId="urn:microsoft.com/office/officeart/2018/2/layout/IconLabelList"/>
    <dgm:cxn modelId="{1EB27E45-A119-4DBA-926D-551A5CF48B83}" type="presParOf" srcId="{3200E1F7-ABA4-4A5E-86D6-4ED2C5AE3DEE}" destId="{BAB87DDA-918C-4929-8658-F6D6897526A9}" srcOrd="0" destOrd="0" presId="urn:microsoft.com/office/officeart/2018/2/layout/IconLabelList"/>
    <dgm:cxn modelId="{B0A0FE9D-FA01-4820-B4B0-FDC045D1E367}" type="presParOf" srcId="{3200E1F7-ABA4-4A5E-86D6-4ED2C5AE3DEE}" destId="{0796B718-25BF-44FD-ABA4-9E9D0ABA6186}" srcOrd="1" destOrd="0" presId="urn:microsoft.com/office/officeart/2018/2/layout/IconLabelList"/>
    <dgm:cxn modelId="{36E1F545-9508-41E5-AC9B-D8F2570472A0}" type="presParOf" srcId="{3200E1F7-ABA4-4A5E-86D6-4ED2C5AE3DEE}" destId="{4EAE35E8-6065-4BF4-ABD9-1DAE6F61E0A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A3583C-C85F-41A0-912C-A89C2CE2E4AA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C5C408A-0B5E-4702-9A1B-6B84E264191A}">
      <dgm:prSet/>
      <dgm:spPr/>
      <dgm:t>
        <a:bodyPr/>
        <a:lstStyle/>
        <a:p>
          <a:r>
            <a:rPr lang="en-US"/>
            <a:t>- Performance rating is imbalanced (majority = 3)</a:t>
          </a:r>
        </a:p>
      </dgm:t>
    </dgm:pt>
    <dgm:pt modelId="{9FD3C790-A853-4046-800E-62F12B339B33}" type="parTrans" cxnId="{04F03F61-3100-40F2-9F86-818E35D0BAE2}">
      <dgm:prSet/>
      <dgm:spPr/>
      <dgm:t>
        <a:bodyPr/>
        <a:lstStyle/>
        <a:p>
          <a:endParaRPr lang="en-US"/>
        </a:p>
      </dgm:t>
    </dgm:pt>
    <dgm:pt modelId="{9E1CD16B-83C8-4BA3-9010-F035306E37D5}" type="sibTrans" cxnId="{04F03F61-3100-40F2-9F86-818E35D0BAE2}">
      <dgm:prSet/>
      <dgm:spPr/>
      <dgm:t>
        <a:bodyPr/>
        <a:lstStyle/>
        <a:p>
          <a:endParaRPr lang="en-US"/>
        </a:p>
      </dgm:t>
    </dgm:pt>
    <dgm:pt modelId="{059816C9-5C67-451F-B325-0D446131C7A1}">
      <dgm:prSet/>
      <dgm:spPr/>
      <dgm:t>
        <a:bodyPr/>
        <a:lstStyle/>
        <a:p>
          <a:r>
            <a:rPr lang="en-US" dirty="0"/>
            <a:t>- </a:t>
          </a:r>
          <a:r>
            <a:rPr lang="en-US" dirty="0" err="1"/>
            <a:t>PercentSalaryHike</a:t>
          </a:r>
          <a:r>
            <a:rPr lang="en-US" dirty="0"/>
            <a:t> is the strongest predictor</a:t>
          </a:r>
        </a:p>
      </dgm:t>
    </dgm:pt>
    <dgm:pt modelId="{D50A8E02-D680-43C4-812F-CDB7D3D6BC90}" type="parTrans" cxnId="{18C697C6-AEE3-4E68-BCF9-227C7195A486}">
      <dgm:prSet/>
      <dgm:spPr/>
      <dgm:t>
        <a:bodyPr/>
        <a:lstStyle/>
        <a:p>
          <a:endParaRPr lang="en-US"/>
        </a:p>
      </dgm:t>
    </dgm:pt>
    <dgm:pt modelId="{F370D29C-61DE-421D-BAAC-E73DFF773E80}" type="sibTrans" cxnId="{18C697C6-AEE3-4E68-BCF9-227C7195A486}">
      <dgm:prSet/>
      <dgm:spPr/>
      <dgm:t>
        <a:bodyPr/>
        <a:lstStyle/>
        <a:p>
          <a:endParaRPr lang="en-US"/>
        </a:p>
      </dgm:t>
    </dgm:pt>
    <dgm:pt modelId="{CA4E696C-8E8B-4AA7-91B7-BC0365E1BB5E}">
      <dgm:prSet/>
      <dgm:spPr/>
      <dgm:t>
        <a:bodyPr/>
        <a:lstStyle/>
        <a:p>
          <a:r>
            <a:rPr lang="en-US" dirty="0"/>
            <a:t>- Most misclassifications are minor (no false positives)</a:t>
          </a:r>
        </a:p>
      </dgm:t>
    </dgm:pt>
    <dgm:pt modelId="{8D7CBAAC-44A3-44BB-8F40-EAE7E13D8C99}" type="parTrans" cxnId="{F613E8F8-2D04-42EC-8424-A8A90D9BA401}">
      <dgm:prSet/>
      <dgm:spPr/>
      <dgm:t>
        <a:bodyPr/>
        <a:lstStyle/>
        <a:p>
          <a:endParaRPr lang="en-US"/>
        </a:p>
      </dgm:t>
    </dgm:pt>
    <dgm:pt modelId="{47E40FC0-90A2-4435-9953-106B0E91E4CF}" type="sibTrans" cxnId="{F613E8F8-2D04-42EC-8424-A8A90D9BA401}">
      <dgm:prSet/>
      <dgm:spPr/>
      <dgm:t>
        <a:bodyPr/>
        <a:lstStyle/>
        <a:p>
          <a:endParaRPr lang="en-US"/>
        </a:p>
      </dgm:t>
    </dgm:pt>
    <dgm:pt modelId="{D72838C8-4807-4FF7-AA01-61C30A950144}">
      <dgm:prSet/>
      <dgm:spPr/>
      <dgm:t>
        <a:bodyPr/>
        <a:lstStyle/>
        <a:p>
          <a:r>
            <a:rPr lang="en-US" dirty="0"/>
            <a:t>- Monetary features outweigh job characteristics in prediction</a:t>
          </a:r>
        </a:p>
      </dgm:t>
    </dgm:pt>
    <dgm:pt modelId="{A9A95497-1E90-4B74-AA8A-75C58AD8B8FD}" type="parTrans" cxnId="{B26C2773-15F9-486D-A840-67D04F425378}">
      <dgm:prSet/>
      <dgm:spPr/>
      <dgm:t>
        <a:bodyPr/>
        <a:lstStyle/>
        <a:p>
          <a:endParaRPr lang="en-US"/>
        </a:p>
      </dgm:t>
    </dgm:pt>
    <dgm:pt modelId="{469A106F-89A1-4478-8AFA-DD1B46748623}" type="sibTrans" cxnId="{B26C2773-15F9-486D-A840-67D04F425378}">
      <dgm:prSet/>
      <dgm:spPr/>
      <dgm:t>
        <a:bodyPr/>
        <a:lstStyle/>
        <a:p>
          <a:endParaRPr lang="en-US"/>
        </a:p>
      </dgm:t>
    </dgm:pt>
    <dgm:pt modelId="{7393FF9A-31DE-4698-90C0-70FEC556D716}" type="pres">
      <dgm:prSet presAssocID="{E9A3583C-C85F-41A0-912C-A89C2CE2E4AA}" presName="outerComposite" presStyleCnt="0">
        <dgm:presLayoutVars>
          <dgm:chMax val="5"/>
          <dgm:dir/>
          <dgm:resizeHandles val="exact"/>
        </dgm:presLayoutVars>
      </dgm:prSet>
      <dgm:spPr/>
    </dgm:pt>
    <dgm:pt modelId="{0BA4B9E5-8CFC-47AA-8123-43FEB1D537D2}" type="pres">
      <dgm:prSet presAssocID="{E9A3583C-C85F-41A0-912C-A89C2CE2E4AA}" presName="dummyMaxCanvas" presStyleCnt="0">
        <dgm:presLayoutVars/>
      </dgm:prSet>
      <dgm:spPr/>
    </dgm:pt>
    <dgm:pt modelId="{B2ED893A-1109-4A2F-891D-DB07799A7801}" type="pres">
      <dgm:prSet presAssocID="{E9A3583C-C85F-41A0-912C-A89C2CE2E4AA}" presName="FourNodes_1" presStyleLbl="node1" presStyleIdx="0" presStyleCnt="4">
        <dgm:presLayoutVars>
          <dgm:bulletEnabled val="1"/>
        </dgm:presLayoutVars>
      </dgm:prSet>
      <dgm:spPr/>
    </dgm:pt>
    <dgm:pt modelId="{7E7D8A5F-3747-4960-902D-488402C6A1EE}" type="pres">
      <dgm:prSet presAssocID="{E9A3583C-C85F-41A0-912C-A89C2CE2E4AA}" presName="FourNodes_2" presStyleLbl="node1" presStyleIdx="1" presStyleCnt="4">
        <dgm:presLayoutVars>
          <dgm:bulletEnabled val="1"/>
        </dgm:presLayoutVars>
      </dgm:prSet>
      <dgm:spPr/>
    </dgm:pt>
    <dgm:pt modelId="{7ABE8449-1DC2-40E3-992A-91C82ADAE561}" type="pres">
      <dgm:prSet presAssocID="{E9A3583C-C85F-41A0-912C-A89C2CE2E4AA}" presName="FourNodes_3" presStyleLbl="node1" presStyleIdx="2" presStyleCnt="4">
        <dgm:presLayoutVars>
          <dgm:bulletEnabled val="1"/>
        </dgm:presLayoutVars>
      </dgm:prSet>
      <dgm:spPr/>
    </dgm:pt>
    <dgm:pt modelId="{5E66AA92-9AEE-4FCC-AE70-CD5098E44F65}" type="pres">
      <dgm:prSet presAssocID="{E9A3583C-C85F-41A0-912C-A89C2CE2E4AA}" presName="FourNodes_4" presStyleLbl="node1" presStyleIdx="3" presStyleCnt="4">
        <dgm:presLayoutVars>
          <dgm:bulletEnabled val="1"/>
        </dgm:presLayoutVars>
      </dgm:prSet>
      <dgm:spPr/>
    </dgm:pt>
    <dgm:pt modelId="{1899D3FB-AD56-4D74-B3D6-14DE99BC0992}" type="pres">
      <dgm:prSet presAssocID="{E9A3583C-C85F-41A0-912C-A89C2CE2E4AA}" presName="FourConn_1-2" presStyleLbl="fgAccFollowNode1" presStyleIdx="0" presStyleCnt="3">
        <dgm:presLayoutVars>
          <dgm:bulletEnabled val="1"/>
        </dgm:presLayoutVars>
      </dgm:prSet>
      <dgm:spPr/>
    </dgm:pt>
    <dgm:pt modelId="{6F4175B7-C411-4951-8092-D1D9542BAFB1}" type="pres">
      <dgm:prSet presAssocID="{E9A3583C-C85F-41A0-912C-A89C2CE2E4AA}" presName="FourConn_2-3" presStyleLbl="fgAccFollowNode1" presStyleIdx="1" presStyleCnt="3">
        <dgm:presLayoutVars>
          <dgm:bulletEnabled val="1"/>
        </dgm:presLayoutVars>
      </dgm:prSet>
      <dgm:spPr/>
    </dgm:pt>
    <dgm:pt modelId="{A2E3D923-449C-42FA-91D0-B5434AE926B0}" type="pres">
      <dgm:prSet presAssocID="{E9A3583C-C85F-41A0-912C-A89C2CE2E4AA}" presName="FourConn_3-4" presStyleLbl="fgAccFollowNode1" presStyleIdx="2" presStyleCnt="3">
        <dgm:presLayoutVars>
          <dgm:bulletEnabled val="1"/>
        </dgm:presLayoutVars>
      </dgm:prSet>
      <dgm:spPr/>
    </dgm:pt>
    <dgm:pt modelId="{506CF798-F25E-4883-9A1A-7C9370B8C0D5}" type="pres">
      <dgm:prSet presAssocID="{E9A3583C-C85F-41A0-912C-A89C2CE2E4AA}" presName="FourNodes_1_text" presStyleLbl="node1" presStyleIdx="3" presStyleCnt="4">
        <dgm:presLayoutVars>
          <dgm:bulletEnabled val="1"/>
        </dgm:presLayoutVars>
      </dgm:prSet>
      <dgm:spPr/>
    </dgm:pt>
    <dgm:pt modelId="{53CDED63-9EAA-4781-9700-15F8251472EC}" type="pres">
      <dgm:prSet presAssocID="{E9A3583C-C85F-41A0-912C-A89C2CE2E4AA}" presName="FourNodes_2_text" presStyleLbl="node1" presStyleIdx="3" presStyleCnt="4">
        <dgm:presLayoutVars>
          <dgm:bulletEnabled val="1"/>
        </dgm:presLayoutVars>
      </dgm:prSet>
      <dgm:spPr/>
    </dgm:pt>
    <dgm:pt modelId="{8899E33D-2F9B-4902-85DB-5EA3E307DA94}" type="pres">
      <dgm:prSet presAssocID="{E9A3583C-C85F-41A0-912C-A89C2CE2E4AA}" presName="FourNodes_3_text" presStyleLbl="node1" presStyleIdx="3" presStyleCnt="4">
        <dgm:presLayoutVars>
          <dgm:bulletEnabled val="1"/>
        </dgm:presLayoutVars>
      </dgm:prSet>
      <dgm:spPr/>
    </dgm:pt>
    <dgm:pt modelId="{5389E1CC-B321-4E3E-B999-E097C47A89AF}" type="pres">
      <dgm:prSet presAssocID="{E9A3583C-C85F-41A0-912C-A89C2CE2E4AA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3D9EB728-D741-4B26-86C3-7D7744E5F76F}" type="presOf" srcId="{059816C9-5C67-451F-B325-0D446131C7A1}" destId="{53CDED63-9EAA-4781-9700-15F8251472EC}" srcOrd="1" destOrd="0" presId="urn:microsoft.com/office/officeart/2005/8/layout/vProcess5"/>
    <dgm:cxn modelId="{04F03F61-3100-40F2-9F86-818E35D0BAE2}" srcId="{E9A3583C-C85F-41A0-912C-A89C2CE2E4AA}" destId="{4C5C408A-0B5E-4702-9A1B-6B84E264191A}" srcOrd="0" destOrd="0" parTransId="{9FD3C790-A853-4046-800E-62F12B339B33}" sibTransId="{9E1CD16B-83C8-4BA3-9010-F035306E37D5}"/>
    <dgm:cxn modelId="{D4B5C161-417F-44C7-81C2-C2E8F4607D66}" type="presOf" srcId="{4C5C408A-0B5E-4702-9A1B-6B84E264191A}" destId="{B2ED893A-1109-4A2F-891D-DB07799A7801}" srcOrd="0" destOrd="0" presId="urn:microsoft.com/office/officeart/2005/8/layout/vProcess5"/>
    <dgm:cxn modelId="{870C1362-BE31-4B88-8C40-EEC80B8DF8BD}" type="presOf" srcId="{4C5C408A-0B5E-4702-9A1B-6B84E264191A}" destId="{506CF798-F25E-4883-9A1A-7C9370B8C0D5}" srcOrd="1" destOrd="0" presId="urn:microsoft.com/office/officeart/2005/8/layout/vProcess5"/>
    <dgm:cxn modelId="{B1084342-2EEA-4C93-A9D8-BC8903A3306E}" type="presOf" srcId="{D72838C8-4807-4FF7-AA01-61C30A950144}" destId="{5389E1CC-B321-4E3E-B999-E097C47A89AF}" srcOrd="1" destOrd="0" presId="urn:microsoft.com/office/officeart/2005/8/layout/vProcess5"/>
    <dgm:cxn modelId="{F116E643-C766-407B-917B-7F632F5F491B}" type="presOf" srcId="{059816C9-5C67-451F-B325-0D446131C7A1}" destId="{7E7D8A5F-3747-4960-902D-488402C6A1EE}" srcOrd="0" destOrd="0" presId="urn:microsoft.com/office/officeart/2005/8/layout/vProcess5"/>
    <dgm:cxn modelId="{DD7CB564-258A-4643-B78C-AC3DBFC42154}" type="presOf" srcId="{E9A3583C-C85F-41A0-912C-A89C2CE2E4AA}" destId="{7393FF9A-31DE-4698-90C0-70FEC556D716}" srcOrd="0" destOrd="0" presId="urn:microsoft.com/office/officeart/2005/8/layout/vProcess5"/>
    <dgm:cxn modelId="{B26C2773-15F9-486D-A840-67D04F425378}" srcId="{E9A3583C-C85F-41A0-912C-A89C2CE2E4AA}" destId="{D72838C8-4807-4FF7-AA01-61C30A950144}" srcOrd="3" destOrd="0" parTransId="{A9A95497-1E90-4B74-AA8A-75C58AD8B8FD}" sibTransId="{469A106F-89A1-4478-8AFA-DD1B46748623}"/>
    <dgm:cxn modelId="{CEF6D27A-6204-4C6D-8230-2856AAFC0C17}" type="presOf" srcId="{D72838C8-4807-4FF7-AA01-61C30A950144}" destId="{5E66AA92-9AEE-4FCC-AE70-CD5098E44F65}" srcOrd="0" destOrd="0" presId="urn:microsoft.com/office/officeart/2005/8/layout/vProcess5"/>
    <dgm:cxn modelId="{FC0D0396-EC41-40BF-9DAD-179C9CF7EDF6}" type="presOf" srcId="{CA4E696C-8E8B-4AA7-91B7-BC0365E1BB5E}" destId="{7ABE8449-1DC2-40E3-992A-91C82ADAE561}" srcOrd="0" destOrd="0" presId="urn:microsoft.com/office/officeart/2005/8/layout/vProcess5"/>
    <dgm:cxn modelId="{40D5A798-B3E4-48A3-BFA1-A1DB6CB8B13F}" type="presOf" srcId="{47E40FC0-90A2-4435-9953-106B0E91E4CF}" destId="{A2E3D923-449C-42FA-91D0-B5434AE926B0}" srcOrd="0" destOrd="0" presId="urn:microsoft.com/office/officeart/2005/8/layout/vProcess5"/>
    <dgm:cxn modelId="{C0FBA6A0-B62D-4004-BE84-1FC2591672C4}" type="presOf" srcId="{CA4E696C-8E8B-4AA7-91B7-BC0365E1BB5E}" destId="{8899E33D-2F9B-4902-85DB-5EA3E307DA94}" srcOrd="1" destOrd="0" presId="urn:microsoft.com/office/officeart/2005/8/layout/vProcess5"/>
    <dgm:cxn modelId="{18C697C6-AEE3-4E68-BCF9-227C7195A486}" srcId="{E9A3583C-C85F-41A0-912C-A89C2CE2E4AA}" destId="{059816C9-5C67-451F-B325-0D446131C7A1}" srcOrd="1" destOrd="0" parTransId="{D50A8E02-D680-43C4-812F-CDB7D3D6BC90}" sibTransId="{F370D29C-61DE-421D-BAAC-E73DFF773E80}"/>
    <dgm:cxn modelId="{74B44AE7-68F1-49C6-8827-FD252D14BAC7}" type="presOf" srcId="{F370D29C-61DE-421D-BAAC-E73DFF773E80}" destId="{6F4175B7-C411-4951-8092-D1D9542BAFB1}" srcOrd="0" destOrd="0" presId="urn:microsoft.com/office/officeart/2005/8/layout/vProcess5"/>
    <dgm:cxn modelId="{48383DE8-ACC0-4F40-8ABD-A6A841D974E8}" type="presOf" srcId="{9E1CD16B-83C8-4BA3-9010-F035306E37D5}" destId="{1899D3FB-AD56-4D74-B3D6-14DE99BC0992}" srcOrd="0" destOrd="0" presId="urn:microsoft.com/office/officeart/2005/8/layout/vProcess5"/>
    <dgm:cxn modelId="{F613E8F8-2D04-42EC-8424-A8A90D9BA401}" srcId="{E9A3583C-C85F-41A0-912C-A89C2CE2E4AA}" destId="{CA4E696C-8E8B-4AA7-91B7-BC0365E1BB5E}" srcOrd="2" destOrd="0" parTransId="{8D7CBAAC-44A3-44BB-8F40-EAE7E13D8C99}" sibTransId="{47E40FC0-90A2-4435-9953-106B0E91E4CF}"/>
    <dgm:cxn modelId="{3AA6FFD9-50BA-471B-92EA-DD6A86EAC4AB}" type="presParOf" srcId="{7393FF9A-31DE-4698-90C0-70FEC556D716}" destId="{0BA4B9E5-8CFC-47AA-8123-43FEB1D537D2}" srcOrd="0" destOrd="0" presId="urn:microsoft.com/office/officeart/2005/8/layout/vProcess5"/>
    <dgm:cxn modelId="{33B6495F-8742-4EBF-A509-8B628B91EC61}" type="presParOf" srcId="{7393FF9A-31DE-4698-90C0-70FEC556D716}" destId="{B2ED893A-1109-4A2F-891D-DB07799A7801}" srcOrd="1" destOrd="0" presId="urn:microsoft.com/office/officeart/2005/8/layout/vProcess5"/>
    <dgm:cxn modelId="{FE39CB34-0D86-4D98-91C4-2594C1923353}" type="presParOf" srcId="{7393FF9A-31DE-4698-90C0-70FEC556D716}" destId="{7E7D8A5F-3747-4960-902D-488402C6A1EE}" srcOrd="2" destOrd="0" presId="urn:microsoft.com/office/officeart/2005/8/layout/vProcess5"/>
    <dgm:cxn modelId="{6BCC4889-DCE3-401E-89A8-6BDB07468E1B}" type="presParOf" srcId="{7393FF9A-31DE-4698-90C0-70FEC556D716}" destId="{7ABE8449-1DC2-40E3-992A-91C82ADAE561}" srcOrd="3" destOrd="0" presId="urn:microsoft.com/office/officeart/2005/8/layout/vProcess5"/>
    <dgm:cxn modelId="{4A0E1C36-9530-4667-B84D-7F762A4EBE72}" type="presParOf" srcId="{7393FF9A-31DE-4698-90C0-70FEC556D716}" destId="{5E66AA92-9AEE-4FCC-AE70-CD5098E44F65}" srcOrd="4" destOrd="0" presId="urn:microsoft.com/office/officeart/2005/8/layout/vProcess5"/>
    <dgm:cxn modelId="{DCC80159-306A-4C39-9659-11C2BE056F82}" type="presParOf" srcId="{7393FF9A-31DE-4698-90C0-70FEC556D716}" destId="{1899D3FB-AD56-4D74-B3D6-14DE99BC0992}" srcOrd="5" destOrd="0" presId="urn:microsoft.com/office/officeart/2005/8/layout/vProcess5"/>
    <dgm:cxn modelId="{DA2663C2-6B6C-41A9-A29D-C02CC93F9CDC}" type="presParOf" srcId="{7393FF9A-31DE-4698-90C0-70FEC556D716}" destId="{6F4175B7-C411-4951-8092-D1D9542BAFB1}" srcOrd="6" destOrd="0" presId="urn:microsoft.com/office/officeart/2005/8/layout/vProcess5"/>
    <dgm:cxn modelId="{75E91A4F-8381-48BA-8D3D-51E9B8073A04}" type="presParOf" srcId="{7393FF9A-31DE-4698-90C0-70FEC556D716}" destId="{A2E3D923-449C-42FA-91D0-B5434AE926B0}" srcOrd="7" destOrd="0" presId="urn:microsoft.com/office/officeart/2005/8/layout/vProcess5"/>
    <dgm:cxn modelId="{2AFF7C32-B7E4-457A-B938-E56D8FBE4D1F}" type="presParOf" srcId="{7393FF9A-31DE-4698-90C0-70FEC556D716}" destId="{506CF798-F25E-4883-9A1A-7C9370B8C0D5}" srcOrd="8" destOrd="0" presId="urn:microsoft.com/office/officeart/2005/8/layout/vProcess5"/>
    <dgm:cxn modelId="{12A4DE7B-3CB8-426F-9BE2-89B12D2D0442}" type="presParOf" srcId="{7393FF9A-31DE-4698-90C0-70FEC556D716}" destId="{53CDED63-9EAA-4781-9700-15F8251472EC}" srcOrd="9" destOrd="0" presId="urn:microsoft.com/office/officeart/2005/8/layout/vProcess5"/>
    <dgm:cxn modelId="{6710FDDD-D2D2-4EF3-99C1-2307538918CD}" type="presParOf" srcId="{7393FF9A-31DE-4698-90C0-70FEC556D716}" destId="{8899E33D-2F9B-4902-85DB-5EA3E307DA94}" srcOrd="10" destOrd="0" presId="urn:microsoft.com/office/officeart/2005/8/layout/vProcess5"/>
    <dgm:cxn modelId="{9A9BA485-2325-433B-BEA9-09D755A5F128}" type="presParOf" srcId="{7393FF9A-31DE-4698-90C0-70FEC556D716}" destId="{5389E1CC-B321-4E3E-B999-E097C47A89AF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0CF79E-F62D-4A54-946A-051211AC60AD}">
      <dsp:nvSpPr>
        <dsp:cNvPr id="0" name=""/>
        <dsp:cNvSpPr/>
      </dsp:nvSpPr>
      <dsp:spPr>
        <a:xfrm>
          <a:off x="1099810" y="696102"/>
          <a:ext cx="1660500" cy="1660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41928-DF01-4E53-9594-B5C3F0607289}">
      <dsp:nvSpPr>
        <dsp:cNvPr id="0" name=""/>
        <dsp:cNvSpPr/>
      </dsp:nvSpPr>
      <dsp:spPr>
        <a:xfrm>
          <a:off x="85060" y="2776702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To analyze employee data and uncover factors that drive performance ratings.</a:t>
          </a:r>
        </a:p>
      </dsp:txBody>
      <dsp:txXfrm>
        <a:off x="85060" y="2776702"/>
        <a:ext cx="3690000" cy="720000"/>
      </dsp:txXfrm>
    </dsp:sp>
    <dsp:sp modelId="{37E5CF8A-2B2C-4B4F-B262-A8806106A7D7}">
      <dsp:nvSpPr>
        <dsp:cNvPr id="0" name=""/>
        <dsp:cNvSpPr/>
      </dsp:nvSpPr>
      <dsp:spPr>
        <a:xfrm>
          <a:off x="5435560" y="696102"/>
          <a:ext cx="1660500" cy="1660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5802BB-E1AA-4D7C-9064-37A93B039650}">
      <dsp:nvSpPr>
        <dsp:cNvPr id="0" name=""/>
        <dsp:cNvSpPr/>
      </dsp:nvSpPr>
      <dsp:spPr>
        <a:xfrm>
          <a:off x="4420810" y="2776702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Build a predictive model to support HR in recognizing high-performing employees.</a:t>
          </a:r>
        </a:p>
      </dsp:txBody>
      <dsp:txXfrm>
        <a:off x="4420810" y="2776702"/>
        <a:ext cx="369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DA9475-66DA-4693-B5FF-BEC58BFB1A25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428B46-988F-46A2-B10D-16F1BE862190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IBM HR Analytics dataset with 1470 employees</a:t>
          </a:r>
        </a:p>
      </dsp:txBody>
      <dsp:txXfrm>
        <a:off x="78583" y="2435142"/>
        <a:ext cx="2399612" cy="720000"/>
      </dsp:txXfrm>
    </dsp:sp>
    <dsp:sp modelId="{2CE9903A-E355-4554-B94B-7CA6B9DE4B19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6D6E83-6714-4596-B0ED-0B30309FE4B1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Target: PerformanceRating (1–4 scale)</a:t>
          </a:r>
        </a:p>
      </dsp:txBody>
      <dsp:txXfrm>
        <a:off x="2898129" y="2435142"/>
        <a:ext cx="2399612" cy="720000"/>
      </dsp:txXfrm>
    </dsp:sp>
    <dsp:sp modelId="{BAB87DDA-918C-4929-8658-F6D6897526A9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AE35E8-6065-4BF4-ABD9-1DAE6F61E0A9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- 35 features across job, salary, and personal dimensions</a:t>
          </a:r>
        </a:p>
      </dsp:txBody>
      <dsp:txXfrm>
        <a:off x="5717674" y="2435142"/>
        <a:ext cx="2399612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ED893A-1109-4A2F-891D-DB07799A7801}">
      <dsp:nvSpPr>
        <dsp:cNvPr id="0" name=""/>
        <dsp:cNvSpPr/>
      </dsp:nvSpPr>
      <dsp:spPr>
        <a:xfrm>
          <a:off x="0" y="0"/>
          <a:ext cx="6556696" cy="9224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Performance rating is imbalanced (majority = 3)</a:t>
          </a:r>
        </a:p>
      </dsp:txBody>
      <dsp:txXfrm>
        <a:off x="27017" y="27017"/>
        <a:ext cx="5483391" cy="868383"/>
      </dsp:txXfrm>
    </dsp:sp>
    <dsp:sp modelId="{7E7D8A5F-3747-4960-902D-488402C6A1EE}">
      <dsp:nvSpPr>
        <dsp:cNvPr id="0" name=""/>
        <dsp:cNvSpPr/>
      </dsp:nvSpPr>
      <dsp:spPr>
        <a:xfrm>
          <a:off x="549123" y="1090129"/>
          <a:ext cx="6556696" cy="922417"/>
        </a:xfrm>
        <a:prstGeom prst="roundRect">
          <a:avLst>
            <a:gd name="adj" fmla="val 10000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- </a:t>
          </a:r>
          <a:r>
            <a:rPr lang="en-US" sz="2400" kern="1200" dirty="0" err="1"/>
            <a:t>PercentSalaryHike</a:t>
          </a:r>
          <a:r>
            <a:rPr lang="en-US" sz="2400" kern="1200" dirty="0"/>
            <a:t> is the strongest predictor</a:t>
          </a:r>
        </a:p>
      </dsp:txBody>
      <dsp:txXfrm>
        <a:off x="576140" y="1117146"/>
        <a:ext cx="5353968" cy="868383"/>
      </dsp:txXfrm>
    </dsp:sp>
    <dsp:sp modelId="{7ABE8449-1DC2-40E3-992A-91C82ADAE561}">
      <dsp:nvSpPr>
        <dsp:cNvPr id="0" name=""/>
        <dsp:cNvSpPr/>
      </dsp:nvSpPr>
      <dsp:spPr>
        <a:xfrm>
          <a:off x="1090050" y="2180258"/>
          <a:ext cx="6556696" cy="922417"/>
        </a:xfrm>
        <a:prstGeom prst="roundRect">
          <a:avLst>
            <a:gd name="adj" fmla="val 10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- Most misclassifications are minor (no false positives)</a:t>
          </a:r>
        </a:p>
      </dsp:txBody>
      <dsp:txXfrm>
        <a:off x="1117067" y="2207275"/>
        <a:ext cx="5362164" cy="868383"/>
      </dsp:txXfrm>
    </dsp:sp>
    <dsp:sp modelId="{5E66AA92-9AEE-4FCC-AE70-CD5098E44F65}">
      <dsp:nvSpPr>
        <dsp:cNvPr id="0" name=""/>
        <dsp:cNvSpPr/>
      </dsp:nvSpPr>
      <dsp:spPr>
        <a:xfrm>
          <a:off x="1639174" y="3270387"/>
          <a:ext cx="6556696" cy="922417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- Monetary features outweigh job characteristics in prediction</a:t>
          </a:r>
        </a:p>
      </dsp:txBody>
      <dsp:txXfrm>
        <a:off x="1666191" y="3297404"/>
        <a:ext cx="5353968" cy="868383"/>
      </dsp:txXfrm>
    </dsp:sp>
    <dsp:sp modelId="{1899D3FB-AD56-4D74-B3D6-14DE99BC0992}">
      <dsp:nvSpPr>
        <dsp:cNvPr id="0" name=""/>
        <dsp:cNvSpPr/>
      </dsp:nvSpPr>
      <dsp:spPr>
        <a:xfrm>
          <a:off x="5957125" y="706487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6092028" y="706487"/>
        <a:ext cx="329765" cy="451177"/>
      </dsp:txXfrm>
    </dsp:sp>
    <dsp:sp modelId="{6F4175B7-C411-4951-8092-D1D9542BAFB1}">
      <dsp:nvSpPr>
        <dsp:cNvPr id="0" name=""/>
        <dsp:cNvSpPr/>
      </dsp:nvSpPr>
      <dsp:spPr>
        <a:xfrm>
          <a:off x="6506249" y="1796616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6641152" y="1796616"/>
        <a:ext cx="329765" cy="451177"/>
      </dsp:txXfrm>
    </dsp:sp>
    <dsp:sp modelId="{A2E3D923-449C-42FA-91D0-B5434AE926B0}">
      <dsp:nvSpPr>
        <dsp:cNvPr id="0" name=""/>
        <dsp:cNvSpPr/>
      </dsp:nvSpPr>
      <dsp:spPr>
        <a:xfrm>
          <a:off x="7047176" y="2886746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7182079" y="2886746"/>
        <a:ext cx="329765" cy="4511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200">
                <a:solidFill>
                  <a:srgbClr val="FFFFFF"/>
                </a:solidFill>
              </a:rPr>
              <a:t>Predicting Employee Performance Ratings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/>
            <a:r>
              <a:t>Data Science Project by Amged Alamari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Key Insights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82E73E-6087-CE9E-CA76-EF3A22AA9A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110917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Objective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807532-840A-CF4C-B821-7A6953B10D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0065095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Dataset 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91DE38-705A-605C-DABB-6F7D69E8B3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811090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519" y="741391"/>
            <a:ext cx="2591866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Performance Rating Distribution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D3D630-CBFD-15FF-D98A-D6450BEA05D8}"/>
              </a:ext>
            </a:extLst>
          </p:cNvPr>
          <p:cNvSpPr txBox="1"/>
          <p:nvPr/>
        </p:nvSpPr>
        <p:spPr>
          <a:xfrm>
            <a:off x="657519" y="2533476"/>
            <a:ext cx="2591866" cy="3447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“A significant majority of employees (~84%) have a performance rating of 3.”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“Only ~2% receive the highest rating (4), highlighting class imbalance.”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“This skew impacts modeling and requires stratified sampling or class balancing techniques.”</a:t>
            </a:r>
          </a:p>
        </p:txBody>
      </p:sp>
      <p:pic>
        <p:nvPicPr>
          <p:cNvPr id="3" name="Picture 2" descr="b7aca9b5-ad20-47eb-b6e6-b8e694cf1b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754" y="1852292"/>
            <a:ext cx="4792009" cy="3162725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051478" y="0"/>
            <a:ext cx="92522" cy="6858000"/>
            <a:chOff x="12068638" y="0"/>
            <a:chExt cx="123362" cy="68580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A7A3175-9116-8287-9923-A97990149780}"/>
              </a:ext>
            </a:extLst>
          </p:cNvPr>
          <p:cNvSpPr txBox="1"/>
          <p:nvPr/>
        </p:nvSpPr>
        <p:spPr>
          <a:xfrm>
            <a:off x="6096642" y="1004047"/>
            <a:ext cx="266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519" y="741391"/>
            <a:ext cx="2591866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Performance: Confusion Matrix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796723-C87E-AC8D-0C0E-A51B2D6E49D6}"/>
              </a:ext>
            </a:extLst>
          </p:cNvPr>
          <p:cNvSpPr txBox="1"/>
          <p:nvPr/>
        </p:nvSpPr>
        <p:spPr>
          <a:xfrm>
            <a:off x="657519" y="2533476"/>
            <a:ext cx="2591866" cy="3447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“The model achieved near-perfect accuracy, especially on the dominant class (rating 3).”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“No misclassifications between classes 3 and 4 — indicating high precision.”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“Balanced accuracy should still be considered due to skewed class distribution.”</a:t>
            </a:r>
          </a:p>
        </p:txBody>
      </p:sp>
      <p:pic>
        <p:nvPicPr>
          <p:cNvPr id="3" name="Picture 2" descr="c87a31d7-1c9c-48f8-8657-3cbb94c96dd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754" y="1768432"/>
            <a:ext cx="4792009" cy="3330446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051478" y="0"/>
            <a:ext cx="92522" cy="6858000"/>
            <a:chOff x="12068638" y="0"/>
            <a:chExt cx="12336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519" y="741391"/>
            <a:ext cx="2591866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 Predictive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18C659-34B4-4E5F-8191-5723E1D7848B}"/>
              </a:ext>
            </a:extLst>
          </p:cNvPr>
          <p:cNvSpPr txBox="1"/>
          <p:nvPr/>
        </p:nvSpPr>
        <p:spPr>
          <a:xfrm>
            <a:off x="657519" y="2533476"/>
            <a:ext cx="2591866" cy="3447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“</a:t>
            </a:r>
            <a:r>
              <a:rPr lang="en-US" sz="1700" dirty="0" err="1"/>
              <a:t>PercentSalaryHike</a:t>
            </a:r>
            <a:r>
              <a:rPr lang="en-US" sz="1700" dirty="0"/>
              <a:t> alone contributes over 70% of the predictive power.”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“This strong signal suggests compensation policies heavily influence performance appraisals.”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“Other features like </a:t>
            </a:r>
            <a:r>
              <a:rPr lang="en-US" sz="1700" dirty="0" err="1"/>
              <a:t>MonthlyIncome</a:t>
            </a:r>
            <a:r>
              <a:rPr lang="en-US" sz="1700" dirty="0"/>
              <a:t> and </a:t>
            </a:r>
            <a:r>
              <a:rPr lang="en-US" sz="1700" dirty="0" err="1"/>
              <a:t>DailyRate</a:t>
            </a:r>
            <a:r>
              <a:rPr lang="en-US" sz="1700" dirty="0"/>
              <a:t> play a minor role.”</a:t>
            </a:r>
          </a:p>
        </p:txBody>
      </p:sp>
      <p:pic>
        <p:nvPicPr>
          <p:cNvPr id="3" name="Picture 2" descr="d86fdd6e-ab5c-4cdc-8a26-dd8c83011d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754" y="2002042"/>
            <a:ext cx="4792009" cy="2863225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051478" y="0"/>
            <a:ext cx="92522" cy="6858000"/>
            <a:chOff x="12068638" y="0"/>
            <a:chExt cx="123362" cy="6858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519" y="741391"/>
            <a:ext cx="2591866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PercentSalaryHike by Performance Rating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C7E7-1572-7DB4-B43E-2945823ED1C7}"/>
              </a:ext>
            </a:extLst>
          </p:cNvPr>
          <p:cNvSpPr txBox="1"/>
          <p:nvPr/>
        </p:nvSpPr>
        <p:spPr>
          <a:xfrm>
            <a:off x="657519" y="2533476"/>
            <a:ext cx="2591866" cy="3447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“Employees rated 4 receive noticeably higher salary hikes than those rated 3.”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“Clear separation of medians shows why this feature dominates the model’s decision-making.”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“Potential HR implication: Performance ratings might be used to justify raises.”</a:t>
            </a:r>
          </a:p>
        </p:txBody>
      </p:sp>
      <p:pic>
        <p:nvPicPr>
          <p:cNvPr id="3" name="Picture 2" descr="3aaf033f-9d87-47ad-84a6-0a77c1a735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754" y="1852292"/>
            <a:ext cx="4792009" cy="3162725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051478" y="0"/>
            <a:ext cx="92522" cy="6858000"/>
            <a:chOff x="12068638" y="0"/>
            <a:chExt cx="123362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519" y="741391"/>
            <a:ext cx="2591866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MonthlyIncome by Performance Rating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F372D3-1C41-CC2F-BDD7-5BB982E55F0C}"/>
              </a:ext>
            </a:extLst>
          </p:cNvPr>
          <p:cNvSpPr txBox="1"/>
          <p:nvPr/>
        </p:nvSpPr>
        <p:spPr>
          <a:xfrm>
            <a:off x="657519" y="2533476"/>
            <a:ext cx="2591866" cy="3447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“Some upward trend visible, but not as distinct as salary hikes.”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“Higher income doesn’t consistently translate to higher performance ratings.”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“Could indicate salary is more reflective of tenure or job level than performance.”</a:t>
            </a:r>
          </a:p>
        </p:txBody>
      </p:sp>
      <p:pic>
        <p:nvPicPr>
          <p:cNvPr id="3" name="Picture 2" descr="e8486086-b296-432f-92b1-dd921919b37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754" y="1846302"/>
            <a:ext cx="4792009" cy="3174705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051478" y="0"/>
            <a:ext cx="92522" cy="6858000"/>
            <a:chOff x="12068638" y="0"/>
            <a:chExt cx="123362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519" y="741391"/>
            <a:ext cx="2591866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MonthlyRate by Performance Rating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78D9E-49F1-3CB0-CA7B-ADAEC9AF9120}"/>
              </a:ext>
            </a:extLst>
          </p:cNvPr>
          <p:cNvSpPr txBox="1"/>
          <p:nvPr/>
        </p:nvSpPr>
        <p:spPr>
          <a:xfrm>
            <a:off x="657519" y="2533476"/>
            <a:ext cx="2591866" cy="3447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“No strong visible pattern between monthly rate and performance.”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“Adds weight to the idea that performance ratings are tied more to dynamic changes (like salary hikes) than base compensation.”</a:t>
            </a:r>
          </a:p>
        </p:txBody>
      </p:sp>
      <p:pic>
        <p:nvPicPr>
          <p:cNvPr id="3" name="Picture 2" descr="10133b75-c0d4-4107-bfea-cf58ab72ac6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754" y="1846302"/>
            <a:ext cx="4792009" cy="3174705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051478" y="0"/>
            <a:ext cx="92522" cy="6858000"/>
            <a:chOff x="12068638" y="0"/>
            <a:chExt cx="123362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364</Words>
  <Application>Microsoft Office PowerPoint</Application>
  <PresentationFormat>On-screen Show (4:3)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Predicting Employee Performance Ratings</vt:lpstr>
      <vt:lpstr>Objective</vt:lpstr>
      <vt:lpstr>Dataset Summary</vt:lpstr>
      <vt:lpstr>Performance Rating Distribution</vt:lpstr>
      <vt:lpstr>Model Performance: Confusion Matrix</vt:lpstr>
      <vt:lpstr>Top Predictive Features</vt:lpstr>
      <vt:lpstr>PercentSalaryHike by Performance Rating</vt:lpstr>
      <vt:lpstr>MonthlyIncome by Performance Rating</vt:lpstr>
      <vt:lpstr>MonthlyRate by Performance Rating</vt:lpstr>
      <vt:lpstr>Key Insights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Ace Zoldyck</dc:creator>
  <cp:keywords/>
  <dc:description>generated using python-pptx</dc:description>
  <cp:lastModifiedBy>AMGED.ALAMARI@baruchmail.cuny.edu</cp:lastModifiedBy>
  <cp:revision>2</cp:revision>
  <dcterms:created xsi:type="dcterms:W3CDTF">2013-01-27T09:14:16Z</dcterms:created>
  <dcterms:modified xsi:type="dcterms:W3CDTF">2025-04-16T00:00:38Z</dcterms:modified>
  <cp:category/>
</cp:coreProperties>
</file>