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52" autoAdjust="0"/>
  </p:normalViewPr>
  <p:slideViewPr>
    <p:cSldViewPr>
      <p:cViewPr varScale="1">
        <p:scale>
          <a:sx n="77" d="100"/>
          <a:sy n="77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8E2A7-482A-4E0F-9D31-D9A6C7FF47BA}" type="datetimeFigureOut">
              <a:rPr lang="en-US" smtClean="0"/>
              <a:t>11/12/02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CB117-D05B-4922-BC73-8A518337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5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0180C05-A843-4044-8E83-484B8A673CEE}" type="datetimeFigureOut">
              <a:rPr lang="en-US" smtClean="0"/>
              <a:t>11/12/02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0C05-A843-4044-8E83-484B8A673CEE}" type="datetimeFigureOut">
              <a:rPr lang="en-US" smtClean="0"/>
              <a:t>11/12/02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0180C05-A843-4044-8E83-484B8A673CEE}" type="datetimeFigureOut">
              <a:rPr lang="en-US" smtClean="0"/>
              <a:t>11/12/02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0C05-A843-4044-8E83-484B8A673CEE}" type="datetimeFigureOut">
              <a:rPr lang="en-US" smtClean="0"/>
              <a:t>11/12/02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0C05-A843-4044-8E83-484B8A673CEE}" type="datetimeFigureOut">
              <a:rPr lang="en-US" smtClean="0"/>
              <a:t>11/12/02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180C05-A843-4044-8E83-484B8A673CEE}" type="datetimeFigureOut">
              <a:rPr lang="en-US" smtClean="0"/>
              <a:t>11/12/02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180C05-A843-4044-8E83-484B8A673CEE}" type="datetimeFigureOut">
              <a:rPr lang="en-US" smtClean="0"/>
              <a:t>11/12/02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0C05-A843-4044-8E83-484B8A673CEE}" type="datetimeFigureOut">
              <a:rPr lang="en-US" smtClean="0"/>
              <a:t>11/12/02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0C05-A843-4044-8E83-484B8A673CEE}" type="datetimeFigureOut">
              <a:rPr lang="en-US" smtClean="0"/>
              <a:t>11/12/02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0C05-A843-4044-8E83-484B8A673CEE}" type="datetimeFigureOut">
              <a:rPr lang="en-US" smtClean="0"/>
              <a:t>11/12/02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0180C05-A843-4044-8E83-484B8A673CEE}" type="datetimeFigureOut">
              <a:rPr lang="en-US" smtClean="0"/>
              <a:t>11/12/02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180C05-A843-4044-8E83-484B8A673CEE}" type="datetimeFigureOut">
              <a:rPr lang="en-US" smtClean="0"/>
              <a:t>11/12/02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9.xml"/><Relationship Id="rId10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Entry User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Christine Zhao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Existing </a:t>
            </a:r>
            <a:r>
              <a:rPr lang="en-US" dirty="0" err="1" smtClean="0"/>
              <a:t>Endpage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6076" t="11458" r="49414" b="26042"/>
          <a:stretch>
            <a:fillRect/>
          </a:stretch>
        </p:blipFill>
        <p:spPr bwMode="auto">
          <a:xfrm>
            <a:off x="304800" y="1600200"/>
            <a:ext cx="501909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819400" y="32766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" y="43434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5638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Click on Add Item to this Menu on desired menu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5410200" y="5456872"/>
            <a:ext cx="388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Type in Title</a:t>
            </a:r>
          </a:p>
          <a:p>
            <a:r>
              <a:rPr lang="en-US" dirty="0" smtClean="0"/>
              <a:t>Make sure Use Existing </a:t>
            </a:r>
            <a:r>
              <a:rPr lang="en-US" dirty="0" err="1" smtClean="0"/>
              <a:t>Endpages</a:t>
            </a:r>
            <a:r>
              <a:rPr lang="en-US" dirty="0" smtClean="0"/>
              <a:t> is selected</a:t>
            </a:r>
          </a:p>
          <a:p>
            <a:r>
              <a:rPr lang="en-US" dirty="0" smtClean="0"/>
              <a:t>Select an </a:t>
            </a:r>
            <a:r>
              <a:rPr lang="en-US" dirty="0" err="1" smtClean="0"/>
              <a:t>endpage</a:t>
            </a:r>
            <a:r>
              <a:rPr lang="en-US" dirty="0" smtClean="0"/>
              <a:t> from dropdown</a:t>
            </a:r>
          </a:p>
          <a:p>
            <a:r>
              <a:rPr lang="en-US" dirty="0" smtClean="0"/>
              <a:t>Click Submit</a:t>
            </a:r>
            <a:endParaRPr lang="en-US" dirty="0"/>
          </a:p>
        </p:txBody>
      </p:sp>
      <p:pic>
        <p:nvPicPr>
          <p:cNvPr id="3" name="Picture 2" descr="スクリーンショット（2011-12-02 13.46.42）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600200"/>
            <a:ext cx="3276600" cy="3969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3" action="ppaction://hlinksldjump"/>
              </a:rPr>
              <a:t>Edit Title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Change Order of Menu Items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Delete Menu Item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Edit </a:t>
            </a:r>
            <a:r>
              <a:rPr lang="en-US" dirty="0" err="1" smtClean="0">
                <a:hlinkClick r:id="rId6" action="ppaction://hlinksldjump"/>
              </a:rPr>
              <a:t>Endpage</a:t>
            </a:r>
            <a:r>
              <a:rPr lang="en-US" dirty="0" smtClean="0">
                <a:hlinkClick r:id="rId6" action="ppaction://hlinksldjump"/>
              </a:rPr>
              <a:t> Content</a:t>
            </a:r>
            <a:endParaRPr lang="en-US" dirty="0" smtClean="0"/>
          </a:p>
          <a:p>
            <a:r>
              <a:rPr lang="en-US" dirty="0" smtClean="0">
                <a:hlinkClick r:id="rId7" action="ppaction://hlinksldjump"/>
              </a:rPr>
              <a:t>Add New Menu Linked Item</a:t>
            </a:r>
            <a:endParaRPr lang="en-US" dirty="0" smtClean="0"/>
          </a:p>
          <a:p>
            <a:r>
              <a:rPr lang="en-US" dirty="0" smtClean="0">
                <a:hlinkClick r:id="rId8" action="ppaction://hlinksldjump"/>
              </a:rPr>
              <a:t>Add New </a:t>
            </a:r>
            <a:r>
              <a:rPr lang="en-US" dirty="0" err="1" smtClean="0">
                <a:hlinkClick r:id="rId8" action="ppaction://hlinksldjump"/>
              </a:rPr>
              <a:t>Endpage</a:t>
            </a:r>
            <a:r>
              <a:rPr lang="en-US" dirty="0" smtClean="0">
                <a:hlinkClick r:id="rId8" action="ppaction://hlinksldjump"/>
              </a:rPr>
              <a:t> Linked Item</a:t>
            </a:r>
            <a:endParaRPr lang="en-US" dirty="0" smtClean="0"/>
          </a:p>
          <a:p>
            <a:r>
              <a:rPr lang="en-US" dirty="0" smtClean="0">
                <a:hlinkClick r:id="rId9" action="ppaction://hlinksldjump"/>
              </a:rPr>
              <a:t>Use </a:t>
            </a:r>
            <a:r>
              <a:rPr lang="en-US" smtClean="0">
                <a:hlinkClick r:id="rId9" action="ppaction://hlinksldjump"/>
              </a:rPr>
              <a:t>Existing Menu</a:t>
            </a:r>
            <a:endParaRPr lang="en-US" smtClean="0"/>
          </a:p>
          <a:p>
            <a:r>
              <a:rPr lang="en-US" smtClean="0">
                <a:hlinkClick r:id="rId10" action="ppaction://hlinksldjump"/>
              </a:rPr>
              <a:t>Use </a:t>
            </a:r>
            <a:r>
              <a:rPr lang="en-US" dirty="0" smtClean="0">
                <a:hlinkClick r:id="rId10" action="ppaction://hlinksldjump"/>
              </a:rPr>
              <a:t>Existing </a:t>
            </a:r>
            <a:r>
              <a:rPr lang="en-US" dirty="0" err="1" smtClean="0">
                <a:hlinkClick r:id="rId10" action="ppaction://hlinksldjump"/>
              </a:rPr>
              <a:t>Endpage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Title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6458" t="11785" r="71771" b="47808"/>
          <a:stretch>
            <a:fillRect/>
          </a:stretch>
        </p:blipFill>
        <p:spPr bwMode="auto">
          <a:xfrm>
            <a:off x="685800" y="1676400"/>
            <a:ext cx="3505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276600" y="1676400"/>
            <a:ext cx="762000" cy="609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76600" y="2667000"/>
            <a:ext cx="762000" cy="609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l="6076" t="11458" r="71669" b="46875"/>
          <a:stretch>
            <a:fillRect/>
          </a:stretch>
        </p:blipFill>
        <p:spPr bwMode="auto">
          <a:xfrm>
            <a:off x="4495800" y="1676400"/>
            <a:ext cx="340233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7086600" y="2667000"/>
            <a:ext cx="762000" cy="609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34200" y="1600200"/>
            <a:ext cx="762000" cy="609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2000" y="5638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Edit Icon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57150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changes</a:t>
            </a:r>
          </a:p>
          <a:p>
            <a:r>
              <a:rPr lang="en-US" dirty="0" smtClean="0"/>
              <a:t>Click on Save Icon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Order of Menu Items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6458" t="11785" r="71771" b="47808"/>
          <a:stretch>
            <a:fillRect/>
          </a:stretch>
        </p:blipFill>
        <p:spPr bwMode="auto">
          <a:xfrm>
            <a:off x="2286000" y="1676400"/>
            <a:ext cx="3505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3733800" y="2667000"/>
            <a:ext cx="990600" cy="609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5638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Up and Down arrows to change order of menu items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Menu Item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6458" t="11785" r="71771" b="47808"/>
          <a:stretch>
            <a:fillRect/>
          </a:stretch>
        </p:blipFill>
        <p:spPr bwMode="auto">
          <a:xfrm>
            <a:off x="914400" y="1676400"/>
            <a:ext cx="343213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3200400" y="2743200"/>
            <a:ext cx="45720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 l="38287" t="17708" r="33602" b="38542"/>
          <a:stretch>
            <a:fillRect/>
          </a:stretch>
        </p:blipFill>
        <p:spPr bwMode="auto">
          <a:xfrm>
            <a:off x="4572000" y="1828800"/>
            <a:ext cx="3657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90600" y="5486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Trash Icon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54864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Deletion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dirty="0" err="1" smtClean="0"/>
              <a:t>Endpage</a:t>
            </a:r>
            <a:r>
              <a:rPr lang="en-US" dirty="0" smtClean="0"/>
              <a:t> Content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6458" t="11785" r="27282" b="7401"/>
          <a:stretch>
            <a:fillRect/>
          </a:stretch>
        </p:blipFill>
        <p:spPr bwMode="auto">
          <a:xfrm>
            <a:off x="304800" y="2057400"/>
            <a:ext cx="5334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 l="50586" t="12500" r="27159" b="7292"/>
          <a:stretch>
            <a:fillRect/>
          </a:stretch>
        </p:blipFill>
        <p:spPr bwMode="auto">
          <a:xfrm>
            <a:off x="5943600" y="1600200"/>
            <a:ext cx="2209800" cy="4477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60198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Navigate to end page</a:t>
            </a:r>
          </a:p>
          <a:p>
            <a:r>
              <a:rPr lang="en-US" dirty="0" smtClean="0"/>
              <a:t>Click on Edit button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10000" y="2514600"/>
            <a:ext cx="533400" cy="3048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67400" y="61722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changes and click on save button</a:t>
            </a:r>
          </a:p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19800" y="2667000"/>
            <a:ext cx="533400" cy="3048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 l="6076" t="11458" r="49414" b="26042"/>
          <a:stretch>
            <a:fillRect/>
          </a:stretch>
        </p:blipFill>
        <p:spPr bwMode="auto">
          <a:xfrm>
            <a:off x="533400" y="1752600"/>
            <a:ext cx="463296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New Menu Linked Item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 l="38641" t="30305" r="34855" b="22553"/>
          <a:stretch>
            <a:fillRect/>
          </a:stretch>
        </p:blipFill>
        <p:spPr bwMode="auto">
          <a:xfrm>
            <a:off x="5562600" y="1828800"/>
            <a:ext cx="3200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819400" y="34290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657671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Add Item to this Menu on desired menu level</a:t>
            </a:r>
          </a:p>
          <a:p>
            <a:r>
              <a:rPr lang="en-US" dirty="0" smtClean="0"/>
              <a:t>(Creates a blank menu to add menu items to)</a:t>
            </a:r>
          </a:p>
          <a:p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5562600" y="5181600"/>
            <a:ext cx="358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Type in Title</a:t>
            </a:r>
          </a:p>
          <a:p>
            <a:r>
              <a:rPr lang="en-US" dirty="0" smtClean="0"/>
              <a:t>Make sure Add New Menu Linked Item is selected</a:t>
            </a:r>
          </a:p>
          <a:p>
            <a:r>
              <a:rPr lang="en-US" dirty="0" smtClean="0"/>
              <a:t>Click Submit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3400" y="44196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New </a:t>
            </a:r>
            <a:r>
              <a:rPr lang="en-US" dirty="0" err="1" smtClean="0"/>
              <a:t>Endpage</a:t>
            </a:r>
            <a:r>
              <a:rPr lang="en-US" dirty="0" smtClean="0"/>
              <a:t> Linked Item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6076" t="12660" r="49414" b="26042"/>
          <a:stretch>
            <a:fillRect/>
          </a:stretch>
        </p:blipFill>
        <p:spPr bwMode="auto">
          <a:xfrm>
            <a:off x="228600" y="1752600"/>
            <a:ext cx="501909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 l="40996" t="22917" r="34407" b="42708"/>
          <a:stretch>
            <a:fillRect/>
          </a:stretch>
        </p:blipFill>
        <p:spPr bwMode="auto">
          <a:xfrm>
            <a:off x="5562600" y="2133600"/>
            <a:ext cx="3200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819400" y="35814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4800" y="45720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56388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Click on Add Item to this Menu on desired menu level</a:t>
            </a:r>
          </a:p>
          <a:p>
            <a:r>
              <a:rPr lang="en-US" dirty="0" smtClean="0"/>
              <a:t>(Creates a menu item that links to a blank </a:t>
            </a:r>
            <a:r>
              <a:rPr lang="en-US" dirty="0" err="1" smtClean="0"/>
              <a:t>endpage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5562600" y="5410200"/>
            <a:ext cx="388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Type in Title</a:t>
            </a:r>
          </a:p>
          <a:p>
            <a:r>
              <a:rPr lang="en-US" dirty="0" smtClean="0"/>
              <a:t>Make sure Add New </a:t>
            </a:r>
            <a:r>
              <a:rPr lang="en-US" dirty="0" err="1" smtClean="0"/>
              <a:t>Endpage</a:t>
            </a:r>
            <a:r>
              <a:rPr lang="en-US" dirty="0" smtClean="0"/>
              <a:t> Linked Item is selected</a:t>
            </a:r>
          </a:p>
          <a:p>
            <a:r>
              <a:rPr lang="en-US" dirty="0" smtClean="0"/>
              <a:t>Click Submit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410200" y="5562600"/>
            <a:ext cx="388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Type in Title</a:t>
            </a:r>
          </a:p>
          <a:p>
            <a:r>
              <a:rPr lang="en-US" dirty="0" smtClean="0"/>
              <a:t>Make sure Use Existing Menu is selected</a:t>
            </a:r>
          </a:p>
          <a:p>
            <a:r>
              <a:rPr lang="en-US" dirty="0" smtClean="0"/>
              <a:t>Select a menu item from dropdown</a:t>
            </a:r>
          </a:p>
          <a:p>
            <a:r>
              <a:rPr lang="en-US" dirty="0" smtClean="0"/>
              <a:t>Click Submit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Existing Menu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6076" t="11458" r="49414" b="26042"/>
          <a:stretch>
            <a:fillRect/>
          </a:stretch>
        </p:blipFill>
        <p:spPr bwMode="auto">
          <a:xfrm>
            <a:off x="304800" y="1600200"/>
            <a:ext cx="501909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819400" y="34290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" y="44958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5638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Click on Add Item to this Menu on desired menu level</a:t>
            </a:r>
          </a:p>
        </p:txBody>
      </p:sp>
      <p:pic>
        <p:nvPicPr>
          <p:cNvPr id="5" name="Picture 4" descr="スクリーンショット（2011-12-02 13.47.50）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600200"/>
            <a:ext cx="3276600" cy="3993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78</TotalTime>
  <Words>250</Words>
  <Application>Microsoft Macintosh PowerPoint</Application>
  <PresentationFormat>On-screen Show (4:3)</PresentationFormat>
  <Paragraphs>58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Data Entry User Guide</vt:lpstr>
      <vt:lpstr>Table of Contents</vt:lpstr>
      <vt:lpstr>Edit Title</vt:lpstr>
      <vt:lpstr>Change Order of Menu Items</vt:lpstr>
      <vt:lpstr>Delete Menu Item</vt:lpstr>
      <vt:lpstr>Edit Endpage Content</vt:lpstr>
      <vt:lpstr>Add New Menu Linked Item</vt:lpstr>
      <vt:lpstr>Add New Endpage Linked Item</vt:lpstr>
      <vt:lpstr>Use Existing Menu</vt:lpstr>
      <vt:lpstr>Use Existing Endpage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Entry User Guide</dc:title>
  <dc:creator>Christine</dc:creator>
  <cp:lastModifiedBy>Ko Miyatake</cp:lastModifiedBy>
  <cp:revision>6</cp:revision>
  <dcterms:created xsi:type="dcterms:W3CDTF">2011-12-01T02:21:13Z</dcterms:created>
  <dcterms:modified xsi:type="dcterms:W3CDTF">2011-12-02T18:49:40Z</dcterms:modified>
</cp:coreProperties>
</file>