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9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0"/>
            <a:ext cx="7086600" cy="106997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CST Project: Quiz Site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705600" cy="2209800"/>
          </a:xfrm>
        </p:spPr>
        <p:txBody>
          <a:bodyPr numCol="1"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Submitted By:-                                   Submitted To:-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1.Ambika 1710991079                        Mrs. </a:t>
            </a:r>
            <a:r>
              <a:rPr lang="en-US" sz="2000" dirty="0" err="1" smtClean="0">
                <a:solidFill>
                  <a:schemeClr val="tx1"/>
                </a:solidFill>
              </a:rPr>
              <a:t>Rabina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.Ankita   1710991111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/>
          <a:lstStyle/>
          <a:p>
            <a:r>
              <a:rPr lang="en-US" u="sng" dirty="0" smtClean="0"/>
              <a:t>Table Content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20000" cy="480060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800" dirty="0" smtClean="0"/>
              <a:t>Introduction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Purpose of project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Home Page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Login Page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Quiz Page</a:t>
            </a:r>
            <a:endParaRPr lang="en-US" sz="2800" dirty="0" smtClean="0"/>
          </a:p>
          <a:p>
            <a:pPr>
              <a:buClr>
                <a:schemeClr val="tx2"/>
              </a:buClr>
            </a:pPr>
            <a:r>
              <a:rPr lang="en-US" sz="2800" dirty="0" smtClean="0"/>
              <a:t>Future Scope</a:t>
            </a:r>
          </a:p>
          <a:p>
            <a:pPr>
              <a:buClr>
                <a:schemeClr val="tx2"/>
              </a:buClr>
            </a:pPr>
            <a:endParaRPr lang="en-US" sz="2800" dirty="0" smtClean="0"/>
          </a:p>
          <a:p>
            <a:pPr marL="82296" indent="0">
              <a:buClr>
                <a:schemeClr val="tx2"/>
              </a:buClr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498080" cy="4800600"/>
          </a:xfrm>
        </p:spPr>
        <p:txBody>
          <a:bodyPr anchor="t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dirty="0" smtClean="0"/>
              <a:t>The website is a quiz site which is based on various programming languages.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The website serves you the knowledge of the languages in the form of MCQ questions.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The user is supposed to choose his language and attempt the test and later will get the result as well.</a:t>
            </a:r>
          </a:p>
          <a:p>
            <a:pPr>
              <a:buClr>
                <a:schemeClr val="tx2"/>
              </a:buClr>
            </a:pPr>
            <a:r>
              <a:rPr lang="en-US" sz="2800" dirty="0" smtClean="0"/>
              <a:t>The site is a great source of information and knowledge to those keen in this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Purpose Of Project</a:t>
            </a:r>
            <a:endParaRPr lang="en-US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90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en-IN" sz="2800" dirty="0" smtClean="0"/>
              <a:t>The purpose of the project is to check the knowledge of the user in technical field. </a:t>
            </a: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en-IN" sz="2800" dirty="0" smtClean="0"/>
              <a:t>The user gets to know about his thinking capacity.</a:t>
            </a: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en-IN" sz="2800" dirty="0" smtClean="0"/>
              <a:t>The quiz provides a source of recreation in an interactive and attractive way.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7498080" cy="1143000"/>
          </a:xfrm>
        </p:spPr>
        <p:txBody>
          <a:bodyPr/>
          <a:lstStyle/>
          <a:p>
            <a:r>
              <a:rPr lang="en-US" i="1" u="sng" dirty="0" smtClean="0"/>
              <a:t>HOME PAGE</a:t>
            </a:r>
            <a:endParaRPr lang="en-US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543800" cy="5257800"/>
          </a:xfrm>
        </p:spPr>
      </p:pic>
      <p:sp>
        <p:nvSpPr>
          <p:cNvPr id="3" name="Rectangle 2"/>
          <p:cNvSpPr/>
          <p:nvPr/>
        </p:nvSpPr>
        <p:spPr>
          <a:xfrm>
            <a:off x="8503920" y="5715000"/>
            <a:ext cx="609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14811"/>
            <a:ext cx="7406640" cy="1356360"/>
          </a:xfrm>
        </p:spPr>
        <p:txBody>
          <a:bodyPr/>
          <a:lstStyle/>
          <a:p>
            <a:r>
              <a:rPr lang="en-US" i="1" u="sng" dirty="0" smtClean="0"/>
              <a:t>LOGIN PAGE</a:t>
            </a:r>
            <a:endParaRPr lang="en-US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499350" cy="4830762"/>
          </a:xfrm>
        </p:spPr>
      </p:pic>
    </p:spTree>
    <p:extLst>
      <p:ext uri="{BB962C8B-B14F-4D97-AF65-F5344CB8AC3E}">
        <p14:creationId xmlns:p14="http://schemas.microsoft.com/office/powerpoint/2010/main" val="29040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06640" cy="1356360"/>
          </a:xfrm>
        </p:spPr>
        <p:txBody>
          <a:bodyPr/>
          <a:lstStyle/>
          <a:p>
            <a:r>
              <a:rPr lang="en-US" i="1" u="sng" dirty="0" smtClean="0"/>
              <a:t>QUIZ PAGE</a:t>
            </a:r>
            <a:endParaRPr lang="en-US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584960"/>
            <a:ext cx="7677150" cy="4815839"/>
          </a:xfrm>
        </p:spPr>
      </p:pic>
    </p:spTree>
    <p:extLst>
      <p:ext uri="{BB962C8B-B14F-4D97-AF65-F5344CB8AC3E}">
        <p14:creationId xmlns:p14="http://schemas.microsoft.com/office/powerpoint/2010/main" val="21927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u="sng" dirty="0" smtClean="0"/>
              <a:t>Future Scope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498080" cy="4800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 smtClean="0"/>
              <a:t>In future more language can be added which further adds information to the user.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370</TotalTime>
  <Words>168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Basis</vt:lpstr>
      <vt:lpstr>CST Project: Quiz Site</vt:lpstr>
      <vt:lpstr>Table Content</vt:lpstr>
      <vt:lpstr>Introduction</vt:lpstr>
      <vt:lpstr>Purpose Of Project</vt:lpstr>
      <vt:lpstr>HOME PAGE</vt:lpstr>
      <vt:lpstr>LOGIN PAGE</vt:lpstr>
      <vt:lpstr>QUIZ PAGE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</dc:title>
  <dc:creator>home</dc:creator>
  <cp:lastModifiedBy>Ankita</cp:lastModifiedBy>
  <cp:revision>31</cp:revision>
  <dcterms:created xsi:type="dcterms:W3CDTF">2006-08-16T00:00:00Z</dcterms:created>
  <dcterms:modified xsi:type="dcterms:W3CDTF">2019-04-25T16:59:10Z</dcterms:modified>
</cp:coreProperties>
</file>