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9" r:id="rId3"/>
    <p:sldId id="258" r:id="rId4"/>
    <p:sldId id="257" r:id="rId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12" d="100"/>
          <a:sy n="112" d="100"/>
        </p:scale>
        <p:origin x="-800"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printerSettings" Target="printerSettings/printerSettings1.bin"/><Relationship Id="rId7" Type="http://schemas.openxmlformats.org/officeDocument/2006/relationships/presProps" Target="presProps.xml"/><Relationship Id="rId8" Type="http://schemas.openxmlformats.org/officeDocument/2006/relationships/viewProps" Target="viewProps.xml"/><Relationship Id="rId9" Type="http://schemas.openxmlformats.org/officeDocument/2006/relationships/theme" Target="theme/theme1.xml"/><Relationship Id="rId10"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F9EDA77-E6E2-5649-BA46-CCD9A71D2D93}" type="datetimeFigureOut">
              <a:rPr lang="en-US" smtClean="0"/>
              <a:t>9/26/13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910EFD-3D52-CA4F-B765-1611CE48E9DC}" type="slidenum">
              <a:rPr lang="en-US" smtClean="0"/>
              <a:t>‹#›</a:t>
            </a:fld>
            <a:endParaRPr lang="en-US"/>
          </a:p>
        </p:txBody>
      </p:sp>
    </p:spTree>
    <p:extLst>
      <p:ext uri="{BB962C8B-B14F-4D97-AF65-F5344CB8AC3E}">
        <p14:creationId xmlns:p14="http://schemas.microsoft.com/office/powerpoint/2010/main" val="42637489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F9EDA77-E6E2-5649-BA46-CCD9A71D2D93}" type="datetimeFigureOut">
              <a:rPr lang="en-US" smtClean="0"/>
              <a:t>9/26/13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910EFD-3D52-CA4F-B765-1611CE48E9DC}" type="slidenum">
              <a:rPr lang="en-US" smtClean="0"/>
              <a:t>‹#›</a:t>
            </a:fld>
            <a:endParaRPr lang="en-US"/>
          </a:p>
        </p:txBody>
      </p:sp>
    </p:spTree>
    <p:extLst>
      <p:ext uri="{BB962C8B-B14F-4D97-AF65-F5344CB8AC3E}">
        <p14:creationId xmlns:p14="http://schemas.microsoft.com/office/powerpoint/2010/main" val="15323578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F9EDA77-E6E2-5649-BA46-CCD9A71D2D93}" type="datetimeFigureOut">
              <a:rPr lang="en-US" smtClean="0"/>
              <a:t>9/26/13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910EFD-3D52-CA4F-B765-1611CE48E9DC}" type="slidenum">
              <a:rPr lang="en-US" smtClean="0"/>
              <a:t>‹#›</a:t>
            </a:fld>
            <a:endParaRPr lang="en-US"/>
          </a:p>
        </p:txBody>
      </p:sp>
    </p:spTree>
    <p:extLst>
      <p:ext uri="{BB962C8B-B14F-4D97-AF65-F5344CB8AC3E}">
        <p14:creationId xmlns:p14="http://schemas.microsoft.com/office/powerpoint/2010/main" val="2892564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F9EDA77-E6E2-5649-BA46-CCD9A71D2D93}" type="datetimeFigureOut">
              <a:rPr lang="en-US" smtClean="0"/>
              <a:t>9/26/13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910EFD-3D52-CA4F-B765-1611CE48E9DC}" type="slidenum">
              <a:rPr lang="en-US" smtClean="0"/>
              <a:t>‹#›</a:t>
            </a:fld>
            <a:endParaRPr lang="en-US"/>
          </a:p>
        </p:txBody>
      </p:sp>
    </p:spTree>
    <p:extLst>
      <p:ext uri="{BB962C8B-B14F-4D97-AF65-F5344CB8AC3E}">
        <p14:creationId xmlns:p14="http://schemas.microsoft.com/office/powerpoint/2010/main" val="20190048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F9EDA77-E6E2-5649-BA46-CCD9A71D2D93}" type="datetimeFigureOut">
              <a:rPr lang="en-US" smtClean="0"/>
              <a:t>9/26/13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910EFD-3D52-CA4F-B765-1611CE48E9DC}" type="slidenum">
              <a:rPr lang="en-US" smtClean="0"/>
              <a:t>‹#›</a:t>
            </a:fld>
            <a:endParaRPr lang="en-US"/>
          </a:p>
        </p:txBody>
      </p:sp>
    </p:spTree>
    <p:extLst>
      <p:ext uri="{BB962C8B-B14F-4D97-AF65-F5344CB8AC3E}">
        <p14:creationId xmlns:p14="http://schemas.microsoft.com/office/powerpoint/2010/main" val="42639418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F9EDA77-E6E2-5649-BA46-CCD9A71D2D93}" type="datetimeFigureOut">
              <a:rPr lang="en-US" smtClean="0"/>
              <a:t>9/26/13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910EFD-3D52-CA4F-B765-1611CE48E9DC}" type="slidenum">
              <a:rPr lang="en-US" smtClean="0"/>
              <a:t>‹#›</a:t>
            </a:fld>
            <a:endParaRPr lang="en-US"/>
          </a:p>
        </p:txBody>
      </p:sp>
    </p:spTree>
    <p:extLst>
      <p:ext uri="{BB962C8B-B14F-4D97-AF65-F5344CB8AC3E}">
        <p14:creationId xmlns:p14="http://schemas.microsoft.com/office/powerpoint/2010/main" val="28384514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F9EDA77-E6E2-5649-BA46-CCD9A71D2D93}" type="datetimeFigureOut">
              <a:rPr lang="en-US" smtClean="0"/>
              <a:t>9/26/13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9910EFD-3D52-CA4F-B765-1611CE48E9DC}" type="slidenum">
              <a:rPr lang="en-US" smtClean="0"/>
              <a:t>‹#›</a:t>
            </a:fld>
            <a:endParaRPr lang="en-US"/>
          </a:p>
        </p:txBody>
      </p:sp>
    </p:spTree>
    <p:extLst>
      <p:ext uri="{BB962C8B-B14F-4D97-AF65-F5344CB8AC3E}">
        <p14:creationId xmlns:p14="http://schemas.microsoft.com/office/powerpoint/2010/main" val="42788482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F9EDA77-E6E2-5649-BA46-CCD9A71D2D93}" type="datetimeFigureOut">
              <a:rPr lang="en-US" smtClean="0"/>
              <a:t>9/26/13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9910EFD-3D52-CA4F-B765-1611CE48E9DC}" type="slidenum">
              <a:rPr lang="en-US" smtClean="0"/>
              <a:t>‹#›</a:t>
            </a:fld>
            <a:endParaRPr lang="en-US"/>
          </a:p>
        </p:txBody>
      </p:sp>
    </p:spTree>
    <p:extLst>
      <p:ext uri="{BB962C8B-B14F-4D97-AF65-F5344CB8AC3E}">
        <p14:creationId xmlns:p14="http://schemas.microsoft.com/office/powerpoint/2010/main" val="12016655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9EDA77-E6E2-5649-BA46-CCD9A71D2D93}" type="datetimeFigureOut">
              <a:rPr lang="en-US" smtClean="0"/>
              <a:t>9/26/13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9910EFD-3D52-CA4F-B765-1611CE48E9DC}" type="slidenum">
              <a:rPr lang="en-US" smtClean="0"/>
              <a:t>‹#›</a:t>
            </a:fld>
            <a:endParaRPr lang="en-US"/>
          </a:p>
        </p:txBody>
      </p:sp>
    </p:spTree>
    <p:extLst>
      <p:ext uri="{BB962C8B-B14F-4D97-AF65-F5344CB8AC3E}">
        <p14:creationId xmlns:p14="http://schemas.microsoft.com/office/powerpoint/2010/main" val="26048530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F9EDA77-E6E2-5649-BA46-CCD9A71D2D93}" type="datetimeFigureOut">
              <a:rPr lang="en-US" smtClean="0"/>
              <a:t>9/26/13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910EFD-3D52-CA4F-B765-1611CE48E9DC}" type="slidenum">
              <a:rPr lang="en-US" smtClean="0"/>
              <a:t>‹#›</a:t>
            </a:fld>
            <a:endParaRPr lang="en-US"/>
          </a:p>
        </p:txBody>
      </p:sp>
    </p:spTree>
    <p:extLst>
      <p:ext uri="{BB962C8B-B14F-4D97-AF65-F5344CB8AC3E}">
        <p14:creationId xmlns:p14="http://schemas.microsoft.com/office/powerpoint/2010/main" val="35105234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F9EDA77-E6E2-5649-BA46-CCD9A71D2D93}" type="datetimeFigureOut">
              <a:rPr lang="en-US" smtClean="0"/>
              <a:t>9/26/13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910EFD-3D52-CA4F-B765-1611CE48E9DC}" type="slidenum">
              <a:rPr lang="en-US" smtClean="0"/>
              <a:t>‹#›</a:t>
            </a:fld>
            <a:endParaRPr lang="en-US"/>
          </a:p>
        </p:txBody>
      </p:sp>
    </p:spTree>
    <p:extLst>
      <p:ext uri="{BB962C8B-B14F-4D97-AF65-F5344CB8AC3E}">
        <p14:creationId xmlns:p14="http://schemas.microsoft.com/office/powerpoint/2010/main" val="267575872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9EDA77-E6E2-5649-BA46-CCD9A71D2D93}" type="datetimeFigureOut">
              <a:rPr lang="en-US" smtClean="0"/>
              <a:t>9/26/13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9910EFD-3D52-CA4F-B765-1611CE48E9DC}" type="slidenum">
              <a:rPr lang="en-US" smtClean="0"/>
              <a:t>‹#›</a:t>
            </a:fld>
            <a:endParaRPr lang="en-US"/>
          </a:p>
        </p:txBody>
      </p:sp>
    </p:spTree>
    <p:extLst>
      <p:ext uri="{BB962C8B-B14F-4D97-AF65-F5344CB8AC3E}">
        <p14:creationId xmlns:p14="http://schemas.microsoft.com/office/powerpoint/2010/main" val="14083101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Quizzes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6166261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 1</a:t>
            </a:r>
            <a:endParaRPr lang="en-US" dirty="0"/>
          </a:p>
        </p:txBody>
      </p:sp>
      <p:sp>
        <p:nvSpPr>
          <p:cNvPr id="3" name="Content Placeholder 2"/>
          <p:cNvSpPr>
            <a:spLocks noGrp="1"/>
          </p:cNvSpPr>
          <p:nvPr>
            <p:ph idx="1"/>
          </p:nvPr>
        </p:nvSpPr>
        <p:spPr/>
        <p:txBody>
          <a:bodyPr/>
          <a:lstStyle/>
          <a:p>
            <a:r>
              <a:rPr lang="en-US" dirty="0"/>
              <a:t>In Unix, when a program is run by a debugger, the set-</a:t>
            </a:r>
            <a:r>
              <a:rPr lang="en-US" dirty="0" err="1"/>
              <a:t>uid</a:t>
            </a:r>
            <a:r>
              <a:rPr lang="en-US" dirty="0"/>
              <a:t> bit will not be </a:t>
            </a:r>
            <a:r>
              <a:rPr lang="en-US" dirty="0" smtClean="0"/>
              <a:t>effective and </a:t>
            </a:r>
            <a:r>
              <a:rPr lang="en-US" dirty="0"/>
              <a:t>the program will only have the invoker's privilege. Why is this necessary?</a:t>
            </a:r>
          </a:p>
        </p:txBody>
      </p:sp>
    </p:spTree>
    <p:extLst>
      <p:ext uri="{BB962C8B-B14F-4D97-AF65-F5344CB8AC3E}">
        <p14:creationId xmlns:p14="http://schemas.microsoft.com/office/powerpoint/2010/main" val="21442447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Question 2</a:t>
            </a:r>
            <a:endParaRPr lang="en-US"/>
          </a:p>
        </p:txBody>
      </p:sp>
      <p:sp>
        <p:nvSpPr>
          <p:cNvPr id="3" name="Content Placeholder 2"/>
          <p:cNvSpPr>
            <a:spLocks noGrp="1"/>
          </p:cNvSpPr>
          <p:nvPr>
            <p:ph idx="1"/>
          </p:nvPr>
        </p:nvSpPr>
        <p:spPr/>
        <p:txBody>
          <a:bodyPr/>
          <a:lstStyle/>
          <a:p>
            <a:r>
              <a:rPr lang="en-US" dirty="0"/>
              <a:t>In Unix, a non-root user cannot change  the owner of a file, even if he/she owns the file</a:t>
            </a:r>
            <a:r>
              <a:rPr lang="en-US" dirty="0" smtClean="0"/>
              <a:t>.</a:t>
            </a:r>
            <a:r>
              <a:rPr lang="en-US" dirty="0"/>
              <a:t> </a:t>
            </a:r>
            <a:r>
              <a:rPr lang="en-US" dirty="0"/>
              <a:t>from a security </a:t>
            </a:r>
            <a:r>
              <a:rPr lang="en-US" dirty="0" smtClean="0"/>
              <a:t>perspective, </a:t>
            </a:r>
            <a:r>
              <a:rPr lang="en-US" dirty="0"/>
              <a:t>why do you think it is a bad idea to allow a user to </a:t>
            </a:r>
            <a:r>
              <a:rPr lang="en-US" dirty="0" smtClean="0"/>
              <a:t>change the </a:t>
            </a:r>
            <a:r>
              <a:rPr lang="en-US" dirty="0"/>
              <a:t>ownership of a file to another user?</a:t>
            </a:r>
          </a:p>
        </p:txBody>
      </p:sp>
    </p:spTree>
    <p:extLst>
      <p:ext uri="{BB962C8B-B14F-4D97-AF65-F5344CB8AC3E}">
        <p14:creationId xmlns:p14="http://schemas.microsoft.com/office/powerpoint/2010/main" val="40180244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1425"/>
            <a:ext cx="8229600" cy="1143000"/>
          </a:xfrm>
        </p:spPr>
        <p:txBody>
          <a:bodyPr/>
          <a:lstStyle/>
          <a:p>
            <a:r>
              <a:rPr lang="en-US" smtClean="0"/>
              <a:t>Question </a:t>
            </a:r>
            <a:r>
              <a:rPr lang="en-US" smtClean="0"/>
              <a:t>3</a:t>
            </a:r>
            <a:endParaRPr lang="en-US" dirty="0"/>
          </a:p>
        </p:txBody>
      </p:sp>
      <p:sp>
        <p:nvSpPr>
          <p:cNvPr id="3" name="Content Placeholder 2"/>
          <p:cNvSpPr>
            <a:spLocks noGrp="1"/>
          </p:cNvSpPr>
          <p:nvPr>
            <p:ph idx="1"/>
          </p:nvPr>
        </p:nvSpPr>
        <p:spPr>
          <a:xfrm>
            <a:off x="241739" y="1101229"/>
            <a:ext cx="8569151" cy="5680222"/>
          </a:xfrm>
        </p:spPr>
        <p:txBody>
          <a:bodyPr>
            <a:noAutofit/>
          </a:bodyPr>
          <a:lstStyle/>
          <a:p>
            <a:r>
              <a:rPr lang="en-US" sz="2800" dirty="0" smtClean="0"/>
              <a:t>Suppose we found five code segments in the OS's DLL's that if stringed together, can accomplish a desired task for the attacker. Each of these five segments ends with the ``ret'' instruction (no ``ret'' instruction in the middle of any segment). We also found a vulnerable buffer in a program's non-executable stack and we can overwrite the value of the four consecutive words right after (higher address) the saved EIP on the stack without triggering an exception in the function. Explain how you can use these resources to achieve your (attacker) objective. What conditions do the five code segments need to meet for this to work?</a:t>
            </a:r>
          </a:p>
        </p:txBody>
      </p:sp>
    </p:spTree>
    <p:extLst>
      <p:ext uri="{BB962C8B-B14F-4D97-AF65-F5344CB8AC3E}">
        <p14:creationId xmlns:p14="http://schemas.microsoft.com/office/powerpoint/2010/main" val="41587238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5</TotalTime>
  <Words>225</Words>
  <Application>Microsoft Macintosh PowerPoint</Application>
  <PresentationFormat>On-screen Show (4:3)</PresentationFormat>
  <Paragraphs>7</Paragraphs>
  <Slides>4</Slides>
  <Notes>0</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Office Theme</vt:lpstr>
      <vt:lpstr>Quizzes</vt:lpstr>
      <vt:lpstr>Question 1</vt:lpstr>
      <vt:lpstr>Question 2</vt:lpstr>
      <vt:lpstr>Question 3</vt:lpstr>
    </vt:vector>
  </TitlesOfParts>
  <Company>Kansas State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Exercises</dc:title>
  <dc:creator>Xinming Ou</dc:creator>
  <cp:lastModifiedBy>Xinming Ou</cp:lastModifiedBy>
  <cp:revision>7</cp:revision>
  <dcterms:created xsi:type="dcterms:W3CDTF">2013-09-26T20:11:27Z</dcterms:created>
  <dcterms:modified xsi:type="dcterms:W3CDTF">2013-09-26T20:29:17Z</dcterms:modified>
</cp:coreProperties>
</file>