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7AEF3C-6346-4271-9FDF-C793F7AF59F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0F676DD-B486-4ACA-A30A-9D69A331A551}">
      <dgm:prSet/>
      <dgm:spPr/>
      <dgm:t>
        <a:bodyPr/>
        <a:lstStyle/>
        <a:p>
          <a:r>
            <a:rPr lang="it-IT" b="0" i="0"/>
            <a:t>• La crescente dominanza delle piattaforme di e-commerce globali (Amazon) sta svuotando i centri storici</a:t>
          </a:r>
          <a:endParaRPr lang="en-US"/>
        </a:p>
      </dgm:t>
    </dgm:pt>
    <dgm:pt modelId="{E7A2A4CA-5692-41AE-96CC-2E3A77272CEE}" type="parTrans" cxnId="{76A94B9B-8739-4576-9447-A8220FE39BD3}">
      <dgm:prSet/>
      <dgm:spPr/>
      <dgm:t>
        <a:bodyPr/>
        <a:lstStyle/>
        <a:p>
          <a:endParaRPr lang="en-US"/>
        </a:p>
      </dgm:t>
    </dgm:pt>
    <dgm:pt modelId="{4D0BF91A-0144-4B17-9DC6-B07BF472FF30}" type="sibTrans" cxnId="{76A94B9B-8739-4576-9447-A8220FE39BD3}">
      <dgm:prSet/>
      <dgm:spPr/>
      <dgm:t>
        <a:bodyPr/>
        <a:lstStyle/>
        <a:p>
          <a:endParaRPr lang="en-US"/>
        </a:p>
      </dgm:t>
    </dgm:pt>
    <dgm:pt modelId="{569C1485-33D6-4ED1-B72D-06CC451E26B2}">
      <dgm:prSet/>
      <dgm:spPr/>
      <dgm:t>
        <a:bodyPr/>
        <a:lstStyle/>
        <a:p>
          <a:r>
            <a:rPr lang="it-IT" b="0" i="0"/>
            <a:t>• I negozi locali faticano a competere con i giganti dell'e-commerce</a:t>
          </a:r>
          <a:endParaRPr lang="en-US"/>
        </a:p>
      </dgm:t>
    </dgm:pt>
    <dgm:pt modelId="{AF49DD2E-741E-46D9-877D-3677CD3111DF}" type="parTrans" cxnId="{8072975F-9C64-4EFC-9F02-8F37B79E42FD}">
      <dgm:prSet/>
      <dgm:spPr/>
      <dgm:t>
        <a:bodyPr/>
        <a:lstStyle/>
        <a:p>
          <a:endParaRPr lang="en-US"/>
        </a:p>
      </dgm:t>
    </dgm:pt>
    <dgm:pt modelId="{8817B0F3-7B26-486E-AE39-CA887D427F08}" type="sibTrans" cxnId="{8072975F-9C64-4EFC-9F02-8F37B79E42FD}">
      <dgm:prSet/>
      <dgm:spPr/>
      <dgm:t>
        <a:bodyPr/>
        <a:lstStyle/>
        <a:p>
          <a:endParaRPr lang="en-US"/>
        </a:p>
      </dgm:t>
    </dgm:pt>
    <dgm:pt modelId="{6DC07D72-13FE-4F0C-970F-65C56CC554ED}">
      <dgm:prSet/>
      <dgm:spPr/>
      <dgm:t>
        <a:bodyPr/>
        <a:lstStyle/>
        <a:p>
          <a:r>
            <a:rPr lang="it-IT" b="0" i="0"/>
            <a:t>• L'impronta carbonica del commercio online è in costante aumento</a:t>
          </a:r>
          <a:endParaRPr lang="en-US"/>
        </a:p>
      </dgm:t>
    </dgm:pt>
    <dgm:pt modelId="{F1FE51F4-DE5B-43C6-A7D4-372360D4F640}" type="parTrans" cxnId="{F7F2360F-87F9-434E-B29F-45D77B2EAEB9}">
      <dgm:prSet/>
      <dgm:spPr/>
      <dgm:t>
        <a:bodyPr/>
        <a:lstStyle/>
        <a:p>
          <a:endParaRPr lang="en-US"/>
        </a:p>
      </dgm:t>
    </dgm:pt>
    <dgm:pt modelId="{0961F789-22BC-4AC2-84C0-4E5F9421BF98}" type="sibTrans" cxnId="{F7F2360F-87F9-434E-B29F-45D77B2EAEB9}">
      <dgm:prSet/>
      <dgm:spPr/>
      <dgm:t>
        <a:bodyPr/>
        <a:lstStyle/>
        <a:p>
          <a:endParaRPr lang="en-US"/>
        </a:p>
      </dgm:t>
    </dgm:pt>
    <dgm:pt modelId="{155B7250-2BF1-4A65-BE12-B2D8F59541A8}">
      <dgm:prSet/>
      <dgm:spPr/>
      <dgm:t>
        <a:bodyPr/>
        <a:lstStyle/>
        <a:p>
          <a:r>
            <a:rPr lang="it-IT" b="0" i="0"/>
            <a:t>• I consumatori perdono il contatto con il tessuto commerciale locale</a:t>
          </a:r>
          <a:endParaRPr lang="en-US"/>
        </a:p>
      </dgm:t>
    </dgm:pt>
    <dgm:pt modelId="{85471ECE-071E-483B-AFDD-BA6CBDC6B948}" type="parTrans" cxnId="{EEE27C58-2239-4BBE-B9EE-D772B9300D8A}">
      <dgm:prSet/>
      <dgm:spPr/>
      <dgm:t>
        <a:bodyPr/>
        <a:lstStyle/>
        <a:p>
          <a:endParaRPr lang="en-US"/>
        </a:p>
      </dgm:t>
    </dgm:pt>
    <dgm:pt modelId="{B54F92DD-35C3-4EDD-B6F3-B81FA39B441F}" type="sibTrans" cxnId="{EEE27C58-2239-4BBE-B9EE-D772B9300D8A}">
      <dgm:prSet/>
      <dgm:spPr/>
      <dgm:t>
        <a:bodyPr/>
        <a:lstStyle/>
        <a:p>
          <a:endParaRPr lang="en-US"/>
        </a:p>
      </dgm:t>
    </dgm:pt>
    <dgm:pt modelId="{7044001A-AC93-441F-AA8F-CD49C20813EF}" type="pres">
      <dgm:prSet presAssocID="{787AEF3C-6346-4271-9FDF-C793F7AF59FC}" presName="vert0" presStyleCnt="0">
        <dgm:presLayoutVars>
          <dgm:dir/>
          <dgm:animOne val="branch"/>
          <dgm:animLvl val="lvl"/>
        </dgm:presLayoutVars>
      </dgm:prSet>
      <dgm:spPr/>
    </dgm:pt>
    <dgm:pt modelId="{026313B5-42F7-4D3F-A258-9B189BE91AE0}" type="pres">
      <dgm:prSet presAssocID="{A0F676DD-B486-4ACA-A30A-9D69A331A551}" presName="thickLine" presStyleLbl="alignNode1" presStyleIdx="0" presStyleCnt="4"/>
      <dgm:spPr/>
    </dgm:pt>
    <dgm:pt modelId="{010BD748-5FCA-49DF-8CDC-74C2D2770286}" type="pres">
      <dgm:prSet presAssocID="{A0F676DD-B486-4ACA-A30A-9D69A331A551}" presName="horz1" presStyleCnt="0"/>
      <dgm:spPr/>
    </dgm:pt>
    <dgm:pt modelId="{A11AAEC2-6F2A-4385-8CB9-9DBA8E5B462E}" type="pres">
      <dgm:prSet presAssocID="{A0F676DD-B486-4ACA-A30A-9D69A331A551}" presName="tx1" presStyleLbl="revTx" presStyleIdx="0" presStyleCnt="4"/>
      <dgm:spPr/>
    </dgm:pt>
    <dgm:pt modelId="{7236A99B-D4E8-476B-8E56-3EF6787D9D64}" type="pres">
      <dgm:prSet presAssocID="{A0F676DD-B486-4ACA-A30A-9D69A331A551}" presName="vert1" presStyleCnt="0"/>
      <dgm:spPr/>
    </dgm:pt>
    <dgm:pt modelId="{3BD5862F-0B64-4FC9-BB7D-D6EFF9E5FE92}" type="pres">
      <dgm:prSet presAssocID="{569C1485-33D6-4ED1-B72D-06CC451E26B2}" presName="thickLine" presStyleLbl="alignNode1" presStyleIdx="1" presStyleCnt="4"/>
      <dgm:spPr/>
    </dgm:pt>
    <dgm:pt modelId="{CB170FEB-E5F7-4F1C-96B3-194416A03AC1}" type="pres">
      <dgm:prSet presAssocID="{569C1485-33D6-4ED1-B72D-06CC451E26B2}" presName="horz1" presStyleCnt="0"/>
      <dgm:spPr/>
    </dgm:pt>
    <dgm:pt modelId="{C1DD75B5-DC39-48E7-9261-3A0D3038F2DA}" type="pres">
      <dgm:prSet presAssocID="{569C1485-33D6-4ED1-B72D-06CC451E26B2}" presName="tx1" presStyleLbl="revTx" presStyleIdx="1" presStyleCnt="4"/>
      <dgm:spPr/>
    </dgm:pt>
    <dgm:pt modelId="{B7D57D33-9F0E-4BAA-84B9-8FEB58A1A6E7}" type="pres">
      <dgm:prSet presAssocID="{569C1485-33D6-4ED1-B72D-06CC451E26B2}" presName="vert1" presStyleCnt="0"/>
      <dgm:spPr/>
    </dgm:pt>
    <dgm:pt modelId="{9E3CD912-A0B6-4B2D-8C47-1B2446358EBF}" type="pres">
      <dgm:prSet presAssocID="{6DC07D72-13FE-4F0C-970F-65C56CC554ED}" presName="thickLine" presStyleLbl="alignNode1" presStyleIdx="2" presStyleCnt="4"/>
      <dgm:spPr/>
    </dgm:pt>
    <dgm:pt modelId="{08BB2947-FCD7-415A-BFD8-3F2E361611BE}" type="pres">
      <dgm:prSet presAssocID="{6DC07D72-13FE-4F0C-970F-65C56CC554ED}" presName="horz1" presStyleCnt="0"/>
      <dgm:spPr/>
    </dgm:pt>
    <dgm:pt modelId="{87EC76E8-B4CB-4160-9FD5-D8C9C6FCD6D2}" type="pres">
      <dgm:prSet presAssocID="{6DC07D72-13FE-4F0C-970F-65C56CC554ED}" presName="tx1" presStyleLbl="revTx" presStyleIdx="2" presStyleCnt="4"/>
      <dgm:spPr/>
    </dgm:pt>
    <dgm:pt modelId="{0B1E359C-C67E-46F6-808E-16AB6219CAD9}" type="pres">
      <dgm:prSet presAssocID="{6DC07D72-13FE-4F0C-970F-65C56CC554ED}" presName="vert1" presStyleCnt="0"/>
      <dgm:spPr/>
    </dgm:pt>
    <dgm:pt modelId="{2E459145-6C74-4E41-B2AD-68ACCBB3A836}" type="pres">
      <dgm:prSet presAssocID="{155B7250-2BF1-4A65-BE12-B2D8F59541A8}" presName="thickLine" presStyleLbl="alignNode1" presStyleIdx="3" presStyleCnt="4"/>
      <dgm:spPr/>
    </dgm:pt>
    <dgm:pt modelId="{F1099410-FCDF-4378-BA91-A1AA0744A7AF}" type="pres">
      <dgm:prSet presAssocID="{155B7250-2BF1-4A65-BE12-B2D8F59541A8}" presName="horz1" presStyleCnt="0"/>
      <dgm:spPr/>
    </dgm:pt>
    <dgm:pt modelId="{2B14AFEB-6CA5-4761-BEFC-6E54F714AC4C}" type="pres">
      <dgm:prSet presAssocID="{155B7250-2BF1-4A65-BE12-B2D8F59541A8}" presName="tx1" presStyleLbl="revTx" presStyleIdx="3" presStyleCnt="4"/>
      <dgm:spPr/>
    </dgm:pt>
    <dgm:pt modelId="{A536659E-60D4-4BDE-A80A-C84790D64096}" type="pres">
      <dgm:prSet presAssocID="{155B7250-2BF1-4A65-BE12-B2D8F59541A8}" presName="vert1" presStyleCnt="0"/>
      <dgm:spPr/>
    </dgm:pt>
  </dgm:ptLst>
  <dgm:cxnLst>
    <dgm:cxn modelId="{F7F2360F-87F9-434E-B29F-45D77B2EAEB9}" srcId="{787AEF3C-6346-4271-9FDF-C793F7AF59FC}" destId="{6DC07D72-13FE-4F0C-970F-65C56CC554ED}" srcOrd="2" destOrd="0" parTransId="{F1FE51F4-DE5B-43C6-A7D4-372360D4F640}" sibTransId="{0961F789-22BC-4AC2-84C0-4E5F9421BF98}"/>
    <dgm:cxn modelId="{0E38631E-8096-4E55-A8A7-F9C6E1E286E6}" type="presOf" srcId="{787AEF3C-6346-4271-9FDF-C793F7AF59FC}" destId="{7044001A-AC93-441F-AA8F-CD49C20813EF}" srcOrd="0" destOrd="0" presId="urn:microsoft.com/office/officeart/2008/layout/LinedList"/>
    <dgm:cxn modelId="{3C9F8B32-DF2A-4827-8E0B-E86E904E215E}" type="presOf" srcId="{6DC07D72-13FE-4F0C-970F-65C56CC554ED}" destId="{87EC76E8-B4CB-4160-9FD5-D8C9C6FCD6D2}" srcOrd="0" destOrd="0" presId="urn:microsoft.com/office/officeart/2008/layout/LinedList"/>
    <dgm:cxn modelId="{B8F08935-201A-4553-B862-58FD250F5D80}" type="presOf" srcId="{569C1485-33D6-4ED1-B72D-06CC451E26B2}" destId="{C1DD75B5-DC39-48E7-9261-3A0D3038F2DA}" srcOrd="0" destOrd="0" presId="urn:microsoft.com/office/officeart/2008/layout/LinedList"/>
    <dgm:cxn modelId="{8072975F-9C64-4EFC-9F02-8F37B79E42FD}" srcId="{787AEF3C-6346-4271-9FDF-C793F7AF59FC}" destId="{569C1485-33D6-4ED1-B72D-06CC451E26B2}" srcOrd="1" destOrd="0" parTransId="{AF49DD2E-741E-46D9-877D-3677CD3111DF}" sibTransId="{8817B0F3-7B26-486E-AE39-CA887D427F08}"/>
    <dgm:cxn modelId="{EEE27C58-2239-4BBE-B9EE-D772B9300D8A}" srcId="{787AEF3C-6346-4271-9FDF-C793F7AF59FC}" destId="{155B7250-2BF1-4A65-BE12-B2D8F59541A8}" srcOrd="3" destOrd="0" parTransId="{85471ECE-071E-483B-AFDD-BA6CBDC6B948}" sibTransId="{B54F92DD-35C3-4EDD-B6F3-B81FA39B441F}"/>
    <dgm:cxn modelId="{76A94B9B-8739-4576-9447-A8220FE39BD3}" srcId="{787AEF3C-6346-4271-9FDF-C793F7AF59FC}" destId="{A0F676DD-B486-4ACA-A30A-9D69A331A551}" srcOrd="0" destOrd="0" parTransId="{E7A2A4CA-5692-41AE-96CC-2E3A77272CEE}" sibTransId="{4D0BF91A-0144-4B17-9DC6-B07BF472FF30}"/>
    <dgm:cxn modelId="{5C73579B-33E4-4F06-86D4-92B166B4237E}" type="presOf" srcId="{155B7250-2BF1-4A65-BE12-B2D8F59541A8}" destId="{2B14AFEB-6CA5-4761-BEFC-6E54F714AC4C}" srcOrd="0" destOrd="0" presId="urn:microsoft.com/office/officeart/2008/layout/LinedList"/>
    <dgm:cxn modelId="{D0C392B1-5D63-4334-A1DA-F7A9A33C79F2}" type="presOf" srcId="{A0F676DD-B486-4ACA-A30A-9D69A331A551}" destId="{A11AAEC2-6F2A-4385-8CB9-9DBA8E5B462E}" srcOrd="0" destOrd="0" presId="urn:microsoft.com/office/officeart/2008/layout/LinedList"/>
    <dgm:cxn modelId="{72A5226D-6E94-4904-92D0-C7E6D9E1B69F}" type="presParOf" srcId="{7044001A-AC93-441F-AA8F-CD49C20813EF}" destId="{026313B5-42F7-4D3F-A258-9B189BE91AE0}" srcOrd="0" destOrd="0" presId="urn:microsoft.com/office/officeart/2008/layout/LinedList"/>
    <dgm:cxn modelId="{55B685AC-4C9A-4E58-A131-41CE5D4857A1}" type="presParOf" srcId="{7044001A-AC93-441F-AA8F-CD49C20813EF}" destId="{010BD748-5FCA-49DF-8CDC-74C2D2770286}" srcOrd="1" destOrd="0" presId="urn:microsoft.com/office/officeart/2008/layout/LinedList"/>
    <dgm:cxn modelId="{48ACEBE9-4ECE-4C38-8684-296989A4D3A9}" type="presParOf" srcId="{010BD748-5FCA-49DF-8CDC-74C2D2770286}" destId="{A11AAEC2-6F2A-4385-8CB9-9DBA8E5B462E}" srcOrd="0" destOrd="0" presId="urn:microsoft.com/office/officeart/2008/layout/LinedList"/>
    <dgm:cxn modelId="{5BCB3311-05BD-4B18-9009-13D7CD67E91B}" type="presParOf" srcId="{010BD748-5FCA-49DF-8CDC-74C2D2770286}" destId="{7236A99B-D4E8-476B-8E56-3EF6787D9D64}" srcOrd="1" destOrd="0" presId="urn:microsoft.com/office/officeart/2008/layout/LinedList"/>
    <dgm:cxn modelId="{AD101205-CFDE-4FD4-838C-0066051BD457}" type="presParOf" srcId="{7044001A-AC93-441F-AA8F-CD49C20813EF}" destId="{3BD5862F-0B64-4FC9-BB7D-D6EFF9E5FE92}" srcOrd="2" destOrd="0" presId="urn:microsoft.com/office/officeart/2008/layout/LinedList"/>
    <dgm:cxn modelId="{D2761590-2174-482D-8189-42729EE24426}" type="presParOf" srcId="{7044001A-AC93-441F-AA8F-CD49C20813EF}" destId="{CB170FEB-E5F7-4F1C-96B3-194416A03AC1}" srcOrd="3" destOrd="0" presId="urn:microsoft.com/office/officeart/2008/layout/LinedList"/>
    <dgm:cxn modelId="{C89F7F09-2330-4308-8F4C-C8663203B48A}" type="presParOf" srcId="{CB170FEB-E5F7-4F1C-96B3-194416A03AC1}" destId="{C1DD75B5-DC39-48E7-9261-3A0D3038F2DA}" srcOrd="0" destOrd="0" presId="urn:microsoft.com/office/officeart/2008/layout/LinedList"/>
    <dgm:cxn modelId="{9F769BA1-1DA4-4B64-90BE-5468E676AB23}" type="presParOf" srcId="{CB170FEB-E5F7-4F1C-96B3-194416A03AC1}" destId="{B7D57D33-9F0E-4BAA-84B9-8FEB58A1A6E7}" srcOrd="1" destOrd="0" presId="urn:microsoft.com/office/officeart/2008/layout/LinedList"/>
    <dgm:cxn modelId="{D8886E3A-F7EC-4455-8870-050BCD2B127C}" type="presParOf" srcId="{7044001A-AC93-441F-AA8F-CD49C20813EF}" destId="{9E3CD912-A0B6-4B2D-8C47-1B2446358EBF}" srcOrd="4" destOrd="0" presId="urn:microsoft.com/office/officeart/2008/layout/LinedList"/>
    <dgm:cxn modelId="{ACFF8FB6-7A90-410C-9BDD-8C0D316FA545}" type="presParOf" srcId="{7044001A-AC93-441F-AA8F-CD49C20813EF}" destId="{08BB2947-FCD7-415A-BFD8-3F2E361611BE}" srcOrd="5" destOrd="0" presId="urn:microsoft.com/office/officeart/2008/layout/LinedList"/>
    <dgm:cxn modelId="{FD93879C-C5E5-4B72-9430-35B296CD6423}" type="presParOf" srcId="{08BB2947-FCD7-415A-BFD8-3F2E361611BE}" destId="{87EC76E8-B4CB-4160-9FD5-D8C9C6FCD6D2}" srcOrd="0" destOrd="0" presId="urn:microsoft.com/office/officeart/2008/layout/LinedList"/>
    <dgm:cxn modelId="{A881194F-D977-4CF6-B8C4-9AD0A35AF85C}" type="presParOf" srcId="{08BB2947-FCD7-415A-BFD8-3F2E361611BE}" destId="{0B1E359C-C67E-46F6-808E-16AB6219CAD9}" srcOrd="1" destOrd="0" presId="urn:microsoft.com/office/officeart/2008/layout/LinedList"/>
    <dgm:cxn modelId="{B2B78212-33B2-4CB6-A771-539D82E8949B}" type="presParOf" srcId="{7044001A-AC93-441F-AA8F-CD49C20813EF}" destId="{2E459145-6C74-4E41-B2AD-68ACCBB3A836}" srcOrd="6" destOrd="0" presId="urn:microsoft.com/office/officeart/2008/layout/LinedList"/>
    <dgm:cxn modelId="{5CE31071-341A-41D0-9B96-821EE2EDABBF}" type="presParOf" srcId="{7044001A-AC93-441F-AA8F-CD49C20813EF}" destId="{F1099410-FCDF-4378-BA91-A1AA0744A7AF}" srcOrd="7" destOrd="0" presId="urn:microsoft.com/office/officeart/2008/layout/LinedList"/>
    <dgm:cxn modelId="{86F8F503-7BB9-4B28-A98B-B94B4707889E}" type="presParOf" srcId="{F1099410-FCDF-4378-BA91-A1AA0744A7AF}" destId="{2B14AFEB-6CA5-4761-BEFC-6E54F714AC4C}" srcOrd="0" destOrd="0" presId="urn:microsoft.com/office/officeart/2008/layout/LinedList"/>
    <dgm:cxn modelId="{33CD5008-5C8B-444B-8CEE-A71DE9A2F4F5}" type="presParOf" srcId="{F1099410-FCDF-4378-BA91-A1AA0744A7AF}" destId="{A536659E-60D4-4BDE-A80A-C84790D640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4B0358-DEDE-4121-8014-A8C4B3787C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3DB9B8-BFA2-41FB-A404-F474E96CF89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i="0"/>
            <a:t>AmaCity: una piattaforma di e-commerce che unisce il meglio del commercio locale e digitale</a:t>
          </a:r>
          <a:endParaRPr lang="en-US"/>
        </a:p>
      </dgm:t>
    </dgm:pt>
    <dgm:pt modelId="{C06254B7-F271-4EA8-98FE-7EC1155C0585}" type="parTrans" cxnId="{7B45C188-BF4F-4587-85E1-AF0F97028DBC}">
      <dgm:prSet/>
      <dgm:spPr/>
      <dgm:t>
        <a:bodyPr/>
        <a:lstStyle/>
        <a:p>
          <a:endParaRPr lang="en-US"/>
        </a:p>
      </dgm:t>
    </dgm:pt>
    <dgm:pt modelId="{6CBD8B44-6231-4156-82DB-605C1CB5C452}" type="sibTrans" cxnId="{7B45C188-BF4F-4587-85E1-AF0F97028DBC}">
      <dgm:prSet/>
      <dgm:spPr/>
      <dgm:t>
        <a:bodyPr/>
        <a:lstStyle/>
        <a:p>
          <a:endParaRPr lang="en-US"/>
        </a:p>
      </dgm:t>
    </dgm:pt>
    <dgm:pt modelId="{9C723AB3-8B98-44E2-97E2-F21DE985B45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 Integrazione diretta con i sistemi di cassa dei negozi locali</a:t>
          </a:r>
          <a:endParaRPr lang="en-US" dirty="0"/>
        </a:p>
      </dgm:t>
    </dgm:pt>
    <dgm:pt modelId="{7C24E5CE-D8FD-48B1-8219-E3D8EA6AE0EA}" type="parTrans" cxnId="{BA5687D0-2906-40A0-B9F4-5E782C33E80E}">
      <dgm:prSet/>
      <dgm:spPr/>
      <dgm:t>
        <a:bodyPr/>
        <a:lstStyle/>
        <a:p>
          <a:endParaRPr lang="en-US"/>
        </a:p>
      </dgm:t>
    </dgm:pt>
    <dgm:pt modelId="{99C08609-409B-41BC-B2CF-E913525686C0}" type="sibTrans" cxnId="{BA5687D0-2906-40A0-B9F4-5E782C33E80E}">
      <dgm:prSet/>
      <dgm:spPr/>
      <dgm:t>
        <a:bodyPr/>
        <a:lstStyle/>
        <a:p>
          <a:endParaRPr lang="en-US"/>
        </a:p>
      </dgm:t>
    </dgm:pt>
    <dgm:pt modelId="{1FEF4EF6-C250-43D6-9592-A28ECC0CF62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Catalogo prodotti in tempo reale</a:t>
          </a:r>
          <a:endParaRPr lang="en-US" dirty="0"/>
        </a:p>
      </dgm:t>
    </dgm:pt>
    <dgm:pt modelId="{1CCD771E-73C0-4B5E-BE2E-91B8E1F57646}" type="parTrans" cxnId="{5C085370-FA88-4A04-8BDD-1088412A6929}">
      <dgm:prSet/>
      <dgm:spPr/>
      <dgm:t>
        <a:bodyPr/>
        <a:lstStyle/>
        <a:p>
          <a:endParaRPr lang="en-US"/>
        </a:p>
      </dgm:t>
    </dgm:pt>
    <dgm:pt modelId="{036FF5BE-DB6D-4415-9A04-CD72798257A8}" type="sibTrans" cxnId="{5C085370-FA88-4A04-8BDD-1088412A6929}">
      <dgm:prSet/>
      <dgm:spPr/>
      <dgm:t>
        <a:bodyPr/>
        <a:lstStyle/>
        <a:p>
          <a:endParaRPr lang="en-US"/>
        </a:p>
      </dgm:t>
    </dgm:pt>
    <dgm:pt modelId="{BF137CE5-5132-4F56-9F24-17DC7C4EA74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Consegna immediata o ritiro in negozio</a:t>
          </a:r>
          <a:endParaRPr lang="en-US" dirty="0"/>
        </a:p>
      </dgm:t>
    </dgm:pt>
    <dgm:pt modelId="{29C61A73-8CD4-48B5-BAA3-4EDFD0C9B20E}" type="parTrans" cxnId="{5973A748-C84F-4D77-879D-9487979246FC}">
      <dgm:prSet/>
      <dgm:spPr/>
      <dgm:t>
        <a:bodyPr/>
        <a:lstStyle/>
        <a:p>
          <a:endParaRPr lang="en-US"/>
        </a:p>
      </dgm:t>
    </dgm:pt>
    <dgm:pt modelId="{7A36DB5B-ABE3-432D-BD6E-26C49C4D4C53}" type="sibTrans" cxnId="{5973A748-C84F-4D77-879D-9487979246FC}">
      <dgm:prSet/>
      <dgm:spPr/>
      <dgm:t>
        <a:bodyPr/>
        <a:lstStyle/>
        <a:p>
          <a:endParaRPr lang="en-US"/>
        </a:p>
      </dgm:t>
    </dgm:pt>
    <dgm:pt modelId="{0CE8DD8A-7618-4CB8-8149-FB1FF777F22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Supporto alla comunità commerciale locale</a:t>
          </a:r>
          <a:endParaRPr lang="en-US" dirty="0"/>
        </a:p>
      </dgm:t>
    </dgm:pt>
    <dgm:pt modelId="{D74CEBFC-2D9D-46BF-BF4F-023481E76383}" type="parTrans" cxnId="{08B8AE0B-F450-49BB-B459-CC7ED4E484CC}">
      <dgm:prSet/>
      <dgm:spPr/>
      <dgm:t>
        <a:bodyPr/>
        <a:lstStyle/>
        <a:p>
          <a:endParaRPr lang="en-US"/>
        </a:p>
      </dgm:t>
    </dgm:pt>
    <dgm:pt modelId="{3FC9B51B-6E07-4EA8-A698-CBDFA58240D9}" type="sibTrans" cxnId="{08B8AE0B-F450-49BB-B459-CC7ED4E484CC}">
      <dgm:prSet/>
      <dgm:spPr/>
      <dgm:t>
        <a:bodyPr/>
        <a:lstStyle/>
        <a:p>
          <a:endParaRPr lang="en-US"/>
        </a:p>
      </dgm:t>
    </dgm:pt>
    <dgm:pt modelId="{13432FA1-1A78-4050-98A0-46BA300B650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Riduzione dell'impatto ambientale</a:t>
          </a:r>
          <a:endParaRPr lang="en-US" dirty="0"/>
        </a:p>
      </dgm:t>
    </dgm:pt>
    <dgm:pt modelId="{E69CD012-FEE3-486A-9822-670DE3D423ED}" type="parTrans" cxnId="{C134157B-2CCE-4825-A45F-53E5124F3EB1}">
      <dgm:prSet/>
      <dgm:spPr/>
      <dgm:t>
        <a:bodyPr/>
        <a:lstStyle/>
        <a:p>
          <a:endParaRPr lang="en-US"/>
        </a:p>
      </dgm:t>
    </dgm:pt>
    <dgm:pt modelId="{238DE846-32D2-453C-8D91-EE22DE5E5561}" type="sibTrans" cxnId="{C134157B-2CCE-4825-A45F-53E5124F3EB1}">
      <dgm:prSet/>
      <dgm:spPr/>
      <dgm:t>
        <a:bodyPr/>
        <a:lstStyle/>
        <a:p>
          <a:endParaRPr lang="en-US"/>
        </a:p>
      </dgm:t>
    </dgm:pt>
    <dgm:pt modelId="{AB8E55A7-0744-4CDB-ADE1-BF416107EE45}" type="pres">
      <dgm:prSet presAssocID="{714B0358-DEDE-4121-8014-A8C4B3787C64}" presName="root" presStyleCnt="0">
        <dgm:presLayoutVars>
          <dgm:dir/>
          <dgm:resizeHandles val="exact"/>
        </dgm:presLayoutVars>
      </dgm:prSet>
      <dgm:spPr/>
    </dgm:pt>
    <dgm:pt modelId="{A4D73F77-6462-4BAA-AB81-88568E6D8398}" type="pres">
      <dgm:prSet presAssocID="{AD3DB9B8-BFA2-41FB-A404-F474E96CF89C}" presName="compNode" presStyleCnt="0"/>
      <dgm:spPr/>
    </dgm:pt>
    <dgm:pt modelId="{40AFCC87-9D77-4C24-9826-A8D60ED2E94F}" type="pres">
      <dgm:prSet presAssocID="{AD3DB9B8-BFA2-41FB-A404-F474E96CF89C}" presName="bgRect" presStyleLbl="bgShp" presStyleIdx="0" presStyleCnt="6"/>
      <dgm:spPr/>
    </dgm:pt>
    <dgm:pt modelId="{99B3CACE-B293-4501-8762-564B8E3D3FE4}" type="pres">
      <dgm:prSet presAssocID="{AD3DB9B8-BFA2-41FB-A404-F474E96CF8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8905100-3A1C-4687-A968-A1219371BEBF}" type="pres">
      <dgm:prSet presAssocID="{AD3DB9B8-BFA2-41FB-A404-F474E96CF89C}" presName="spaceRect" presStyleCnt="0"/>
      <dgm:spPr/>
    </dgm:pt>
    <dgm:pt modelId="{E4B1261E-8013-4389-AAC4-5502FB9C4849}" type="pres">
      <dgm:prSet presAssocID="{AD3DB9B8-BFA2-41FB-A404-F474E96CF89C}" presName="parTx" presStyleLbl="revTx" presStyleIdx="0" presStyleCnt="6">
        <dgm:presLayoutVars>
          <dgm:chMax val="0"/>
          <dgm:chPref val="0"/>
        </dgm:presLayoutVars>
      </dgm:prSet>
      <dgm:spPr/>
    </dgm:pt>
    <dgm:pt modelId="{3DD6DAFA-A065-4A25-B6D0-02C7A39580FF}" type="pres">
      <dgm:prSet presAssocID="{6CBD8B44-6231-4156-82DB-605C1CB5C452}" presName="sibTrans" presStyleCnt="0"/>
      <dgm:spPr/>
    </dgm:pt>
    <dgm:pt modelId="{1E233230-68F3-4362-A21F-BF4669197327}" type="pres">
      <dgm:prSet presAssocID="{9C723AB3-8B98-44E2-97E2-F21DE985B457}" presName="compNode" presStyleCnt="0"/>
      <dgm:spPr/>
    </dgm:pt>
    <dgm:pt modelId="{BCEFB602-8760-4523-953A-1F15AFD98B5D}" type="pres">
      <dgm:prSet presAssocID="{9C723AB3-8B98-44E2-97E2-F21DE985B457}" presName="bgRect" presStyleLbl="bgShp" presStyleIdx="1" presStyleCnt="6"/>
      <dgm:spPr/>
    </dgm:pt>
    <dgm:pt modelId="{204B9948-1E0B-4AC9-8551-A0636504006F}" type="pres">
      <dgm:prSet presAssocID="{9C723AB3-8B98-44E2-97E2-F21DE985B45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gozio"/>
        </a:ext>
      </dgm:extLst>
    </dgm:pt>
    <dgm:pt modelId="{1BD70324-9F29-45C9-8566-5AC0836E0151}" type="pres">
      <dgm:prSet presAssocID="{9C723AB3-8B98-44E2-97E2-F21DE985B457}" presName="spaceRect" presStyleCnt="0"/>
      <dgm:spPr/>
    </dgm:pt>
    <dgm:pt modelId="{7CA504D9-D529-4C01-ADEC-206C9B2524C6}" type="pres">
      <dgm:prSet presAssocID="{9C723AB3-8B98-44E2-97E2-F21DE985B457}" presName="parTx" presStyleLbl="revTx" presStyleIdx="1" presStyleCnt="6">
        <dgm:presLayoutVars>
          <dgm:chMax val="0"/>
          <dgm:chPref val="0"/>
        </dgm:presLayoutVars>
      </dgm:prSet>
      <dgm:spPr/>
    </dgm:pt>
    <dgm:pt modelId="{84B1A5F6-6ED0-467D-A75C-5B6DB9318A0D}" type="pres">
      <dgm:prSet presAssocID="{99C08609-409B-41BC-B2CF-E913525686C0}" presName="sibTrans" presStyleCnt="0"/>
      <dgm:spPr/>
    </dgm:pt>
    <dgm:pt modelId="{49526B43-E93D-480A-9441-3AAAEA061CE2}" type="pres">
      <dgm:prSet presAssocID="{1FEF4EF6-C250-43D6-9592-A28ECC0CF623}" presName="compNode" presStyleCnt="0"/>
      <dgm:spPr/>
    </dgm:pt>
    <dgm:pt modelId="{6F0D46C3-B532-48C3-9FBB-782ACE11562A}" type="pres">
      <dgm:prSet presAssocID="{1FEF4EF6-C250-43D6-9592-A28ECC0CF623}" presName="bgRect" presStyleLbl="bgShp" presStyleIdx="2" presStyleCnt="6"/>
      <dgm:spPr/>
    </dgm:pt>
    <dgm:pt modelId="{76F5EF9A-D825-4F6A-B71F-3ED8E1AF36E6}" type="pres">
      <dgm:prSet presAssocID="{1FEF4EF6-C250-43D6-9592-A28ECC0CF6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2DA2B24-FAB2-430F-91A2-AD095D180F1B}" type="pres">
      <dgm:prSet presAssocID="{1FEF4EF6-C250-43D6-9592-A28ECC0CF623}" presName="spaceRect" presStyleCnt="0"/>
      <dgm:spPr/>
    </dgm:pt>
    <dgm:pt modelId="{6A4A7631-5832-474B-A08C-772716968190}" type="pres">
      <dgm:prSet presAssocID="{1FEF4EF6-C250-43D6-9592-A28ECC0CF623}" presName="parTx" presStyleLbl="revTx" presStyleIdx="2" presStyleCnt="6">
        <dgm:presLayoutVars>
          <dgm:chMax val="0"/>
          <dgm:chPref val="0"/>
        </dgm:presLayoutVars>
      </dgm:prSet>
      <dgm:spPr/>
    </dgm:pt>
    <dgm:pt modelId="{F7A96B25-D7E6-4A4A-8144-0510863FBFB5}" type="pres">
      <dgm:prSet presAssocID="{036FF5BE-DB6D-4415-9A04-CD72798257A8}" presName="sibTrans" presStyleCnt="0"/>
      <dgm:spPr/>
    </dgm:pt>
    <dgm:pt modelId="{664D2BC8-CDA2-4150-A90F-ED837813B751}" type="pres">
      <dgm:prSet presAssocID="{BF137CE5-5132-4F56-9F24-17DC7C4EA742}" presName="compNode" presStyleCnt="0"/>
      <dgm:spPr/>
    </dgm:pt>
    <dgm:pt modelId="{270BF3FA-465E-4E3F-ACA5-00D52425A407}" type="pres">
      <dgm:prSet presAssocID="{BF137CE5-5132-4F56-9F24-17DC7C4EA742}" presName="bgRect" presStyleLbl="bgShp" presStyleIdx="3" presStyleCnt="6"/>
      <dgm:spPr/>
    </dgm:pt>
    <dgm:pt modelId="{ED2143DE-0209-47C7-91E3-15B3B8658A28}" type="pres">
      <dgm:prSet presAssocID="{BF137CE5-5132-4F56-9F24-17DC7C4EA74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ulotte"/>
        </a:ext>
      </dgm:extLst>
    </dgm:pt>
    <dgm:pt modelId="{19E5E255-48D4-4A0E-8A5E-D2965CD3CEDD}" type="pres">
      <dgm:prSet presAssocID="{BF137CE5-5132-4F56-9F24-17DC7C4EA742}" presName="spaceRect" presStyleCnt="0"/>
      <dgm:spPr/>
    </dgm:pt>
    <dgm:pt modelId="{010D47C0-634B-47E9-9996-302FA04F47B0}" type="pres">
      <dgm:prSet presAssocID="{BF137CE5-5132-4F56-9F24-17DC7C4EA742}" presName="parTx" presStyleLbl="revTx" presStyleIdx="3" presStyleCnt="6">
        <dgm:presLayoutVars>
          <dgm:chMax val="0"/>
          <dgm:chPref val="0"/>
        </dgm:presLayoutVars>
      </dgm:prSet>
      <dgm:spPr/>
    </dgm:pt>
    <dgm:pt modelId="{7B3159D7-1654-4822-9A8D-735BE0956D1B}" type="pres">
      <dgm:prSet presAssocID="{7A36DB5B-ABE3-432D-BD6E-26C49C4D4C53}" presName="sibTrans" presStyleCnt="0"/>
      <dgm:spPr/>
    </dgm:pt>
    <dgm:pt modelId="{B3A32F35-DD6D-4A2C-A441-A6B4802DF737}" type="pres">
      <dgm:prSet presAssocID="{0CE8DD8A-7618-4CB8-8149-FB1FF777F226}" presName="compNode" presStyleCnt="0"/>
      <dgm:spPr/>
    </dgm:pt>
    <dgm:pt modelId="{A0FBBB2E-E3E2-4265-8A20-00BF93F96BD3}" type="pres">
      <dgm:prSet presAssocID="{0CE8DD8A-7618-4CB8-8149-FB1FF777F226}" presName="bgRect" presStyleLbl="bgShp" presStyleIdx="4" presStyleCnt="6"/>
      <dgm:spPr/>
    </dgm:pt>
    <dgm:pt modelId="{83D8299C-EF81-42D3-B9C8-EEC225FE99E2}" type="pres">
      <dgm:prSet presAssocID="{0CE8DD8A-7618-4CB8-8149-FB1FF777F2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4632802-9DCB-4482-B59B-56CC3E63A31B}" type="pres">
      <dgm:prSet presAssocID="{0CE8DD8A-7618-4CB8-8149-FB1FF777F226}" presName="spaceRect" presStyleCnt="0"/>
      <dgm:spPr/>
    </dgm:pt>
    <dgm:pt modelId="{49B73DF8-69B9-4182-BB0A-896A2A99F504}" type="pres">
      <dgm:prSet presAssocID="{0CE8DD8A-7618-4CB8-8149-FB1FF777F226}" presName="parTx" presStyleLbl="revTx" presStyleIdx="4" presStyleCnt="6">
        <dgm:presLayoutVars>
          <dgm:chMax val="0"/>
          <dgm:chPref val="0"/>
        </dgm:presLayoutVars>
      </dgm:prSet>
      <dgm:spPr/>
    </dgm:pt>
    <dgm:pt modelId="{EEE28FAB-A69A-4DD0-878C-29BA7BBE0990}" type="pres">
      <dgm:prSet presAssocID="{3FC9B51B-6E07-4EA8-A698-CBDFA58240D9}" presName="sibTrans" presStyleCnt="0"/>
      <dgm:spPr/>
    </dgm:pt>
    <dgm:pt modelId="{55C9EB53-4A9E-43AF-9214-66D5E8599331}" type="pres">
      <dgm:prSet presAssocID="{13432FA1-1A78-4050-98A0-46BA300B6502}" presName="compNode" presStyleCnt="0"/>
      <dgm:spPr/>
    </dgm:pt>
    <dgm:pt modelId="{65531DF9-C170-4E8A-9FB3-F6F3A83766D7}" type="pres">
      <dgm:prSet presAssocID="{13432FA1-1A78-4050-98A0-46BA300B6502}" presName="bgRect" presStyleLbl="bgShp" presStyleIdx="5" presStyleCnt="6"/>
      <dgm:spPr/>
    </dgm:pt>
    <dgm:pt modelId="{BA519E90-125E-4A67-9859-4099A36427E7}" type="pres">
      <dgm:prSet presAssocID="{13432FA1-1A78-4050-98A0-46BA300B650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ciclo"/>
        </a:ext>
      </dgm:extLst>
    </dgm:pt>
    <dgm:pt modelId="{9129642D-7973-4352-833D-D618251EE725}" type="pres">
      <dgm:prSet presAssocID="{13432FA1-1A78-4050-98A0-46BA300B6502}" presName="spaceRect" presStyleCnt="0"/>
      <dgm:spPr/>
    </dgm:pt>
    <dgm:pt modelId="{860F3FA9-813F-4F7A-8608-C63EF2555C1A}" type="pres">
      <dgm:prSet presAssocID="{13432FA1-1A78-4050-98A0-46BA300B650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8B8AE0B-F450-49BB-B459-CC7ED4E484CC}" srcId="{714B0358-DEDE-4121-8014-A8C4B3787C64}" destId="{0CE8DD8A-7618-4CB8-8149-FB1FF777F226}" srcOrd="4" destOrd="0" parTransId="{D74CEBFC-2D9D-46BF-BF4F-023481E76383}" sibTransId="{3FC9B51B-6E07-4EA8-A698-CBDFA58240D9}"/>
    <dgm:cxn modelId="{C8C66130-FB37-40FE-B47C-213759842216}" type="presOf" srcId="{BF137CE5-5132-4F56-9F24-17DC7C4EA742}" destId="{010D47C0-634B-47E9-9996-302FA04F47B0}" srcOrd="0" destOrd="0" presId="urn:microsoft.com/office/officeart/2018/2/layout/IconVerticalSolidList"/>
    <dgm:cxn modelId="{5973A748-C84F-4D77-879D-9487979246FC}" srcId="{714B0358-DEDE-4121-8014-A8C4B3787C64}" destId="{BF137CE5-5132-4F56-9F24-17DC7C4EA742}" srcOrd="3" destOrd="0" parTransId="{29C61A73-8CD4-48B5-BAA3-4EDFD0C9B20E}" sibTransId="{7A36DB5B-ABE3-432D-BD6E-26C49C4D4C53}"/>
    <dgm:cxn modelId="{5C085370-FA88-4A04-8BDD-1088412A6929}" srcId="{714B0358-DEDE-4121-8014-A8C4B3787C64}" destId="{1FEF4EF6-C250-43D6-9592-A28ECC0CF623}" srcOrd="2" destOrd="0" parTransId="{1CCD771E-73C0-4B5E-BE2E-91B8E1F57646}" sibTransId="{036FF5BE-DB6D-4415-9A04-CD72798257A8}"/>
    <dgm:cxn modelId="{C134157B-2CCE-4825-A45F-53E5124F3EB1}" srcId="{714B0358-DEDE-4121-8014-A8C4B3787C64}" destId="{13432FA1-1A78-4050-98A0-46BA300B6502}" srcOrd="5" destOrd="0" parTransId="{E69CD012-FEE3-486A-9822-670DE3D423ED}" sibTransId="{238DE846-32D2-453C-8D91-EE22DE5E5561}"/>
    <dgm:cxn modelId="{7B45C188-BF4F-4587-85E1-AF0F97028DBC}" srcId="{714B0358-DEDE-4121-8014-A8C4B3787C64}" destId="{AD3DB9B8-BFA2-41FB-A404-F474E96CF89C}" srcOrd="0" destOrd="0" parTransId="{C06254B7-F271-4EA8-98FE-7EC1155C0585}" sibTransId="{6CBD8B44-6231-4156-82DB-605C1CB5C452}"/>
    <dgm:cxn modelId="{DA23BF97-4E64-4791-836A-BC028B0AF289}" type="presOf" srcId="{13432FA1-1A78-4050-98A0-46BA300B6502}" destId="{860F3FA9-813F-4F7A-8608-C63EF2555C1A}" srcOrd="0" destOrd="0" presId="urn:microsoft.com/office/officeart/2018/2/layout/IconVerticalSolidList"/>
    <dgm:cxn modelId="{9C59549C-6DF9-48AE-B3AC-9C7233BFADA0}" type="presOf" srcId="{AD3DB9B8-BFA2-41FB-A404-F474E96CF89C}" destId="{E4B1261E-8013-4389-AAC4-5502FB9C4849}" srcOrd="0" destOrd="0" presId="urn:microsoft.com/office/officeart/2018/2/layout/IconVerticalSolidList"/>
    <dgm:cxn modelId="{9013D4A4-9403-40F8-9CF9-9FFDD808B3CD}" type="presOf" srcId="{0CE8DD8A-7618-4CB8-8149-FB1FF777F226}" destId="{49B73DF8-69B9-4182-BB0A-896A2A99F504}" srcOrd="0" destOrd="0" presId="urn:microsoft.com/office/officeart/2018/2/layout/IconVerticalSolidList"/>
    <dgm:cxn modelId="{AB43B3CC-B76E-4345-8B50-B33FE43B1E3B}" type="presOf" srcId="{1FEF4EF6-C250-43D6-9592-A28ECC0CF623}" destId="{6A4A7631-5832-474B-A08C-772716968190}" srcOrd="0" destOrd="0" presId="urn:microsoft.com/office/officeart/2018/2/layout/IconVerticalSolidList"/>
    <dgm:cxn modelId="{BA5687D0-2906-40A0-B9F4-5E782C33E80E}" srcId="{714B0358-DEDE-4121-8014-A8C4B3787C64}" destId="{9C723AB3-8B98-44E2-97E2-F21DE985B457}" srcOrd="1" destOrd="0" parTransId="{7C24E5CE-D8FD-48B1-8219-E3D8EA6AE0EA}" sibTransId="{99C08609-409B-41BC-B2CF-E913525686C0}"/>
    <dgm:cxn modelId="{C43713F7-9F96-43E8-A9E0-D2D1E5C2EA5D}" type="presOf" srcId="{714B0358-DEDE-4121-8014-A8C4B3787C64}" destId="{AB8E55A7-0744-4CDB-ADE1-BF416107EE45}" srcOrd="0" destOrd="0" presId="urn:microsoft.com/office/officeart/2018/2/layout/IconVerticalSolidList"/>
    <dgm:cxn modelId="{53ACF7F7-4525-4FE5-BF41-6E99A874D10C}" type="presOf" srcId="{9C723AB3-8B98-44E2-97E2-F21DE985B457}" destId="{7CA504D9-D529-4C01-ADEC-206C9B2524C6}" srcOrd="0" destOrd="0" presId="urn:microsoft.com/office/officeart/2018/2/layout/IconVerticalSolidList"/>
    <dgm:cxn modelId="{3EF3F55C-1882-4F0A-87BD-EA010D545764}" type="presParOf" srcId="{AB8E55A7-0744-4CDB-ADE1-BF416107EE45}" destId="{A4D73F77-6462-4BAA-AB81-88568E6D8398}" srcOrd="0" destOrd="0" presId="urn:microsoft.com/office/officeart/2018/2/layout/IconVerticalSolidList"/>
    <dgm:cxn modelId="{30A489EE-DDCF-4F06-83F4-C148D1D9E5C4}" type="presParOf" srcId="{A4D73F77-6462-4BAA-AB81-88568E6D8398}" destId="{40AFCC87-9D77-4C24-9826-A8D60ED2E94F}" srcOrd="0" destOrd="0" presId="urn:microsoft.com/office/officeart/2018/2/layout/IconVerticalSolidList"/>
    <dgm:cxn modelId="{91754240-7C41-44C6-8019-556D6217697F}" type="presParOf" srcId="{A4D73F77-6462-4BAA-AB81-88568E6D8398}" destId="{99B3CACE-B293-4501-8762-564B8E3D3FE4}" srcOrd="1" destOrd="0" presId="urn:microsoft.com/office/officeart/2018/2/layout/IconVerticalSolidList"/>
    <dgm:cxn modelId="{7D65BD20-FED0-4B0E-A76C-C05E74EFFE98}" type="presParOf" srcId="{A4D73F77-6462-4BAA-AB81-88568E6D8398}" destId="{C8905100-3A1C-4687-A968-A1219371BEBF}" srcOrd="2" destOrd="0" presId="urn:microsoft.com/office/officeart/2018/2/layout/IconVerticalSolidList"/>
    <dgm:cxn modelId="{873C7554-D947-43DA-9922-64A9D6169A65}" type="presParOf" srcId="{A4D73F77-6462-4BAA-AB81-88568E6D8398}" destId="{E4B1261E-8013-4389-AAC4-5502FB9C4849}" srcOrd="3" destOrd="0" presId="urn:microsoft.com/office/officeart/2018/2/layout/IconVerticalSolidList"/>
    <dgm:cxn modelId="{7DAB47FB-47F6-4091-BBD5-121837BB56CA}" type="presParOf" srcId="{AB8E55A7-0744-4CDB-ADE1-BF416107EE45}" destId="{3DD6DAFA-A065-4A25-B6D0-02C7A39580FF}" srcOrd="1" destOrd="0" presId="urn:microsoft.com/office/officeart/2018/2/layout/IconVerticalSolidList"/>
    <dgm:cxn modelId="{ACFEF85F-5ABB-4E4D-94C3-03A86299E05F}" type="presParOf" srcId="{AB8E55A7-0744-4CDB-ADE1-BF416107EE45}" destId="{1E233230-68F3-4362-A21F-BF4669197327}" srcOrd="2" destOrd="0" presId="urn:microsoft.com/office/officeart/2018/2/layout/IconVerticalSolidList"/>
    <dgm:cxn modelId="{8886BF3C-E2F8-48D9-AEC4-6E88CC394263}" type="presParOf" srcId="{1E233230-68F3-4362-A21F-BF4669197327}" destId="{BCEFB602-8760-4523-953A-1F15AFD98B5D}" srcOrd="0" destOrd="0" presId="urn:microsoft.com/office/officeart/2018/2/layout/IconVerticalSolidList"/>
    <dgm:cxn modelId="{450A93DC-789C-4B7B-9B61-6F6B88BE4F66}" type="presParOf" srcId="{1E233230-68F3-4362-A21F-BF4669197327}" destId="{204B9948-1E0B-4AC9-8551-A0636504006F}" srcOrd="1" destOrd="0" presId="urn:microsoft.com/office/officeart/2018/2/layout/IconVerticalSolidList"/>
    <dgm:cxn modelId="{BD3403C5-10B6-4D0C-B51D-761A31214214}" type="presParOf" srcId="{1E233230-68F3-4362-A21F-BF4669197327}" destId="{1BD70324-9F29-45C9-8566-5AC0836E0151}" srcOrd="2" destOrd="0" presId="urn:microsoft.com/office/officeart/2018/2/layout/IconVerticalSolidList"/>
    <dgm:cxn modelId="{05157E8D-6D2D-41C4-BD5B-84833F5E8419}" type="presParOf" srcId="{1E233230-68F3-4362-A21F-BF4669197327}" destId="{7CA504D9-D529-4C01-ADEC-206C9B2524C6}" srcOrd="3" destOrd="0" presId="urn:microsoft.com/office/officeart/2018/2/layout/IconVerticalSolidList"/>
    <dgm:cxn modelId="{76E5C16C-585B-4ACC-AC7D-CC694FA8082C}" type="presParOf" srcId="{AB8E55A7-0744-4CDB-ADE1-BF416107EE45}" destId="{84B1A5F6-6ED0-467D-A75C-5B6DB9318A0D}" srcOrd="3" destOrd="0" presId="urn:microsoft.com/office/officeart/2018/2/layout/IconVerticalSolidList"/>
    <dgm:cxn modelId="{2EB11712-37C1-4C8B-A519-26F2D2BA8773}" type="presParOf" srcId="{AB8E55A7-0744-4CDB-ADE1-BF416107EE45}" destId="{49526B43-E93D-480A-9441-3AAAEA061CE2}" srcOrd="4" destOrd="0" presId="urn:microsoft.com/office/officeart/2018/2/layout/IconVerticalSolidList"/>
    <dgm:cxn modelId="{C7A10489-C66D-4974-B2BF-254F82539289}" type="presParOf" srcId="{49526B43-E93D-480A-9441-3AAAEA061CE2}" destId="{6F0D46C3-B532-48C3-9FBB-782ACE11562A}" srcOrd="0" destOrd="0" presId="urn:microsoft.com/office/officeart/2018/2/layout/IconVerticalSolidList"/>
    <dgm:cxn modelId="{B4192D17-B00A-41CC-8A73-EBFB495BA536}" type="presParOf" srcId="{49526B43-E93D-480A-9441-3AAAEA061CE2}" destId="{76F5EF9A-D825-4F6A-B71F-3ED8E1AF36E6}" srcOrd="1" destOrd="0" presId="urn:microsoft.com/office/officeart/2018/2/layout/IconVerticalSolidList"/>
    <dgm:cxn modelId="{38C276A8-C35C-4567-B469-54B2006FD84F}" type="presParOf" srcId="{49526B43-E93D-480A-9441-3AAAEA061CE2}" destId="{C2DA2B24-FAB2-430F-91A2-AD095D180F1B}" srcOrd="2" destOrd="0" presId="urn:microsoft.com/office/officeart/2018/2/layout/IconVerticalSolidList"/>
    <dgm:cxn modelId="{30A8A71D-65EE-4C18-8982-FFE62307F465}" type="presParOf" srcId="{49526B43-E93D-480A-9441-3AAAEA061CE2}" destId="{6A4A7631-5832-474B-A08C-772716968190}" srcOrd="3" destOrd="0" presId="urn:microsoft.com/office/officeart/2018/2/layout/IconVerticalSolidList"/>
    <dgm:cxn modelId="{30771C78-082A-4246-8213-ACBACCFDDFA4}" type="presParOf" srcId="{AB8E55A7-0744-4CDB-ADE1-BF416107EE45}" destId="{F7A96B25-D7E6-4A4A-8144-0510863FBFB5}" srcOrd="5" destOrd="0" presId="urn:microsoft.com/office/officeart/2018/2/layout/IconVerticalSolidList"/>
    <dgm:cxn modelId="{6E9BBAB6-C13C-4546-A586-6283A69A1C2F}" type="presParOf" srcId="{AB8E55A7-0744-4CDB-ADE1-BF416107EE45}" destId="{664D2BC8-CDA2-4150-A90F-ED837813B751}" srcOrd="6" destOrd="0" presId="urn:microsoft.com/office/officeart/2018/2/layout/IconVerticalSolidList"/>
    <dgm:cxn modelId="{77BF6B19-B6E1-4F47-957E-EB6F8A5EE5E5}" type="presParOf" srcId="{664D2BC8-CDA2-4150-A90F-ED837813B751}" destId="{270BF3FA-465E-4E3F-ACA5-00D52425A407}" srcOrd="0" destOrd="0" presId="urn:microsoft.com/office/officeart/2018/2/layout/IconVerticalSolidList"/>
    <dgm:cxn modelId="{8D517FCC-D6C3-43C0-9398-40C9A27C20E2}" type="presParOf" srcId="{664D2BC8-CDA2-4150-A90F-ED837813B751}" destId="{ED2143DE-0209-47C7-91E3-15B3B8658A28}" srcOrd="1" destOrd="0" presId="urn:microsoft.com/office/officeart/2018/2/layout/IconVerticalSolidList"/>
    <dgm:cxn modelId="{8CFBF21F-96D5-4440-8DEE-0BA2BB0AE98B}" type="presParOf" srcId="{664D2BC8-CDA2-4150-A90F-ED837813B751}" destId="{19E5E255-48D4-4A0E-8A5E-D2965CD3CEDD}" srcOrd="2" destOrd="0" presId="urn:microsoft.com/office/officeart/2018/2/layout/IconVerticalSolidList"/>
    <dgm:cxn modelId="{29D3C30F-877D-4234-A6AF-A7010FFC77F6}" type="presParOf" srcId="{664D2BC8-CDA2-4150-A90F-ED837813B751}" destId="{010D47C0-634B-47E9-9996-302FA04F47B0}" srcOrd="3" destOrd="0" presId="urn:microsoft.com/office/officeart/2018/2/layout/IconVerticalSolidList"/>
    <dgm:cxn modelId="{C96252C4-10BD-4F5D-B6EB-9B8E63AAF343}" type="presParOf" srcId="{AB8E55A7-0744-4CDB-ADE1-BF416107EE45}" destId="{7B3159D7-1654-4822-9A8D-735BE0956D1B}" srcOrd="7" destOrd="0" presId="urn:microsoft.com/office/officeart/2018/2/layout/IconVerticalSolidList"/>
    <dgm:cxn modelId="{8FE41417-CCEC-436B-B0BF-F1237B1F3546}" type="presParOf" srcId="{AB8E55A7-0744-4CDB-ADE1-BF416107EE45}" destId="{B3A32F35-DD6D-4A2C-A441-A6B4802DF737}" srcOrd="8" destOrd="0" presId="urn:microsoft.com/office/officeart/2018/2/layout/IconVerticalSolidList"/>
    <dgm:cxn modelId="{F6310286-40BA-49E1-9101-652CE04A2A80}" type="presParOf" srcId="{B3A32F35-DD6D-4A2C-A441-A6B4802DF737}" destId="{A0FBBB2E-E3E2-4265-8A20-00BF93F96BD3}" srcOrd="0" destOrd="0" presId="urn:microsoft.com/office/officeart/2018/2/layout/IconVerticalSolidList"/>
    <dgm:cxn modelId="{13578811-A3AB-49AB-9316-AC1932C166DD}" type="presParOf" srcId="{B3A32F35-DD6D-4A2C-A441-A6B4802DF737}" destId="{83D8299C-EF81-42D3-B9C8-EEC225FE99E2}" srcOrd="1" destOrd="0" presId="urn:microsoft.com/office/officeart/2018/2/layout/IconVerticalSolidList"/>
    <dgm:cxn modelId="{C31A5147-BAF1-4B77-8308-74F2996D28E0}" type="presParOf" srcId="{B3A32F35-DD6D-4A2C-A441-A6B4802DF737}" destId="{24632802-9DCB-4482-B59B-56CC3E63A31B}" srcOrd="2" destOrd="0" presId="urn:microsoft.com/office/officeart/2018/2/layout/IconVerticalSolidList"/>
    <dgm:cxn modelId="{2A2DC9B3-3C98-479D-93EF-079CA6DD0F68}" type="presParOf" srcId="{B3A32F35-DD6D-4A2C-A441-A6B4802DF737}" destId="{49B73DF8-69B9-4182-BB0A-896A2A99F504}" srcOrd="3" destOrd="0" presId="urn:microsoft.com/office/officeart/2018/2/layout/IconVerticalSolidList"/>
    <dgm:cxn modelId="{9F172B4D-B883-4F37-A86E-9FBBF95B7815}" type="presParOf" srcId="{AB8E55A7-0744-4CDB-ADE1-BF416107EE45}" destId="{EEE28FAB-A69A-4DD0-878C-29BA7BBE0990}" srcOrd="9" destOrd="0" presId="urn:microsoft.com/office/officeart/2018/2/layout/IconVerticalSolidList"/>
    <dgm:cxn modelId="{F703DF2D-47ED-4609-BDFB-DFF440264CDB}" type="presParOf" srcId="{AB8E55A7-0744-4CDB-ADE1-BF416107EE45}" destId="{55C9EB53-4A9E-43AF-9214-66D5E8599331}" srcOrd="10" destOrd="0" presId="urn:microsoft.com/office/officeart/2018/2/layout/IconVerticalSolidList"/>
    <dgm:cxn modelId="{7ED6F90F-856B-4773-9EDF-485A940AE7CD}" type="presParOf" srcId="{55C9EB53-4A9E-43AF-9214-66D5E8599331}" destId="{65531DF9-C170-4E8A-9FB3-F6F3A83766D7}" srcOrd="0" destOrd="0" presId="urn:microsoft.com/office/officeart/2018/2/layout/IconVerticalSolidList"/>
    <dgm:cxn modelId="{52BA66C2-35DE-4FC7-8F14-863D4BF575DE}" type="presParOf" srcId="{55C9EB53-4A9E-43AF-9214-66D5E8599331}" destId="{BA519E90-125E-4A67-9859-4099A36427E7}" srcOrd="1" destOrd="0" presId="urn:microsoft.com/office/officeart/2018/2/layout/IconVerticalSolidList"/>
    <dgm:cxn modelId="{8BE64710-5F4E-47E7-B596-8402EE1101FB}" type="presParOf" srcId="{55C9EB53-4A9E-43AF-9214-66D5E8599331}" destId="{9129642D-7973-4352-833D-D618251EE725}" srcOrd="2" destOrd="0" presId="urn:microsoft.com/office/officeart/2018/2/layout/IconVerticalSolidList"/>
    <dgm:cxn modelId="{FB1D82C8-6E2B-4888-A44D-8EFAAB1D088D}" type="presParOf" srcId="{55C9EB53-4A9E-43AF-9214-66D5E8599331}" destId="{860F3FA9-813F-4F7A-8608-C63EF2555C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B25011-C9B4-4488-9520-6BB2E771B6C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94CEB8-812A-4F18-BB05-A2A8B0DE68EF}">
      <dgm:prSet/>
      <dgm:spPr/>
      <dgm:t>
        <a:bodyPr/>
        <a:lstStyle/>
        <a:p>
          <a:pPr>
            <a:defRPr cap="all"/>
          </a:pPr>
          <a:r>
            <a:rPr lang="it-IT" b="0" i="0"/>
            <a:t>• Commercio al dettaglio italiano: €400 miliardi</a:t>
          </a:r>
          <a:endParaRPr lang="en-US"/>
        </a:p>
      </dgm:t>
    </dgm:pt>
    <dgm:pt modelId="{66F2BA15-2A42-4ED1-AE31-9C0DEF678B0E}" type="parTrans" cxnId="{895D22B9-D484-450B-8370-A4C7C448211E}">
      <dgm:prSet/>
      <dgm:spPr/>
      <dgm:t>
        <a:bodyPr/>
        <a:lstStyle/>
        <a:p>
          <a:endParaRPr lang="en-US"/>
        </a:p>
      </dgm:t>
    </dgm:pt>
    <dgm:pt modelId="{7CBC7EB7-5298-428D-A02C-2176EBC15C1C}" type="sibTrans" cxnId="{895D22B9-D484-450B-8370-A4C7C448211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035E75E-8296-4C4F-BFFF-CA5692EC19C2}">
      <dgm:prSet/>
      <dgm:spPr/>
      <dgm:t>
        <a:bodyPr/>
        <a:lstStyle/>
        <a:p>
          <a:pPr>
            <a:defRPr cap="all"/>
          </a:pPr>
          <a:r>
            <a:rPr lang="it-IT" b="0" i="0"/>
            <a:t>• E-commerce in Italia: €45 miliardi (2023)</a:t>
          </a:r>
          <a:endParaRPr lang="en-US"/>
        </a:p>
      </dgm:t>
    </dgm:pt>
    <dgm:pt modelId="{61E48A17-B99D-4755-90A4-5E8A7A8EFB20}" type="parTrans" cxnId="{3419AD6C-829B-4BD2-A76A-A0A2C2D255CF}">
      <dgm:prSet/>
      <dgm:spPr/>
      <dgm:t>
        <a:bodyPr/>
        <a:lstStyle/>
        <a:p>
          <a:endParaRPr lang="en-US"/>
        </a:p>
      </dgm:t>
    </dgm:pt>
    <dgm:pt modelId="{117F4872-10EE-4AE3-89D7-6FFE7173ADAD}" type="sibTrans" cxnId="{3419AD6C-829B-4BD2-A76A-A0A2C2D255C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8AABECE-D951-4288-8310-13C2175E5EE5}">
      <dgm:prSet/>
      <dgm:spPr/>
      <dgm:t>
        <a:bodyPr/>
        <a:lstStyle/>
        <a:p>
          <a:pPr>
            <a:defRPr cap="all"/>
          </a:pPr>
          <a:r>
            <a:rPr lang="it-IT" b="0" i="0"/>
            <a:t>• Potenziale di mercato iniziale: €5 miliardi</a:t>
          </a:r>
          <a:endParaRPr lang="en-US"/>
        </a:p>
      </dgm:t>
    </dgm:pt>
    <dgm:pt modelId="{CFB823B5-B8BE-422A-9026-7EF6A6DAF43E}" type="parTrans" cxnId="{D0B06CD1-E65A-49BF-A7EC-37C2643B933C}">
      <dgm:prSet/>
      <dgm:spPr/>
      <dgm:t>
        <a:bodyPr/>
        <a:lstStyle/>
        <a:p>
          <a:endParaRPr lang="en-US"/>
        </a:p>
      </dgm:t>
    </dgm:pt>
    <dgm:pt modelId="{1AFCCFF0-C24A-4F04-8BE5-AEAEFE25D636}" type="sibTrans" cxnId="{D0B06CD1-E65A-49BF-A7EC-37C2643B933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F9741CE-2B2C-4ECE-813C-33EF51F5A35F}" type="pres">
      <dgm:prSet presAssocID="{9DB25011-C9B4-4488-9520-6BB2E771B6CC}" presName="Name0" presStyleCnt="0">
        <dgm:presLayoutVars>
          <dgm:animLvl val="lvl"/>
          <dgm:resizeHandles val="exact"/>
        </dgm:presLayoutVars>
      </dgm:prSet>
      <dgm:spPr/>
    </dgm:pt>
    <dgm:pt modelId="{418FF681-F967-456E-AF3D-A220F1389EE7}" type="pres">
      <dgm:prSet presAssocID="{E294CEB8-812A-4F18-BB05-A2A8B0DE68EF}" presName="compositeNode" presStyleCnt="0">
        <dgm:presLayoutVars>
          <dgm:bulletEnabled val="1"/>
        </dgm:presLayoutVars>
      </dgm:prSet>
      <dgm:spPr/>
    </dgm:pt>
    <dgm:pt modelId="{80A5443B-AFD2-4CCA-8F43-77EFF2700519}" type="pres">
      <dgm:prSet presAssocID="{E294CEB8-812A-4F18-BB05-A2A8B0DE68EF}" presName="bgRect" presStyleLbl="alignNode1" presStyleIdx="0" presStyleCnt="3"/>
      <dgm:spPr/>
    </dgm:pt>
    <dgm:pt modelId="{BE866A2E-320F-4931-A91A-0A3275E35667}" type="pres">
      <dgm:prSet presAssocID="{7CBC7EB7-5298-428D-A02C-2176EBC15C1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9D7D10C-E275-49B6-B687-1852F51247E6}" type="pres">
      <dgm:prSet presAssocID="{E294CEB8-812A-4F18-BB05-A2A8B0DE68EF}" presName="nodeRect" presStyleLbl="alignNode1" presStyleIdx="0" presStyleCnt="3">
        <dgm:presLayoutVars>
          <dgm:bulletEnabled val="1"/>
        </dgm:presLayoutVars>
      </dgm:prSet>
      <dgm:spPr/>
    </dgm:pt>
    <dgm:pt modelId="{A4DB6AF8-6140-4C5F-985C-F093BF53BE2A}" type="pres">
      <dgm:prSet presAssocID="{7CBC7EB7-5298-428D-A02C-2176EBC15C1C}" presName="sibTrans" presStyleCnt="0"/>
      <dgm:spPr/>
    </dgm:pt>
    <dgm:pt modelId="{F9B61199-B63D-40DC-95EB-1AF3FF15B651}" type="pres">
      <dgm:prSet presAssocID="{C035E75E-8296-4C4F-BFFF-CA5692EC19C2}" presName="compositeNode" presStyleCnt="0">
        <dgm:presLayoutVars>
          <dgm:bulletEnabled val="1"/>
        </dgm:presLayoutVars>
      </dgm:prSet>
      <dgm:spPr/>
    </dgm:pt>
    <dgm:pt modelId="{8CE1BC3E-BF7B-44D1-BEDC-EAE54739E7C8}" type="pres">
      <dgm:prSet presAssocID="{C035E75E-8296-4C4F-BFFF-CA5692EC19C2}" presName="bgRect" presStyleLbl="alignNode1" presStyleIdx="1" presStyleCnt="3"/>
      <dgm:spPr/>
    </dgm:pt>
    <dgm:pt modelId="{6339129E-006F-4015-90A9-3AAFFD67EB13}" type="pres">
      <dgm:prSet presAssocID="{117F4872-10EE-4AE3-89D7-6FFE7173ADA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D2992B7-69C9-4816-BF04-CC7093FE05AC}" type="pres">
      <dgm:prSet presAssocID="{C035E75E-8296-4C4F-BFFF-CA5692EC19C2}" presName="nodeRect" presStyleLbl="alignNode1" presStyleIdx="1" presStyleCnt="3">
        <dgm:presLayoutVars>
          <dgm:bulletEnabled val="1"/>
        </dgm:presLayoutVars>
      </dgm:prSet>
      <dgm:spPr/>
    </dgm:pt>
    <dgm:pt modelId="{EDB0C67D-8C1D-4882-AF73-552FCE4BA62B}" type="pres">
      <dgm:prSet presAssocID="{117F4872-10EE-4AE3-89D7-6FFE7173ADAD}" presName="sibTrans" presStyleCnt="0"/>
      <dgm:spPr/>
    </dgm:pt>
    <dgm:pt modelId="{DD818F1B-E06B-42B9-BF1F-4AFCDC9B0645}" type="pres">
      <dgm:prSet presAssocID="{D8AABECE-D951-4288-8310-13C2175E5EE5}" presName="compositeNode" presStyleCnt="0">
        <dgm:presLayoutVars>
          <dgm:bulletEnabled val="1"/>
        </dgm:presLayoutVars>
      </dgm:prSet>
      <dgm:spPr/>
    </dgm:pt>
    <dgm:pt modelId="{DBB8C164-B9E5-4675-86EF-5043AB01E10B}" type="pres">
      <dgm:prSet presAssocID="{D8AABECE-D951-4288-8310-13C2175E5EE5}" presName="bgRect" presStyleLbl="alignNode1" presStyleIdx="2" presStyleCnt="3"/>
      <dgm:spPr/>
    </dgm:pt>
    <dgm:pt modelId="{B72A7A3F-E8F9-4439-A3C1-A527F9E6F1AB}" type="pres">
      <dgm:prSet presAssocID="{1AFCCFF0-C24A-4F04-8BE5-AEAEFE25D63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D60D0F8-F16E-4632-9DAC-6BDBE486BCA7}" type="pres">
      <dgm:prSet presAssocID="{D8AABECE-D951-4288-8310-13C2175E5EE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E3D6500-F49E-49A9-9BE8-9C30918D9290}" type="presOf" srcId="{D8AABECE-D951-4288-8310-13C2175E5EE5}" destId="{4D60D0F8-F16E-4632-9DAC-6BDBE486BCA7}" srcOrd="1" destOrd="0" presId="urn:microsoft.com/office/officeart/2016/7/layout/LinearBlockProcessNumbered"/>
    <dgm:cxn modelId="{2D47830D-6472-47C0-88AD-645A2C365A2E}" type="presOf" srcId="{9DB25011-C9B4-4488-9520-6BB2E771B6CC}" destId="{2F9741CE-2B2C-4ECE-813C-33EF51F5A35F}" srcOrd="0" destOrd="0" presId="urn:microsoft.com/office/officeart/2016/7/layout/LinearBlockProcessNumbered"/>
    <dgm:cxn modelId="{A9538711-36E4-42D0-A214-52EF4843229C}" type="presOf" srcId="{C035E75E-8296-4C4F-BFFF-CA5692EC19C2}" destId="{9D2992B7-69C9-4816-BF04-CC7093FE05AC}" srcOrd="1" destOrd="0" presId="urn:microsoft.com/office/officeart/2016/7/layout/LinearBlockProcessNumbered"/>
    <dgm:cxn modelId="{971C743B-AD52-4E6E-87F7-CBAA4BCFDB86}" type="presOf" srcId="{D8AABECE-D951-4288-8310-13C2175E5EE5}" destId="{DBB8C164-B9E5-4675-86EF-5043AB01E10B}" srcOrd="0" destOrd="0" presId="urn:microsoft.com/office/officeart/2016/7/layout/LinearBlockProcessNumbered"/>
    <dgm:cxn modelId="{203CD45F-85BE-4625-A200-7AED9F0CC759}" type="presOf" srcId="{E294CEB8-812A-4F18-BB05-A2A8B0DE68EF}" destId="{80A5443B-AFD2-4CCA-8F43-77EFF2700519}" srcOrd="0" destOrd="0" presId="urn:microsoft.com/office/officeart/2016/7/layout/LinearBlockProcessNumbered"/>
    <dgm:cxn modelId="{3419AD6C-829B-4BD2-A76A-A0A2C2D255CF}" srcId="{9DB25011-C9B4-4488-9520-6BB2E771B6CC}" destId="{C035E75E-8296-4C4F-BFFF-CA5692EC19C2}" srcOrd="1" destOrd="0" parTransId="{61E48A17-B99D-4755-90A4-5E8A7A8EFB20}" sibTransId="{117F4872-10EE-4AE3-89D7-6FFE7173ADAD}"/>
    <dgm:cxn modelId="{95940C7D-986C-4EA3-B2EA-4F7C3F659F75}" type="presOf" srcId="{E294CEB8-812A-4F18-BB05-A2A8B0DE68EF}" destId="{E9D7D10C-E275-49B6-B687-1852F51247E6}" srcOrd="1" destOrd="0" presId="urn:microsoft.com/office/officeart/2016/7/layout/LinearBlockProcessNumbered"/>
    <dgm:cxn modelId="{05249EA9-2E7D-4B37-AA7D-8519946D6EB9}" type="presOf" srcId="{C035E75E-8296-4C4F-BFFF-CA5692EC19C2}" destId="{8CE1BC3E-BF7B-44D1-BEDC-EAE54739E7C8}" srcOrd="0" destOrd="0" presId="urn:microsoft.com/office/officeart/2016/7/layout/LinearBlockProcessNumbered"/>
    <dgm:cxn modelId="{895D22B9-D484-450B-8370-A4C7C448211E}" srcId="{9DB25011-C9B4-4488-9520-6BB2E771B6CC}" destId="{E294CEB8-812A-4F18-BB05-A2A8B0DE68EF}" srcOrd="0" destOrd="0" parTransId="{66F2BA15-2A42-4ED1-AE31-9C0DEF678B0E}" sibTransId="{7CBC7EB7-5298-428D-A02C-2176EBC15C1C}"/>
    <dgm:cxn modelId="{E91535C3-A62C-4547-A0CD-8051DAA22441}" type="presOf" srcId="{1AFCCFF0-C24A-4F04-8BE5-AEAEFE25D636}" destId="{B72A7A3F-E8F9-4439-A3C1-A527F9E6F1AB}" srcOrd="0" destOrd="0" presId="urn:microsoft.com/office/officeart/2016/7/layout/LinearBlockProcessNumbered"/>
    <dgm:cxn modelId="{C6B0D1CA-A776-426D-A172-DB532C4C4E04}" type="presOf" srcId="{117F4872-10EE-4AE3-89D7-6FFE7173ADAD}" destId="{6339129E-006F-4015-90A9-3AAFFD67EB13}" srcOrd="0" destOrd="0" presId="urn:microsoft.com/office/officeart/2016/7/layout/LinearBlockProcessNumbered"/>
    <dgm:cxn modelId="{D0B06CD1-E65A-49BF-A7EC-37C2643B933C}" srcId="{9DB25011-C9B4-4488-9520-6BB2E771B6CC}" destId="{D8AABECE-D951-4288-8310-13C2175E5EE5}" srcOrd="2" destOrd="0" parTransId="{CFB823B5-B8BE-422A-9026-7EF6A6DAF43E}" sibTransId="{1AFCCFF0-C24A-4F04-8BE5-AEAEFE25D636}"/>
    <dgm:cxn modelId="{BC41ABF7-6895-4735-B1E7-D699CF05AB2D}" type="presOf" srcId="{7CBC7EB7-5298-428D-A02C-2176EBC15C1C}" destId="{BE866A2E-320F-4931-A91A-0A3275E35667}" srcOrd="0" destOrd="0" presId="urn:microsoft.com/office/officeart/2016/7/layout/LinearBlockProcessNumbered"/>
    <dgm:cxn modelId="{A9F8960A-1F9A-42F8-A4A8-8E31D5D7F06E}" type="presParOf" srcId="{2F9741CE-2B2C-4ECE-813C-33EF51F5A35F}" destId="{418FF681-F967-456E-AF3D-A220F1389EE7}" srcOrd="0" destOrd="0" presId="urn:microsoft.com/office/officeart/2016/7/layout/LinearBlockProcessNumbered"/>
    <dgm:cxn modelId="{FE1B7347-C3B3-49D0-86B3-D4F4F40E27E0}" type="presParOf" srcId="{418FF681-F967-456E-AF3D-A220F1389EE7}" destId="{80A5443B-AFD2-4CCA-8F43-77EFF2700519}" srcOrd="0" destOrd="0" presId="urn:microsoft.com/office/officeart/2016/7/layout/LinearBlockProcessNumbered"/>
    <dgm:cxn modelId="{C1630D8E-F0DD-4242-AA48-75733E89403F}" type="presParOf" srcId="{418FF681-F967-456E-AF3D-A220F1389EE7}" destId="{BE866A2E-320F-4931-A91A-0A3275E35667}" srcOrd="1" destOrd="0" presId="urn:microsoft.com/office/officeart/2016/7/layout/LinearBlockProcessNumbered"/>
    <dgm:cxn modelId="{ACAE31D2-87A4-440F-973C-7980ED5B84BF}" type="presParOf" srcId="{418FF681-F967-456E-AF3D-A220F1389EE7}" destId="{E9D7D10C-E275-49B6-B687-1852F51247E6}" srcOrd="2" destOrd="0" presId="urn:microsoft.com/office/officeart/2016/7/layout/LinearBlockProcessNumbered"/>
    <dgm:cxn modelId="{EF435202-5785-4F7A-B1E4-D1CA16CDD4BF}" type="presParOf" srcId="{2F9741CE-2B2C-4ECE-813C-33EF51F5A35F}" destId="{A4DB6AF8-6140-4C5F-985C-F093BF53BE2A}" srcOrd="1" destOrd="0" presId="urn:microsoft.com/office/officeart/2016/7/layout/LinearBlockProcessNumbered"/>
    <dgm:cxn modelId="{4D443631-B9C7-4D7D-B73C-2D58E85ECCAC}" type="presParOf" srcId="{2F9741CE-2B2C-4ECE-813C-33EF51F5A35F}" destId="{F9B61199-B63D-40DC-95EB-1AF3FF15B651}" srcOrd="2" destOrd="0" presId="urn:microsoft.com/office/officeart/2016/7/layout/LinearBlockProcessNumbered"/>
    <dgm:cxn modelId="{7CE39345-D616-4199-AC0A-347766D2D0A2}" type="presParOf" srcId="{F9B61199-B63D-40DC-95EB-1AF3FF15B651}" destId="{8CE1BC3E-BF7B-44D1-BEDC-EAE54739E7C8}" srcOrd="0" destOrd="0" presId="urn:microsoft.com/office/officeart/2016/7/layout/LinearBlockProcessNumbered"/>
    <dgm:cxn modelId="{5E09C33B-4C70-437D-AE3C-2DCB14987E31}" type="presParOf" srcId="{F9B61199-B63D-40DC-95EB-1AF3FF15B651}" destId="{6339129E-006F-4015-90A9-3AAFFD67EB13}" srcOrd="1" destOrd="0" presId="urn:microsoft.com/office/officeart/2016/7/layout/LinearBlockProcessNumbered"/>
    <dgm:cxn modelId="{E214BFC5-A969-4BB1-9072-80ED4AFCCD17}" type="presParOf" srcId="{F9B61199-B63D-40DC-95EB-1AF3FF15B651}" destId="{9D2992B7-69C9-4816-BF04-CC7093FE05AC}" srcOrd="2" destOrd="0" presId="urn:microsoft.com/office/officeart/2016/7/layout/LinearBlockProcessNumbered"/>
    <dgm:cxn modelId="{B430422D-2CC1-4494-9A78-FE91A67DB144}" type="presParOf" srcId="{2F9741CE-2B2C-4ECE-813C-33EF51F5A35F}" destId="{EDB0C67D-8C1D-4882-AF73-552FCE4BA62B}" srcOrd="3" destOrd="0" presId="urn:microsoft.com/office/officeart/2016/7/layout/LinearBlockProcessNumbered"/>
    <dgm:cxn modelId="{E9C3662D-A629-4427-91B7-A61065D6A571}" type="presParOf" srcId="{2F9741CE-2B2C-4ECE-813C-33EF51F5A35F}" destId="{DD818F1B-E06B-42B9-BF1F-4AFCDC9B0645}" srcOrd="4" destOrd="0" presId="urn:microsoft.com/office/officeart/2016/7/layout/LinearBlockProcessNumbered"/>
    <dgm:cxn modelId="{4F168150-0425-49B3-9024-5FFB22092C73}" type="presParOf" srcId="{DD818F1B-E06B-42B9-BF1F-4AFCDC9B0645}" destId="{DBB8C164-B9E5-4675-86EF-5043AB01E10B}" srcOrd="0" destOrd="0" presId="urn:microsoft.com/office/officeart/2016/7/layout/LinearBlockProcessNumbered"/>
    <dgm:cxn modelId="{8FE02CD7-1FBF-4600-B9F4-6C1CB14B100B}" type="presParOf" srcId="{DD818F1B-E06B-42B9-BF1F-4AFCDC9B0645}" destId="{B72A7A3F-E8F9-4439-A3C1-A527F9E6F1AB}" srcOrd="1" destOrd="0" presId="urn:microsoft.com/office/officeart/2016/7/layout/LinearBlockProcessNumbered"/>
    <dgm:cxn modelId="{28AB18AB-936C-471B-A136-AD71A38B7F69}" type="presParOf" srcId="{DD818F1B-E06B-42B9-BF1F-4AFCDC9B0645}" destId="{4D60D0F8-F16E-4632-9DAC-6BDBE486BCA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632C75-A8EC-4CD5-9FDC-E380A112F75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BF8BF4-6EC1-4C82-92EE-132758B8136B}">
      <dgm:prSet/>
      <dgm:spPr/>
      <dgm:t>
        <a:bodyPr/>
        <a:lstStyle/>
        <a:p>
          <a:r>
            <a:rPr lang="it-IT" b="1" i="0"/>
            <a:t>Ricavi:</a:t>
          </a:r>
          <a:br>
            <a:rPr lang="it-IT" b="0" i="0"/>
          </a:br>
          <a:r>
            <a:rPr lang="it-IT" b="0" i="0"/>
            <a:t>• Commissioni sulle transazioni (3-5%)</a:t>
          </a:r>
          <a:br>
            <a:rPr lang="it-IT" b="0" i="0"/>
          </a:br>
          <a:r>
            <a:rPr lang="it-IT" b="0" i="0"/>
            <a:t>• Abbonamenti premium per i commercianti</a:t>
          </a:r>
          <a:br>
            <a:rPr lang="it-IT" b="0" i="0"/>
          </a:br>
          <a:r>
            <a:rPr lang="it-IT" b="0" i="0"/>
            <a:t>• Servizi a valore aggiunto</a:t>
          </a:r>
          <a:endParaRPr lang="en-US"/>
        </a:p>
      </dgm:t>
    </dgm:pt>
    <dgm:pt modelId="{87E1E0A5-9199-4E4A-99C0-A869B86109E2}" type="parTrans" cxnId="{3A223C60-8738-4CB7-A392-CDCFFB521074}">
      <dgm:prSet/>
      <dgm:spPr/>
      <dgm:t>
        <a:bodyPr/>
        <a:lstStyle/>
        <a:p>
          <a:endParaRPr lang="en-US"/>
        </a:p>
      </dgm:t>
    </dgm:pt>
    <dgm:pt modelId="{A6E0AB3E-C1B8-428B-8A7C-CBD5C5550CE9}" type="sibTrans" cxnId="{3A223C60-8738-4CB7-A392-CDCFFB521074}">
      <dgm:prSet/>
      <dgm:spPr/>
      <dgm:t>
        <a:bodyPr/>
        <a:lstStyle/>
        <a:p>
          <a:endParaRPr lang="en-US"/>
        </a:p>
      </dgm:t>
    </dgm:pt>
    <dgm:pt modelId="{D83F0CA4-FC56-48A4-92D0-438AE081747B}">
      <dgm:prSet/>
      <dgm:spPr/>
      <dgm:t>
        <a:bodyPr/>
        <a:lstStyle/>
        <a:p>
          <a:r>
            <a:rPr lang="it-IT" b="1" i="0"/>
            <a:t>Costi:</a:t>
          </a:r>
          <a:br>
            <a:rPr lang="it-IT" b="0" i="0"/>
          </a:br>
          <a:r>
            <a:rPr lang="it-IT" b="0" i="0"/>
            <a:t>• Sviluppo e manutenzione piattaforma</a:t>
          </a:r>
          <a:br>
            <a:rPr lang="it-IT" b="0" i="0"/>
          </a:br>
          <a:r>
            <a:rPr lang="it-IT" b="0" i="0"/>
            <a:t>• Marketing e acquisizione clienti</a:t>
          </a:r>
          <a:br>
            <a:rPr lang="it-IT" b="0" i="0"/>
          </a:br>
          <a:r>
            <a:rPr lang="it-IT" b="0" i="0"/>
            <a:t>• Supporto commercianti</a:t>
          </a:r>
          <a:endParaRPr lang="en-US"/>
        </a:p>
      </dgm:t>
    </dgm:pt>
    <dgm:pt modelId="{E1DBE984-8C75-4DB3-8409-8AFA5FE6C74A}" type="parTrans" cxnId="{9505A136-3BDB-4C1B-822F-985BB7640BE3}">
      <dgm:prSet/>
      <dgm:spPr/>
      <dgm:t>
        <a:bodyPr/>
        <a:lstStyle/>
        <a:p>
          <a:endParaRPr lang="en-US"/>
        </a:p>
      </dgm:t>
    </dgm:pt>
    <dgm:pt modelId="{43118073-1631-4DAD-9518-0844E7D26E05}" type="sibTrans" cxnId="{9505A136-3BDB-4C1B-822F-985BB7640BE3}">
      <dgm:prSet/>
      <dgm:spPr/>
      <dgm:t>
        <a:bodyPr/>
        <a:lstStyle/>
        <a:p>
          <a:endParaRPr lang="en-US"/>
        </a:p>
      </dgm:t>
    </dgm:pt>
    <dgm:pt modelId="{F4377748-447F-4FD3-A058-1F25040564E1}" type="pres">
      <dgm:prSet presAssocID="{7B632C75-A8EC-4CD5-9FDC-E380A112F75D}" presName="diagram" presStyleCnt="0">
        <dgm:presLayoutVars>
          <dgm:dir/>
          <dgm:resizeHandles val="exact"/>
        </dgm:presLayoutVars>
      </dgm:prSet>
      <dgm:spPr/>
    </dgm:pt>
    <dgm:pt modelId="{1072A54D-70F7-4499-ADD1-E22FE05F5A4E}" type="pres">
      <dgm:prSet presAssocID="{C8BF8BF4-6EC1-4C82-92EE-132758B8136B}" presName="node" presStyleLbl="node1" presStyleIdx="0" presStyleCnt="2">
        <dgm:presLayoutVars>
          <dgm:bulletEnabled val="1"/>
        </dgm:presLayoutVars>
      </dgm:prSet>
      <dgm:spPr/>
    </dgm:pt>
    <dgm:pt modelId="{A82994C5-24C5-432C-A21E-3AD0E159F2A1}" type="pres">
      <dgm:prSet presAssocID="{A6E0AB3E-C1B8-428B-8A7C-CBD5C5550CE9}" presName="sibTrans" presStyleCnt="0"/>
      <dgm:spPr/>
    </dgm:pt>
    <dgm:pt modelId="{FDEE31F4-87E4-419B-8D1E-A0D60C9220F7}" type="pres">
      <dgm:prSet presAssocID="{D83F0CA4-FC56-48A4-92D0-438AE081747B}" presName="node" presStyleLbl="node1" presStyleIdx="1" presStyleCnt="2">
        <dgm:presLayoutVars>
          <dgm:bulletEnabled val="1"/>
        </dgm:presLayoutVars>
      </dgm:prSet>
      <dgm:spPr/>
    </dgm:pt>
  </dgm:ptLst>
  <dgm:cxnLst>
    <dgm:cxn modelId="{71310500-0413-4877-8706-102D997475B1}" type="presOf" srcId="{7B632C75-A8EC-4CD5-9FDC-E380A112F75D}" destId="{F4377748-447F-4FD3-A058-1F25040564E1}" srcOrd="0" destOrd="0" presId="urn:microsoft.com/office/officeart/2005/8/layout/default"/>
    <dgm:cxn modelId="{9505A136-3BDB-4C1B-822F-985BB7640BE3}" srcId="{7B632C75-A8EC-4CD5-9FDC-E380A112F75D}" destId="{D83F0CA4-FC56-48A4-92D0-438AE081747B}" srcOrd="1" destOrd="0" parTransId="{E1DBE984-8C75-4DB3-8409-8AFA5FE6C74A}" sibTransId="{43118073-1631-4DAD-9518-0844E7D26E05}"/>
    <dgm:cxn modelId="{3A223C60-8738-4CB7-A392-CDCFFB521074}" srcId="{7B632C75-A8EC-4CD5-9FDC-E380A112F75D}" destId="{C8BF8BF4-6EC1-4C82-92EE-132758B8136B}" srcOrd="0" destOrd="0" parTransId="{87E1E0A5-9199-4E4A-99C0-A869B86109E2}" sibTransId="{A6E0AB3E-C1B8-428B-8A7C-CBD5C5550CE9}"/>
    <dgm:cxn modelId="{5E766F43-07F5-44A2-914B-67E56EF7D9F4}" type="presOf" srcId="{D83F0CA4-FC56-48A4-92D0-438AE081747B}" destId="{FDEE31F4-87E4-419B-8D1E-A0D60C9220F7}" srcOrd="0" destOrd="0" presId="urn:microsoft.com/office/officeart/2005/8/layout/default"/>
    <dgm:cxn modelId="{01794590-CFD1-4E2F-AE86-4E114E93280D}" type="presOf" srcId="{C8BF8BF4-6EC1-4C82-92EE-132758B8136B}" destId="{1072A54D-70F7-4499-ADD1-E22FE05F5A4E}" srcOrd="0" destOrd="0" presId="urn:microsoft.com/office/officeart/2005/8/layout/default"/>
    <dgm:cxn modelId="{8353246A-44F5-48EC-AA7A-83199FA1F50B}" type="presParOf" srcId="{F4377748-447F-4FD3-A058-1F25040564E1}" destId="{1072A54D-70F7-4499-ADD1-E22FE05F5A4E}" srcOrd="0" destOrd="0" presId="urn:microsoft.com/office/officeart/2005/8/layout/default"/>
    <dgm:cxn modelId="{0D817A41-C3E7-4C4C-9946-F55FED738A64}" type="presParOf" srcId="{F4377748-447F-4FD3-A058-1F25040564E1}" destId="{A82994C5-24C5-432C-A21E-3AD0E159F2A1}" srcOrd="1" destOrd="0" presId="urn:microsoft.com/office/officeart/2005/8/layout/default"/>
    <dgm:cxn modelId="{382EE59D-F3DD-4315-856D-4C58EB5E5F5B}" type="presParOf" srcId="{F4377748-447F-4FD3-A058-1F25040564E1}" destId="{FDEE31F4-87E4-419B-8D1E-A0D60C9220F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406E5A-6F53-4543-8254-27635811DC9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9C6562-4E43-436F-86A9-155E9DB3397B}">
      <dgm:prSet/>
      <dgm:spPr/>
      <dgm:t>
        <a:bodyPr/>
        <a:lstStyle/>
        <a:p>
          <a:r>
            <a:rPr lang="it-IT"/>
            <a:t>Marketing e Promozioni</a:t>
          </a:r>
          <a:endParaRPr lang="en-US"/>
        </a:p>
      </dgm:t>
    </dgm:pt>
    <dgm:pt modelId="{07996231-680D-47C0-9C53-6D8A13CBFA28}" type="parTrans" cxnId="{014F71E2-8108-4F36-A0ED-B1DEC5D9301F}">
      <dgm:prSet/>
      <dgm:spPr/>
      <dgm:t>
        <a:bodyPr/>
        <a:lstStyle/>
        <a:p>
          <a:endParaRPr lang="en-US"/>
        </a:p>
      </dgm:t>
    </dgm:pt>
    <dgm:pt modelId="{71032BDE-2C94-4B54-A641-443CC7385E54}" type="sibTrans" cxnId="{014F71E2-8108-4F36-A0ED-B1DEC5D9301F}">
      <dgm:prSet/>
      <dgm:spPr/>
      <dgm:t>
        <a:bodyPr/>
        <a:lstStyle/>
        <a:p>
          <a:endParaRPr lang="en-US"/>
        </a:p>
      </dgm:t>
    </dgm:pt>
    <dgm:pt modelId="{DE9EA355-5B43-41C8-8831-80562051C467}">
      <dgm:prSet/>
      <dgm:spPr/>
      <dgm:t>
        <a:bodyPr/>
        <a:lstStyle/>
        <a:p>
          <a:r>
            <a:rPr lang="it-IT" dirty="0"/>
            <a:t>Notifiche </a:t>
          </a:r>
          <a:r>
            <a:rPr lang="it-IT" dirty="0" err="1"/>
            <a:t>push</a:t>
          </a:r>
          <a:r>
            <a:rPr lang="it-IT" dirty="0"/>
            <a:t> ai clienti quando i prodotti cercati sono disponibili</a:t>
          </a:r>
          <a:endParaRPr lang="en-US" dirty="0"/>
        </a:p>
      </dgm:t>
    </dgm:pt>
    <dgm:pt modelId="{549D214B-5506-438C-BB3B-E99034F04D7A}" type="parTrans" cxnId="{4766E1C6-98D7-4C72-BF29-5798F583FFED}">
      <dgm:prSet/>
      <dgm:spPr/>
      <dgm:t>
        <a:bodyPr/>
        <a:lstStyle/>
        <a:p>
          <a:endParaRPr lang="en-US"/>
        </a:p>
      </dgm:t>
    </dgm:pt>
    <dgm:pt modelId="{E0DBFC41-C033-4B8F-B2D7-91B8B696C058}" type="sibTrans" cxnId="{4766E1C6-98D7-4C72-BF29-5798F583FFED}">
      <dgm:prSet/>
      <dgm:spPr/>
      <dgm:t>
        <a:bodyPr/>
        <a:lstStyle/>
        <a:p>
          <a:endParaRPr lang="en-US"/>
        </a:p>
      </dgm:t>
    </dgm:pt>
    <dgm:pt modelId="{13BB3234-2CB3-4AB6-BB4D-4718591C770F}">
      <dgm:prSet/>
      <dgm:spPr/>
      <dgm:t>
        <a:bodyPr/>
        <a:lstStyle/>
        <a:p>
          <a:r>
            <a:rPr lang="it-IT"/>
            <a:t>Sistema di promozioni geolocalizzate</a:t>
          </a:r>
          <a:endParaRPr lang="en-US"/>
        </a:p>
      </dgm:t>
    </dgm:pt>
    <dgm:pt modelId="{3D76F24B-320C-4883-9F90-189A997C8785}" type="parTrans" cxnId="{8C0D3874-233C-4623-BEC4-9DF781E98CF5}">
      <dgm:prSet/>
      <dgm:spPr/>
      <dgm:t>
        <a:bodyPr/>
        <a:lstStyle/>
        <a:p>
          <a:endParaRPr lang="en-US"/>
        </a:p>
      </dgm:t>
    </dgm:pt>
    <dgm:pt modelId="{D4C6EB92-AAEA-43DC-903C-2630F0E2AA2F}" type="sibTrans" cxnId="{8C0D3874-233C-4623-BEC4-9DF781E98CF5}">
      <dgm:prSet/>
      <dgm:spPr/>
      <dgm:t>
        <a:bodyPr/>
        <a:lstStyle/>
        <a:p>
          <a:endParaRPr lang="en-US"/>
        </a:p>
      </dgm:t>
    </dgm:pt>
    <dgm:pt modelId="{2BC4EFA2-B263-4507-A30B-6D37D7590D0B}">
      <dgm:prSet/>
      <dgm:spPr/>
      <dgm:t>
        <a:bodyPr/>
        <a:lstStyle/>
        <a:p>
          <a:r>
            <a:rPr lang="it-IT"/>
            <a:t>Programma fedeltà integrato digitale/fisico</a:t>
          </a:r>
          <a:endParaRPr lang="en-US"/>
        </a:p>
      </dgm:t>
    </dgm:pt>
    <dgm:pt modelId="{05D59921-36E8-41C3-97C5-E0B65E731DB5}" type="parTrans" cxnId="{AF176473-B04D-4CF1-B4D0-736E4C5D7797}">
      <dgm:prSet/>
      <dgm:spPr/>
      <dgm:t>
        <a:bodyPr/>
        <a:lstStyle/>
        <a:p>
          <a:endParaRPr lang="en-US"/>
        </a:p>
      </dgm:t>
    </dgm:pt>
    <dgm:pt modelId="{227954EA-9AEF-4013-A414-F2022C2905BF}" type="sibTrans" cxnId="{AF176473-B04D-4CF1-B4D0-736E4C5D7797}">
      <dgm:prSet/>
      <dgm:spPr/>
      <dgm:t>
        <a:bodyPr/>
        <a:lstStyle/>
        <a:p>
          <a:endParaRPr lang="en-US"/>
        </a:p>
      </dgm:t>
    </dgm:pt>
    <dgm:pt modelId="{F4E817C3-2703-4883-81E9-0DA0D5D220C2}">
      <dgm:prSet/>
      <dgm:spPr/>
      <dgm:t>
        <a:bodyPr/>
        <a:lstStyle/>
        <a:p>
          <a:r>
            <a:rPr lang="it-IT"/>
            <a:t>Marketing automation per clienti inattivi</a:t>
          </a:r>
          <a:endParaRPr lang="en-US"/>
        </a:p>
      </dgm:t>
    </dgm:pt>
    <dgm:pt modelId="{E7401E07-9E7E-489B-8220-09E7ADA3A0E0}" type="parTrans" cxnId="{25BE1D54-2AC4-4189-AFD9-03C430FC3C8D}">
      <dgm:prSet/>
      <dgm:spPr/>
      <dgm:t>
        <a:bodyPr/>
        <a:lstStyle/>
        <a:p>
          <a:endParaRPr lang="en-US"/>
        </a:p>
      </dgm:t>
    </dgm:pt>
    <dgm:pt modelId="{3D98CF2D-201E-4DA4-AF50-95DB611E559E}" type="sibTrans" cxnId="{25BE1D54-2AC4-4189-AFD9-03C430FC3C8D}">
      <dgm:prSet/>
      <dgm:spPr/>
      <dgm:t>
        <a:bodyPr/>
        <a:lstStyle/>
        <a:p>
          <a:endParaRPr lang="en-US"/>
        </a:p>
      </dgm:t>
    </dgm:pt>
    <dgm:pt modelId="{017936CF-967F-4AD1-879F-12DDAC462EC0}">
      <dgm:prSet/>
      <dgm:spPr/>
      <dgm:t>
        <a:bodyPr/>
        <a:lstStyle/>
        <a:p>
          <a:r>
            <a:rPr lang="it-IT"/>
            <a:t>Possibilità di creare offerte last-minute per prodotti in scadenza</a:t>
          </a:r>
          <a:endParaRPr lang="en-US"/>
        </a:p>
      </dgm:t>
    </dgm:pt>
    <dgm:pt modelId="{958F3FF9-B2C9-4303-A5E5-8CCB1829167C}" type="parTrans" cxnId="{E8AA6B60-1094-4EC6-8C90-639AAE8F511E}">
      <dgm:prSet/>
      <dgm:spPr/>
      <dgm:t>
        <a:bodyPr/>
        <a:lstStyle/>
        <a:p>
          <a:endParaRPr lang="en-US"/>
        </a:p>
      </dgm:t>
    </dgm:pt>
    <dgm:pt modelId="{48B9BAF2-1828-4137-9AF1-6193DE382E2F}" type="sibTrans" cxnId="{E8AA6B60-1094-4EC6-8C90-639AAE8F511E}">
      <dgm:prSet/>
      <dgm:spPr/>
      <dgm:t>
        <a:bodyPr/>
        <a:lstStyle/>
        <a:p>
          <a:endParaRPr lang="en-US"/>
        </a:p>
      </dgm:t>
    </dgm:pt>
    <dgm:pt modelId="{D183F3F7-6D7B-402A-9B7B-B71F75F5F532}">
      <dgm:prSet/>
      <dgm:spPr/>
      <dgm:t>
        <a:bodyPr/>
        <a:lstStyle/>
        <a:p>
          <a:r>
            <a:rPr lang="it-IT"/>
            <a:t>Efficienza Operativa</a:t>
          </a:r>
          <a:endParaRPr lang="en-US"/>
        </a:p>
      </dgm:t>
    </dgm:pt>
    <dgm:pt modelId="{BCC4100F-F459-4E6B-A307-E50FBD0FF910}" type="parTrans" cxnId="{768DE78F-1F8B-4B7D-A3E5-921523352338}">
      <dgm:prSet/>
      <dgm:spPr/>
      <dgm:t>
        <a:bodyPr/>
        <a:lstStyle/>
        <a:p>
          <a:endParaRPr lang="en-US"/>
        </a:p>
      </dgm:t>
    </dgm:pt>
    <dgm:pt modelId="{335AD180-1852-45A2-91CE-482EBB826902}" type="sibTrans" cxnId="{768DE78F-1F8B-4B7D-A3E5-921523352338}">
      <dgm:prSet/>
      <dgm:spPr/>
      <dgm:t>
        <a:bodyPr/>
        <a:lstStyle/>
        <a:p>
          <a:endParaRPr lang="en-US"/>
        </a:p>
      </dgm:t>
    </dgm:pt>
    <dgm:pt modelId="{1FFE4611-994E-4345-8C43-F264C0353EAE}">
      <dgm:prSet/>
      <dgm:spPr/>
      <dgm:t>
        <a:bodyPr/>
        <a:lstStyle/>
        <a:p>
          <a:r>
            <a:rPr lang="it-IT"/>
            <a:t>Riduzione dei costi di gestione del magazzino</a:t>
          </a:r>
          <a:endParaRPr lang="en-US"/>
        </a:p>
      </dgm:t>
    </dgm:pt>
    <dgm:pt modelId="{888479E8-7FAB-4A29-BEC8-E1EBC77E549E}" type="parTrans" cxnId="{C338D33B-96C3-4B44-8191-7FD135239621}">
      <dgm:prSet/>
      <dgm:spPr/>
      <dgm:t>
        <a:bodyPr/>
        <a:lstStyle/>
        <a:p>
          <a:endParaRPr lang="en-US"/>
        </a:p>
      </dgm:t>
    </dgm:pt>
    <dgm:pt modelId="{250CE078-817B-418E-B115-0841F9054FDD}" type="sibTrans" cxnId="{C338D33B-96C3-4B44-8191-7FD135239621}">
      <dgm:prSet/>
      <dgm:spPr/>
      <dgm:t>
        <a:bodyPr/>
        <a:lstStyle/>
        <a:p>
          <a:endParaRPr lang="en-US"/>
        </a:p>
      </dgm:t>
    </dgm:pt>
    <dgm:pt modelId="{4D1ED215-5A61-4EDF-8974-E5CE207937F6}">
      <dgm:prSet/>
      <dgm:spPr/>
      <dgm:t>
        <a:bodyPr/>
        <a:lstStyle/>
        <a:p>
          <a:r>
            <a:rPr lang="it-IT"/>
            <a:t>Diminuzione delle rimanenze di magazzino</a:t>
          </a:r>
          <a:endParaRPr lang="en-US"/>
        </a:p>
      </dgm:t>
    </dgm:pt>
    <dgm:pt modelId="{27C9E0D9-052B-46E5-9FD3-C9689EE930F7}" type="parTrans" cxnId="{9A03F838-1955-4D7D-BA5C-DEAAA3296EB8}">
      <dgm:prSet/>
      <dgm:spPr/>
      <dgm:t>
        <a:bodyPr/>
        <a:lstStyle/>
        <a:p>
          <a:endParaRPr lang="en-US"/>
        </a:p>
      </dgm:t>
    </dgm:pt>
    <dgm:pt modelId="{559BD566-C02A-4FA3-A51C-E1E1010D010A}" type="sibTrans" cxnId="{9A03F838-1955-4D7D-BA5C-DEAAA3296EB8}">
      <dgm:prSet/>
      <dgm:spPr/>
      <dgm:t>
        <a:bodyPr/>
        <a:lstStyle/>
        <a:p>
          <a:endParaRPr lang="en-US"/>
        </a:p>
      </dgm:t>
    </dgm:pt>
    <dgm:pt modelId="{3897DD7A-C4F0-4905-BDA7-CA0789D814B8}">
      <dgm:prSet/>
      <dgm:spPr/>
      <dgm:t>
        <a:bodyPr/>
        <a:lstStyle/>
        <a:p>
          <a:r>
            <a:rPr lang="it-IT"/>
            <a:t>Ottimizzazione dei prezzi in base alla domanda locale</a:t>
          </a:r>
          <a:endParaRPr lang="en-US"/>
        </a:p>
      </dgm:t>
    </dgm:pt>
    <dgm:pt modelId="{843B16AF-8C6F-4B2B-B96B-78BA883B2486}" type="parTrans" cxnId="{CDB0EF5B-A102-4326-A88B-591FFB721B92}">
      <dgm:prSet/>
      <dgm:spPr/>
      <dgm:t>
        <a:bodyPr/>
        <a:lstStyle/>
        <a:p>
          <a:endParaRPr lang="en-US"/>
        </a:p>
      </dgm:t>
    </dgm:pt>
    <dgm:pt modelId="{85E2E104-DC0A-4819-A6C7-7644C45391EB}" type="sibTrans" cxnId="{CDB0EF5B-A102-4326-A88B-591FFB721B92}">
      <dgm:prSet/>
      <dgm:spPr/>
      <dgm:t>
        <a:bodyPr/>
        <a:lstStyle/>
        <a:p>
          <a:endParaRPr lang="en-US"/>
        </a:p>
      </dgm:t>
    </dgm:pt>
    <dgm:pt modelId="{5D4ACB82-D036-47E6-A681-BBA5D614F528}">
      <dgm:prSet/>
      <dgm:spPr/>
      <dgm:t>
        <a:bodyPr/>
        <a:lstStyle/>
        <a:p>
          <a:r>
            <a:rPr lang="it-IT"/>
            <a:t>Gestione automatizzata degli ordini e delle consegne</a:t>
          </a:r>
          <a:endParaRPr lang="en-US"/>
        </a:p>
      </dgm:t>
    </dgm:pt>
    <dgm:pt modelId="{ECA70062-8B0D-49E7-A37B-34AB979A0F02}" type="parTrans" cxnId="{9FA59C5D-0C12-48EA-BAF7-6D7A2B8793F8}">
      <dgm:prSet/>
      <dgm:spPr/>
      <dgm:t>
        <a:bodyPr/>
        <a:lstStyle/>
        <a:p>
          <a:endParaRPr lang="en-US"/>
        </a:p>
      </dgm:t>
    </dgm:pt>
    <dgm:pt modelId="{F648BC5D-0950-4BAA-AFEF-D2A03AD89492}" type="sibTrans" cxnId="{9FA59C5D-0C12-48EA-BAF7-6D7A2B8793F8}">
      <dgm:prSet/>
      <dgm:spPr/>
      <dgm:t>
        <a:bodyPr/>
        <a:lstStyle/>
        <a:p>
          <a:endParaRPr lang="en-US"/>
        </a:p>
      </dgm:t>
    </dgm:pt>
    <dgm:pt modelId="{73B251FD-CE5A-4914-92A2-1080242FBA6D}">
      <dgm:prSet/>
      <dgm:spPr/>
      <dgm:t>
        <a:bodyPr/>
        <a:lstStyle/>
        <a:p>
          <a:r>
            <a:rPr lang="it-IT"/>
            <a:t>Riduzione dei costi di marketing grazie al targeting locale</a:t>
          </a:r>
          <a:endParaRPr lang="en-US"/>
        </a:p>
      </dgm:t>
    </dgm:pt>
    <dgm:pt modelId="{B6182463-3D5F-432D-97E9-48F67DA2DBF6}" type="parTrans" cxnId="{021DDBEB-8D28-4052-A940-73B07037ECAB}">
      <dgm:prSet/>
      <dgm:spPr/>
      <dgm:t>
        <a:bodyPr/>
        <a:lstStyle/>
        <a:p>
          <a:endParaRPr lang="en-US"/>
        </a:p>
      </dgm:t>
    </dgm:pt>
    <dgm:pt modelId="{6E85EDA0-947A-48D5-A1EF-EF07FF514809}" type="sibTrans" cxnId="{021DDBEB-8D28-4052-A940-73B07037ECAB}">
      <dgm:prSet/>
      <dgm:spPr/>
      <dgm:t>
        <a:bodyPr/>
        <a:lstStyle/>
        <a:p>
          <a:endParaRPr lang="en-US"/>
        </a:p>
      </dgm:t>
    </dgm:pt>
    <dgm:pt modelId="{A57C8538-2A84-491D-9DA8-8DDD07E2A731}">
      <dgm:prSet/>
      <dgm:spPr/>
      <dgm:t>
        <a:bodyPr/>
        <a:lstStyle/>
        <a:p>
          <a:r>
            <a:rPr lang="it-IT"/>
            <a:t>Nuove Opportunità di Business</a:t>
          </a:r>
          <a:endParaRPr lang="en-US"/>
        </a:p>
      </dgm:t>
    </dgm:pt>
    <dgm:pt modelId="{6DE09891-2FF1-4D31-BFD1-F0D0BBF6BEE2}" type="parTrans" cxnId="{A1E0FD00-AF5A-4409-9EA4-A7E36C21F5C2}">
      <dgm:prSet/>
      <dgm:spPr/>
      <dgm:t>
        <a:bodyPr/>
        <a:lstStyle/>
        <a:p>
          <a:endParaRPr lang="en-US"/>
        </a:p>
      </dgm:t>
    </dgm:pt>
    <dgm:pt modelId="{B3CC5354-66FD-4D9C-8613-5191A209E4DC}" type="sibTrans" cxnId="{A1E0FD00-AF5A-4409-9EA4-A7E36C21F5C2}">
      <dgm:prSet/>
      <dgm:spPr/>
      <dgm:t>
        <a:bodyPr/>
        <a:lstStyle/>
        <a:p>
          <a:endParaRPr lang="en-US"/>
        </a:p>
      </dgm:t>
    </dgm:pt>
    <dgm:pt modelId="{668CD60D-C350-40B8-A2AF-6364D0BC61DE}">
      <dgm:prSet/>
      <dgm:spPr/>
      <dgm:t>
        <a:bodyPr/>
        <a:lstStyle/>
        <a:p>
          <a:r>
            <a:rPr lang="it-IT"/>
            <a:t>Accesso a nuovi segmenti di clientela (es. giovani digitali)</a:t>
          </a:r>
          <a:endParaRPr lang="en-US"/>
        </a:p>
      </dgm:t>
    </dgm:pt>
    <dgm:pt modelId="{F3C67A4E-03CD-4EFF-B6FD-B060BA69B55B}" type="parTrans" cxnId="{E04DF237-75FC-4739-B845-FE7C8DF6F1B9}">
      <dgm:prSet/>
      <dgm:spPr/>
      <dgm:t>
        <a:bodyPr/>
        <a:lstStyle/>
        <a:p>
          <a:endParaRPr lang="en-US"/>
        </a:p>
      </dgm:t>
    </dgm:pt>
    <dgm:pt modelId="{FF254BEF-59AD-45AD-801F-8C3D380A52CC}" type="sibTrans" cxnId="{E04DF237-75FC-4739-B845-FE7C8DF6F1B9}">
      <dgm:prSet/>
      <dgm:spPr/>
      <dgm:t>
        <a:bodyPr/>
        <a:lstStyle/>
        <a:p>
          <a:endParaRPr lang="en-US"/>
        </a:p>
      </dgm:t>
    </dgm:pt>
    <dgm:pt modelId="{E52F87BD-85AB-49BB-B33A-D5FE4EFF5A83}">
      <dgm:prSet/>
      <dgm:spPr/>
      <dgm:t>
        <a:bodyPr/>
        <a:lstStyle/>
        <a:p>
          <a:r>
            <a:rPr lang="it-IT"/>
            <a:t>Possibilità di vendere anche fuori dall'orario di apertura</a:t>
          </a:r>
          <a:endParaRPr lang="en-US"/>
        </a:p>
      </dgm:t>
    </dgm:pt>
    <dgm:pt modelId="{2CFAE2CF-6FF9-4F09-B551-2960A000E6BD}" type="parTrans" cxnId="{AA49FD03-DADC-4697-930D-E46EDAA8F000}">
      <dgm:prSet/>
      <dgm:spPr/>
      <dgm:t>
        <a:bodyPr/>
        <a:lstStyle/>
        <a:p>
          <a:endParaRPr lang="en-US"/>
        </a:p>
      </dgm:t>
    </dgm:pt>
    <dgm:pt modelId="{F0B1BB59-EA9F-4BCE-A869-22BF507506C8}" type="sibTrans" cxnId="{AA49FD03-DADC-4697-930D-E46EDAA8F000}">
      <dgm:prSet/>
      <dgm:spPr/>
      <dgm:t>
        <a:bodyPr/>
        <a:lstStyle/>
        <a:p>
          <a:endParaRPr lang="en-US"/>
        </a:p>
      </dgm:t>
    </dgm:pt>
    <dgm:pt modelId="{08C92BDC-20D8-4967-A763-FA4EBCF5E774}">
      <dgm:prSet/>
      <dgm:spPr/>
      <dgm:t>
        <a:bodyPr/>
        <a:lstStyle/>
        <a:p>
          <a:r>
            <a:rPr lang="it-IT"/>
            <a:t>Cross-selling con altri commercianti locali</a:t>
          </a:r>
          <a:endParaRPr lang="en-US"/>
        </a:p>
      </dgm:t>
    </dgm:pt>
    <dgm:pt modelId="{0405E793-B98F-4D58-940B-98D052FA7F83}" type="parTrans" cxnId="{001E93B6-E851-459F-B7D8-9288190AF5C4}">
      <dgm:prSet/>
      <dgm:spPr/>
      <dgm:t>
        <a:bodyPr/>
        <a:lstStyle/>
        <a:p>
          <a:endParaRPr lang="en-US"/>
        </a:p>
      </dgm:t>
    </dgm:pt>
    <dgm:pt modelId="{E6777E06-6FF5-4E38-94FB-32C289782DD7}" type="sibTrans" cxnId="{001E93B6-E851-459F-B7D8-9288190AF5C4}">
      <dgm:prSet/>
      <dgm:spPr/>
      <dgm:t>
        <a:bodyPr/>
        <a:lstStyle/>
        <a:p>
          <a:endParaRPr lang="en-US"/>
        </a:p>
      </dgm:t>
    </dgm:pt>
    <dgm:pt modelId="{A0AEC223-8116-4359-98D8-734FF5629575}" type="pres">
      <dgm:prSet presAssocID="{13406E5A-6F53-4543-8254-27635811DC9D}" presName="diagram" presStyleCnt="0">
        <dgm:presLayoutVars>
          <dgm:dir/>
          <dgm:resizeHandles val="exact"/>
        </dgm:presLayoutVars>
      </dgm:prSet>
      <dgm:spPr/>
    </dgm:pt>
    <dgm:pt modelId="{C1CE7E30-421B-4791-9E92-B552E58BAD76}" type="pres">
      <dgm:prSet presAssocID="{FE9C6562-4E43-436F-86A9-155E9DB3397B}" presName="node" presStyleLbl="node1" presStyleIdx="0" presStyleCnt="16">
        <dgm:presLayoutVars>
          <dgm:bulletEnabled val="1"/>
        </dgm:presLayoutVars>
      </dgm:prSet>
      <dgm:spPr/>
    </dgm:pt>
    <dgm:pt modelId="{3315560A-8176-4A6A-95DD-923BAEC0DA73}" type="pres">
      <dgm:prSet presAssocID="{71032BDE-2C94-4B54-A641-443CC7385E54}" presName="sibTrans" presStyleCnt="0"/>
      <dgm:spPr/>
    </dgm:pt>
    <dgm:pt modelId="{7E9BB67A-7AB0-47AE-9D94-369CCF1407BE}" type="pres">
      <dgm:prSet presAssocID="{DE9EA355-5B43-41C8-8831-80562051C467}" presName="node" presStyleLbl="node1" presStyleIdx="1" presStyleCnt="16">
        <dgm:presLayoutVars>
          <dgm:bulletEnabled val="1"/>
        </dgm:presLayoutVars>
      </dgm:prSet>
      <dgm:spPr/>
    </dgm:pt>
    <dgm:pt modelId="{C0BABA67-F2E6-4028-999A-27470E4D4076}" type="pres">
      <dgm:prSet presAssocID="{E0DBFC41-C033-4B8F-B2D7-91B8B696C058}" presName="sibTrans" presStyleCnt="0"/>
      <dgm:spPr/>
    </dgm:pt>
    <dgm:pt modelId="{0352DF85-9DEC-4256-94D1-C3F2A4CD70D7}" type="pres">
      <dgm:prSet presAssocID="{13BB3234-2CB3-4AB6-BB4D-4718591C770F}" presName="node" presStyleLbl="node1" presStyleIdx="2" presStyleCnt="16">
        <dgm:presLayoutVars>
          <dgm:bulletEnabled val="1"/>
        </dgm:presLayoutVars>
      </dgm:prSet>
      <dgm:spPr/>
    </dgm:pt>
    <dgm:pt modelId="{EBE0C44D-5D9A-4E43-BB7F-9851E98DC6B3}" type="pres">
      <dgm:prSet presAssocID="{D4C6EB92-AAEA-43DC-903C-2630F0E2AA2F}" presName="sibTrans" presStyleCnt="0"/>
      <dgm:spPr/>
    </dgm:pt>
    <dgm:pt modelId="{254B8249-B4BE-49B5-9929-260D6D4FED6A}" type="pres">
      <dgm:prSet presAssocID="{2BC4EFA2-B263-4507-A30B-6D37D7590D0B}" presName="node" presStyleLbl="node1" presStyleIdx="3" presStyleCnt="16">
        <dgm:presLayoutVars>
          <dgm:bulletEnabled val="1"/>
        </dgm:presLayoutVars>
      </dgm:prSet>
      <dgm:spPr/>
    </dgm:pt>
    <dgm:pt modelId="{EF5315FD-7193-49E1-8676-3F0099BF611A}" type="pres">
      <dgm:prSet presAssocID="{227954EA-9AEF-4013-A414-F2022C2905BF}" presName="sibTrans" presStyleCnt="0"/>
      <dgm:spPr/>
    </dgm:pt>
    <dgm:pt modelId="{5DC28EB2-81CF-4980-BA19-A8F90A64947F}" type="pres">
      <dgm:prSet presAssocID="{F4E817C3-2703-4883-81E9-0DA0D5D220C2}" presName="node" presStyleLbl="node1" presStyleIdx="4" presStyleCnt="16">
        <dgm:presLayoutVars>
          <dgm:bulletEnabled val="1"/>
        </dgm:presLayoutVars>
      </dgm:prSet>
      <dgm:spPr/>
    </dgm:pt>
    <dgm:pt modelId="{FCCD4DD5-F3E5-47DB-8F3E-41858F93DCDC}" type="pres">
      <dgm:prSet presAssocID="{3D98CF2D-201E-4DA4-AF50-95DB611E559E}" presName="sibTrans" presStyleCnt="0"/>
      <dgm:spPr/>
    </dgm:pt>
    <dgm:pt modelId="{76404819-350D-4D15-8BC3-195B4098059D}" type="pres">
      <dgm:prSet presAssocID="{017936CF-967F-4AD1-879F-12DDAC462EC0}" presName="node" presStyleLbl="node1" presStyleIdx="5" presStyleCnt="16">
        <dgm:presLayoutVars>
          <dgm:bulletEnabled val="1"/>
        </dgm:presLayoutVars>
      </dgm:prSet>
      <dgm:spPr/>
    </dgm:pt>
    <dgm:pt modelId="{22616E76-CDAD-4481-808C-BDFAE22AF725}" type="pres">
      <dgm:prSet presAssocID="{48B9BAF2-1828-4137-9AF1-6193DE382E2F}" presName="sibTrans" presStyleCnt="0"/>
      <dgm:spPr/>
    </dgm:pt>
    <dgm:pt modelId="{44E63068-7790-4AEB-BB59-E1E5588AEC45}" type="pres">
      <dgm:prSet presAssocID="{D183F3F7-6D7B-402A-9B7B-B71F75F5F532}" presName="node" presStyleLbl="node1" presStyleIdx="6" presStyleCnt="16">
        <dgm:presLayoutVars>
          <dgm:bulletEnabled val="1"/>
        </dgm:presLayoutVars>
      </dgm:prSet>
      <dgm:spPr/>
    </dgm:pt>
    <dgm:pt modelId="{BA6384D2-B235-4222-8220-D179BAF13223}" type="pres">
      <dgm:prSet presAssocID="{335AD180-1852-45A2-91CE-482EBB826902}" presName="sibTrans" presStyleCnt="0"/>
      <dgm:spPr/>
    </dgm:pt>
    <dgm:pt modelId="{F5B15810-76E0-48D8-8419-06CFD24D58F7}" type="pres">
      <dgm:prSet presAssocID="{1FFE4611-994E-4345-8C43-F264C0353EAE}" presName="node" presStyleLbl="node1" presStyleIdx="7" presStyleCnt="16">
        <dgm:presLayoutVars>
          <dgm:bulletEnabled val="1"/>
        </dgm:presLayoutVars>
      </dgm:prSet>
      <dgm:spPr/>
    </dgm:pt>
    <dgm:pt modelId="{C8DE0548-B24A-4CD3-850E-70BA78EB49DE}" type="pres">
      <dgm:prSet presAssocID="{250CE078-817B-418E-B115-0841F9054FDD}" presName="sibTrans" presStyleCnt="0"/>
      <dgm:spPr/>
    </dgm:pt>
    <dgm:pt modelId="{1040174C-7A85-46C7-9E2D-261789BCDD0F}" type="pres">
      <dgm:prSet presAssocID="{4D1ED215-5A61-4EDF-8974-E5CE207937F6}" presName="node" presStyleLbl="node1" presStyleIdx="8" presStyleCnt="16">
        <dgm:presLayoutVars>
          <dgm:bulletEnabled val="1"/>
        </dgm:presLayoutVars>
      </dgm:prSet>
      <dgm:spPr/>
    </dgm:pt>
    <dgm:pt modelId="{D54C38A1-6FE9-4704-B8CF-F7220822C4EB}" type="pres">
      <dgm:prSet presAssocID="{559BD566-C02A-4FA3-A51C-E1E1010D010A}" presName="sibTrans" presStyleCnt="0"/>
      <dgm:spPr/>
    </dgm:pt>
    <dgm:pt modelId="{2A7F2BA2-BFBA-4F19-8E85-08F7E2DF0BF8}" type="pres">
      <dgm:prSet presAssocID="{3897DD7A-C4F0-4905-BDA7-CA0789D814B8}" presName="node" presStyleLbl="node1" presStyleIdx="9" presStyleCnt="16">
        <dgm:presLayoutVars>
          <dgm:bulletEnabled val="1"/>
        </dgm:presLayoutVars>
      </dgm:prSet>
      <dgm:spPr/>
    </dgm:pt>
    <dgm:pt modelId="{D47A33FB-7105-4452-BCF4-4EF249AD9BDE}" type="pres">
      <dgm:prSet presAssocID="{85E2E104-DC0A-4819-A6C7-7644C45391EB}" presName="sibTrans" presStyleCnt="0"/>
      <dgm:spPr/>
    </dgm:pt>
    <dgm:pt modelId="{DB2A8960-88AB-4CA2-A53E-76D37B37608D}" type="pres">
      <dgm:prSet presAssocID="{5D4ACB82-D036-47E6-A681-BBA5D614F528}" presName="node" presStyleLbl="node1" presStyleIdx="10" presStyleCnt="16">
        <dgm:presLayoutVars>
          <dgm:bulletEnabled val="1"/>
        </dgm:presLayoutVars>
      </dgm:prSet>
      <dgm:spPr/>
    </dgm:pt>
    <dgm:pt modelId="{52F905C1-E1B3-447F-A4A7-3C3A14A18B54}" type="pres">
      <dgm:prSet presAssocID="{F648BC5D-0950-4BAA-AFEF-D2A03AD89492}" presName="sibTrans" presStyleCnt="0"/>
      <dgm:spPr/>
    </dgm:pt>
    <dgm:pt modelId="{D92DB0C8-E25F-4084-8FB3-1008856BD4DE}" type="pres">
      <dgm:prSet presAssocID="{73B251FD-CE5A-4914-92A2-1080242FBA6D}" presName="node" presStyleLbl="node1" presStyleIdx="11" presStyleCnt="16">
        <dgm:presLayoutVars>
          <dgm:bulletEnabled val="1"/>
        </dgm:presLayoutVars>
      </dgm:prSet>
      <dgm:spPr/>
    </dgm:pt>
    <dgm:pt modelId="{CCA49B53-2C6C-46EA-BB24-C6929AD0E386}" type="pres">
      <dgm:prSet presAssocID="{6E85EDA0-947A-48D5-A1EF-EF07FF514809}" presName="sibTrans" presStyleCnt="0"/>
      <dgm:spPr/>
    </dgm:pt>
    <dgm:pt modelId="{9BA78AE5-6B60-48C2-99D8-01FFE6318D58}" type="pres">
      <dgm:prSet presAssocID="{A57C8538-2A84-491D-9DA8-8DDD07E2A731}" presName="node" presStyleLbl="node1" presStyleIdx="12" presStyleCnt="16">
        <dgm:presLayoutVars>
          <dgm:bulletEnabled val="1"/>
        </dgm:presLayoutVars>
      </dgm:prSet>
      <dgm:spPr/>
    </dgm:pt>
    <dgm:pt modelId="{50BAC818-67BF-485B-A8AF-B5E9E938C201}" type="pres">
      <dgm:prSet presAssocID="{B3CC5354-66FD-4D9C-8613-5191A209E4DC}" presName="sibTrans" presStyleCnt="0"/>
      <dgm:spPr/>
    </dgm:pt>
    <dgm:pt modelId="{2F0E9B9E-5F46-47B0-8760-E93DC1150333}" type="pres">
      <dgm:prSet presAssocID="{668CD60D-C350-40B8-A2AF-6364D0BC61DE}" presName="node" presStyleLbl="node1" presStyleIdx="13" presStyleCnt="16">
        <dgm:presLayoutVars>
          <dgm:bulletEnabled val="1"/>
        </dgm:presLayoutVars>
      </dgm:prSet>
      <dgm:spPr/>
    </dgm:pt>
    <dgm:pt modelId="{9EF22188-000E-4FD3-8CF3-3E8C635F52D4}" type="pres">
      <dgm:prSet presAssocID="{FF254BEF-59AD-45AD-801F-8C3D380A52CC}" presName="sibTrans" presStyleCnt="0"/>
      <dgm:spPr/>
    </dgm:pt>
    <dgm:pt modelId="{9F667E3B-7A73-4B5E-8359-6C18ECD1F526}" type="pres">
      <dgm:prSet presAssocID="{E52F87BD-85AB-49BB-B33A-D5FE4EFF5A83}" presName="node" presStyleLbl="node1" presStyleIdx="14" presStyleCnt="16">
        <dgm:presLayoutVars>
          <dgm:bulletEnabled val="1"/>
        </dgm:presLayoutVars>
      </dgm:prSet>
      <dgm:spPr/>
    </dgm:pt>
    <dgm:pt modelId="{4B428F2F-4855-4E04-9F82-26995C651E3B}" type="pres">
      <dgm:prSet presAssocID="{F0B1BB59-EA9F-4BCE-A869-22BF507506C8}" presName="sibTrans" presStyleCnt="0"/>
      <dgm:spPr/>
    </dgm:pt>
    <dgm:pt modelId="{81185750-3C0C-4972-B776-37ED25D7F4CB}" type="pres">
      <dgm:prSet presAssocID="{08C92BDC-20D8-4967-A763-FA4EBCF5E774}" presName="node" presStyleLbl="node1" presStyleIdx="15" presStyleCnt="16">
        <dgm:presLayoutVars>
          <dgm:bulletEnabled val="1"/>
        </dgm:presLayoutVars>
      </dgm:prSet>
      <dgm:spPr/>
    </dgm:pt>
  </dgm:ptLst>
  <dgm:cxnLst>
    <dgm:cxn modelId="{A1E0FD00-AF5A-4409-9EA4-A7E36C21F5C2}" srcId="{13406E5A-6F53-4543-8254-27635811DC9D}" destId="{A57C8538-2A84-491D-9DA8-8DDD07E2A731}" srcOrd="12" destOrd="0" parTransId="{6DE09891-2FF1-4D31-BFD1-F0D0BBF6BEE2}" sibTransId="{B3CC5354-66FD-4D9C-8613-5191A209E4DC}"/>
    <dgm:cxn modelId="{AA49FD03-DADC-4697-930D-E46EDAA8F000}" srcId="{13406E5A-6F53-4543-8254-27635811DC9D}" destId="{E52F87BD-85AB-49BB-B33A-D5FE4EFF5A83}" srcOrd="14" destOrd="0" parTransId="{2CFAE2CF-6FF9-4F09-B551-2960A000E6BD}" sibTransId="{F0B1BB59-EA9F-4BCE-A869-22BF507506C8}"/>
    <dgm:cxn modelId="{E04DF237-75FC-4739-B845-FE7C8DF6F1B9}" srcId="{13406E5A-6F53-4543-8254-27635811DC9D}" destId="{668CD60D-C350-40B8-A2AF-6364D0BC61DE}" srcOrd="13" destOrd="0" parTransId="{F3C67A4E-03CD-4EFF-B6FD-B060BA69B55B}" sibTransId="{FF254BEF-59AD-45AD-801F-8C3D380A52CC}"/>
    <dgm:cxn modelId="{9A03F838-1955-4D7D-BA5C-DEAAA3296EB8}" srcId="{13406E5A-6F53-4543-8254-27635811DC9D}" destId="{4D1ED215-5A61-4EDF-8974-E5CE207937F6}" srcOrd="8" destOrd="0" parTransId="{27C9E0D9-052B-46E5-9FD3-C9689EE930F7}" sibTransId="{559BD566-C02A-4FA3-A51C-E1E1010D010A}"/>
    <dgm:cxn modelId="{C338D33B-96C3-4B44-8191-7FD135239621}" srcId="{13406E5A-6F53-4543-8254-27635811DC9D}" destId="{1FFE4611-994E-4345-8C43-F264C0353EAE}" srcOrd="7" destOrd="0" parTransId="{888479E8-7FAB-4A29-BEC8-E1EBC77E549E}" sibTransId="{250CE078-817B-418E-B115-0841F9054FDD}"/>
    <dgm:cxn modelId="{6CCD543E-BDCB-4115-ADFC-6DB0BE284F0A}" type="presOf" srcId="{5D4ACB82-D036-47E6-A681-BBA5D614F528}" destId="{DB2A8960-88AB-4CA2-A53E-76D37B37608D}" srcOrd="0" destOrd="0" presId="urn:microsoft.com/office/officeart/2005/8/layout/default"/>
    <dgm:cxn modelId="{CDB0EF5B-A102-4326-A88B-591FFB721B92}" srcId="{13406E5A-6F53-4543-8254-27635811DC9D}" destId="{3897DD7A-C4F0-4905-BDA7-CA0789D814B8}" srcOrd="9" destOrd="0" parTransId="{843B16AF-8C6F-4B2B-B96B-78BA883B2486}" sibTransId="{85E2E104-DC0A-4819-A6C7-7644C45391EB}"/>
    <dgm:cxn modelId="{9FA59C5D-0C12-48EA-BAF7-6D7A2B8793F8}" srcId="{13406E5A-6F53-4543-8254-27635811DC9D}" destId="{5D4ACB82-D036-47E6-A681-BBA5D614F528}" srcOrd="10" destOrd="0" parTransId="{ECA70062-8B0D-49E7-A37B-34AB979A0F02}" sibTransId="{F648BC5D-0950-4BAA-AFEF-D2A03AD89492}"/>
    <dgm:cxn modelId="{E8AA6B60-1094-4EC6-8C90-639AAE8F511E}" srcId="{13406E5A-6F53-4543-8254-27635811DC9D}" destId="{017936CF-967F-4AD1-879F-12DDAC462EC0}" srcOrd="5" destOrd="0" parTransId="{958F3FF9-B2C9-4303-A5E5-8CCB1829167C}" sibTransId="{48B9BAF2-1828-4137-9AF1-6193DE382E2F}"/>
    <dgm:cxn modelId="{5D704243-4905-437B-9E05-8F43DE9CB18B}" type="presOf" srcId="{4D1ED215-5A61-4EDF-8974-E5CE207937F6}" destId="{1040174C-7A85-46C7-9E2D-261789BCDD0F}" srcOrd="0" destOrd="0" presId="urn:microsoft.com/office/officeart/2005/8/layout/default"/>
    <dgm:cxn modelId="{BB6FCC45-CC39-4E3E-B20E-50D0DCFFF889}" type="presOf" srcId="{668CD60D-C350-40B8-A2AF-6364D0BC61DE}" destId="{2F0E9B9E-5F46-47B0-8760-E93DC1150333}" srcOrd="0" destOrd="0" presId="urn:microsoft.com/office/officeart/2005/8/layout/default"/>
    <dgm:cxn modelId="{B9849646-8940-4A80-B257-9D164AD098A2}" type="presOf" srcId="{73B251FD-CE5A-4914-92A2-1080242FBA6D}" destId="{D92DB0C8-E25F-4084-8FB3-1008856BD4DE}" srcOrd="0" destOrd="0" presId="urn:microsoft.com/office/officeart/2005/8/layout/default"/>
    <dgm:cxn modelId="{2BC2F54B-B1DA-4296-94AC-AF4324E8E0D4}" type="presOf" srcId="{F4E817C3-2703-4883-81E9-0DA0D5D220C2}" destId="{5DC28EB2-81CF-4980-BA19-A8F90A64947F}" srcOrd="0" destOrd="0" presId="urn:microsoft.com/office/officeart/2005/8/layout/default"/>
    <dgm:cxn modelId="{AF176473-B04D-4CF1-B4D0-736E4C5D7797}" srcId="{13406E5A-6F53-4543-8254-27635811DC9D}" destId="{2BC4EFA2-B263-4507-A30B-6D37D7590D0B}" srcOrd="3" destOrd="0" parTransId="{05D59921-36E8-41C3-97C5-E0B65E731DB5}" sibTransId="{227954EA-9AEF-4013-A414-F2022C2905BF}"/>
    <dgm:cxn modelId="{25BE1D54-2AC4-4189-AFD9-03C430FC3C8D}" srcId="{13406E5A-6F53-4543-8254-27635811DC9D}" destId="{F4E817C3-2703-4883-81E9-0DA0D5D220C2}" srcOrd="4" destOrd="0" parTransId="{E7401E07-9E7E-489B-8220-09E7ADA3A0E0}" sibTransId="{3D98CF2D-201E-4DA4-AF50-95DB611E559E}"/>
    <dgm:cxn modelId="{8C0D3874-233C-4623-BEC4-9DF781E98CF5}" srcId="{13406E5A-6F53-4543-8254-27635811DC9D}" destId="{13BB3234-2CB3-4AB6-BB4D-4718591C770F}" srcOrd="2" destOrd="0" parTransId="{3D76F24B-320C-4883-9F90-189A997C8785}" sibTransId="{D4C6EB92-AAEA-43DC-903C-2630F0E2AA2F}"/>
    <dgm:cxn modelId="{FA0BEF5A-FE34-4049-AFA1-F819D4A52BAE}" type="presOf" srcId="{FE9C6562-4E43-436F-86A9-155E9DB3397B}" destId="{C1CE7E30-421B-4791-9E92-B552E58BAD76}" srcOrd="0" destOrd="0" presId="urn:microsoft.com/office/officeart/2005/8/layout/default"/>
    <dgm:cxn modelId="{BB62147B-4DD5-42EB-8849-D935F992E6AE}" type="presOf" srcId="{13406E5A-6F53-4543-8254-27635811DC9D}" destId="{A0AEC223-8116-4359-98D8-734FF5629575}" srcOrd="0" destOrd="0" presId="urn:microsoft.com/office/officeart/2005/8/layout/default"/>
    <dgm:cxn modelId="{B4925984-2B99-4599-9F6B-F25945B93F49}" type="presOf" srcId="{13BB3234-2CB3-4AB6-BB4D-4718591C770F}" destId="{0352DF85-9DEC-4256-94D1-C3F2A4CD70D7}" srcOrd="0" destOrd="0" presId="urn:microsoft.com/office/officeart/2005/8/layout/default"/>
    <dgm:cxn modelId="{42379D84-62D7-4E9C-A0AC-3A95858494F3}" type="presOf" srcId="{08C92BDC-20D8-4967-A763-FA4EBCF5E774}" destId="{81185750-3C0C-4972-B776-37ED25D7F4CB}" srcOrd="0" destOrd="0" presId="urn:microsoft.com/office/officeart/2005/8/layout/default"/>
    <dgm:cxn modelId="{CCF28988-7C73-468B-86E3-458D92DEC565}" type="presOf" srcId="{1FFE4611-994E-4345-8C43-F264C0353EAE}" destId="{F5B15810-76E0-48D8-8419-06CFD24D58F7}" srcOrd="0" destOrd="0" presId="urn:microsoft.com/office/officeart/2005/8/layout/default"/>
    <dgm:cxn modelId="{768DE78F-1F8B-4B7D-A3E5-921523352338}" srcId="{13406E5A-6F53-4543-8254-27635811DC9D}" destId="{D183F3F7-6D7B-402A-9B7B-B71F75F5F532}" srcOrd="6" destOrd="0" parTransId="{BCC4100F-F459-4E6B-A307-E50FBD0FF910}" sibTransId="{335AD180-1852-45A2-91CE-482EBB826902}"/>
    <dgm:cxn modelId="{7E68AB96-39F9-4CD8-8D76-A74283407495}" type="presOf" srcId="{DE9EA355-5B43-41C8-8831-80562051C467}" destId="{7E9BB67A-7AB0-47AE-9D94-369CCF1407BE}" srcOrd="0" destOrd="0" presId="urn:microsoft.com/office/officeart/2005/8/layout/default"/>
    <dgm:cxn modelId="{036603A8-6EB3-4FF0-98DB-F04249B82C0D}" type="presOf" srcId="{3897DD7A-C4F0-4905-BDA7-CA0789D814B8}" destId="{2A7F2BA2-BFBA-4F19-8E85-08F7E2DF0BF8}" srcOrd="0" destOrd="0" presId="urn:microsoft.com/office/officeart/2005/8/layout/default"/>
    <dgm:cxn modelId="{001E93B6-E851-459F-B7D8-9288190AF5C4}" srcId="{13406E5A-6F53-4543-8254-27635811DC9D}" destId="{08C92BDC-20D8-4967-A763-FA4EBCF5E774}" srcOrd="15" destOrd="0" parTransId="{0405E793-B98F-4D58-940B-98D052FA7F83}" sibTransId="{E6777E06-6FF5-4E38-94FB-32C289782DD7}"/>
    <dgm:cxn modelId="{4766E1C6-98D7-4C72-BF29-5798F583FFED}" srcId="{13406E5A-6F53-4543-8254-27635811DC9D}" destId="{DE9EA355-5B43-41C8-8831-80562051C467}" srcOrd="1" destOrd="0" parTransId="{549D214B-5506-438C-BB3B-E99034F04D7A}" sibTransId="{E0DBFC41-C033-4B8F-B2D7-91B8B696C058}"/>
    <dgm:cxn modelId="{0D5AD5CA-ED16-45D5-A6CA-737D1FE44AB8}" type="presOf" srcId="{E52F87BD-85AB-49BB-B33A-D5FE4EFF5A83}" destId="{9F667E3B-7A73-4B5E-8359-6C18ECD1F526}" srcOrd="0" destOrd="0" presId="urn:microsoft.com/office/officeart/2005/8/layout/default"/>
    <dgm:cxn modelId="{B9BF0CCF-B7D9-42C8-B9F9-F0C6E658A238}" type="presOf" srcId="{2BC4EFA2-B263-4507-A30B-6D37D7590D0B}" destId="{254B8249-B4BE-49B5-9929-260D6D4FED6A}" srcOrd="0" destOrd="0" presId="urn:microsoft.com/office/officeart/2005/8/layout/default"/>
    <dgm:cxn modelId="{014F71E2-8108-4F36-A0ED-B1DEC5D9301F}" srcId="{13406E5A-6F53-4543-8254-27635811DC9D}" destId="{FE9C6562-4E43-436F-86A9-155E9DB3397B}" srcOrd="0" destOrd="0" parTransId="{07996231-680D-47C0-9C53-6D8A13CBFA28}" sibTransId="{71032BDE-2C94-4B54-A641-443CC7385E54}"/>
    <dgm:cxn modelId="{3BB67CE2-4B4D-4E1A-AC61-0B1C102E2EAE}" type="presOf" srcId="{017936CF-967F-4AD1-879F-12DDAC462EC0}" destId="{76404819-350D-4D15-8BC3-195B4098059D}" srcOrd="0" destOrd="0" presId="urn:microsoft.com/office/officeart/2005/8/layout/default"/>
    <dgm:cxn modelId="{EE9C92EB-3890-420E-943C-5D3774BF2FF9}" type="presOf" srcId="{A57C8538-2A84-491D-9DA8-8DDD07E2A731}" destId="{9BA78AE5-6B60-48C2-99D8-01FFE6318D58}" srcOrd="0" destOrd="0" presId="urn:microsoft.com/office/officeart/2005/8/layout/default"/>
    <dgm:cxn modelId="{021DDBEB-8D28-4052-A940-73B07037ECAB}" srcId="{13406E5A-6F53-4543-8254-27635811DC9D}" destId="{73B251FD-CE5A-4914-92A2-1080242FBA6D}" srcOrd="11" destOrd="0" parTransId="{B6182463-3D5F-432D-97E9-48F67DA2DBF6}" sibTransId="{6E85EDA0-947A-48D5-A1EF-EF07FF514809}"/>
    <dgm:cxn modelId="{0F27B9FD-E730-4EC9-A7C4-AE202AC4EF46}" type="presOf" srcId="{D183F3F7-6D7B-402A-9B7B-B71F75F5F532}" destId="{44E63068-7790-4AEB-BB59-E1E5588AEC45}" srcOrd="0" destOrd="0" presId="urn:microsoft.com/office/officeart/2005/8/layout/default"/>
    <dgm:cxn modelId="{FF60A769-9A99-45A3-912C-512772A91408}" type="presParOf" srcId="{A0AEC223-8116-4359-98D8-734FF5629575}" destId="{C1CE7E30-421B-4791-9E92-B552E58BAD76}" srcOrd="0" destOrd="0" presId="urn:microsoft.com/office/officeart/2005/8/layout/default"/>
    <dgm:cxn modelId="{72EB01A0-719E-4CE7-8C58-98B1048B64FF}" type="presParOf" srcId="{A0AEC223-8116-4359-98D8-734FF5629575}" destId="{3315560A-8176-4A6A-95DD-923BAEC0DA73}" srcOrd="1" destOrd="0" presId="urn:microsoft.com/office/officeart/2005/8/layout/default"/>
    <dgm:cxn modelId="{F34E27F2-937D-4A07-8C2A-CD6B6A0EFEF9}" type="presParOf" srcId="{A0AEC223-8116-4359-98D8-734FF5629575}" destId="{7E9BB67A-7AB0-47AE-9D94-369CCF1407BE}" srcOrd="2" destOrd="0" presId="urn:microsoft.com/office/officeart/2005/8/layout/default"/>
    <dgm:cxn modelId="{249B0FAE-6BDC-49A1-9695-A68134189EEA}" type="presParOf" srcId="{A0AEC223-8116-4359-98D8-734FF5629575}" destId="{C0BABA67-F2E6-4028-999A-27470E4D4076}" srcOrd="3" destOrd="0" presId="urn:microsoft.com/office/officeart/2005/8/layout/default"/>
    <dgm:cxn modelId="{46CA9857-ED4A-4084-9894-AC695C3C31D5}" type="presParOf" srcId="{A0AEC223-8116-4359-98D8-734FF5629575}" destId="{0352DF85-9DEC-4256-94D1-C3F2A4CD70D7}" srcOrd="4" destOrd="0" presId="urn:microsoft.com/office/officeart/2005/8/layout/default"/>
    <dgm:cxn modelId="{B26BF108-A794-466C-BF77-2EB894DA0CA1}" type="presParOf" srcId="{A0AEC223-8116-4359-98D8-734FF5629575}" destId="{EBE0C44D-5D9A-4E43-BB7F-9851E98DC6B3}" srcOrd="5" destOrd="0" presId="urn:microsoft.com/office/officeart/2005/8/layout/default"/>
    <dgm:cxn modelId="{1CCB0F18-1EC5-46A5-A8C0-71B6F76CB9DC}" type="presParOf" srcId="{A0AEC223-8116-4359-98D8-734FF5629575}" destId="{254B8249-B4BE-49B5-9929-260D6D4FED6A}" srcOrd="6" destOrd="0" presId="urn:microsoft.com/office/officeart/2005/8/layout/default"/>
    <dgm:cxn modelId="{FFDEB35D-876D-4A12-8B46-78B32D58897A}" type="presParOf" srcId="{A0AEC223-8116-4359-98D8-734FF5629575}" destId="{EF5315FD-7193-49E1-8676-3F0099BF611A}" srcOrd="7" destOrd="0" presId="urn:microsoft.com/office/officeart/2005/8/layout/default"/>
    <dgm:cxn modelId="{4EAE342F-2C24-4488-95C1-F6815D542B83}" type="presParOf" srcId="{A0AEC223-8116-4359-98D8-734FF5629575}" destId="{5DC28EB2-81CF-4980-BA19-A8F90A64947F}" srcOrd="8" destOrd="0" presId="urn:microsoft.com/office/officeart/2005/8/layout/default"/>
    <dgm:cxn modelId="{9AC4D06A-64AD-4EC7-8751-BBE92803B7AF}" type="presParOf" srcId="{A0AEC223-8116-4359-98D8-734FF5629575}" destId="{FCCD4DD5-F3E5-47DB-8F3E-41858F93DCDC}" srcOrd="9" destOrd="0" presId="urn:microsoft.com/office/officeart/2005/8/layout/default"/>
    <dgm:cxn modelId="{193DB115-8D98-4F15-8C59-03609797B60D}" type="presParOf" srcId="{A0AEC223-8116-4359-98D8-734FF5629575}" destId="{76404819-350D-4D15-8BC3-195B4098059D}" srcOrd="10" destOrd="0" presId="urn:microsoft.com/office/officeart/2005/8/layout/default"/>
    <dgm:cxn modelId="{63262270-8A5A-48D1-9ABF-698AFC32D232}" type="presParOf" srcId="{A0AEC223-8116-4359-98D8-734FF5629575}" destId="{22616E76-CDAD-4481-808C-BDFAE22AF725}" srcOrd="11" destOrd="0" presId="urn:microsoft.com/office/officeart/2005/8/layout/default"/>
    <dgm:cxn modelId="{B4F3B1C4-C1B2-4EE0-9173-BB5DE9F884E6}" type="presParOf" srcId="{A0AEC223-8116-4359-98D8-734FF5629575}" destId="{44E63068-7790-4AEB-BB59-E1E5588AEC45}" srcOrd="12" destOrd="0" presId="urn:microsoft.com/office/officeart/2005/8/layout/default"/>
    <dgm:cxn modelId="{C702382A-A074-4029-B53F-4AEE3773C0EF}" type="presParOf" srcId="{A0AEC223-8116-4359-98D8-734FF5629575}" destId="{BA6384D2-B235-4222-8220-D179BAF13223}" srcOrd="13" destOrd="0" presId="urn:microsoft.com/office/officeart/2005/8/layout/default"/>
    <dgm:cxn modelId="{B0B3C12C-0102-47AA-B156-0B235B712AC7}" type="presParOf" srcId="{A0AEC223-8116-4359-98D8-734FF5629575}" destId="{F5B15810-76E0-48D8-8419-06CFD24D58F7}" srcOrd="14" destOrd="0" presId="urn:microsoft.com/office/officeart/2005/8/layout/default"/>
    <dgm:cxn modelId="{1F0E7A4B-27B1-436C-BAF0-20E281C5B784}" type="presParOf" srcId="{A0AEC223-8116-4359-98D8-734FF5629575}" destId="{C8DE0548-B24A-4CD3-850E-70BA78EB49DE}" srcOrd="15" destOrd="0" presId="urn:microsoft.com/office/officeart/2005/8/layout/default"/>
    <dgm:cxn modelId="{054FC275-9484-4479-BC58-CF32D286BE85}" type="presParOf" srcId="{A0AEC223-8116-4359-98D8-734FF5629575}" destId="{1040174C-7A85-46C7-9E2D-261789BCDD0F}" srcOrd="16" destOrd="0" presId="urn:microsoft.com/office/officeart/2005/8/layout/default"/>
    <dgm:cxn modelId="{9A248ACF-9D84-4C4A-ADC0-0EB5CB05E1D6}" type="presParOf" srcId="{A0AEC223-8116-4359-98D8-734FF5629575}" destId="{D54C38A1-6FE9-4704-B8CF-F7220822C4EB}" srcOrd="17" destOrd="0" presId="urn:microsoft.com/office/officeart/2005/8/layout/default"/>
    <dgm:cxn modelId="{D793D950-123A-4686-BADC-505758985691}" type="presParOf" srcId="{A0AEC223-8116-4359-98D8-734FF5629575}" destId="{2A7F2BA2-BFBA-4F19-8E85-08F7E2DF0BF8}" srcOrd="18" destOrd="0" presId="urn:microsoft.com/office/officeart/2005/8/layout/default"/>
    <dgm:cxn modelId="{B562A044-E19C-4FA5-A84C-EC9BE837F748}" type="presParOf" srcId="{A0AEC223-8116-4359-98D8-734FF5629575}" destId="{D47A33FB-7105-4452-BCF4-4EF249AD9BDE}" srcOrd="19" destOrd="0" presId="urn:microsoft.com/office/officeart/2005/8/layout/default"/>
    <dgm:cxn modelId="{81E287CD-CF72-40A5-979F-B0D8D9A7D2D7}" type="presParOf" srcId="{A0AEC223-8116-4359-98D8-734FF5629575}" destId="{DB2A8960-88AB-4CA2-A53E-76D37B37608D}" srcOrd="20" destOrd="0" presId="urn:microsoft.com/office/officeart/2005/8/layout/default"/>
    <dgm:cxn modelId="{0E9E72A8-CF8C-414D-B629-16CDFD496EAA}" type="presParOf" srcId="{A0AEC223-8116-4359-98D8-734FF5629575}" destId="{52F905C1-E1B3-447F-A4A7-3C3A14A18B54}" srcOrd="21" destOrd="0" presId="urn:microsoft.com/office/officeart/2005/8/layout/default"/>
    <dgm:cxn modelId="{69B0C7E3-A403-459B-A420-E8067A908A0B}" type="presParOf" srcId="{A0AEC223-8116-4359-98D8-734FF5629575}" destId="{D92DB0C8-E25F-4084-8FB3-1008856BD4DE}" srcOrd="22" destOrd="0" presId="urn:microsoft.com/office/officeart/2005/8/layout/default"/>
    <dgm:cxn modelId="{61A23780-E0C5-463F-A275-7E5754191441}" type="presParOf" srcId="{A0AEC223-8116-4359-98D8-734FF5629575}" destId="{CCA49B53-2C6C-46EA-BB24-C6929AD0E386}" srcOrd="23" destOrd="0" presId="urn:microsoft.com/office/officeart/2005/8/layout/default"/>
    <dgm:cxn modelId="{9381CAF8-E1EC-41F7-AACD-DD8B37EE2371}" type="presParOf" srcId="{A0AEC223-8116-4359-98D8-734FF5629575}" destId="{9BA78AE5-6B60-48C2-99D8-01FFE6318D58}" srcOrd="24" destOrd="0" presId="urn:microsoft.com/office/officeart/2005/8/layout/default"/>
    <dgm:cxn modelId="{024E32B5-0D9C-435B-997C-40205D3C61EC}" type="presParOf" srcId="{A0AEC223-8116-4359-98D8-734FF5629575}" destId="{50BAC818-67BF-485B-A8AF-B5E9E938C201}" srcOrd="25" destOrd="0" presId="urn:microsoft.com/office/officeart/2005/8/layout/default"/>
    <dgm:cxn modelId="{C8266A12-839B-4108-AEA5-0F61F994E781}" type="presParOf" srcId="{A0AEC223-8116-4359-98D8-734FF5629575}" destId="{2F0E9B9E-5F46-47B0-8760-E93DC1150333}" srcOrd="26" destOrd="0" presId="urn:microsoft.com/office/officeart/2005/8/layout/default"/>
    <dgm:cxn modelId="{8516B900-2129-4C1C-A7CD-56EF72096C95}" type="presParOf" srcId="{A0AEC223-8116-4359-98D8-734FF5629575}" destId="{9EF22188-000E-4FD3-8CF3-3E8C635F52D4}" srcOrd="27" destOrd="0" presId="urn:microsoft.com/office/officeart/2005/8/layout/default"/>
    <dgm:cxn modelId="{9C9955B5-9A1B-4793-9EF8-DCA0E16072EC}" type="presParOf" srcId="{A0AEC223-8116-4359-98D8-734FF5629575}" destId="{9F667E3B-7A73-4B5E-8359-6C18ECD1F526}" srcOrd="28" destOrd="0" presId="urn:microsoft.com/office/officeart/2005/8/layout/default"/>
    <dgm:cxn modelId="{D52F7DB9-33BB-41A9-862A-9881D2A634AE}" type="presParOf" srcId="{A0AEC223-8116-4359-98D8-734FF5629575}" destId="{4B428F2F-4855-4E04-9F82-26995C651E3B}" srcOrd="29" destOrd="0" presId="urn:microsoft.com/office/officeart/2005/8/layout/default"/>
    <dgm:cxn modelId="{747443C9-7CEC-4720-8E56-BA0B3927FF14}" type="presParOf" srcId="{A0AEC223-8116-4359-98D8-734FF5629575}" destId="{81185750-3C0C-4972-B776-37ED25D7F4CB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6313B5-42F7-4D3F-A258-9B189BE91AE0}">
      <dsp:nvSpPr>
        <dsp:cNvPr id="0" name=""/>
        <dsp:cNvSpPr/>
      </dsp:nvSpPr>
      <dsp:spPr>
        <a:xfrm>
          <a:off x="0" y="0"/>
          <a:ext cx="531518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AEC2-6F2A-4385-8CB9-9DBA8E5B462E}">
      <dsp:nvSpPr>
        <dsp:cNvPr id="0" name=""/>
        <dsp:cNvSpPr/>
      </dsp:nvSpPr>
      <dsp:spPr>
        <a:xfrm>
          <a:off x="0" y="0"/>
          <a:ext cx="5315188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0" i="0" kern="1200"/>
            <a:t>• La crescente dominanza delle piattaforme di e-commerce globali (Amazon) sta svuotando i centri storici</a:t>
          </a:r>
          <a:endParaRPr lang="en-US" sz="1700" kern="1200"/>
        </a:p>
      </dsp:txBody>
      <dsp:txXfrm>
        <a:off x="0" y="0"/>
        <a:ext cx="5315188" cy="883770"/>
      </dsp:txXfrm>
    </dsp:sp>
    <dsp:sp modelId="{3BD5862F-0B64-4FC9-BB7D-D6EFF9E5FE92}">
      <dsp:nvSpPr>
        <dsp:cNvPr id="0" name=""/>
        <dsp:cNvSpPr/>
      </dsp:nvSpPr>
      <dsp:spPr>
        <a:xfrm>
          <a:off x="0" y="883770"/>
          <a:ext cx="531518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D75B5-DC39-48E7-9261-3A0D3038F2DA}">
      <dsp:nvSpPr>
        <dsp:cNvPr id="0" name=""/>
        <dsp:cNvSpPr/>
      </dsp:nvSpPr>
      <dsp:spPr>
        <a:xfrm>
          <a:off x="0" y="883770"/>
          <a:ext cx="5315188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0" i="0" kern="1200"/>
            <a:t>• I negozi locali faticano a competere con i giganti dell'e-commerce</a:t>
          </a:r>
          <a:endParaRPr lang="en-US" sz="1700" kern="1200"/>
        </a:p>
      </dsp:txBody>
      <dsp:txXfrm>
        <a:off x="0" y="883770"/>
        <a:ext cx="5315188" cy="883770"/>
      </dsp:txXfrm>
    </dsp:sp>
    <dsp:sp modelId="{9E3CD912-A0B6-4B2D-8C47-1B2446358EBF}">
      <dsp:nvSpPr>
        <dsp:cNvPr id="0" name=""/>
        <dsp:cNvSpPr/>
      </dsp:nvSpPr>
      <dsp:spPr>
        <a:xfrm>
          <a:off x="0" y="1767541"/>
          <a:ext cx="531518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C76E8-B4CB-4160-9FD5-D8C9C6FCD6D2}">
      <dsp:nvSpPr>
        <dsp:cNvPr id="0" name=""/>
        <dsp:cNvSpPr/>
      </dsp:nvSpPr>
      <dsp:spPr>
        <a:xfrm>
          <a:off x="0" y="1767541"/>
          <a:ext cx="5315188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0" i="0" kern="1200"/>
            <a:t>• L'impronta carbonica del commercio online è in costante aumento</a:t>
          </a:r>
          <a:endParaRPr lang="en-US" sz="1700" kern="1200"/>
        </a:p>
      </dsp:txBody>
      <dsp:txXfrm>
        <a:off x="0" y="1767541"/>
        <a:ext cx="5315188" cy="883770"/>
      </dsp:txXfrm>
    </dsp:sp>
    <dsp:sp modelId="{2E459145-6C74-4E41-B2AD-68ACCBB3A836}">
      <dsp:nvSpPr>
        <dsp:cNvPr id="0" name=""/>
        <dsp:cNvSpPr/>
      </dsp:nvSpPr>
      <dsp:spPr>
        <a:xfrm>
          <a:off x="0" y="2651312"/>
          <a:ext cx="531518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4AFEB-6CA5-4761-BEFC-6E54F714AC4C}">
      <dsp:nvSpPr>
        <dsp:cNvPr id="0" name=""/>
        <dsp:cNvSpPr/>
      </dsp:nvSpPr>
      <dsp:spPr>
        <a:xfrm>
          <a:off x="0" y="2651312"/>
          <a:ext cx="5315188" cy="883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b="0" i="0" kern="1200"/>
            <a:t>• I consumatori perdono il contatto con il tessuto commerciale locale</a:t>
          </a:r>
          <a:endParaRPr lang="en-US" sz="1700" kern="1200"/>
        </a:p>
      </dsp:txBody>
      <dsp:txXfrm>
        <a:off x="0" y="2651312"/>
        <a:ext cx="5315188" cy="883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AFCC87-9D77-4C24-9826-A8D60ED2E94F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3CACE-B293-4501-8762-564B8E3D3FE4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261E-8013-4389-AAC4-5502FB9C4849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i="0" kern="1200"/>
            <a:t>AmaCity: una piattaforma di e-commerce che unisce il meglio del commercio locale e digitale</a:t>
          </a:r>
          <a:endParaRPr lang="en-US" sz="1800" kern="1200"/>
        </a:p>
      </dsp:txBody>
      <dsp:txXfrm>
        <a:off x="889864" y="1808"/>
        <a:ext cx="5355400" cy="770445"/>
      </dsp:txXfrm>
    </dsp:sp>
    <dsp:sp modelId="{BCEFB602-8760-4523-953A-1F15AFD98B5D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B9948-1E0B-4AC9-8551-A0636504006F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504D9-D529-4C01-ADEC-206C9B2524C6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 Integrazione diretta con i sistemi di cassa dei negozi locali</a:t>
          </a:r>
          <a:endParaRPr lang="en-US" sz="1800" kern="1200" dirty="0"/>
        </a:p>
      </dsp:txBody>
      <dsp:txXfrm>
        <a:off x="889864" y="964865"/>
        <a:ext cx="5355400" cy="770445"/>
      </dsp:txXfrm>
    </dsp:sp>
    <dsp:sp modelId="{6F0D46C3-B532-48C3-9FBB-782ACE11562A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5EF9A-D825-4F6A-B71F-3ED8E1AF36E6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A7631-5832-474B-A08C-772716968190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Catalogo prodotti in tempo reale</a:t>
          </a:r>
          <a:endParaRPr lang="en-US" sz="1800" kern="1200" dirty="0"/>
        </a:p>
      </dsp:txBody>
      <dsp:txXfrm>
        <a:off x="889864" y="1927922"/>
        <a:ext cx="5355400" cy="770445"/>
      </dsp:txXfrm>
    </dsp:sp>
    <dsp:sp modelId="{270BF3FA-465E-4E3F-ACA5-00D52425A407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143DE-0209-47C7-91E3-15B3B8658A28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D47C0-634B-47E9-9996-302FA04F47B0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Consegna immediata o ritiro in negozio</a:t>
          </a:r>
          <a:endParaRPr lang="en-US" sz="1800" kern="1200" dirty="0"/>
        </a:p>
      </dsp:txBody>
      <dsp:txXfrm>
        <a:off x="889864" y="2890979"/>
        <a:ext cx="5355400" cy="770445"/>
      </dsp:txXfrm>
    </dsp:sp>
    <dsp:sp modelId="{A0FBBB2E-E3E2-4265-8A20-00BF93F96BD3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8299C-EF81-42D3-B9C8-EEC225FE99E2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73DF8-69B9-4182-BB0A-896A2A99F504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Supporto alla comunità commerciale locale</a:t>
          </a:r>
          <a:endParaRPr lang="en-US" sz="1800" kern="1200" dirty="0"/>
        </a:p>
      </dsp:txBody>
      <dsp:txXfrm>
        <a:off x="889864" y="3854036"/>
        <a:ext cx="5355400" cy="770445"/>
      </dsp:txXfrm>
    </dsp:sp>
    <dsp:sp modelId="{65531DF9-C170-4E8A-9FB3-F6F3A83766D7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19E90-125E-4A67-9859-4099A36427E7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F3FA9-813F-4F7A-8608-C63EF2555C1A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0" i="0" kern="1200" dirty="0"/>
            <a:t>Riduzione dell'impatto ambientale</a:t>
          </a:r>
          <a:endParaRPr lang="en-US" sz="1800" kern="1200" dirty="0"/>
        </a:p>
      </dsp:txBody>
      <dsp:txXfrm>
        <a:off x="889864" y="4817093"/>
        <a:ext cx="5355400" cy="7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5443B-AFD2-4CCA-8F43-77EFF2700519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600" b="0" i="0" kern="1200"/>
            <a:t>• Commercio al dettaglio italiano: €400 miliardi</a:t>
          </a:r>
          <a:endParaRPr lang="en-US" sz="2600" kern="1200"/>
        </a:p>
      </dsp:txBody>
      <dsp:txXfrm>
        <a:off x="853" y="1681486"/>
        <a:ext cx="3457633" cy="2489496"/>
      </dsp:txXfrm>
    </dsp:sp>
    <dsp:sp modelId="{BE866A2E-320F-4931-A91A-0A3275E35667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8CE1BC3E-BF7B-44D1-BEDC-EAE54739E7C8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600" b="0" i="0" kern="1200"/>
            <a:t>• E-commerce in Italia: €45 miliardi (2023)</a:t>
          </a:r>
          <a:endParaRPr lang="en-US" sz="2600" kern="1200"/>
        </a:p>
      </dsp:txBody>
      <dsp:txXfrm>
        <a:off x="3735097" y="1681486"/>
        <a:ext cx="3457633" cy="2489496"/>
      </dsp:txXfrm>
    </dsp:sp>
    <dsp:sp modelId="{6339129E-006F-4015-90A9-3AAFFD67EB13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DBB8C164-B9E5-4675-86EF-5043AB01E10B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600" b="0" i="0" kern="1200"/>
            <a:t>• Potenziale di mercato iniziale: €5 miliardi</a:t>
          </a:r>
          <a:endParaRPr lang="en-US" sz="2600" kern="1200"/>
        </a:p>
      </dsp:txBody>
      <dsp:txXfrm>
        <a:off x="7469341" y="1681486"/>
        <a:ext cx="3457633" cy="2489496"/>
      </dsp:txXfrm>
    </dsp:sp>
    <dsp:sp modelId="{B72A7A3F-E8F9-4439-A3C1-A527F9E6F1AB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A54D-70F7-4499-ADD1-E22FE05F5A4E}">
      <dsp:nvSpPr>
        <dsp:cNvPr id="0" name=""/>
        <dsp:cNvSpPr/>
      </dsp:nvSpPr>
      <dsp:spPr>
        <a:xfrm>
          <a:off x="1333" y="535665"/>
          <a:ext cx="5202457" cy="3121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1" i="0" kern="1200"/>
            <a:t>Ricavi:</a:t>
          </a:r>
          <a:br>
            <a:rPr lang="it-IT" sz="3300" b="0" i="0" kern="1200"/>
          </a:br>
          <a:r>
            <a:rPr lang="it-IT" sz="3300" b="0" i="0" kern="1200"/>
            <a:t>• Commissioni sulle transazioni (3-5%)</a:t>
          </a:r>
          <a:br>
            <a:rPr lang="it-IT" sz="3300" b="0" i="0" kern="1200"/>
          </a:br>
          <a:r>
            <a:rPr lang="it-IT" sz="3300" b="0" i="0" kern="1200"/>
            <a:t>• Abbonamenti premium per i commercianti</a:t>
          </a:r>
          <a:br>
            <a:rPr lang="it-IT" sz="3300" b="0" i="0" kern="1200"/>
          </a:br>
          <a:r>
            <a:rPr lang="it-IT" sz="3300" b="0" i="0" kern="1200"/>
            <a:t>• Servizi a valore aggiunto</a:t>
          </a:r>
          <a:endParaRPr lang="en-US" sz="3300" kern="1200"/>
        </a:p>
      </dsp:txBody>
      <dsp:txXfrm>
        <a:off x="1333" y="535665"/>
        <a:ext cx="5202457" cy="3121474"/>
      </dsp:txXfrm>
    </dsp:sp>
    <dsp:sp modelId="{FDEE31F4-87E4-419B-8D1E-A0D60C9220F7}">
      <dsp:nvSpPr>
        <dsp:cNvPr id="0" name=""/>
        <dsp:cNvSpPr/>
      </dsp:nvSpPr>
      <dsp:spPr>
        <a:xfrm>
          <a:off x="5724037" y="535665"/>
          <a:ext cx="5202457" cy="312147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b="1" i="0" kern="1200"/>
            <a:t>Costi:</a:t>
          </a:r>
          <a:br>
            <a:rPr lang="it-IT" sz="3300" b="0" i="0" kern="1200"/>
          </a:br>
          <a:r>
            <a:rPr lang="it-IT" sz="3300" b="0" i="0" kern="1200"/>
            <a:t>• Sviluppo e manutenzione piattaforma</a:t>
          </a:r>
          <a:br>
            <a:rPr lang="it-IT" sz="3300" b="0" i="0" kern="1200"/>
          </a:br>
          <a:r>
            <a:rPr lang="it-IT" sz="3300" b="0" i="0" kern="1200"/>
            <a:t>• Marketing e acquisizione clienti</a:t>
          </a:r>
          <a:br>
            <a:rPr lang="it-IT" sz="3300" b="0" i="0" kern="1200"/>
          </a:br>
          <a:r>
            <a:rPr lang="it-IT" sz="3300" b="0" i="0" kern="1200"/>
            <a:t>• Supporto commercianti</a:t>
          </a:r>
          <a:endParaRPr lang="en-US" sz="3300" kern="1200"/>
        </a:p>
      </dsp:txBody>
      <dsp:txXfrm>
        <a:off x="5724037" y="535665"/>
        <a:ext cx="5202457" cy="31214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E7E30-421B-4791-9E92-B552E58BAD76}">
      <dsp:nvSpPr>
        <dsp:cNvPr id="0" name=""/>
        <dsp:cNvSpPr/>
      </dsp:nvSpPr>
      <dsp:spPr>
        <a:xfrm>
          <a:off x="1333" y="415608"/>
          <a:ext cx="1680794" cy="1008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Marketing e Promozioni</a:t>
          </a:r>
          <a:endParaRPr lang="en-US" sz="1400" kern="1200"/>
        </a:p>
      </dsp:txBody>
      <dsp:txXfrm>
        <a:off x="1333" y="415608"/>
        <a:ext cx="1680794" cy="1008476"/>
      </dsp:txXfrm>
    </dsp:sp>
    <dsp:sp modelId="{7E9BB67A-7AB0-47AE-9D94-369CCF1407BE}">
      <dsp:nvSpPr>
        <dsp:cNvPr id="0" name=""/>
        <dsp:cNvSpPr/>
      </dsp:nvSpPr>
      <dsp:spPr>
        <a:xfrm>
          <a:off x="1850207" y="415608"/>
          <a:ext cx="1680794" cy="1008476"/>
        </a:xfrm>
        <a:prstGeom prst="rect">
          <a:avLst/>
        </a:prstGeom>
        <a:solidFill>
          <a:schemeClr val="accent2">
            <a:hueOff val="429574"/>
            <a:satOff val="-1233"/>
            <a:lumOff val="-1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Notifiche </a:t>
          </a:r>
          <a:r>
            <a:rPr lang="it-IT" sz="1400" kern="1200" dirty="0" err="1"/>
            <a:t>push</a:t>
          </a:r>
          <a:r>
            <a:rPr lang="it-IT" sz="1400" kern="1200" dirty="0"/>
            <a:t> ai clienti quando i prodotti cercati sono disponibili</a:t>
          </a:r>
          <a:endParaRPr lang="en-US" sz="1400" kern="1200" dirty="0"/>
        </a:p>
      </dsp:txBody>
      <dsp:txXfrm>
        <a:off x="1850207" y="415608"/>
        <a:ext cx="1680794" cy="1008476"/>
      </dsp:txXfrm>
    </dsp:sp>
    <dsp:sp modelId="{0352DF85-9DEC-4256-94D1-C3F2A4CD70D7}">
      <dsp:nvSpPr>
        <dsp:cNvPr id="0" name=""/>
        <dsp:cNvSpPr/>
      </dsp:nvSpPr>
      <dsp:spPr>
        <a:xfrm>
          <a:off x="3699080" y="415608"/>
          <a:ext cx="1680794" cy="1008476"/>
        </a:xfrm>
        <a:prstGeom prst="rect">
          <a:avLst/>
        </a:prstGeom>
        <a:solidFill>
          <a:schemeClr val="accent2">
            <a:hueOff val="859149"/>
            <a:satOff val="-2466"/>
            <a:lumOff val="-39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Sistema di promozioni geolocalizzate</a:t>
          </a:r>
          <a:endParaRPr lang="en-US" sz="1400" kern="1200"/>
        </a:p>
      </dsp:txBody>
      <dsp:txXfrm>
        <a:off x="3699080" y="415608"/>
        <a:ext cx="1680794" cy="1008476"/>
      </dsp:txXfrm>
    </dsp:sp>
    <dsp:sp modelId="{254B8249-B4BE-49B5-9929-260D6D4FED6A}">
      <dsp:nvSpPr>
        <dsp:cNvPr id="0" name=""/>
        <dsp:cNvSpPr/>
      </dsp:nvSpPr>
      <dsp:spPr>
        <a:xfrm>
          <a:off x="5547954" y="415608"/>
          <a:ext cx="1680794" cy="1008476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Programma fedeltà integrato digitale/fisico</a:t>
          </a:r>
          <a:endParaRPr lang="en-US" sz="1400" kern="1200"/>
        </a:p>
      </dsp:txBody>
      <dsp:txXfrm>
        <a:off x="5547954" y="415608"/>
        <a:ext cx="1680794" cy="1008476"/>
      </dsp:txXfrm>
    </dsp:sp>
    <dsp:sp modelId="{5DC28EB2-81CF-4980-BA19-A8F90A64947F}">
      <dsp:nvSpPr>
        <dsp:cNvPr id="0" name=""/>
        <dsp:cNvSpPr/>
      </dsp:nvSpPr>
      <dsp:spPr>
        <a:xfrm>
          <a:off x="7396827" y="415608"/>
          <a:ext cx="1680794" cy="1008476"/>
        </a:xfrm>
        <a:prstGeom prst="rect">
          <a:avLst/>
        </a:prstGeom>
        <a:solidFill>
          <a:schemeClr val="accent2">
            <a:hueOff val="1718297"/>
            <a:satOff val="-4931"/>
            <a:lumOff val="-78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Marketing automation per clienti inattivi</a:t>
          </a:r>
          <a:endParaRPr lang="en-US" sz="1400" kern="1200"/>
        </a:p>
      </dsp:txBody>
      <dsp:txXfrm>
        <a:off x="7396827" y="415608"/>
        <a:ext cx="1680794" cy="1008476"/>
      </dsp:txXfrm>
    </dsp:sp>
    <dsp:sp modelId="{76404819-350D-4D15-8BC3-195B4098059D}">
      <dsp:nvSpPr>
        <dsp:cNvPr id="0" name=""/>
        <dsp:cNvSpPr/>
      </dsp:nvSpPr>
      <dsp:spPr>
        <a:xfrm>
          <a:off x="9245701" y="415608"/>
          <a:ext cx="1680794" cy="1008476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Possibilità di creare offerte last-minute per prodotti in scadenza</a:t>
          </a:r>
          <a:endParaRPr lang="en-US" sz="1400" kern="1200"/>
        </a:p>
      </dsp:txBody>
      <dsp:txXfrm>
        <a:off x="9245701" y="415608"/>
        <a:ext cx="1680794" cy="1008476"/>
      </dsp:txXfrm>
    </dsp:sp>
    <dsp:sp modelId="{44E63068-7790-4AEB-BB59-E1E5588AEC45}">
      <dsp:nvSpPr>
        <dsp:cNvPr id="0" name=""/>
        <dsp:cNvSpPr/>
      </dsp:nvSpPr>
      <dsp:spPr>
        <a:xfrm>
          <a:off x="1333" y="1592164"/>
          <a:ext cx="1680794" cy="1008476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Efficienza Operativa</a:t>
          </a:r>
          <a:endParaRPr lang="en-US" sz="1400" kern="1200"/>
        </a:p>
      </dsp:txBody>
      <dsp:txXfrm>
        <a:off x="1333" y="1592164"/>
        <a:ext cx="1680794" cy="1008476"/>
      </dsp:txXfrm>
    </dsp:sp>
    <dsp:sp modelId="{F5B15810-76E0-48D8-8419-06CFD24D58F7}">
      <dsp:nvSpPr>
        <dsp:cNvPr id="0" name=""/>
        <dsp:cNvSpPr/>
      </dsp:nvSpPr>
      <dsp:spPr>
        <a:xfrm>
          <a:off x="1850207" y="1592164"/>
          <a:ext cx="1680794" cy="1008476"/>
        </a:xfrm>
        <a:prstGeom prst="rect">
          <a:avLst/>
        </a:prstGeom>
        <a:solidFill>
          <a:schemeClr val="accent2">
            <a:hueOff val="3007020"/>
            <a:satOff val="-8630"/>
            <a:lumOff val="-138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Riduzione dei costi di gestione del magazzino</a:t>
          </a:r>
          <a:endParaRPr lang="en-US" sz="1400" kern="1200"/>
        </a:p>
      </dsp:txBody>
      <dsp:txXfrm>
        <a:off x="1850207" y="1592164"/>
        <a:ext cx="1680794" cy="1008476"/>
      </dsp:txXfrm>
    </dsp:sp>
    <dsp:sp modelId="{1040174C-7A85-46C7-9E2D-261789BCDD0F}">
      <dsp:nvSpPr>
        <dsp:cNvPr id="0" name=""/>
        <dsp:cNvSpPr/>
      </dsp:nvSpPr>
      <dsp:spPr>
        <a:xfrm>
          <a:off x="3699080" y="1592164"/>
          <a:ext cx="1680794" cy="1008476"/>
        </a:xfrm>
        <a:prstGeom prst="rect">
          <a:avLst/>
        </a:prstGeom>
        <a:solidFill>
          <a:schemeClr val="accent2">
            <a:hueOff val="3436594"/>
            <a:satOff val="-9863"/>
            <a:lumOff val="-157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Diminuzione delle rimanenze di magazzino</a:t>
          </a:r>
          <a:endParaRPr lang="en-US" sz="1400" kern="1200"/>
        </a:p>
      </dsp:txBody>
      <dsp:txXfrm>
        <a:off x="3699080" y="1592164"/>
        <a:ext cx="1680794" cy="1008476"/>
      </dsp:txXfrm>
    </dsp:sp>
    <dsp:sp modelId="{2A7F2BA2-BFBA-4F19-8E85-08F7E2DF0BF8}">
      <dsp:nvSpPr>
        <dsp:cNvPr id="0" name=""/>
        <dsp:cNvSpPr/>
      </dsp:nvSpPr>
      <dsp:spPr>
        <a:xfrm>
          <a:off x="5547954" y="1592164"/>
          <a:ext cx="1680794" cy="1008476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Ottimizzazione dei prezzi in base alla domanda locale</a:t>
          </a:r>
          <a:endParaRPr lang="en-US" sz="1400" kern="1200"/>
        </a:p>
      </dsp:txBody>
      <dsp:txXfrm>
        <a:off x="5547954" y="1592164"/>
        <a:ext cx="1680794" cy="1008476"/>
      </dsp:txXfrm>
    </dsp:sp>
    <dsp:sp modelId="{DB2A8960-88AB-4CA2-A53E-76D37B37608D}">
      <dsp:nvSpPr>
        <dsp:cNvPr id="0" name=""/>
        <dsp:cNvSpPr/>
      </dsp:nvSpPr>
      <dsp:spPr>
        <a:xfrm>
          <a:off x="7396827" y="1592164"/>
          <a:ext cx="1680794" cy="1008476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Gestione automatizzata degli ordini e delle consegne</a:t>
          </a:r>
          <a:endParaRPr lang="en-US" sz="1400" kern="1200"/>
        </a:p>
      </dsp:txBody>
      <dsp:txXfrm>
        <a:off x="7396827" y="1592164"/>
        <a:ext cx="1680794" cy="1008476"/>
      </dsp:txXfrm>
    </dsp:sp>
    <dsp:sp modelId="{D92DB0C8-E25F-4084-8FB3-1008856BD4DE}">
      <dsp:nvSpPr>
        <dsp:cNvPr id="0" name=""/>
        <dsp:cNvSpPr/>
      </dsp:nvSpPr>
      <dsp:spPr>
        <a:xfrm>
          <a:off x="9245701" y="1592164"/>
          <a:ext cx="1680794" cy="1008476"/>
        </a:xfrm>
        <a:prstGeom prst="rect">
          <a:avLst/>
        </a:prstGeom>
        <a:solidFill>
          <a:schemeClr val="accent2">
            <a:hueOff val="4725317"/>
            <a:satOff val="-13562"/>
            <a:lumOff val="-217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Riduzione dei costi di marketing grazie al targeting locale</a:t>
          </a:r>
          <a:endParaRPr lang="en-US" sz="1400" kern="1200"/>
        </a:p>
      </dsp:txBody>
      <dsp:txXfrm>
        <a:off x="9245701" y="1592164"/>
        <a:ext cx="1680794" cy="1008476"/>
      </dsp:txXfrm>
    </dsp:sp>
    <dsp:sp modelId="{9BA78AE5-6B60-48C2-99D8-01FFE6318D58}">
      <dsp:nvSpPr>
        <dsp:cNvPr id="0" name=""/>
        <dsp:cNvSpPr/>
      </dsp:nvSpPr>
      <dsp:spPr>
        <a:xfrm>
          <a:off x="1850207" y="2768720"/>
          <a:ext cx="1680794" cy="1008476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Nuove Opportunità di Business</a:t>
          </a:r>
          <a:endParaRPr lang="en-US" sz="1400" kern="1200"/>
        </a:p>
      </dsp:txBody>
      <dsp:txXfrm>
        <a:off x="1850207" y="2768720"/>
        <a:ext cx="1680794" cy="1008476"/>
      </dsp:txXfrm>
    </dsp:sp>
    <dsp:sp modelId="{2F0E9B9E-5F46-47B0-8760-E93DC1150333}">
      <dsp:nvSpPr>
        <dsp:cNvPr id="0" name=""/>
        <dsp:cNvSpPr/>
      </dsp:nvSpPr>
      <dsp:spPr>
        <a:xfrm>
          <a:off x="3699080" y="2768720"/>
          <a:ext cx="1680794" cy="1008476"/>
        </a:xfrm>
        <a:prstGeom prst="rect">
          <a:avLst/>
        </a:prstGeom>
        <a:solidFill>
          <a:schemeClr val="accent2">
            <a:hueOff val="5584465"/>
            <a:satOff val="-16027"/>
            <a:lumOff val="-256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Accesso a nuovi segmenti di clientela (es. giovani digitali)</a:t>
          </a:r>
          <a:endParaRPr lang="en-US" sz="1400" kern="1200"/>
        </a:p>
      </dsp:txBody>
      <dsp:txXfrm>
        <a:off x="3699080" y="2768720"/>
        <a:ext cx="1680794" cy="1008476"/>
      </dsp:txXfrm>
    </dsp:sp>
    <dsp:sp modelId="{9F667E3B-7A73-4B5E-8359-6C18ECD1F526}">
      <dsp:nvSpPr>
        <dsp:cNvPr id="0" name=""/>
        <dsp:cNvSpPr/>
      </dsp:nvSpPr>
      <dsp:spPr>
        <a:xfrm>
          <a:off x="5547954" y="2768720"/>
          <a:ext cx="1680794" cy="1008476"/>
        </a:xfrm>
        <a:prstGeom prst="rect">
          <a:avLst/>
        </a:prstGeom>
        <a:solidFill>
          <a:schemeClr val="accent2">
            <a:hueOff val="6014040"/>
            <a:satOff val="-17260"/>
            <a:lumOff val="-276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Possibilità di vendere anche fuori dall'orario di apertura</a:t>
          </a:r>
          <a:endParaRPr lang="en-US" sz="1400" kern="1200"/>
        </a:p>
      </dsp:txBody>
      <dsp:txXfrm>
        <a:off x="5547954" y="2768720"/>
        <a:ext cx="1680794" cy="1008476"/>
      </dsp:txXfrm>
    </dsp:sp>
    <dsp:sp modelId="{81185750-3C0C-4972-B776-37ED25D7F4CB}">
      <dsp:nvSpPr>
        <dsp:cNvPr id="0" name=""/>
        <dsp:cNvSpPr/>
      </dsp:nvSpPr>
      <dsp:spPr>
        <a:xfrm>
          <a:off x="7396827" y="2768720"/>
          <a:ext cx="1680794" cy="100847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Cross-selling con altri commercianti locali</a:t>
          </a:r>
          <a:endParaRPr lang="en-US" sz="1400" kern="1200"/>
        </a:p>
      </dsp:txBody>
      <dsp:txXfrm>
        <a:off x="7396827" y="2768720"/>
        <a:ext cx="1680794" cy="1008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EEF5B-9DD0-62DB-2FD9-7405B8ACF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F9E66D-C14F-5425-4561-65AB6FE7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085C7F-516E-5F23-C2C1-0F7349D2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DB19A84-EBDF-87F6-3D18-2721D71E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1CFFB9-75E3-7CBA-1F66-B2010048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97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185BC7-720D-2B83-7781-DAF42D2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8920F3-FF9F-CE4E-61D5-E188021CD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C7474B-F8BC-CF8C-05A5-D0A2BF2A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87C244-F945-D6F3-F809-73C542DD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51201A-6CD7-5494-0D60-1EEFF1FA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060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932CA7-CCE9-1F41-33A5-ECC791269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4CDAD4-ED8A-8D30-68FC-0EB1D827B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711289-EC39-C4D8-0B74-30E0439A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CA9D6C-93D3-6F8E-0605-C8AF66F8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9683B4-F2A3-C62E-D33A-95FBA0BD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2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6D680F-F9B6-8328-9540-F60FF1A9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9962F-D5BB-77F6-BCDC-0A539A38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B007DA-1FCD-184A-0FFA-E4AF850F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85D6ED-D4DD-525C-3021-10383E72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70A6DE-BBED-E95D-4680-74CE7122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550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9D219-8838-E575-59DF-1F91B6CB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D97C75-65A6-75AD-DFBD-0ABBE48C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BF1C22-FC58-68EE-F8C4-F00E9185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B0FEBD-C929-7946-8748-408AEBC7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E3100B-EE64-9ACD-885A-6212637D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14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010DE-E958-AA3B-5B42-1FF47AE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0435C3-7240-7920-3BCB-77E3D770F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FF6825-0BB9-D6FC-790A-093B01234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DDFF64D-25D1-F7EF-E265-8C008551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97E6F2-D4D4-BDAA-59A9-FB0496F2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E2D64DF-D7B8-30FA-B0BB-2A2AC9DD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56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F3B41C-B76F-ED34-0494-F74C3593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5504CD-40A6-7728-4F4C-0FDD4790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C73BE6-6AE3-6CD7-8AE4-312947F69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D4A7861-92B8-A7F3-7AB3-39424F89B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18AD5D-BC15-949F-FB39-3E4027EF0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BBEF776-2712-AFE8-9E4E-46A063A5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6EA62FB-9C96-74BC-D878-BDCE4BE5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2C1EE5D-3D40-7551-81EA-68459F85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2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9B5BBF-B194-4655-02E0-48658BBF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956B1A0-6742-275E-FDE9-F541217C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A50704C-C464-E712-E397-04970BD6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90B2CCD-2DCF-E22F-9F22-742F28C8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40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E8C443-415C-EF13-0C65-79D79077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DCBFFF-6178-EC7D-E3BB-276E9B66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1012A3-E624-7A4D-7424-6340E94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503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52F9A-8941-B60F-EB24-6C4264DA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66F972-D2F6-E049-1220-3494592C5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1ECC5B-AABD-1B92-6998-629168BE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010AF9-FCA0-8A40-5B5E-003AD5D7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984D90-A6F1-FA14-CD23-6215E0D4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60BD00-ADD3-525A-AE8E-0FF1F9B9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3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B59E8-4F7F-5311-12F8-607B0358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16F6879-4784-C87C-0954-3C3B602B2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A91173-AD36-1CC0-D673-01DBC2497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BE4C5FC-EDF4-DA5D-0A84-DDE8B4C5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CBFDFE-97AB-D287-F651-F9EB2EED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95FC9E-70D8-EA99-5BDA-FAF3082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661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7F5E3D6-9327-265B-DEA5-A45BB006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D413871-1D93-FA11-9A92-D2D8010D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190468-3319-F552-59A8-311B08D9D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950F4-4E3A-4726-829D-18030F2883C1}" type="datetimeFigureOut">
              <a:rPr lang="it-IT" smtClean="0"/>
              <a:t>15/12/2024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E9D841-7EA4-374B-0DDB-EDA3E445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FECA9-E0E2-8B2F-2B64-8657E8257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E5710-7077-4238-B4B5-C228E95702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966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mixgio.pythonanywhere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D82754-FF74-245E-6947-7095729A554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1500"/>
              </a:spcAft>
            </a:pPr>
            <a:r>
              <a:rPr lang="en-US" sz="4800" b="1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AmaCity</a:t>
            </a:r>
            <a:br>
              <a:rPr lang="en-US" sz="4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4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Il </a:t>
            </a:r>
            <a:r>
              <a:rPr lang="en-US" sz="48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futuro</a:t>
            </a:r>
            <a:r>
              <a:rPr lang="en-US" sz="4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del </a:t>
            </a:r>
            <a:r>
              <a:rPr lang="en-US" sz="4800" b="0" i="0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commercio</a:t>
            </a:r>
            <a:r>
              <a:rPr lang="en-US" sz="4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locale Italiano</a:t>
            </a:r>
            <a:br>
              <a:rPr lang="en-US" sz="4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4197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5AFDFF3-7EDF-8357-8E79-07F98C7A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it-IT" sz="4000"/>
              <a:t>Il contesto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209FBB-B286-FD6D-0487-B7A3F7F2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37"/>
          <a:stretch/>
        </p:blipFill>
        <p:spPr>
          <a:xfrm>
            <a:off x="7075967" y="2271990"/>
            <a:ext cx="4170530" cy="2345913"/>
          </a:xfrm>
          <a:prstGeom prst="rect">
            <a:avLst/>
          </a:prstGeom>
        </p:spPr>
      </p:pic>
      <p:graphicFrame>
        <p:nvGraphicFramePr>
          <p:cNvPr id="5" name="CasellaDiTesto 2">
            <a:extLst>
              <a:ext uri="{FF2B5EF4-FFF2-40B4-BE49-F238E27FC236}">
                <a16:creationId xmlns:a16="http://schemas.microsoft.com/office/drawing/2014/main" id="{819AA138-483D-B855-5D7B-459DC32D2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349115"/>
              </p:ext>
            </p:extLst>
          </p:nvPr>
        </p:nvGraphicFramePr>
        <p:xfrm>
          <a:off x="1144923" y="2405894"/>
          <a:ext cx="5315189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58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F4E84E2-653D-2E23-BF76-5DF21D1A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84" y="64575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Proposta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asellaDiTesto 2">
            <a:extLst>
              <a:ext uri="{FF2B5EF4-FFF2-40B4-BE49-F238E27FC236}">
                <a16:creationId xmlns:a16="http://schemas.microsoft.com/office/drawing/2014/main" id="{08C0A218-FE17-EBC4-5BDE-E23E0C80B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775570"/>
              </p:ext>
            </p:extLst>
          </p:nvPr>
        </p:nvGraphicFramePr>
        <p:xfrm>
          <a:off x="5108535" y="489775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799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9BF6D86-C387-F2EF-4890-5BDFDC6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Vantaggio Competitivo</a:t>
            </a:r>
            <a:br>
              <a:rPr lang="en-US" sz="43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" name="Graphic 7" descr="Business Growth">
            <a:extLst>
              <a:ext uri="{FF2B5EF4-FFF2-40B4-BE49-F238E27FC236}">
                <a16:creationId xmlns:a16="http://schemas.microsoft.com/office/drawing/2014/main" id="{1CEF92FD-A3B0-32D4-4F1D-FCC4670FC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D6D2D5-1882-EEBF-F6FD-2AB1559F1359}"/>
              </a:ext>
            </a:extLst>
          </p:cNvPr>
          <p:cNvSpPr txBox="1"/>
          <p:nvPr/>
        </p:nvSpPr>
        <p:spPr>
          <a:xfrm>
            <a:off x="6510528" y="2990818"/>
            <a:ext cx="4685805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Rete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Capillare</a:t>
            </a:r>
            <a:b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Accesso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immediato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a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migliaia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di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punti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vendita</a:t>
            </a:r>
            <a:b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Presenza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nei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centri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storici</a:t>
            </a:r>
            <a:b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Integrazione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con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negozi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strutturati</a:t>
            </a:r>
            <a:endParaRPr lang="en-US" sz="17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Tecnologia</a:t>
            </a:r>
            <a:r>
              <a:rPr lang="en-US" sz="1700" b="1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1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Proprietaria</a:t>
            </a:r>
            <a:b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Sistema di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integrazione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con software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gestionali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e di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cassa</a:t>
            </a:r>
            <a:b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Piattaforma</a:t>
            </a: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scalabile</a:t>
            </a:r>
            <a:b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700" b="0" i="0" dirty="0">
                <a:solidFill>
                  <a:schemeClr val="tx1">
                    <a:alpha val="80000"/>
                  </a:schemeClr>
                </a:solidFill>
                <a:effectLst/>
              </a:rPr>
              <a:t>• API </a:t>
            </a:r>
            <a:r>
              <a:rPr lang="en-US" sz="1700" b="0" i="0" dirty="0" err="1">
                <a:solidFill>
                  <a:schemeClr val="tx1">
                    <a:alpha val="80000"/>
                  </a:schemeClr>
                </a:solidFill>
                <a:effectLst/>
              </a:rPr>
              <a:t>robuste</a:t>
            </a:r>
            <a:endParaRPr lang="en-US" sz="1700" b="0" i="0" dirty="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sz="1700" b="0" i="0" dirty="0"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48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79475DE-3861-91C6-3AFE-C034BE0C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Mercato Target</a:t>
            </a:r>
            <a:b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asellaDiTesto 2">
            <a:extLst>
              <a:ext uri="{FF2B5EF4-FFF2-40B4-BE49-F238E27FC236}">
                <a16:creationId xmlns:a16="http://schemas.microsoft.com/office/drawing/2014/main" id="{F24F180E-BECD-4990-43DA-BEC5655D3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5094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7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10B50EA-F760-5F1D-BBD9-8B0D526A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Modello</a:t>
            </a:r>
            <a:r>
              <a:rPr lang="en-US" sz="2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di Business</a:t>
            </a:r>
            <a:br>
              <a:rPr lang="en-US" sz="28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asellaDiTesto 2">
            <a:extLst>
              <a:ext uri="{FF2B5EF4-FFF2-40B4-BE49-F238E27FC236}">
                <a16:creationId xmlns:a16="http://schemas.microsoft.com/office/drawing/2014/main" id="{E2FA5B87-6C43-9A2B-DAA8-353C360544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48897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48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EA2682F-7644-9E98-6A14-4CA5CF8E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err="1">
                <a:solidFill>
                  <a:srgbClr val="FFFFFF"/>
                </a:solidFill>
              </a:rPr>
              <a:t>Ulteriori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vantaggi</a:t>
            </a:r>
            <a:r>
              <a:rPr lang="en-US" sz="4000" dirty="0">
                <a:solidFill>
                  <a:srgbClr val="FFFFFF"/>
                </a:solidFill>
              </a:rPr>
              <a:t> per i </a:t>
            </a:r>
            <a:r>
              <a:rPr lang="en-US" sz="4000" dirty="0" err="1">
                <a:solidFill>
                  <a:srgbClr val="FFFFFF"/>
                </a:solidFill>
              </a:rPr>
              <a:t>commercianti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CasellaDiTesto 5">
            <a:extLst>
              <a:ext uri="{FF2B5EF4-FFF2-40B4-BE49-F238E27FC236}">
                <a16:creationId xmlns:a16="http://schemas.microsoft.com/office/drawing/2014/main" id="{874D32E0-D094-299E-54A4-7C8C5F889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3953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83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7DBB1394-6692-6B47-16AF-30663A26E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72" y="1371600"/>
            <a:ext cx="11069655" cy="441190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6643EB0-DEDA-3143-479A-E0A2A40BD9B6}"/>
              </a:ext>
            </a:extLst>
          </p:cNvPr>
          <p:cNvSpPr txBox="1"/>
          <p:nvPr/>
        </p:nvSpPr>
        <p:spPr>
          <a:xfrm rot="20080953">
            <a:off x="992930" y="1380916"/>
            <a:ext cx="3159012" cy="92333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it-IT" sz="5400" dirty="0">
                <a:hlinkClick r:id="rId3"/>
              </a:rPr>
              <a:t>MOCK UP </a:t>
            </a:r>
            <a:endParaRPr lang="it-IT" sz="5400" dirty="0"/>
          </a:p>
        </p:txBody>
      </p:sp>
    </p:spTree>
    <p:extLst>
      <p:ext uri="{BB962C8B-B14F-4D97-AF65-F5344CB8AC3E}">
        <p14:creationId xmlns:p14="http://schemas.microsoft.com/office/powerpoint/2010/main" val="26853501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344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di Office</vt:lpstr>
      <vt:lpstr>AmaCity Il futuro del commercio locale Italiano </vt:lpstr>
      <vt:lpstr>Il contesto</vt:lpstr>
      <vt:lpstr>Proposta</vt:lpstr>
      <vt:lpstr>Vantaggio Competitivo </vt:lpstr>
      <vt:lpstr>Mercato Target </vt:lpstr>
      <vt:lpstr>Modello di Business </vt:lpstr>
      <vt:lpstr>Ulteriori vantaggi per i commercianti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amici</dc:creator>
  <cp:lastModifiedBy>giorgio amici</cp:lastModifiedBy>
  <cp:revision>3</cp:revision>
  <dcterms:created xsi:type="dcterms:W3CDTF">2024-12-15T08:44:16Z</dcterms:created>
  <dcterms:modified xsi:type="dcterms:W3CDTF">2024-12-15T10:00:22Z</dcterms:modified>
</cp:coreProperties>
</file>