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3" r:id="rId2"/>
    <p:sldId id="274" r:id="rId3"/>
    <p:sldId id="279" r:id="rId4"/>
    <p:sldId id="280" r:id="rId5"/>
    <p:sldId id="275" r:id="rId6"/>
    <p:sldId id="281" r:id="rId7"/>
    <p:sldId id="289" r:id="rId8"/>
    <p:sldId id="283" r:id="rId9"/>
    <p:sldId id="290" r:id="rId10"/>
    <p:sldId id="295" r:id="rId11"/>
    <p:sldId id="291" r:id="rId12"/>
    <p:sldId id="292" r:id="rId13"/>
    <p:sldId id="293" r:id="rId14"/>
    <p:sldId id="298" r:id="rId15"/>
    <p:sldId id="296" r:id="rId16"/>
    <p:sldId id="284" r:id="rId17"/>
    <p:sldId id="285" r:id="rId18"/>
    <p:sldId id="286" r:id="rId19"/>
    <p:sldId id="288" r:id="rId20"/>
    <p:sldId id="287" r:id="rId21"/>
    <p:sldId id="29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DCEB"/>
    <a:srgbClr val="FDE7F1"/>
    <a:srgbClr val="00359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0479A-7576-4C37-91A5-2104761E7E9E}" v="58" dt="2024-05-09T12:18:06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11" autoAdjust="0"/>
    <p:restoredTop sz="81942" autoAdjust="0"/>
  </p:normalViewPr>
  <p:slideViewPr>
    <p:cSldViewPr snapToGrid="0">
      <p:cViewPr varScale="1">
        <p:scale>
          <a:sx n="170" d="100"/>
          <a:sy n="170" d="100"/>
        </p:scale>
        <p:origin x="1248" y="13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76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chi AMAGATA" userId="a29539510ef25d15" providerId="LiveId" clId="{70DD71BD-11D2-40FB-996D-B68BE27D263C}"/>
    <pc:docChg chg="undo custSel modSld">
      <pc:chgData name="Daichi AMAGATA" userId="a29539510ef25d15" providerId="LiveId" clId="{70DD71BD-11D2-40FB-996D-B68BE27D263C}" dt="2024-02-13T01:47:47.854" v="181" actId="404"/>
      <pc:docMkLst>
        <pc:docMk/>
      </pc:docMkLst>
      <pc:sldChg chg="modSp mod">
        <pc:chgData name="Daichi AMAGATA" userId="a29539510ef25d15" providerId="LiveId" clId="{70DD71BD-11D2-40FB-996D-B68BE27D263C}" dt="2024-02-13T01:44:32.601" v="1" actId="1076"/>
        <pc:sldMkLst>
          <pc:docMk/>
          <pc:sldMk cId="2712121649" sldId="268"/>
        </pc:sldMkLst>
        <pc:spChg chg="mod">
          <ac:chgData name="Daichi AMAGATA" userId="a29539510ef25d15" providerId="LiveId" clId="{70DD71BD-11D2-40FB-996D-B68BE27D263C}" dt="2024-02-13T01:44:32.601" v="1" actId="1076"/>
          <ac:spMkLst>
            <pc:docMk/>
            <pc:sldMk cId="2712121649" sldId="268"/>
            <ac:spMk id="43" creationId="{3B9800E0-73BA-F999-4405-02280BDA8E4E}"/>
          </ac:spMkLst>
        </pc:spChg>
      </pc:sldChg>
      <pc:sldChg chg="addSp modSp mod">
        <pc:chgData name="Daichi AMAGATA" userId="a29539510ef25d15" providerId="LiveId" clId="{70DD71BD-11D2-40FB-996D-B68BE27D263C}" dt="2024-02-13T01:47:47.854" v="181" actId="404"/>
        <pc:sldMkLst>
          <pc:docMk/>
          <pc:sldMk cId="2412928077" sldId="269"/>
        </pc:sldMkLst>
        <pc:spChg chg="mod">
          <ac:chgData name="Daichi AMAGATA" userId="a29539510ef25d15" providerId="LiveId" clId="{70DD71BD-11D2-40FB-996D-B68BE27D263C}" dt="2024-02-13T01:45:30.614" v="62" actId="1035"/>
          <ac:spMkLst>
            <pc:docMk/>
            <pc:sldMk cId="2412928077" sldId="269"/>
            <ac:spMk id="3" creationId="{528E0D57-4671-2AC4-1F48-EB44E6152647}"/>
          </ac:spMkLst>
        </pc:spChg>
        <pc:spChg chg="mod">
          <ac:chgData name="Daichi AMAGATA" userId="a29539510ef25d15" providerId="LiveId" clId="{70DD71BD-11D2-40FB-996D-B68BE27D263C}" dt="2024-02-13T01:47:37.197" v="180" actId="404"/>
          <ac:spMkLst>
            <pc:docMk/>
            <pc:sldMk cId="2412928077" sldId="269"/>
            <ac:spMk id="5" creationId="{F75E28C6-D302-8D35-BA63-CEB4D425FD67}"/>
          </ac:spMkLst>
        </pc:spChg>
        <pc:spChg chg="mod">
          <ac:chgData name="Daichi AMAGATA" userId="a29539510ef25d15" providerId="LiveId" clId="{70DD71BD-11D2-40FB-996D-B68BE27D263C}" dt="2024-02-13T01:45:30.614" v="62" actId="1035"/>
          <ac:spMkLst>
            <pc:docMk/>
            <pc:sldMk cId="2412928077" sldId="269"/>
            <ac:spMk id="6" creationId="{A86F13B8-F190-5D54-367C-6C473C05C1B5}"/>
          </ac:spMkLst>
        </pc:spChg>
        <pc:spChg chg="mod">
          <ac:chgData name="Daichi AMAGATA" userId="a29539510ef25d15" providerId="LiveId" clId="{70DD71BD-11D2-40FB-996D-B68BE27D263C}" dt="2024-02-13T01:45:30.614" v="62" actId="1035"/>
          <ac:spMkLst>
            <pc:docMk/>
            <pc:sldMk cId="2412928077" sldId="269"/>
            <ac:spMk id="7" creationId="{3970713A-9158-F01A-1790-9F216EF5DA18}"/>
          </ac:spMkLst>
        </pc:spChg>
        <pc:spChg chg="mod">
          <ac:chgData name="Daichi AMAGATA" userId="a29539510ef25d15" providerId="LiveId" clId="{70DD71BD-11D2-40FB-996D-B68BE27D263C}" dt="2024-02-13T01:45:30.614" v="62" actId="1035"/>
          <ac:spMkLst>
            <pc:docMk/>
            <pc:sldMk cId="2412928077" sldId="269"/>
            <ac:spMk id="8" creationId="{49572883-7D58-D8CB-3A9E-FD80D6092F8D}"/>
          </ac:spMkLst>
        </pc:spChg>
        <pc:spChg chg="mod">
          <ac:chgData name="Daichi AMAGATA" userId="a29539510ef25d15" providerId="LiveId" clId="{70DD71BD-11D2-40FB-996D-B68BE27D263C}" dt="2024-02-13T01:46:20.775" v="74" actId="1035"/>
          <ac:spMkLst>
            <pc:docMk/>
            <pc:sldMk cId="2412928077" sldId="269"/>
            <ac:spMk id="9" creationId="{4E18480A-1201-82B9-7F94-0CB9C78BF118}"/>
          </ac:spMkLst>
        </pc:spChg>
        <pc:spChg chg="mod">
          <ac:chgData name="Daichi AMAGATA" userId="a29539510ef25d15" providerId="LiveId" clId="{70DD71BD-11D2-40FB-996D-B68BE27D263C}" dt="2024-02-13T01:45:30.614" v="62" actId="1035"/>
          <ac:spMkLst>
            <pc:docMk/>
            <pc:sldMk cId="2412928077" sldId="269"/>
            <ac:spMk id="10" creationId="{361237C4-D290-EBF3-7B34-3CA4DAF05F39}"/>
          </ac:spMkLst>
        </pc:spChg>
        <pc:spChg chg="mod">
          <ac:chgData name="Daichi AMAGATA" userId="a29539510ef25d15" providerId="LiveId" clId="{70DD71BD-11D2-40FB-996D-B68BE27D263C}" dt="2024-02-13T01:47:47.854" v="181" actId="404"/>
          <ac:spMkLst>
            <pc:docMk/>
            <pc:sldMk cId="2412928077" sldId="269"/>
            <ac:spMk id="11" creationId="{D5B61B91-CBA6-1A5A-DCDD-914D1CB198B0}"/>
          </ac:spMkLst>
        </pc:spChg>
        <pc:spChg chg="mod">
          <ac:chgData name="Daichi AMAGATA" userId="a29539510ef25d15" providerId="LiveId" clId="{70DD71BD-11D2-40FB-996D-B68BE27D263C}" dt="2024-02-13T01:45:03.764" v="49" actId="1035"/>
          <ac:spMkLst>
            <pc:docMk/>
            <pc:sldMk cId="2412928077" sldId="269"/>
            <ac:spMk id="12" creationId="{631B6D28-BA1D-D8ED-9DF1-7B7818893495}"/>
          </ac:spMkLst>
        </pc:spChg>
        <pc:spChg chg="mod">
          <ac:chgData name="Daichi AMAGATA" userId="a29539510ef25d15" providerId="LiveId" clId="{70DD71BD-11D2-40FB-996D-B68BE27D263C}" dt="2024-02-13T01:45:03.764" v="49" actId="1035"/>
          <ac:spMkLst>
            <pc:docMk/>
            <pc:sldMk cId="2412928077" sldId="269"/>
            <ac:spMk id="13" creationId="{47D3E01F-35F3-3ACB-D800-3E22C1ACA244}"/>
          </ac:spMkLst>
        </pc:spChg>
        <pc:spChg chg="mod">
          <ac:chgData name="Daichi AMAGATA" userId="a29539510ef25d15" providerId="LiveId" clId="{70DD71BD-11D2-40FB-996D-B68BE27D263C}" dt="2024-02-13T01:45:03.764" v="49" actId="1035"/>
          <ac:spMkLst>
            <pc:docMk/>
            <pc:sldMk cId="2412928077" sldId="269"/>
            <ac:spMk id="14" creationId="{9AA011E7-6E52-C7E5-9867-2712647A1911}"/>
          </ac:spMkLst>
        </pc:spChg>
        <pc:spChg chg="mod">
          <ac:chgData name="Daichi AMAGATA" userId="a29539510ef25d15" providerId="LiveId" clId="{70DD71BD-11D2-40FB-996D-B68BE27D263C}" dt="2024-02-13T01:45:03.764" v="49" actId="1035"/>
          <ac:spMkLst>
            <pc:docMk/>
            <pc:sldMk cId="2412928077" sldId="269"/>
            <ac:spMk id="15" creationId="{83133BC8-5B55-5629-4A0A-D504A11E6002}"/>
          </ac:spMkLst>
        </pc:spChg>
        <pc:spChg chg="mod">
          <ac:chgData name="Daichi AMAGATA" userId="a29539510ef25d15" providerId="LiveId" clId="{70DD71BD-11D2-40FB-996D-B68BE27D263C}" dt="2024-02-13T01:45:03.764" v="49" actId="1035"/>
          <ac:spMkLst>
            <pc:docMk/>
            <pc:sldMk cId="2412928077" sldId="269"/>
            <ac:spMk id="16" creationId="{C055C773-D366-370C-3031-D21B9F3229CF}"/>
          </ac:spMkLst>
        </pc:spChg>
        <pc:spChg chg="mod">
          <ac:chgData name="Daichi AMAGATA" userId="a29539510ef25d15" providerId="LiveId" clId="{70DD71BD-11D2-40FB-996D-B68BE27D263C}" dt="2024-02-13T01:45:03.764" v="49" actId="1035"/>
          <ac:spMkLst>
            <pc:docMk/>
            <pc:sldMk cId="2412928077" sldId="269"/>
            <ac:spMk id="17" creationId="{E2F504B6-C0E0-F94C-9238-6A5C1BA7B602}"/>
          </ac:spMkLst>
        </pc:spChg>
        <pc:spChg chg="mod">
          <ac:chgData name="Daichi AMAGATA" userId="a29539510ef25d15" providerId="LiveId" clId="{70DD71BD-11D2-40FB-996D-B68BE27D263C}" dt="2024-02-13T01:45:03.764" v="49" actId="1035"/>
          <ac:spMkLst>
            <pc:docMk/>
            <pc:sldMk cId="2412928077" sldId="269"/>
            <ac:spMk id="18" creationId="{FC914C87-B17D-1A61-A990-83941AE64FA7}"/>
          </ac:spMkLst>
        </pc:spChg>
        <pc:spChg chg="mod">
          <ac:chgData name="Daichi AMAGATA" userId="a29539510ef25d15" providerId="LiveId" clId="{70DD71BD-11D2-40FB-996D-B68BE27D263C}" dt="2024-02-13T01:45:03.764" v="49" actId="1035"/>
          <ac:spMkLst>
            <pc:docMk/>
            <pc:sldMk cId="2412928077" sldId="269"/>
            <ac:spMk id="19" creationId="{5C943900-BA6B-2BB7-7537-0ABF143C2F67}"/>
          </ac:spMkLst>
        </pc:spChg>
        <pc:spChg chg="add mod">
          <ac:chgData name="Daichi AMAGATA" userId="a29539510ef25d15" providerId="LiveId" clId="{70DD71BD-11D2-40FB-996D-B68BE27D263C}" dt="2024-02-13T01:46:52.885" v="130" actId="20577"/>
          <ac:spMkLst>
            <pc:docMk/>
            <pc:sldMk cId="2412928077" sldId="269"/>
            <ac:spMk id="20" creationId="{918B5665-FF0C-CC18-C5C1-C85E91BCEF98}"/>
          </ac:spMkLst>
        </pc:spChg>
      </pc:sldChg>
    </pc:docChg>
  </pc:docChgLst>
  <pc:docChgLst>
    <pc:chgData name="Daichi AMAGATA" userId="a29539510ef25d15" providerId="LiveId" clId="{5F30479A-7576-4C37-91A5-2104761E7E9E}"/>
    <pc:docChg chg="undo custSel modSld">
      <pc:chgData name="Daichi AMAGATA" userId="a29539510ef25d15" providerId="LiveId" clId="{5F30479A-7576-4C37-91A5-2104761E7E9E}" dt="2024-05-09T12:23:18.221" v="5248" actId="20577"/>
      <pc:docMkLst>
        <pc:docMk/>
      </pc:docMkLst>
      <pc:sldChg chg="modSp mod">
        <pc:chgData name="Daichi AMAGATA" userId="a29539510ef25d15" providerId="LiveId" clId="{5F30479A-7576-4C37-91A5-2104761E7E9E}" dt="2024-04-08T01:08:27.861" v="307" actId="20577"/>
        <pc:sldMkLst>
          <pc:docMk/>
          <pc:sldMk cId="2864264328" sldId="274"/>
        </pc:sldMkLst>
        <pc:spChg chg="mod">
          <ac:chgData name="Daichi AMAGATA" userId="a29539510ef25d15" providerId="LiveId" clId="{5F30479A-7576-4C37-91A5-2104761E7E9E}" dt="2024-04-08T01:07:41.731" v="300" actId="20577"/>
          <ac:spMkLst>
            <pc:docMk/>
            <pc:sldMk cId="2864264328" sldId="274"/>
            <ac:spMk id="6" creationId="{9C4EFB1F-1B61-D8C5-4ED1-708DC6ACCC33}"/>
          </ac:spMkLst>
        </pc:spChg>
        <pc:spChg chg="mod">
          <ac:chgData name="Daichi AMAGATA" userId="a29539510ef25d15" providerId="LiveId" clId="{5F30479A-7576-4C37-91A5-2104761E7E9E}" dt="2024-04-08T01:08:27.861" v="307" actId="20577"/>
          <ac:spMkLst>
            <pc:docMk/>
            <pc:sldMk cId="2864264328" sldId="274"/>
            <ac:spMk id="175" creationId="{40EC32FD-795D-E333-D72E-166441AECEC5}"/>
          </ac:spMkLst>
        </pc:spChg>
      </pc:sldChg>
      <pc:sldChg chg="modSp mod">
        <pc:chgData name="Daichi AMAGATA" userId="a29539510ef25d15" providerId="LiveId" clId="{5F30479A-7576-4C37-91A5-2104761E7E9E}" dt="2024-04-01T12:47:51.085" v="31" actId="6549"/>
        <pc:sldMkLst>
          <pc:docMk/>
          <pc:sldMk cId="1776143676" sldId="275"/>
        </pc:sldMkLst>
        <pc:spChg chg="mod">
          <ac:chgData name="Daichi AMAGATA" userId="a29539510ef25d15" providerId="LiveId" clId="{5F30479A-7576-4C37-91A5-2104761E7E9E}" dt="2024-04-01T12:47:51.085" v="31" actId="6549"/>
          <ac:spMkLst>
            <pc:docMk/>
            <pc:sldMk cId="1776143676" sldId="275"/>
            <ac:spMk id="2" creationId="{4EB6BCC8-4A91-F38B-09DA-6189914D1A44}"/>
          </ac:spMkLst>
        </pc:spChg>
      </pc:sldChg>
      <pc:sldChg chg="addSp delSp modSp mod">
        <pc:chgData name="Daichi AMAGATA" userId="a29539510ef25d15" providerId="LiveId" clId="{5F30479A-7576-4C37-91A5-2104761E7E9E}" dt="2024-04-08T01:08:28.309" v="308" actId="20577"/>
        <pc:sldMkLst>
          <pc:docMk/>
          <pc:sldMk cId="3267629247" sldId="279"/>
        </pc:sldMkLst>
        <pc:spChg chg="add mod">
          <ac:chgData name="Daichi AMAGATA" userId="a29539510ef25d15" providerId="LiveId" clId="{5F30479A-7576-4C37-91A5-2104761E7E9E}" dt="2024-04-08T01:07:53.809" v="302"/>
          <ac:spMkLst>
            <pc:docMk/>
            <pc:sldMk cId="3267629247" sldId="279"/>
            <ac:spMk id="5" creationId="{95C0B5FC-D7FB-8102-CDDC-35B7F316F0F1}"/>
          </ac:spMkLst>
        </pc:spChg>
        <pc:spChg chg="del mod">
          <ac:chgData name="Daichi AMAGATA" userId="a29539510ef25d15" providerId="LiveId" clId="{5F30479A-7576-4C37-91A5-2104761E7E9E}" dt="2024-04-02T12:08:53.208" v="149" actId="478"/>
          <ac:spMkLst>
            <pc:docMk/>
            <pc:sldMk cId="3267629247" sldId="279"/>
            <ac:spMk id="6" creationId="{9C4EFB1F-1B61-D8C5-4ED1-708DC6ACCC33}"/>
          </ac:spMkLst>
        </pc:spChg>
        <pc:spChg chg="mod">
          <ac:chgData name="Daichi AMAGATA" userId="a29539510ef25d15" providerId="LiveId" clId="{5F30479A-7576-4C37-91A5-2104761E7E9E}" dt="2024-04-08T01:08:28.309" v="308" actId="20577"/>
          <ac:spMkLst>
            <pc:docMk/>
            <pc:sldMk cId="3267629247" sldId="279"/>
            <ac:spMk id="175" creationId="{40EC32FD-795D-E333-D72E-166441AECEC5}"/>
          </ac:spMkLst>
        </pc:spChg>
      </pc:sldChg>
      <pc:sldChg chg="modSp mod">
        <pc:chgData name="Daichi AMAGATA" userId="a29539510ef25d15" providerId="LiveId" clId="{5F30479A-7576-4C37-91A5-2104761E7E9E}" dt="2024-04-08T01:08:29.777" v="310" actId="6549"/>
        <pc:sldMkLst>
          <pc:docMk/>
          <pc:sldMk cId="1906208553" sldId="280"/>
        </pc:sldMkLst>
        <pc:spChg chg="mod">
          <ac:chgData name="Daichi AMAGATA" userId="a29539510ef25d15" providerId="LiveId" clId="{5F30479A-7576-4C37-91A5-2104761E7E9E}" dt="2024-04-01T12:47:12.428" v="30" actId="207"/>
          <ac:spMkLst>
            <pc:docMk/>
            <pc:sldMk cId="1906208553" sldId="280"/>
            <ac:spMk id="6" creationId="{9C4EFB1F-1B61-D8C5-4ED1-708DC6ACCC33}"/>
          </ac:spMkLst>
        </pc:spChg>
        <pc:spChg chg="mod">
          <ac:chgData name="Daichi AMAGATA" userId="a29539510ef25d15" providerId="LiveId" clId="{5F30479A-7576-4C37-91A5-2104761E7E9E}" dt="2024-04-08T01:08:29.036" v="309" actId="6549"/>
          <ac:spMkLst>
            <pc:docMk/>
            <pc:sldMk cId="1906208553" sldId="280"/>
            <ac:spMk id="45" creationId="{70B88F8D-97EE-A9EE-25CD-F52C1BF4108E}"/>
          </ac:spMkLst>
        </pc:spChg>
        <pc:spChg chg="mod">
          <ac:chgData name="Daichi AMAGATA" userId="a29539510ef25d15" providerId="LiveId" clId="{5F30479A-7576-4C37-91A5-2104761E7E9E}" dt="2024-04-08T01:08:29.777" v="310" actId="6549"/>
          <ac:spMkLst>
            <pc:docMk/>
            <pc:sldMk cId="1906208553" sldId="280"/>
            <ac:spMk id="175" creationId="{40EC32FD-795D-E333-D72E-166441AECEC5}"/>
          </ac:spMkLst>
        </pc:spChg>
      </pc:sldChg>
      <pc:sldChg chg="modSp mod">
        <pc:chgData name="Daichi AMAGATA" userId="a29539510ef25d15" providerId="LiveId" clId="{5F30479A-7576-4C37-91A5-2104761E7E9E}" dt="2024-04-06T00:12:04.063" v="290" actId="1076"/>
        <pc:sldMkLst>
          <pc:docMk/>
          <pc:sldMk cId="2470081814" sldId="281"/>
        </pc:sldMkLst>
        <pc:spChg chg="mod">
          <ac:chgData name="Daichi AMAGATA" userId="a29539510ef25d15" providerId="LiveId" clId="{5F30479A-7576-4C37-91A5-2104761E7E9E}" dt="2024-04-02T12:11:29.573" v="183" actId="404"/>
          <ac:spMkLst>
            <pc:docMk/>
            <pc:sldMk cId="2470081814" sldId="281"/>
            <ac:spMk id="7" creationId="{C7E114D7-D990-5D69-4809-510E0E7C88F7}"/>
          </ac:spMkLst>
        </pc:spChg>
        <pc:spChg chg="mod">
          <ac:chgData name="Daichi AMAGATA" userId="a29539510ef25d15" providerId="LiveId" clId="{5F30479A-7576-4C37-91A5-2104761E7E9E}" dt="2024-04-06T00:11:52.843" v="289" actId="14100"/>
          <ac:spMkLst>
            <pc:docMk/>
            <pc:sldMk cId="2470081814" sldId="281"/>
            <ac:spMk id="8" creationId="{1EEEB7E8-4FC5-C679-615A-5D64B125A696}"/>
          </ac:spMkLst>
        </pc:spChg>
        <pc:spChg chg="mod">
          <ac:chgData name="Daichi AMAGATA" userId="a29539510ef25d15" providerId="LiveId" clId="{5F30479A-7576-4C37-91A5-2104761E7E9E}" dt="2024-04-06T00:12:04.063" v="290" actId="1076"/>
          <ac:spMkLst>
            <pc:docMk/>
            <pc:sldMk cId="2470081814" sldId="281"/>
            <ac:spMk id="10" creationId="{A4D0C0DA-0E6A-D1D4-CC35-A8C911D1B6A5}"/>
          </ac:spMkLst>
        </pc:spChg>
        <pc:spChg chg="mod">
          <ac:chgData name="Daichi AMAGATA" userId="a29539510ef25d15" providerId="LiveId" clId="{5F30479A-7576-4C37-91A5-2104761E7E9E}" dt="2024-04-02T12:13:04.164" v="216" actId="207"/>
          <ac:spMkLst>
            <pc:docMk/>
            <pc:sldMk cId="2470081814" sldId="281"/>
            <ac:spMk id="13" creationId="{913D8E49-BF5D-F1F9-430D-35093AC8BBFF}"/>
          </ac:spMkLst>
        </pc:spChg>
      </pc:sldChg>
      <pc:sldChg chg="modSp mod">
        <pc:chgData name="Daichi AMAGATA" userId="a29539510ef25d15" providerId="LiveId" clId="{5F30479A-7576-4C37-91A5-2104761E7E9E}" dt="2024-04-08T01:09:18.963" v="313" actId="1035"/>
        <pc:sldMkLst>
          <pc:docMk/>
          <pc:sldMk cId="1183992376" sldId="283"/>
        </pc:sldMkLst>
        <pc:spChg chg="mod">
          <ac:chgData name="Daichi AMAGATA" userId="a29539510ef25d15" providerId="LiveId" clId="{5F30479A-7576-4C37-91A5-2104761E7E9E}" dt="2024-04-08T01:09:18.963" v="313" actId="1035"/>
          <ac:spMkLst>
            <pc:docMk/>
            <pc:sldMk cId="1183992376" sldId="283"/>
            <ac:spMk id="5" creationId="{A6FE9BD8-7DFC-0658-C29C-54BFE0B1505A}"/>
          </ac:spMkLst>
        </pc:spChg>
      </pc:sldChg>
      <pc:sldChg chg="modNotesTx">
        <pc:chgData name="Daichi AMAGATA" userId="a29539510ef25d15" providerId="LiveId" clId="{5F30479A-7576-4C37-91A5-2104761E7E9E}" dt="2024-05-09T12:08:02.162" v="3486" actId="20577"/>
        <pc:sldMkLst>
          <pc:docMk/>
          <pc:sldMk cId="1277370442" sldId="284"/>
        </pc:sldMkLst>
      </pc:sldChg>
      <pc:sldChg chg="modNotesTx">
        <pc:chgData name="Daichi AMAGATA" userId="a29539510ef25d15" providerId="LiveId" clId="{5F30479A-7576-4C37-91A5-2104761E7E9E}" dt="2024-05-09T12:10:55.325" v="3956" actId="20577"/>
        <pc:sldMkLst>
          <pc:docMk/>
          <pc:sldMk cId="3640341225" sldId="285"/>
        </pc:sldMkLst>
      </pc:sldChg>
      <pc:sldChg chg="modNotesTx">
        <pc:chgData name="Daichi AMAGATA" userId="a29539510ef25d15" providerId="LiveId" clId="{5F30479A-7576-4C37-91A5-2104761E7E9E}" dt="2024-05-09T12:12:22.108" v="4152" actId="20577"/>
        <pc:sldMkLst>
          <pc:docMk/>
          <pc:sldMk cId="1556953241" sldId="286"/>
        </pc:sldMkLst>
      </pc:sldChg>
      <pc:sldChg chg="addSp delSp modSp mod modNotesTx">
        <pc:chgData name="Daichi AMAGATA" userId="a29539510ef25d15" providerId="LiveId" clId="{5F30479A-7576-4C37-91A5-2104761E7E9E}" dt="2024-05-09T12:14:50.848" v="4580" actId="20577"/>
        <pc:sldMkLst>
          <pc:docMk/>
          <pc:sldMk cId="3772255350" sldId="287"/>
        </pc:sldMkLst>
        <pc:spChg chg="add del mod">
          <ac:chgData name="Daichi AMAGATA" userId="a29539510ef25d15" providerId="LiveId" clId="{5F30479A-7576-4C37-91A5-2104761E7E9E}" dt="2024-04-08T01:11:14.113" v="321" actId="478"/>
          <ac:spMkLst>
            <pc:docMk/>
            <pc:sldMk cId="3772255350" sldId="287"/>
            <ac:spMk id="3" creationId="{5FCEC7EA-6D24-547C-6669-C9247AE18D40}"/>
          </ac:spMkLst>
        </pc:spChg>
        <pc:spChg chg="mod">
          <ac:chgData name="Daichi AMAGATA" userId="a29539510ef25d15" providerId="LiveId" clId="{5F30479A-7576-4C37-91A5-2104761E7E9E}" dt="2024-04-02T12:13:35.329" v="219" actId="404"/>
          <ac:spMkLst>
            <pc:docMk/>
            <pc:sldMk cId="3772255350" sldId="287"/>
            <ac:spMk id="7" creationId="{C7E114D7-D990-5D69-4809-510E0E7C88F7}"/>
          </ac:spMkLst>
        </pc:spChg>
        <pc:spChg chg="del">
          <ac:chgData name="Daichi AMAGATA" userId="a29539510ef25d15" providerId="LiveId" clId="{5F30479A-7576-4C37-91A5-2104761E7E9E}" dt="2024-04-02T12:13:20.362" v="217" actId="478"/>
          <ac:spMkLst>
            <pc:docMk/>
            <pc:sldMk cId="3772255350" sldId="287"/>
            <ac:spMk id="8" creationId="{1EEEB7E8-4FC5-C679-615A-5D64B125A696}"/>
          </ac:spMkLst>
        </pc:spChg>
        <pc:spChg chg="add mod">
          <ac:chgData name="Daichi AMAGATA" userId="a29539510ef25d15" providerId="LiveId" clId="{5F30479A-7576-4C37-91A5-2104761E7E9E}" dt="2024-04-08T01:11:14.400" v="322"/>
          <ac:spMkLst>
            <pc:docMk/>
            <pc:sldMk cId="3772255350" sldId="287"/>
            <ac:spMk id="8" creationId="{A33778A1-F2A7-16F4-FEC5-A5054689ADAA}"/>
          </ac:spMkLst>
        </pc:spChg>
        <pc:spChg chg="add mod">
          <ac:chgData name="Daichi AMAGATA" userId="a29539510ef25d15" providerId="LiveId" clId="{5F30479A-7576-4C37-91A5-2104761E7E9E}" dt="2024-04-08T01:11:14.400" v="322"/>
          <ac:spMkLst>
            <pc:docMk/>
            <pc:sldMk cId="3772255350" sldId="287"/>
            <ac:spMk id="9" creationId="{35A434FE-82AD-D227-0336-B643601A4CFE}"/>
          </ac:spMkLst>
        </pc:spChg>
        <pc:spChg chg="del">
          <ac:chgData name="Daichi AMAGATA" userId="a29539510ef25d15" providerId="LiveId" clId="{5F30479A-7576-4C37-91A5-2104761E7E9E}" dt="2024-04-02T12:13:20.362" v="217" actId="478"/>
          <ac:spMkLst>
            <pc:docMk/>
            <pc:sldMk cId="3772255350" sldId="287"/>
            <ac:spMk id="9" creationId="{617E8AA7-B6F1-84DD-0362-81EF679D1285}"/>
          </ac:spMkLst>
        </pc:spChg>
        <pc:spChg chg="add mod">
          <ac:chgData name="Daichi AMAGATA" userId="a29539510ef25d15" providerId="LiveId" clId="{5F30479A-7576-4C37-91A5-2104761E7E9E}" dt="2024-04-08T01:11:14.400" v="322"/>
          <ac:spMkLst>
            <pc:docMk/>
            <pc:sldMk cId="3772255350" sldId="287"/>
            <ac:spMk id="10" creationId="{06CB8D66-7666-D199-4D47-E7C874110B9F}"/>
          </ac:spMkLst>
        </pc:spChg>
        <pc:spChg chg="del">
          <ac:chgData name="Daichi AMAGATA" userId="a29539510ef25d15" providerId="LiveId" clId="{5F30479A-7576-4C37-91A5-2104761E7E9E}" dt="2024-04-02T12:13:20.362" v="217" actId="478"/>
          <ac:spMkLst>
            <pc:docMk/>
            <pc:sldMk cId="3772255350" sldId="287"/>
            <ac:spMk id="10" creationId="{A4D0C0DA-0E6A-D1D4-CC35-A8C911D1B6A5}"/>
          </ac:spMkLst>
        </pc:spChg>
        <pc:spChg chg="del">
          <ac:chgData name="Daichi AMAGATA" userId="a29539510ef25d15" providerId="LiveId" clId="{5F30479A-7576-4C37-91A5-2104761E7E9E}" dt="2024-04-02T12:13:20.362" v="217" actId="478"/>
          <ac:spMkLst>
            <pc:docMk/>
            <pc:sldMk cId="3772255350" sldId="287"/>
            <ac:spMk id="11" creationId="{75FA96C5-06FE-FB58-3EDF-ACF22DD0764A}"/>
          </ac:spMkLst>
        </pc:spChg>
        <pc:spChg chg="del">
          <ac:chgData name="Daichi AMAGATA" userId="a29539510ef25d15" providerId="LiveId" clId="{5F30479A-7576-4C37-91A5-2104761E7E9E}" dt="2024-04-02T12:13:20.362" v="217" actId="478"/>
          <ac:spMkLst>
            <pc:docMk/>
            <pc:sldMk cId="3772255350" sldId="287"/>
            <ac:spMk id="12" creationId="{B805F3F4-1EF7-D972-7107-4E3296963C6F}"/>
          </ac:spMkLst>
        </pc:spChg>
        <pc:spChg chg="del">
          <ac:chgData name="Daichi AMAGATA" userId="a29539510ef25d15" providerId="LiveId" clId="{5F30479A-7576-4C37-91A5-2104761E7E9E}" dt="2024-04-02T12:13:20.362" v="217" actId="478"/>
          <ac:spMkLst>
            <pc:docMk/>
            <pc:sldMk cId="3772255350" sldId="287"/>
            <ac:spMk id="13" creationId="{913D8E49-BF5D-F1F9-430D-35093AC8BBFF}"/>
          </ac:spMkLst>
        </pc:spChg>
        <pc:spChg chg="add del mod">
          <ac:chgData name="Daichi AMAGATA" userId="a29539510ef25d15" providerId="LiveId" clId="{5F30479A-7576-4C37-91A5-2104761E7E9E}" dt="2024-04-08T01:11:14.113" v="321" actId="478"/>
          <ac:spMkLst>
            <pc:docMk/>
            <pc:sldMk cId="3772255350" sldId="287"/>
            <ac:spMk id="14" creationId="{2F68E272-13AC-77D4-C1E5-8FC77B51F64C}"/>
          </ac:spMkLst>
        </pc:spChg>
        <pc:spChg chg="add del mod">
          <ac:chgData name="Daichi AMAGATA" userId="a29539510ef25d15" providerId="LiveId" clId="{5F30479A-7576-4C37-91A5-2104761E7E9E}" dt="2024-04-08T01:11:14.113" v="321" actId="478"/>
          <ac:spMkLst>
            <pc:docMk/>
            <pc:sldMk cId="3772255350" sldId="287"/>
            <ac:spMk id="15" creationId="{9A01F323-599E-8BF2-B149-283FBFBDA63B}"/>
          </ac:spMkLst>
        </pc:spChg>
        <pc:spChg chg="add mod">
          <ac:chgData name="Daichi AMAGATA" userId="a29539510ef25d15" providerId="LiveId" clId="{5F30479A-7576-4C37-91A5-2104761E7E9E}" dt="2024-04-02T12:13:31.422" v="218"/>
          <ac:spMkLst>
            <pc:docMk/>
            <pc:sldMk cId="3772255350" sldId="287"/>
            <ac:spMk id="16" creationId="{16D6E7BF-FF10-E977-58EB-8AF68ACB7B96}"/>
          </ac:spMkLst>
        </pc:spChg>
        <pc:spChg chg="add mod">
          <ac:chgData name="Daichi AMAGATA" userId="a29539510ef25d15" providerId="LiveId" clId="{5F30479A-7576-4C37-91A5-2104761E7E9E}" dt="2024-04-02T12:13:31.422" v="218"/>
          <ac:spMkLst>
            <pc:docMk/>
            <pc:sldMk cId="3772255350" sldId="287"/>
            <ac:spMk id="17" creationId="{FBEFD2E3-CEE1-3479-EFA3-408CC8B666B5}"/>
          </ac:spMkLst>
        </pc:spChg>
        <pc:spChg chg="add mod">
          <ac:chgData name="Daichi AMAGATA" userId="a29539510ef25d15" providerId="LiveId" clId="{5F30479A-7576-4C37-91A5-2104761E7E9E}" dt="2024-04-02T12:13:31.422" v="218"/>
          <ac:spMkLst>
            <pc:docMk/>
            <pc:sldMk cId="3772255350" sldId="287"/>
            <ac:spMk id="18" creationId="{0038A547-C5ED-D82B-5DFE-0558CDA3E65B}"/>
          </ac:spMkLst>
        </pc:spChg>
      </pc:sldChg>
      <pc:sldChg chg="modNotesTx">
        <pc:chgData name="Daichi AMAGATA" userId="a29539510ef25d15" providerId="LiveId" clId="{5F30479A-7576-4C37-91A5-2104761E7E9E}" dt="2024-05-09T12:13:00.297" v="4238" actId="20577"/>
        <pc:sldMkLst>
          <pc:docMk/>
          <pc:sldMk cId="755955039" sldId="288"/>
        </pc:sldMkLst>
      </pc:sldChg>
      <pc:sldChg chg="modSp">
        <pc:chgData name="Daichi AMAGATA" userId="a29539510ef25d15" providerId="LiveId" clId="{5F30479A-7576-4C37-91A5-2104761E7E9E}" dt="2024-04-06T07:38:19.621" v="292" actId="5736"/>
        <pc:sldMkLst>
          <pc:docMk/>
          <pc:sldMk cId="2307567576" sldId="289"/>
        </pc:sldMkLst>
        <pc:spChg chg="mod">
          <ac:chgData name="Daichi AMAGATA" userId="a29539510ef25d15" providerId="LiveId" clId="{5F30479A-7576-4C37-91A5-2104761E7E9E}" dt="2024-04-06T07:38:19.621" v="292" actId="5736"/>
          <ac:spMkLst>
            <pc:docMk/>
            <pc:sldMk cId="2307567576" sldId="289"/>
            <ac:spMk id="3" creationId="{7F883D76-D7EC-E8B2-FE3E-1785F7673B8B}"/>
          </ac:spMkLst>
        </pc:spChg>
        <pc:spChg chg="mod">
          <ac:chgData name="Daichi AMAGATA" userId="a29539510ef25d15" providerId="LiveId" clId="{5F30479A-7576-4C37-91A5-2104761E7E9E}" dt="2024-04-06T07:38:19.621" v="292" actId="5736"/>
          <ac:spMkLst>
            <pc:docMk/>
            <pc:sldMk cId="2307567576" sldId="289"/>
            <ac:spMk id="11" creationId="{936BCC4C-9F5A-8DE8-753E-F86312D520B5}"/>
          </ac:spMkLst>
        </pc:spChg>
        <pc:spChg chg="mod">
          <ac:chgData name="Daichi AMAGATA" userId="a29539510ef25d15" providerId="LiveId" clId="{5F30479A-7576-4C37-91A5-2104761E7E9E}" dt="2024-04-06T07:38:19.621" v="292" actId="5736"/>
          <ac:spMkLst>
            <pc:docMk/>
            <pc:sldMk cId="2307567576" sldId="289"/>
            <ac:spMk id="12" creationId="{697BC8FF-18C7-6880-9055-2729726F2238}"/>
          </ac:spMkLst>
        </pc:spChg>
        <pc:spChg chg="mod">
          <ac:chgData name="Daichi AMAGATA" userId="a29539510ef25d15" providerId="LiveId" clId="{5F30479A-7576-4C37-91A5-2104761E7E9E}" dt="2024-04-06T07:38:19.621" v="292" actId="5736"/>
          <ac:spMkLst>
            <pc:docMk/>
            <pc:sldMk cId="2307567576" sldId="289"/>
            <ac:spMk id="13" creationId="{B5854777-92C2-4C33-E447-57C8D6E0FF49}"/>
          </ac:spMkLst>
        </pc:spChg>
        <pc:spChg chg="mod">
          <ac:chgData name="Daichi AMAGATA" userId="a29539510ef25d15" providerId="LiveId" clId="{5F30479A-7576-4C37-91A5-2104761E7E9E}" dt="2024-04-06T07:38:19.621" v="292" actId="5736"/>
          <ac:spMkLst>
            <pc:docMk/>
            <pc:sldMk cId="2307567576" sldId="289"/>
            <ac:spMk id="14" creationId="{421AED3E-6FB1-8D78-3F90-845EA9B0C97D}"/>
          </ac:spMkLst>
        </pc:spChg>
        <pc:spChg chg="mod">
          <ac:chgData name="Daichi AMAGATA" userId="a29539510ef25d15" providerId="LiveId" clId="{5F30479A-7576-4C37-91A5-2104761E7E9E}" dt="2024-04-06T07:38:19.621" v="292" actId="5736"/>
          <ac:spMkLst>
            <pc:docMk/>
            <pc:sldMk cId="2307567576" sldId="289"/>
            <ac:spMk id="16" creationId="{493D5C05-A7D0-F800-AA26-D81F1B28BFEB}"/>
          </ac:spMkLst>
        </pc:spChg>
        <pc:spChg chg="mod">
          <ac:chgData name="Daichi AMAGATA" userId="a29539510ef25d15" providerId="LiveId" clId="{5F30479A-7576-4C37-91A5-2104761E7E9E}" dt="2024-04-06T07:38:19.621" v="292" actId="5736"/>
          <ac:spMkLst>
            <pc:docMk/>
            <pc:sldMk cId="2307567576" sldId="289"/>
            <ac:spMk id="18" creationId="{A48F2331-C060-1E6F-76E9-5ECBA7F22313}"/>
          </ac:spMkLst>
        </pc:spChg>
        <pc:spChg chg="mod">
          <ac:chgData name="Daichi AMAGATA" userId="a29539510ef25d15" providerId="LiveId" clId="{5F30479A-7576-4C37-91A5-2104761E7E9E}" dt="2024-04-06T07:38:19.621" v="292" actId="5736"/>
          <ac:spMkLst>
            <pc:docMk/>
            <pc:sldMk cId="2307567576" sldId="289"/>
            <ac:spMk id="21" creationId="{59352B63-3CD5-6BC4-0817-B0B3E6D62E9D}"/>
          </ac:spMkLst>
        </pc:spChg>
        <pc:spChg chg="mod">
          <ac:chgData name="Daichi AMAGATA" userId="a29539510ef25d15" providerId="LiveId" clId="{5F30479A-7576-4C37-91A5-2104761E7E9E}" dt="2024-04-06T07:38:19.621" v="292" actId="5736"/>
          <ac:spMkLst>
            <pc:docMk/>
            <pc:sldMk cId="2307567576" sldId="289"/>
            <ac:spMk id="26" creationId="{332CE55E-DB82-BF9C-B99B-479E6C13A5ED}"/>
          </ac:spMkLst>
        </pc:spChg>
        <pc:spChg chg="mod">
          <ac:chgData name="Daichi AMAGATA" userId="a29539510ef25d15" providerId="LiveId" clId="{5F30479A-7576-4C37-91A5-2104761E7E9E}" dt="2024-04-06T07:38:19.621" v="292" actId="5736"/>
          <ac:spMkLst>
            <pc:docMk/>
            <pc:sldMk cId="2307567576" sldId="289"/>
            <ac:spMk id="28" creationId="{4169FE37-2E22-956A-0D51-1A3EFF52BB03}"/>
          </ac:spMkLst>
        </pc:spChg>
        <pc:spChg chg="mod">
          <ac:chgData name="Daichi AMAGATA" userId="a29539510ef25d15" providerId="LiveId" clId="{5F30479A-7576-4C37-91A5-2104761E7E9E}" dt="2024-04-06T07:38:19.621" v="292" actId="5736"/>
          <ac:spMkLst>
            <pc:docMk/>
            <pc:sldMk cId="2307567576" sldId="289"/>
            <ac:spMk id="30" creationId="{32D23428-7A4B-03C3-A03F-50E5F999AF67}"/>
          </ac:spMkLst>
        </pc:spChg>
        <pc:spChg chg="mod">
          <ac:chgData name="Daichi AMAGATA" userId="a29539510ef25d15" providerId="LiveId" clId="{5F30479A-7576-4C37-91A5-2104761E7E9E}" dt="2024-04-06T07:38:19.621" v="292" actId="5736"/>
          <ac:spMkLst>
            <pc:docMk/>
            <pc:sldMk cId="2307567576" sldId="289"/>
            <ac:spMk id="32" creationId="{4161C913-ECB6-77FD-0263-AE57AF1E8D19}"/>
          </ac:spMkLst>
        </pc:spChg>
        <pc:spChg chg="mod">
          <ac:chgData name="Daichi AMAGATA" userId="a29539510ef25d15" providerId="LiveId" clId="{5F30479A-7576-4C37-91A5-2104761E7E9E}" dt="2024-04-06T07:38:19.621" v="292" actId="5736"/>
          <ac:spMkLst>
            <pc:docMk/>
            <pc:sldMk cId="2307567576" sldId="289"/>
            <ac:spMk id="35" creationId="{49AA8C2E-9028-9301-A6D7-6EA57EFFDC0A}"/>
          </ac:spMkLst>
        </pc:spChg>
        <pc:spChg chg="mod">
          <ac:chgData name="Daichi AMAGATA" userId="a29539510ef25d15" providerId="LiveId" clId="{5F30479A-7576-4C37-91A5-2104761E7E9E}" dt="2024-04-06T07:38:19.621" v="292" actId="5736"/>
          <ac:spMkLst>
            <pc:docMk/>
            <pc:sldMk cId="2307567576" sldId="289"/>
            <ac:spMk id="36" creationId="{F2BF16DA-B52F-971B-1202-0501A9F806DD}"/>
          </ac:spMkLst>
        </pc:spChg>
        <pc:spChg chg="mod">
          <ac:chgData name="Daichi AMAGATA" userId="a29539510ef25d15" providerId="LiveId" clId="{5F30479A-7576-4C37-91A5-2104761E7E9E}" dt="2024-04-06T07:36:42.428" v="291" actId="20577"/>
          <ac:spMkLst>
            <pc:docMk/>
            <pc:sldMk cId="2307567576" sldId="289"/>
            <ac:spMk id="37" creationId="{E651A5DB-EB03-0FCB-749E-C3024CECD08E}"/>
          </ac:spMkLst>
        </pc:spChg>
        <pc:graphicFrameChg chg="mod">
          <ac:chgData name="Daichi AMAGATA" userId="a29539510ef25d15" providerId="LiveId" clId="{5F30479A-7576-4C37-91A5-2104761E7E9E}" dt="2024-04-06T07:38:19.621" v="292" actId="5736"/>
          <ac:graphicFrameMkLst>
            <pc:docMk/>
            <pc:sldMk cId="2307567576" sldId="289"/>
            <ac:graphicFrameMk id="33" creationId="{0E7C5BBD-B7D5-33CA-66FF-3783306E94B6}"/>
          </ac:graphicFrameMkLst>
        </pc:graphicFrameChg>
        <pc:cxnChg chg="mod">
          <ac:chgData name="Daichi AMAGATA" userId="a29539510ef25d15" providerId="LiveId" clId="{5F30479A-7576-4C37-91A5-2104761E7E9E}" dt="2024-04-06T07:38:19.621" v="292" actId="5736"/>
          <ac:cxnSpMkLst>
            <pc:docMk/>
            <pc:sldMk cId="2307567576" sldId="289"/>
            <ac:cxnSpMk id="15" creationId="{A26441B6-8D0A-6497-AB91-B00AD179139F}"/>
          </ac:cxnSpMkLst>
        </pc:cxnChg>
        <pc:cxnChg chg="mod">
          <ac:chgData name="Daichi AMAGATA" userId="a29539510ef25d15" providerId="LiveId" clId="{5F30479A-7576-4C37-91A5-2104761E7E9E}" dt="2024-04-06T07:38:19.621" v="292" actId="5736"/>
          <ac:cxnSpMkLst>
            <pc:docMk/>
            <pc:sldMk cId="2307567576" sldId="289"/>
            <ac:cxnSpMk id="17" creationId="{3637BC90-E2CF-0012-E30B-4F1A8983FBD2}"/>
          </ac:cxnSpMkLst>
        </pc:cxnChg>
        <pc:cxnChg chg="mod">
          <ac:chgData name="Daichi AMAGATA" userId="a29539510ef25d15" providerId="LiveId" clId="{5F30479A-7576-4C37-91A5-2104761E7E9E}" dt="2024-04-06T07:38:19.621" v="292" actId="5736"/>
          <ac:cxnSpMkLst>
            <pc:docMk/>
            <pc:sldMk cId="2307567576" sldId="289"/>
            <ac:cxnSpMk id="19" creationId="{2E151909-5F2C-08C4-85FA-95F6760080B4}"/>
          </ac:cxnSpMkLst>
        </pc:cxnChg>
        <pc:cxnChg chg="mod">
          <ac:chgData name="Daichi AMAGATA" userId="a29539510ef25d15" providerId="LiveId" clId="{5F30479A-7576-4C37-91A5-2104761E7E9E}" dt="2024-04-06T07:38:19.621" v="292" actId="5736"/>
          <ac:cxnSpMkLst>
            <pc:docMk/>
            <pc:sldMk cId="2307567576" sldId="289"/>
            <ac:cxnSpMk id="20" creationId="{13688717-2C26-B215-5C95-14FA8900B6DA}"/>
          </ac:cxnSpMkLst>
        </pc:cxnChg>
        <pc:cxnChg chg="mod">
          <ac:chgData name="Daichi AMAGATA" userId="a29539510ef25d15" providerId="LiveId" clId="{5F30479A-7576-4C37-91A5-2104761E7E9E}" dt="2024-04-06T07:38:19.621" v="292" actId="5736"/>
          <ac:cxnSpMkLst>
            <pc:docMk/>
            <pc:sldMk cId="2307567576" sldId="289"/>
            <ac:cxnSpMk id="22" creationId="{F64B3F3A-1B4C-09FC-0B44-E26B52237262}"/>
          </ac:cxnSpMkLst>
        </pc:cxnChg>
        <pc:cxnChg chg="mod">
          <ac:chgData name="Daichi AMAGATA" userId="a29539510ef25d15" providerId="LiveId" clId="{5F30479A-7576-4C37-91A5-2104761E7E9E}" dt="2024-04-06T07:38:19.621" v="292" actId="5736"/>
          <ac:cxnSpMkLst>
            <pc:docMk/>
            <pc:sldMk cId="2307567576" sldId="289"/>
            <ac:cxnSpMk id="23" creationId="{52A04F6B-74E9-47FA-98B0-DE9A9A4FF551}"/>
          </ac:cxnSpMkLst>
        </pc:cxnChg>
        <pc:cxnChg chg="mod">
          <ac:chgData name="Daichi AMAGATA" userId="a29539510ef25d15" providerId="LiveId" clId="{5F30479A-7576-4C37-91A5-2104761E7E9E}" dt="2024-04-06T07:38:19.621" v="292" actId="5736"/>
          <ac:cxnSpMkLst>
            <pc:docMk/>
            <pc:sldMk cId="2307567576" sldId="289"/>
            <ac:cxnSpMk id="24" creationId="{D49EDD24-0890-A77B-CAA7-5CC26B41EFCB}"/>
          </ac:cxnSpMkLst>
        </pc:cxnChg>
        <pc:cxnChg chg="mod">
          <ac:chgData name="Daichi AMAGATA" userId="a29539510ef25d15" providerId="LiveId" clId="{5F30479A-7576-4C37-91A5-2104761E7E9E}" dt="2024-04-06T07:38:19.621" v="292" actId="5736"/>
          <ac:cxnSpMkLst>
            <pc:docMk/>
            <pc:sldMk cId="2307567576" sldId="289"/>
            <ac:cxnSpMk id="25" creationId="{963E2814-E5C3-FBD8-9138-2FAB598C3B19}"/>
          </ac:cxnSpMkLst>
        </pc:cxnChg>
        <pc:cxnChg chg="mod">
          <ac:chgData name="Daichi AMAGATA" userId="a29539510ef25d15" providerId="LiveId" clId="{5F30479A-7576-4C37-91A5-2104761E7E9E}" dt="2024-04-06T07:38:19.621" v="292" actId="5736"/>
          <ac:cxnSpMkLst>
            <pc:docMk/>
            <pc:sldMk cId="2307567576" sldId="289"/>
            <ac:cxnSpMk id="27" creationId="{41D1DFF4-1136-E36D-A4CC-7BC9100980BF}"/>
          </ac:cxnSpMkLst>
        </pc:cxnChg>
        <pc:cxnChg chg="mod">
          <ac:chgData name="Daichi AMAGATA" userId="a29539510ef25d15" providerId="LiveId" clId="{5F30479A-7576-4C37-91A5-2104761E7E9E}" dt="2024-04-06T07:38:19.621" v="292" actId="5736"/>
          <ac:cxnSpMkLst>
            <pc:docMk/>
            <pc:sldMk cId="2307567576" sldId="289"/>
            <ac:cxnSpMk id="29" creationId="{DB7E6DDE-6CEA-450A-CC16-FACB98AF28EE}"/>
          </ac:cxnSpMkLst>
        </pc:cxnChg>
        <pc:cxnChg chg="mod">
          <ac:chgData name="Daichi AMAGATA" userId="a29539510ef25d15" providerId="LiveId" clId="{5F30479A-7576-4C37-91A5-2104761E7E9E}" dt="2024-04-06T07:38:19.621" v="292" actId="5736"/>
          <ac:cxnSpMkLst>
            <pc:docMk/>
            <pc:sldMk cId="2307567576" sldId="289"/>
            <ac:cxnSpMk id="31" creationId="{B8134BB1-9ACB-4BF1-93AD-D7CD6AC95BC5}"/>
          </ac:cxnSpMkLst>
        </pc:cxnChg>
        <pc:cxnChg chg="mod">
          <ac:chgData name="Daichi AMAGATA" userId="a29539510ef25d15" providerId="LiveId" clId="{5F30479A-7576-4C37-91A5-2104761E7E9E}" dt="2024-04-06T07:38:19.621" v="292" actId="5736"/>
          <ac:cxnSpMkLst>
            <pc:docMk/>
            <pc:sldMk cId="2307567576" sldId="289"/>
            <ac:cxnSpMk id="34" creationId="{37637307-A8B6-BF33-D671-BA59D372FC20}"/>
          </ac:cxnSpMkLst>
        </pc:cxnChg>
      </pc:sldChg>
      <pc:sldChg chg="modSp mod modNotesTx">
        <pc:chgData name="Daichi AMAGATA" userId="a29539510ef25d15" providerId="LiveId" clId="{5F30479A-7576-4C37-91A5-2104761E7E9E}" dt="2024-05-09T11:44:28.624" v="1217" actId="20577"/>
        <pc:sldMkLst>
          <pc:docMk/>
          <pc:sldMk cId="4193434218" sldId="291"/>
        </pc:sldMkLst>
        <pc:spChg chg="mod">
          <ac:chgData name="Daichi AMAGATA" userId="a29539510ef25d15" providerId="LiveId" clId="{5F30479A-7576-4C37-91A5-2104761E7E9E}" dt="2024-05-09T11:43:08.039" v="1113" actId="6549"/>
          <ac:spMkLst>
            <pc:docMk/>
            <pc:sldMk cId="4193434218" sldId="291"/>
            <ac:spMk id="5" creationId="{974774EB-24AF-F2AB-494B-1E120EB4C97F}"/>
          </ac:spMkLst>
        </pc:spChg>
      </pc:sldChg>
      <pc:sldChg chg="addSp delSp modSp mod modNotesTx">
        <pc:chgData name="Daichi AMAGATA" userId="a29539510ef25d15" providerId="LiveId" clId="{5F30479A-7576-4C37-91A5-2104761E7E9E}" dt="2024-05-09T11:54:31.241" v="2027" actId="20577"/>
        <pc:sldMkLst>
          <pc:docMk/>
          <pc:sldMk cId="411008369" sldId="292"/>
        </pc:sldMkLst>
        <pc:spChg chg="add mod">
          <ac:chgData name="Daichi AMAGATA" userId="a29539510ef25d15" providerId="LiveId" clId="{5F30479A-7576-4C37-91A5-2104761E7E9E}" dt="2024-05-09T11:48:22.310" v="1252" actId="1076"/>
          <ac:spMkLst>
            <pc:docMk/>
            <pc:sldMk cId="411008369" sldId="292"/>
            <ac:spMk id="95" creationId="{E429A87B-B85F-CB1F-7A84-4EDB3DB6C3CA}"/>
          </ac:spMkLst>
        </pc:spChg>
        <pc:spChg chg="add mod ord">
          <ac:chgData name="Daichi AMAGATA" userId="a29539510ef25d15" providerId="LiveId" clId="{5F30479A-7576-4C37-91A5-2104761E7E9E}" dt="2024-05-09T11:49:01.880" v="1266" actId="1076"/>
          <ac:spMkLst>
            <pc:docMk/>
            <pc:sldMk cId="411008369" sldId="292"/>
            <ac:spMk id="99" creationId="{8F5005C6-CC2F-A168-0F62-148A29641D6B}"/>
          </ac:spMkLst>
        </pc:spChg>
        <pc:spChg chg="add mod">
          <ac:chgData name="Daichi AMAGATA" userId="a29539510ef25d15" providerId="LiveId" clId="{5F30479A-7576-4C37-91A5-2104761E7E9E}" dt="2024-05-09T11:49:29.633" v="1274" actId="20577"/>
          <ac:spMkLst>
            <pc:docMk/>
            <pc:sldMk cId="411008369" sldId="292"/>
            <ac:spMk id="100" creationId="{764336F4-FBC7-4398-DA1B-91DFDC0B3931}"/>
          </ac:spMkLst>
        </pc:spChg>
        <pc:spChg chg="add del mod">
          <ac:chgData name="Daichi AMAGATA" userId="a29539510ef25d15" providerId="LiveId" clId="{5F30479A-7576-4C37-91A5-2104761E7E9E}" dt="2024-05-09T11:49:20.308" v="1269" actId="478"/>
          <ac:spMkLst>
            <pc:docMk/>
            <pc:sldMk cId="411008369" sldId="292"/>
            <ac:spMk id="104" creationId="{4B48B153-8A35-2470-7E64-555AD13D00E5}"/>
          </ac:spMkLst>
        </pc:spChg>
        <pc:cxnChg chg="add mod">
          <ac:chgData name="Daichi AMAGATA" userId="a29539510ef25d15" providerId="LiveId" clId="{5F30479A-7576-4C37-91A5-2104761E7E9E}" dt="2024-05-09T11:47:35.256" v="1231" actId="1582"/>
          <ac:cxnSpMkLst>
            <pc:docMk/>
            <pc:sldMk cId="411008369" sldId="292"/>
            <ac:cxnSpMk id="17" creationId="{8DFB8378-5A34-52AE-C573-63B1A1C69DEA}"/>
          </ac:cxnSpMkLst>
        </pc:cxnChg>
        <pc:cxnChg chg="add del">
          <ac:chgData name="Daichi AMAGATA" userId="a29539510ef25d15" providerId="LiveId" clId="{5F30479A-7576-4C37-91A5-2104761E7E9E}" dt="2024-05-09T11:48:32.655" v="1254" actId="478"/>
          <ac:cxnSpMkLst>
            <pc:docMk/>
            <pc:sldMk cId="411008369" sldId="292"/>
            <ac:cxnSpMk id="90" creationId="{61E1B393-29C3-F764-7D43-7E20303C91C1}"/>
          </ac:cxnSpMkLst>
        </pc:cxnChg>
        <pc:cxnChg chg="add mod">
          <ac:chgData name="Daichi AMAGATA" userId="a29539510ef25d15" providerId="LiveId" clId="{5F30479A-7576-4C37-91A5-2104761E7E9E}" dt="2024-05-09T11:47:32.442" v="1230" actId="1076"/>
          <ac:cxnSpMkLst>
            <pc:docMk/>
            <pc:sldMk cId="411008369" sldId="292"/>
            <ac:cxnSpMk id="92" creationId="{EC3374BE-E106-D13C-F970-44636AC61E0A}"/>
          </ac:cxnSpMkLst>
        </pc:cxnChg>
        <pc:cxnChg chg="add mod">
          <ac:chgData name="Daichi AMAGATA" userId="a29539510ef25d15" providerId="LiveId" clId="{5F30479A-7576-4C37-91A5-2104761E7E9E}" dt="2024-05-09T11:48:06.781" v="1237" actId="1076"/>
          <ac:cxnSpMkLst>
            <pc:docMk/>
            <pc:sldMk cId="411008369" sldId="292"/>
            <ac:cxnSpMk id="94" creationId="{88F64F9D-8A60-9EBB-B7C5-8DAA8BF0B812}"/>
          </ac:cxnSpMkLst>
        </pc:cxnChg>
        <pc:cxnChg chg="add mod">
          <ac:chgData name="Daichi AMAGATA" userId="a29539510ef25d15" providerId="LiveId" clId="{5F30479A-7576-4C37-91A5-2104761E7E9E}" dt="2024-05-09T11:48:27.678" v="1253"/>
          <ac:cxnSpMkLst>
            <pc:docMk/>
            <pc:sldMk cId="411008369" sldId="292"/>
            <ac:cxnSpMk id="96" creationId="{4AE61BB8-E15A-CDDC-A62D-18468F9680E4}"/>
          </ac:cxnSpMkLst>
        </pc:cxnChg>
        <pc:cxnChg chg="add mod">
          <ac:chgData name="Daichi AMAGATA" userId="a29539510ef25d15" providerId="LiveId" clId="{5F30479A-7576-4C37-91A5-2104761E7E9E}" dt="2024-05-09T11:48:27.678" v="1253"/>
          <ac:cxnSpMkLst>
            <pc:docMk/>
            <pc:sldMk cId="411008369" sldId="292"/>
            <ac:cxnSpMk id="97" creationId="{E7DE49F9-1A7F-FF0E-1431-3FBD64CCCA7C}"/>
          </ac:cxnSpMkLst>
        </pc:cxnChg>
        <pc:cxnChg chg="add mod">
          <ac:chgData name="Daichi AMAGATA" userId="a29539510ef25d15" providerId="LiveId" clId="{5F30479A-7576-4C37-91A5-2104761E7E9E}" dt="2024-05-09T11:48:59.060" v="1265" actId="1076"/>
          <ac:cxnSpMkLst>
            <pc:docMk/>
            <pc:sldMk cId="411008369" sldId="292"/>
            <ac:cxnSpMk id="98" creationId="{3E47A819-0903-9B07-9B04-2A8F3B108CAC}"/>
          </ac:cxnSpMkLst>
        </pc:cxnChg>
        <pc:cxnChg chg="add mod">
          <ac:chgData name="Daichi AMAGATA" userId="a29539510ef25d15" providerId="LiveId" clId="{5F30479A-7576-4C37-91A5-2104761E7E9E}" dt="2024-05-09T11:49:17.920" v="1268" actId="1076"/>
          <ac:cxnSpMkLst>
            <pc:docMk/>
            <pc:sldMk cId="411008369" sldId="292"/>
            <ac:cxnSpMk id="101" creationId="{3517DA13-6018-3A44-FF03-6542DE5D08BD}"/>
          </ac:cxnSpMkLst>
        </pc:cxnChg>
        <pc:cxnChg chg="add mod">
          <ac:chgData name="Daichi AMAGATA" userId="a29539510ef25d15" providerId="LiveId" clId="{5F30479A-7576-4C37-91A5-2104761E7E9E}" dt="2024-05-09T11:49:17.920" v="1268" actId="1076"/>
          <ac:cxnSpMkLst>
            <pc:docMk/>
            <pc:sldMk cId="411008369" sldId="292"/>
            <ac:cxnSpMk id="102" creationId="{7A1BFD11-EDAF-B2F1-E737-BAED4233F017}"/>
          </ac:cxnSpMkLst>
        </pc:cxnChg>
        <pc:cxnChg chg="add del mod">
          <ac:chgData name="Daichi AMAGATA" userId="a29539510ef25d15" providerId="LiveId" clId="{5F30479A-7576-4C37-91A5-2104761E7E9E}" dt="2024-05-09T11:49:21.031" v="1270" actId="478"/>
          <ac:cxnSpMkLst>
            <pc:docMk/>
            <pc:sldMk cId="411008369" sldId="292"/>
            <ac:cxnSpMk id="103" creationId="{CFD980B4-1753-A003-8216-6BE8BE6AFF9F}"/>
          </ac:cxnSpMkLst>
        </pc:cxnChg>
        <pc:cxnChg chg="add mod">
          <ac:chgData name="Daichi AMAGATA" userId="a29539510ef25d15" providerId="LiveId" clId="{5F30479A-7576-4C37-91A5-2104761E7E9E}" dt="2024-05-09T11:49:23.716" v="1271" actId="1076"/>
          <ac:cxnSpMkLst>
            <pc:docMk/>
            <pc:sldMk cId="411008369" sldId="292"/>
            <ac:cxnSpMk id="105" creationId="{F505A323-2BFB-FBEB-9B10-33D3CEC7590D}"/>
          </ac:cxnSpMkLst>
        </pc:cxnChg>
      </pc:sldChg>
      <pc:sldChg chg="modNotesTx">
        <pc:chgData name="Daichi AMAGATA" userId="a29539510ef25d15" providerId="LiveId" clId="{5F30479A-7576-4C37-91A5-2104761E7E9E}" dt="2024-05-09T11:59:19.449" v="2472" actId="20577"/>
        <pc:sldMkLst>
          <pc:docMk/>
          <pc:sldMk cId="1915564932" sldId="293"/>
        </pc:sldMkLst>
      </pc:sldChg>
      <pc:sldChg chg="addSp delSp modSp mod">
        <pc:chgData name="Daichi AMAGATA" userId="a29539510ef25d15" providerId="LiveId" clId="{5F30479A-7576-4C37-91A5-2104761E7E9E}" dt="2024-04-02T11:46:34.242" v="121" actId="1076"/>
        <pc:sldMkLst>
          <pc:docMk/>
          <pc:sldMk cId="3787387953" sldId="294"/>
        </pc:sldMkLst>
        <pc:spChg chg="mod">
          <ac:chgData name="Daichi AMAGATA" userId="a29539510ef25d15" providerId="LiveId" clId="{5F30479A-7576-4C37-91A5-2104761E7E9E}" dt="2024-04-02T11:31:31.827" v="33" actId="14100"/>
          <ac:spMkLst>
            <pc:docMk/>
            <pc:sldMk cId="3787387953" sldId="294"/>
            <ac:spMk id="3" creationId="{61E748F0-915E-D5D0-E77F-1022FBA221EE}"/>
          </ac:spMkLst>
        </pc:spChg>
        <pc:spChg chg="del mod">
          <ac:chgData name="Daichi AMAGATA" userId="a29539510ef25d15" providerId="LiveId" clId="{5F30479A-7576-4C37-91A5-2104761E7E9E}" dt="2024-04-02T11:46:12.948" v="103" actId="478"/>
          <ac:spMkLst>
            <pc:docMk/>
            <pc:sldMk cId="3787387953" sldId="294"/>
            <ac:spMk id="7" creationId="{E5207571-7B0F-1D9B-B94E-6FE3FE0DAA1B}"/>
          </ac:spMkLst>
        </pc:spChg>
        <pc:spChg chg="mod">
          <ac:chgData name="Daichi AMAGATA" userId="a29539510ef25d15" providerId="LiveId" clId="{5F30479A-7576-4C37-91A5-2104761E7E9E}" dt="2024-04-02T11:46:20.997" v="119" actId="1035"/>
          <ac:spMkLst>
            <pc:docMk/>
            <pc:sldMk cId="3787387953" sldId="294"/>
            <ac:spMk id="9" creationId="{684984E1-0F1A-2633-44EF-32CAA2B3E7BA}"/>
          </ac:spMkLst>
        </pc:spChg>
        <pc:spChg chg="mod">
          <ac:chgData name="Daichi AMAGATA" userId="a29539510ef25d15" providerId="LiveId" clId="{5F30479A-7576-4C37-91A5-2104761E7E9E}" dt="2024-04-02T11:46:20.997" v="119" actId="1035"/>
          <ac:spMkLst>
            <pc:docMk/>
            <pc:sldMk cId="3787387953" sldId="294"/>
            <ac:spMk id="10" creationId="{65A1F6F2-F571-F526-F6B1-D382226DD9FD}"/>
          </ac:spMkLst>
        </pc:spChg>
        <pc:spChg chg="mod">
          <ac:chgData name="Daichi AMAGATA" userId="a29539510ef25d15" providerId="LiveId" clId="{5F30479A-7576-4C37-91A5-2104761E7E9E}" dt="2024-04-02T11:46:20.997" v="119" actId="1035"/>
          <ac:spMkLst>
            <pc:docMk/>
            <pc:sldMk cId="3787387953" sldId="294"/>
            <ac:spMk id="11" creationId="{4CEE1CA6-F5E4-CD82-8267-2DA57438C922}"/>
          </ac:spMkLst>
        </pc:spChg>
        <pc:spChg chg="mod">
          <ac:chgData name="Daichi AMAGATA" userId="a29539510ef25d15" providerId="LiveId" clId="{5F30479A-7576-4C37-91A5-2104761E7E9E}" dt="2024-04-02T11:46:29.668" v="120" actId="1076"/>
          <ac:spMkLst>
            <pc:docMk/>
            <pc:sldMk cId="3787387953" sldId="294"/>
            <ac:spMk id="12" creationId="{6CD20673-1548-0560-CF6C-F01E75CB83CB}"/>
          </ac:spMkLst>
        </pc:spChg>
        <pc:spChg chg="add del mod">
          <ac:chgData name="Daichi AMAGATA" userId="a29539510ef25d15" providerId="LiveId" clId="{5F30479A-7576-4C37-91A5-2104761E7E9E}" dt="2024-04-02T11:44:03.725" v="42" actId="478"/>
          <ac:spMkLst>
            <pc:docMk/>
            <pc:sldMk cId="3787387953" sldId="294"/>
            <ac:spMk id="16" creationId="{0D4E3B28-99FC-88F2-6893-41A5723E1C96}"/>
          </ac:spMkLst>
        </pc:spChg>
        <pc:spChg chg="add mod">
          <ac:chgData name="Daichi AMAGATA" userId="a29539510ef25d15" providerId="LiveId" clId="{5F30479A-7576-4C37-91A5-2104761E7E9E}" dt="2024-04-02T11:45:57.035" v="98" actId="1076"/>
          <ac:spMkLst>
            <pc:docMk/>
            <pc:sldMk cId="3787387953" sldId="294"/>
            <ac:spMk id="18" creationId="{B860BDDE-AB50-99D7-1E5E-B8B04BBC5942}"/>
          </ac:spMkLst>
        </pc:spChg>
        <pc:picChg chg="mod">
          <ac:chgData name="Daichi AMAGATA" userId="a29539510ef25d15" providerId="LiveId" clId="{5F30479A-7576-4C37-91A5-2104761E7E9E}" dt="2024-04-02T11:46:34.242" v="121" actId="1076"/>
          <ac:picMkLst>
            <pc:docMk/>
            <pc:sldMk cId="3787387953" sldId="294"/>
            <ac:picMk id="14" creationId="{6B0062FE-6868-D371-3A98-D396103BFD39}"/>
          </ac:picMkLst>
        </pc:picChg>
        <pc:cxnChg chg="add mod">
          <ac:chgData name="Daichi AMAGATA" userId="a29539510ef25d15" providerId="LiveId" clId="{5F30479A-7576-4C37-91A5-2104761E7E9E}" dt="2024-04-02T11:46:04.276" v="102" actId="1036"/>
          <ac:cxnSpMkLst>
            <pc:docMk/>
            <pc:sldMk cId="3787387953" sldId="294"/>
            <ac:cxnSpMk id="8" creationId="{5FB0E655-AD73-703A-E287-8EC4EC5FF7A1}"/>
          </ac:cxnSpMkLst>
        </pc:cxnChg>
        <pc:cxnChg chg="add mod">
          <ac:chgData name="Daichi AMAGATA" userId="a29539510ef25d15" providerId="LiveId" clId="{5F30479A-7576-4C37-91A5-2104761E7E9E}" dt="2024-04-02T11:46:04.276" v="102" actId="1036"/>
          <ac:cxnSpMkLst>
            <pc:docMk/>
            <pc:sldMk cId="3787387953" sldId="294"/>
            <ac:cxnSpMk id="13" creationId="{6992EDBE-AF7E-6C8B-72D7-0F970228022D}"/>
          </ac:cxnSpMkLst>
        </pc:cxnChg>
        <pc:cxnChg chg="add mod">
          <ac:chgData name="Daichi AMAGATA" userId="a29539510ef25d15" providerId="LiveId" clId="{5F30479A-7576-4C37-91A5-2104761E7E9E}" dt="2024-04-02T11:46:04.276" v="102" actId="1036"/>
          <ac:cxnSpMkLst>
            <pc:docMk/>
            <pc:sldMk cId="3787387953" sldId="294"/>
            <ac:cxnSpMk id="15" creationId="{C86E680A-BE17-0471-DDB2-3A376B010795}"/>
          </ac:cxnSpMkLst>
        </pc:cxnChg>
        <pc:cxnChg chg="add mod">
          <ac:chgData name="Daichi AMAGATA" userId="a29539510ef25d15" providerId="LiveId" clId="{5F30479A-7576-4C37-91A5-2104761E7E9E}" dt="2024-04-02T11:46:01.442" v="100" actId="1035"/>
          <ac:cxnSpMkLst>
            <pc:docMk/>
            <pc:sldMk cId="3787387953" sldId="294"/>
            <ac:cxnSpMk id="17" creationId="{B737DBBA-7964-3E28-9F41-4265CCE5A052}"/>
          </ac:cxnSpMkLst>
        </pc:cxnChg>
      </pc:sldChg>
      <pc:sldChg chg="modNotesTx">
        <pc:chgData name="Daichi AMAGATA" userId="a29539510ef25d15" providerId="LiveId" clId="{5F30479A-7576-4C37-91A5-2104761E7E9E}" dt="2024-05-09T11:31:49.050" v="565" actId="20577"/>
        <pc:sldMkLst>
          <pc:docMk/>
          <pc:sldMk cId="186491818" sldId="295"/>
        </pc:sldMkLst>
      </pc:sldChg>
      <pc:sldChg chg="addSp delSp modSp mod modNotesTx">
        <pc:chgData name="Daichi AMAGATA" userId="a29539510ef25d15" providerId="LiveId" clId="{5F30479A-7576-4C37-91A5-2104761E7E9E}" dt="2024-05-09T12:23:18.221" v="5248" actId="20577"/>
        <pc:sldMkLst>
          <pc:docMk/>
          <pc:sldMk cId="927076886" sldId="296"/>
        </pc:sldMkLst>
        <pc:spChg chg="mod">
          <ac:chgData name="Daichi AMAGATA" userId="a29539510ef25d15" providerId="LiveId" clId="{5F30479A-7576-4C37-91A5-2104761E7E9E}" dt="2024-04-08T01:10:25.299" v="320" actId="20577"/>
          <ac:spMkLst>
            <pc:docMk/>
            <pc:sldMk cId="927076886" sldId="296"/>
            <ac:spMk id="2" creationId="{4BCD7B04-3E65-A62D-35F0-86D0BFBB8A13}"/>
          </ac:spMkLst>
        </pc:spChg>
        <pc:spChg chg="del">
          <ac:chgData name="Daichi AMAGATA" userId="a29539510ef25d15" providerId="LiveId" clId="{5F30479A-7576-4C37-91A5-2104761E7E9E}" dt="2024-04-02T12:14:29.098" v="220" actId="478"/>
          <ac:spMkLst>
            <pc:docMk/>
            <pc:sldMk cId="927076886" sldId="296"/>
            <ac:spMk id="3" creationId="{A61753C5-0751-D96D-FF90-2A6A26BC780F}"/>
          </ac:spMkLst>
        </pc:spChg>
        <pc:spChg chg="add mod">
          <ac:chgData name="Daichi AMAGATA" userId="a29539510ef25d15" providerId="LiveId" clId="{5F30479A-7576-4C37-91A5-2104761E7E9E}" dt="2024-04-02T12:18:04.778" v="270" actId="207"/>
          <ac:spMkLst>
            <pc:docMk/>
            <pc:sldMk cId="927076886" sldId="296"/>
            <ac:spMk id="5" creationId="{BAC61202-FD7E-0D7D-FC27-83ED133A872D}"/>
          </ac:spMkLst>
        </pc:spChg>
        <pc:spChg chg="mod">
          <ac:chgData name="Daichi AMAGATA" userId="a29539510ef25d15" providerId="LiveId" clId="{5F30479A-7576-4C37-91A5-2104761E7E9E}" dt="2024-05-09T12:18:06.675" v="4893" actId="20577"/>
          <ac:spMkLst>
            <pc:docMk/>
            <pc:sldMk cId="927076886" sldId="296"/>
            <ac:spMk id="79" creationId="{5E4A4F05-3C40-B576-0E42-CBB1B5B753F5}"/>
          </ac:spMkLst>
        </pc:spChg>
      </pc:sldChg>
      <pc:sldChg chg="modNotesTx">
        <pc:chgData name="Daichi AMAGATA" userId="a29539510ef25d15" providerId="LiveId" clId="{5F30479A-7576-4C37-91A5-2104761E7E9E}" dt="2024-05-09T12:05:08.368" v="3106" actId="20577"/>
        <pc:sldMkLst>
          <pc:docMk/>
          <pc:sldMk cId="4274868560" sldId="298"/>
        </pc:sldMkLst>
      </pc:sldChg>
    </pc:docChg>
  </pc:docChgLst>
  <pc:docChgLst>
    <pc:chgData name="Daichi AMAGATA" userId="a29539510ef25d15" providerId="LiveId" clId="{784D9FE8-1D07-467F-A523-39349546DB42}"/>
    <pc:docChg chg="undo custSel addSld delSld modSld modNotesMaster">
      <pc:chgData name="Daichi AMAGATA" userId="a29539510ef25d15" providerId="LiveId" clId="{784D9FE8-1D07-467F-A523-39349546DB42}" dt="2024-03-07T07:02:01.917" v="8753" actId="20577"/>
      <pc:docMkLst>
        <pc:docMk/>
      </pc:docMkLst>
      <pc:sldChg chg="modNotesTx">
        <pc:chgData name="Daichi AMAGATA" userId="a29539510ef25d15" providerId="LiveId" clId="{784D9FE8-1D07-467F-A523-39349546DB42}" dt="2024-03-07T06:01:33.918" v="5215" actId="20577"/>
        <pc:sldMkLst>
          <pc:docMk/>
          <pc:sldMk cId="4113171323" sldId="257"/>
        </pc:sldMkLst>
      </pc:sldChg>
      <pc:sldChg chg="modSp mod">
        <pc:chgData name="Daichi AMAGATA" userId="a29539510ef25d15" providerId="LiveId" clId="{784D9FE8-1D07-467F-A523-39349546DB42}" dt="2024-02-13T02:43:54.374" v="465"/>
        <pc:sldMkLst>
          <pc:docMk/>
          <pc:sldMk cId="2580802655" sldId="258"/>
        </pc:sldMkLst>
        <pc:spChg chg="mod">
          <ac:chgData name="Daichi AMAGATA" userId="a29539510ef25d15" providerId="LiveId" clId="{784D9FE8-1D07-467F-A523-39349546DB42}" dt="2024-02-13T02:43:54.374" v="465"/>
          <ac:spMkLst>
            <pc:docMk/>
            <pc:sldMk cId="2580802655" sldId="258"/>
            <ac:spMk id="5" creationId="{EBB80210-3375-838F-B945-F2131EBA3F40}"/>
          </ac:spMkLst>
        </pc:spChg>
      </pc:sldChg>
      <pc:sldChg chg="addSp delSp modSp mod modAnim modNotesTx">
        <pc:chgData name="Daichi AMAGATA" userId="a29539510ef25d15" providerId="LiveId" clId="{784D9FE8-1D07-467F-A523-39349546DB42}" dt="2024-03-07T06:11:53.375" v="6000" actId="20577"/>
        <pc:sldMkLst>
          <pc:docMk/>
          <pc:sldMk cId="1514296019" sldId="259"/>
        </pc:sldMkLst>
        <pc:spChg chg="mod">
          <ac:chgData name="Daichi AMAGATA" userId="a29539510ef25d15" providerId="LiveId" clId="{784D9FE8-1D07-467F-A523-39349546DB42}" dt="2024-02-13T03:55:44.124" v="620" actId="207"/>
          <ac:spMkLst>
            <pc:docMk/>
            <pc:sldMk cId="1514296019" sldId="259"/>
            <ac:spMk id="2" creationId="{E37DB2A1-F1FB-75FF-0A91-F5413CABCB5E}"/>
          </ac:spMkLst>
        </pc:spChg>
        <pc:spChg chg="add del mod">
          <ac:chgData name="Daichi AMAGATA" userId="a29539510ef25d15" providerId="LiveId" clId="{784D9FE8-1D07-467F-A523-39349546DB42}" dt="2024-02-13T02:20:39.653" v="70" actId="478"/>
          <ac:spMkLst>
            <pc:docMk/>
            <pc:sldMk cId="1514296019" sldId="259"/>
            <ac:spMk id="3" creationId="{4D415536-31AC-D828-074C-12CBD0678F9E}"/>
          </ac:spMkLst>
        </pc:spChg>
        <pc:spChg chg="mod">
          <ac:chgData name="Daichi AMAGATA" userId="a29539510ef25d15" providerId="LiveId" clId="{784D9FE8-1D07-467F-A523-39349546DB42}" dt="2024-02-13T02:18:53.069" v="5" actId="20577"/>
          <ac:spMkLst>
            <pc:docMk/>
            <pc:sldMk cId="1514296019" sldId="259"/>
            <ac:spMk id="5" creationId="{9147CF73-6597-7D16-1F84-DBB7412ED49E}"/>
          </ac:spMkLst>
        </pc:spChg>
        <pc:spChg chg="mod">
          <ac:chgData name="Daichi AMAGATA" userId="a29539510ef25d15" providerId="LiveId" clId="{784D9FE8-1D07-467F-A523-39349546DB42}" dt="2024-02-13T02:36:40.786" v="294" actId="14100"/>
          <ac:spMkLst>
            <pc:docMk/>
            <pc:sldMk cId="1514296019" sldId="259"/>
            <ac:spMk id="6" creationId="{9F9122AC-AED5-F29D-B656-8ED1531B9EC9}"/>
          </ac:spMkLst>
        </pc:spChg>
        <pc:spChg chg="add del mod">
          <ac:chgData name="Daichi AMAGATA" userId="a29539510ef25d15" providerId="LiveId" clId="{784D9FE8-1D07-467F-A523-39349546DB42}" dt="2024-02-13T02:20:56.215" v="78" actId="478"/>
          <ac:spMkLst>
            <pc:docMk/>
            <pc:sldMk cId="1514296019" sldId="259"/>
            <ac:spMk id="7" creationId="{DBE9DA0A-8DD1-B9A0-B173-BDFD8CAD47AF}"/>
          </ac:spMkLst>
        </pc:spChg>
        <pc:spChg chg="add mod">
          <ac:chgData name="Daichi AMAGATA" userId="a29539510ef25d15" providerId="LiveId" clId="{784D9FE8-1D07-467F-A523-39349546DB42}" dt="2024-02-13T02:21:10.058" v="91" actId="20577"/>
          <ac:spMkLst>
            <pc:docMk/>
            <pc:sldMk cId="1514296019" sldId="259"/>
            <ac:spMk id="8" creationId="{8ACA1A6C-D4A1-3A45-C84B-AC69F4BF0004}"/>
          </ac:spMkLst>
        </pc:spChg>
        <pc:spChg chg="add mod">
          <ac:chgData name="Daichi AMAGATA" userId="a29539510ef25d15" providerId="LiveId" clId="{784D9FE8-1D07-467F-A523-39349546DB42}" dt="2024-02-13T02:26:39.925" v="139" actId="1076"/>
          <ac:spMkLst>
            <pc:docMk/>
            <pc:sldMk cId="1514296019" sldId="259"/>
            <ac:spMk id="9" creationId="{F4A2C4E3-5327-C12D-7A44-0E870AECDE4F}"/>
          </ac:spMkLst>
        </pc:spChg>
        <pc:spChg chg="add mod">
          <ac:chgData name="Daichi AMAGATA" userId="a29539510ef25d15" providerId="LiveId" clId="{784D9FE8-1D07-467F-A523-39349546DB42}" dt="2024-02-13T02:57:24.364" v="510" actId="313"/>
          <ac:spMkLst>
            <pc:docMk/>
            <pc:sldMk cId="1514296019" sldId="259"/>
            <ac:spMk id="10" creationId="{6B1A9A75-CD98-B809-0E66-8BEF4DC2E165}"/>
          </ac:spMkLst>
        </pc:spChg>
        <pc:spChg chg="add mod">
          <ac:chgData name="Daichi AMAGATA" userId="a29539510ef25d15" providerId="LiveId" clId="{784D9FE8-1D07-467F-A523-39349546DB42}" dt="2024-02-13T02:33:08.028" v="193" actId="1076"/>
          <ac:spMkLst>
            <pc:docMk/>
            <pc:sldMk cId="1514296019" sldId="259"/>
            <ac:spMk id="11" creationId="{5800104B-1CBE-4D6B-2146-22C75DA48760}"/>
          </ac:spMkLst>
        </pc:spChg>
        <pc:spChg chg="add mod">
          <ac:chgData name="Daichi AMAGATA" userId="a29539510ef25d15" providerId="LiveId" clId="{784D9FE8-1D07-467F-A523-39349546DB42}" dt="2024-02-13T02:43:29.564" v="456" actId="207"/>
          <ac:spMkLst>
            <pc:docMk/>
            <pc:sldMk cId="1514296019" sldId="259"/>
            <ac:spMk id="12" creationId="{68685CAF-0D98-AE39-2AAF-3EDF49CF413C}"/>
          </ac:spMkLst>
        </pc:spChg>
        <pc:spChg chg="add mod">
          <ac:chgData name="Daichi AMAGATA" userId="a29539510ef25d15" providerId="LiveId" clId="{784D9FE8-1D07-467F-A523-39349546DB42}" dt="2024-02-13T02:33:57.143" v="235" actId="207"/>
          <ac:spMkLst>
            <pc:docMk/>
            <pc:sldMk cId="1514296019" sldId="259"/>
            <ac:spMk id="13" creationId="{B8BC6076-A735-A744-6DC9-B2EF8B422C0D}"/>
          </ac:spMkLst>
        </pc:spChg>
        <pc:spChg chg="add mod">
          <ac:chgData name="Daichi AMAGATA" userId="a29539510ef25d15" providerId="LiveId" clId="{784D9FE8-1D07-467F-A523-39349546DB42}" dt="2024-02-13T02:34:13.651" v="244" actId="20577"/>
          <ac:spMkLst>
            <pc:docMk/>
            <pc:sldMk cId="1514296019" sldId="259"/>
            <ac:spMk id="14" creationId="{E40DFEFA-8D5D-90AC-4742-BFA4CEC523CD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15" creationId="{7CA24759-7DEE-E7E6-16BA-D65744D52367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16" creationId="{3464B9B2-EBC5-BD13-BF4D-751F61CD4FD6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17" creationId="{865C16A0-2214-BD86-55AC-35EE1C9474A5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18" creationId="{9DA459D5-61A6-D9E0-7813-20FB3ABF3242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19" creationId="{253D1B1B-C8A9-90A4-9E3E-6DAD1367B666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20" creationId="{BD27081A-06F7-0447-2437-C61BA80E661E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21" creationId="{B92CB8C3-F825-C802-E6AB-F6D2B13D0583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22" creationId="{95F996CC-3B51-F7F8-B0C2-65C5BBA2F0F2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23" creationId="{75F92F84-7A4D-8028-C964-97358DE71DE7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24" creationId="{9F703BE2-32F1-1390-A6E8-42DA8313B983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25" creationId="{D1FC4C19-4054-4245-142B-8EAB6E43149C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26" creationId="{407500A4-20A0-C72B-9B6F-2C679FA03E63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27" creationId="{B46A59C8-77EE-4CDE-C44D-906D701995F0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28" creationId="{852CFA11-00C4-4EFF-B000-9B6D973B2F03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29" creationId="{08348097-4FE2-4AEA-4276-29D8D768D1AB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30" creationId="{D78EF230-4377-EF12-3C0E-A8CA6A97D4F1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31" creationId="{6960FF10-AFF3-6A05-07A4-4EEA59868C1B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32" creationId="{326A5064-17F4-147D-8A18-D006995A16B8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33" creationId="{8A19A29B-66F4-CCDC-7A56-0255CF47C788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34" creationId="{6B2B647A-AC1E-743F-6902-1AB950B311F8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35" creationId="{164869E9-CFF8-4534-A29D-6655533DEF99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36" creationId="{C32B4E52-B914-91BA-EF78-8B00FB8DE8B8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37" creationId="{A11DC975-90FB-540F-7A53-F09AA05881AE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38" creationId="{FA87B1AD-5075-F25D-F314-276ED528507F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39" creationId="{9D123D36-D687-AF6D-0964-C746A46590F7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40" creationId="{25896BFC-8342-DE6F-68BE-F267C2F2FAF5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41" creationId="{6D707940-ECD2-0BA8-7E76-6A7587C18241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42" creationId="{1D3C86D4-1BC3-12B8-1541-60EE125AA4AB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43" creationId="{0DC34B79-F49A-70ED-8120-DFFE49560396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44" creationId="{E9226400-877D-C1C4-C668-12290367A809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45" creationId="{6C5D9B17-A8DF-A039-9838-DA5848E3BA13}"/>
          </ac:spMkLst>
        </pc:spChg>
        <pc:spChg chg="add mod">
          <ac:chgData name="Daichi AMAGATA" userId="a29539510ef25d15" providerId="LiveId" clId="{784D9FE8-1D07-467F-A523-39349546DB42}" dt="2024-02-13T02:43:11.988" v="454" actId="1036"/>
          <ac:spMkLst>
            <pc:docMk/>
            <pc:sldMk cId="1514296019" sldId="259"/>
            <ac:spMk id="46" creationId="{BC5431B3-87CF-52F6-9E53-314A34468FBD}"/>
          </ac:spMkLst>
        </pc:spChg>
        <pc:spChg chg="add mod">
          <ac:chgData name="Daichi AMAGATA" userId="a29539510ef25d15" providerId="LiveId" clId="{784D9FE8-1D07-467F-A523-39349546DB42}" dt="2024-02-13T04:30:40.160" v="915"/>
          <ac:spMkLst>
            <pc:docMk/>
            <pc:sldMk cId="1514296019" sldId="259"/>
            <ac:spMk id="47" creationId="{FDB24F19-F426-8DA9-97C8-AD9E1B047332}"/>
          </ac:spMkLst>
        </pc:spChg>
        <pc:spChg chg="add mod">
          <ac:chgData name="Daichi AMAGATA" userId="a29539510ef25d15" providerId="LiveId" clId="{784D9FE8-1D07-467F-A523-39349546DB42}" dt="2024-02-13T04:30:40.160" v="915"/>
          <ac:spMkLst>
            <pc:docMk/>
            <pc:sldMk cId="1514296019" sldId="259"/>
            <ac:spMk id="48" creationId="{2B82B2D4-D161-E49A-8969-E803BF63511D}"/>
          </ac:spMkLst>
        </pc:spChg>
      </pc:sldChg>
      <pc:sldChg chg="addSp delSp modSp new mod modNotesTx">
        <pc:chgData name="Daichi AMAGATA" userId="a29539510ef25d15" providerId="LiveId" clId="{784D9FE8-1D07-467F-A523-39349546DB42}" dt="2024-03-07T06:38:14.432" v="7379" actId="20577"/>
        <pc:sldMkLst>
          <pc:docMk/>
          <pc:sldMk cId="3083722791" sldId="260"/>
        </pc:sldMkLst>
        <pc:spChg chg="mod">
          <ac:chgData name="Daichi AMAGATA" userId="a29539510ef25d15" providerId="LiveId" clId="{784D9FE8-1D07-467F-A523-39349546DB42}" dt="2024-02-13T04:37:46.124" v="1036" actId="20577"/>
          <ac:spMkLst>
            <pc:docMk/>
            <pc:sldMk cId="3083722791" sldId="260"/>
            <ac:spMk id="2" creationId="{BBF4F2F3-B727-C78E-A763-17D69B20AE20}"/>
          </ac:spMkLst>
        </pc:spChg>
        <pc:spChg chg="del">
          <ac:chgData name="Daichi AMAGATA" userId="a29539510ef25d15" providerId="LiveId" clId="{784D9FE8-1D07-467F-A523-39349546DB42}" dt="2024-02-13T08:22:59.715" v="3641" actId="478"/>
          <ac:spMkLst>
            <pc:docMk/>
            <pc:sldMk cId="3083722791" sldId="260"/>
            <ac:spMk id="3" creationId="{F53E73E2-01FA-CFB3-67A0-E8E67AF040C3}"/>
          </ac:spMkLst>
        </pc:spChg>
        <pc:spChg chg="add mod">
          <ac:chgData name="Daichi AMAGATA" userId="a29539510ef25d15" providerId="LiveId" clId="{784D9FE8-1D07-467F-A523-39349546DB42}" dt="2024-02-13T08:24:04.911" v="3642"/>
          <ac:spMkLst>
            <pc:docMk/>
            <pc:sldMk cId="3083722791" sldId="260"/>
            <ac:spMk id="5" creationId="{FC4B04CF-E87F-FCA6-507B-46D60001D812}"/>
          </ac:spMkLst>
        </pc:spChg>
        <pc:spChg chg="add mod">
          <ac:chgData name="Daichi AMAGATA" userId="a29539510ef25d15" providerId="LiveId" clId="{784D9FE8-1D07-467F-A523-39349546DB42}" dt="2024-02-13T08:24:04.911" v="3642"/>
          <ac:spMkLst>
            <pc:docMk/>
            <pc:sldMk cId="3083722791" sldId="260"/>
            <ac:spMk id="6" creationId="{B1D97FD9-A281-521D-FB80-95AEF52A259A}"/>
          </ac:spMkLst>
        </pc:spChg>
        <pc:spChg chg="add mod">
          <ac:chgData name="Daichi AMAGATA" userId="a29539510ef25d15" providerId="LiveId" clId="{784D9FE8-1D07-467F-A523-39349546DB42}" dt="2024-02-13T08:24:04.911" v="3642"/>
          <ac:spMkLst>
            <pc:docMk/>
            <pc:sldMk cId="3083722791" sldId="260"/>
            <ac:spMk id="7" creationId="{C0EF4A2A-C931-795A-5C84-90D6ADCEB6B9}"/>
          </ac:spMkLst>
        </pc:spChg>
        <pc:spChg chg="add mod">
          <ac:chgData name="Daichi AMAGATA" userId="a29539510ef25d15" providerId="LiveId" clId="{784D9FE8-1D07-467F-A523-39349546DB42}" dt="2024-02-13T08:24:04.911" v="3642"/>
          <ac:spMkLst>
            <pc:docMk/>
            <pc:sldMk cId="3083722791" sldId="260"/>
            <ac:spMk id="8" creationId="{341EDC9C-1142-0131-EDA2-B01A25701C57}"/>
          </ac:spMkLst>
        </pc:spChg>
        <pc:spChg chg="add mod">
          <ac:chgData name="Daichi AMAGATA" userId="a29539510ef25d15" providerId="LiveId" clId="{784D9FE8-1D07-467F-A523-39349546DB42}" dt="2024-02-13T08:24:04.911" v="3642"/>
          <ac:spMkLst>
            <pc:docMk/>
            <pc:sldMk cId="3083722791" sldId="260"/>
            <ac:spMk id="10" creationId="{1763E188-1090-9308-9131-67095C0DC144}"/>
          </ac:spMkLst>
        </pc:spChg>
        <pc:spChg chg="add mod">
          <ac:chgData name="Daichi AMAGATA" userId="a29539510ef25d15" providerId="LiveId" clId="{784D9FE8-1D07-467F-A523-39349546DB42}" dt="2024-02-13T08:24:04.911" v="3642"/>
          <ac:spMkLst>
            <pc:docMk/>
            <pc:sldMk cId="3083722791" sldId="260"/>
            <ac:spMk id="11" creationId="{2CBD9021-CD8F-321E-018A-2A3594C3974D}"/>
          </ac:spMkLst>
        </pc:spChg>
        <pc:spChg chg="add mod">
          <ac:chgData name="Daichi AMAGATA" userId="a29539510ef25d15" providerId="LiveId" clId="{784D9FE8-1D07-467F-A523-39349546DB42}" dt="2024-02-13T08:24:04.911" v="3642"/>
          <ac:spMkLst>
            <pc:docMk/>
            <pc:sldMk cId="3083722791" sldId="260"/>
            <ac:spMk id="12" creationId="{B77738CC-72FE-8506-AFA4-8E47B94B84C3}"/>
          </ac:spMkLst>
        </pc:spChg>
        <pc:spChg chg="add mod">
          <ac:chgData name="Daichi AMAGATA" userId="a29539510ef25d15" providerId="LiveId" clId="{784D9FE8-1D07-467F-A523-39349546DB42}" dt="2024-02-13T08:24:04.911" v="3642"/>
          <ac:spMkLst>
            <pc:docMk/>
            <pc:sldMk cId="3083722791" sldId="260"/>
            <ac:spMk id="15" creationId="{35B28BD8-936F-6611-9E85-2B38A4A34686}"/>
          </ac:spMkLst>
        </pc:spChg>
        <pc:picChg chg="add mod">
          <ac:chgData name="Daichi AMAGATA" userId="a29539510ef25d15" providerId="LiveId" clId="{784D9FE8-1D07-467F-A523-39349546DB42}" dt="2024-02-13T08:24:04.911" v="3642"/>
          <ac:picMkLst>
            <pc:docMk/>
            <pc:sldMk cId="3083722791" sldId="260"/>
            <ac:picMk id="9" creationId="{87B7CFED-405B-10B9-D13F-4F937ECD9516}"/>
          </ac:picMkLst>
        </pc:picChg>
        <pc:picChg chg="add mod">
          <ac:chgData name="Daichi AMAGATA" userId="a29539510ef25d15" providerId="LiveId" clId="{784D9FE8-1D07-467F-A523-39349546DB42}" dt="2024-02-13T08:24:04.911" v="3642"/>
          <ac:picMkLst>
            <pc:docMk/>
            <pc:sldMk cId="3083722791" sldId="260"/>
            <ac:picMk id="13" creationId="{3B4B9363-D8B7-5472-1AC0-25EBF528474B}"/>
          </ac:picMkLst>
        </pc:picChg>
        <pc:picChg chg="add mod">
          <ac:chgData name="Daichi AMAGATA" userId="a29539510ef25d15" providerId="LiveId" clId="{784D9FE8-1D07-467F-A523-39349546DB42}" dt="2024-02-13T08:24:04.911" v="3642"/>
          <ac:picMkLst>
            <pc:docMk/>
            <pc:sldMk cId="3083722791" sldId="260"/>
            <ac:picMk id="14" creationId="{A472248D-DEB9-81B2-F24A-F1459E784E81}"/>
          </ac:picMkLst>
        </pc:picChg>
      </pc:sldChg>
      <pc:sldChg chg="addSp delSp modSp add mod modNotesTx">
        <pc:chgData name="Daichi AMAGATA" userId="a29539510ef25d15" providerId="LiveId" clId="{784D9FE8-1D07-467F-A523-39349546DB42}" dt="2024-03-07T06:27:22.311" v="6642" actId="20577"/>
        <pc:sldMkLst>
          <pc:docMk/>
          <pc:sldMk cId="1276550723" sldId="261"/>
        </pc:sldMkLst>
        <pc:spChg chg="del">
          <ac:chgData name="Daichi AMAGATA" userId="a29539510ef25d15" providerId="LiveId" clId="{784D9FE8-1D07-467F-A523-39349546DB42}" dt="2024-02-13T04:32:33.571" v="920" actId="478"/>
          <ac:spMkLst>
            <pc:docMk/>
            <pc:sldMk cId="1276550723" sldId="261"/>
            <ac:spMk id="4" creationId="{8258D8E6-DEEA-5283-48BE-DE5F49246216}"/>
          </ac:spMkLst>
        </pc:spChg>
        <pc:spChg chg="mod">
          <ac:chgData name="Daichi AMAGATA" userId="a29539510ef25d15" providerId="LiveId" clId="{784D9FE8-1D07-467F-A523-39349546DB42}" dt="2024-02-13T03:00:31.576" v="553" actId="404"/>
          <ac:spMkLst>
            <pc:docMk/>
            <pc:sldMk cId="1276550723" sldId="261"/>
            <ac:spMk id="5" creationId="{3DDFFA34-6BC0-075F-8356-CC399352303A}"/>
          </ac:spMkLst>
        </pc:spChg>
        <pc:spChg chg="mod">
          <ac:chgData name="Daichi AMAGATA" userId="a29539510ef25d15" providerId="LiveId" clId="{784D9FE8-1D07-467F-A523-39349546DB42}" dt="2024-02-13T03:28:41.273" v="588" actId="948"/>
          <ac:spMkLst>
            <pc:docMk/>
            <pc:sldMk cId="1276550723" sldId="261"/>
            <ac:spMk id="6" creationId="{906C6F45-9F81-ACBC-7196-2632CC37487A}"/>
          </ac:spMkLst>
        </pc:spChg>
        <pc:picChg chg="add mod">
          <ac:chgData name="Daichi AMAGATA" userId="a29539510ef25d15" providerId="LiveId" clId="{784D9FE8-1D07-467F-A523-39349546DB42}" dt="2024-02-13T04:31:44.761" v="919" actId="1076"/>
          <ac:picMkLst>
            <pc:docMk/>
            <pc:sldMk cId="1276550723" sldId="261"/>
            <ac:picMk id="1026" creationId="{93B92FFA-2F2E-D602-7EC4-0CC78F3C8555}"/>
          </ac:picMkLst>
        </pc:picChg>
      </pc:sldChg>
      <pc:sldChg chg="addSp delSp modSp add mod delAnim modAnim modNotesTx">
        <pc:chgData name="Daichi AMAGATA" userId="a29539510ef25d15" providerId="LiveId" clId="{784D9FE8-1D07-467F-A523-39349546DB42}" dt="2024-03-07T06:25:23.445" v="6516" actId="20577"/>
        <pc:sldMkLst>
          <pc:docMk/>
          <pc:sldMk cId="3100985347" sldId="262"/>
        </pc:sldMkLst>
        <pc:spChg chg="mod">
          <ac:chgData name="Daichi AMAGATA" userId="a29539510ef25d15" providerId="LiveId" clId="{784D9FE8-1D07-467F-A523-39349546DB42}" dt="2024-02-13T03:56:44.376" v="657" actId="313"/>
          <ac:spMkLst>
            <pc:docMk/>
            <pc:sldMk cId="3100985347" sldId="262"/>
            <ac:spMk id="2" creationId="{EEF85B02-E9DE-EF0B-3840-0EAD64F22615}"/>
          </ac:spMkLst>
        </pc:spChg>
        <pc:spChg chg="add mod">
          <ac:chgData name="Daichi AMAGATA" userId="a29539510ef25d15" providerId="LiveId" clId="{784D9FE8-1D07-467F-A523-39349546DB42}" dt="2024-02-13T04:21:27.959" v="824" actId="1076"/>
          <ac:spMkLst>
            <pc:docMk/>
            <pc:sldMk cId="3100985347" sldId="262"/>
            <ac:spMk id="3" creationId="{4EAB15E0-63C5-FFB5-CE08-3BB632CDF5D6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5" creationId="{26F94001-994E-85A1-F650-0868513CE5B5}"/>
          </ac:spMkLst>
        </pc:spChg>
        <pc:spChg chg="del">
          <ac:chgData name="Daichi AMAGATA" userId="a29539510ef25d15" providerId="LiveId" clId="{784D9FE8-1D07-467F-A523-39349546DB42}" dt="2024-02-13T03:58:13.789" v="659" actId="478"/>
          <ac:spMkLst>
            <pc:docMk/>
            <pc:sldMk cId="3100985347" sldId="262"/>
            <ac:spMk id="6" creationId="{C28C99AD-2643-8B94-EEA4-CD6CF26ABFEC}"/>
          </ac:spMkLst>
        </pc:spChg>
        <pc:spChg chg="add mod">
          <ac:chgData name="Daichi AMAGATA" userId="a29539510ef25d15" providerId="LiveId" clId="{784D9FE8-1D07-467F-A523-39349546DB42}" dt="2024-02-13T04:17:58.645" v="792" actId="1035"/>
          <ac:spMkLst>
            <pc:docMk/>
            <pc:sldMk cId="3100985347" sldId="262"/>
            <ac:spMk id="7" creationId="{701B5417-A073-65E3-6CA1-1AA57CAB52D0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8" creationId="{13E53351-E4A1-45B0-D822-B56F10E61199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9" creationId="{207EE66B-A20F-45EA-695E-8AA8E0ADD5DF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10" creationId="{E69C6A6C-FEA5-6D0D-5D90-8A8FE18B3A84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11" creationId="{DC9D082F-138A-320C-3565-E871FC8F1C33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12" creationId="{B3ACD455-5C81-A55D-51C5-0FE80EC8C460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13" creationId="{AA0D796D-6E11-4B73-1C60-57D0CF9D52E4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14" creationId="{E5448922-ED25-B058-AD71-F861119A3D41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15" creationId="{B497B3DA-C0E2-29C7-7421-77B3C9BA28BD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16" creationId="{4A0CBC0F-B7D3-834F-4B53-412D1740B690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17" creationId="{43F87147-7B7B-E538-979D-EBDFA0D7028A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18" creationId="{1CE32656-AC96-7E32-5F7D-AA19BE800A1D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19" creationId="{20ED0D8C-B056-673A-995D-81860CF13947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20" creationId="{41119120-AEF7-44DB-5E57-EB0772CABA08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21" creationId="{6596D273-D9A9-0775-D1C3-ECF51A88C01A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22" creationId="{F2D69645-9621-C14F-C7A5-6379EE210064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23" creationId="{BFDD2CDE-AEE1-4FE8-40A9-D9482676A39B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24" creationId="{3F84A3D5-B2C0-FF4F-3B7F-D607457E7823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25" creationId="{D09CF0BE-E287-4077-9C3C-6492EAA67A9A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26" creationId="{59CB4654-D1F8-E30A-39DD-A5CAFFC35704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27" creationId="{3F2C0A58-D45B-9815-FFB1-32402195930E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28" creationId="{25122C47-FB11-BD16-7665-B99864A04997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29" creationId="{59F42F5B-477F-0811-6B98-CD0B2B135363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30" creationId="{5DAF7DC3-B108-00C0-0C9E-4A7B90314EAF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31" creationId="{5DAEDEE3-9A35-D199-4B0A-6A9B23A7DC84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32" creationId="{CA685340-C2CD-7E02-5ABA-B689E3251D6C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33" creationId="{0742A1ED-3EB2-5563-87B4-30DAB2D1AF78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34" creationId="{2E812DC4-2AAD-5EB6-FF38-00CB51E92B12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35" creationId="{EE25902C-E284-E4D3-0150-35045E0F6549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36" creationId="{7048D963-7D74-3D10-A45A-D9CB579075C6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37" creationId="{0C61C240-840B-8416-33F5-558E3CEFC1F5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38" creationId="{FD94DC7E-D7D5-7C08-EFAD-52F2BA375295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39" creationId="{A71074FE-EE2E-F7AF-23CD-13D0C867E530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40" creationId="{0CC7498D-5C88-BA24-179D-74DB3DE11293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41" creationId="{491773DE-5EBD-7FD7-0C0F-F58843710BF4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42" creationId="{3D3AA42A-1E14-0D9B-D0F7-2F124A714360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43" creationId="{E283065A-2A66-7A4C-35B1-63355F1F78B8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44" creationId="{74CEA7BD-3EEC-53D0-AE2C-2A59327B38D6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45" creationId="{C7CD1ABD-E415-63AB-148F-04DA7ACBDEB5}"/>
          </ac:spMkLst>
        </pc:spChg>
        <pc:spChg chg="del">
          <ac:chgData name="Daichi AMAGATA" userId="a29539510ef25d15" providerId="LiveId" clId="{784D9FE8-1D07-467F-A523-39349546DB42}" dt="2024-02-13T03:57:04.357" v="658" actId="478"/>
          <ac:spMkLst>
            <pc:docMk/>
            <pc:sldMk cId="3100985347" sldId="262"/>
            <ac:spMk id="46" creationId="{8627D423-B2CB-05F8-57A8-F72D0F01737E}"/>
          </ac:spMkLst>
        </pc:spChg>
        <pc:spChg chg="add mod">
          <ac:chgData name="Daichi AMAGATA" userId="a29539510ef25d15" providerId="LiveId" clId="{784D9FE8-1D07-467F-A523-39349546DB42}" dt="2024-02-13T04:17:58.645" v="792" actId="1035"/>
          <ac:spMkLst>
            <pc:docMk/>
            <pc:sldMk cId="3100985347" sldId="262"/>
            <ac:spMk id="47" creationId="{2F34AAB1-0043-95D4-ECEB-9C5FC8B48AB5}"/>
          </ac:spMkLst>
        </pc:spChg>
        <pc:spChg chg="add mod">
          <ac:chgData name="Daichi AMAGATA" userId="a29539510ef25d15" providerId="LiveId" clId="{784D9FE8-1D07-467F-A523-39349546DB42}" dt="2024-02-13T04:17:58.645" v="792" actId="1035"/>
          <ac:spMkLst>
            <pc:docMk/>
            <pc:sldMk cId="3100985347" sldId="262"/>
            <ac:spMk id="48" creationId="{7917FCCF-1FFE-5B08-751F-2CFEB5985D8B}"/>
          </ac:spMkLst>
        </pc:spChg>
        <pc:spChg chg="add mod">
          <ac:chgData name="Daichi AMAGATA" userId="a29539510ef25d15" providerId="LiveId" clId="{784D9FE8-1D07-467F-A523-39349546DB42}" dt="2024-02-13T04:19:21.346" v="816" actId="14100"/>
          <ac:spMkLst>
            <pc:docMk/>
            <pc:sldMk cId="3100985347" sldId="262"/>
            <ac:spMk id="50" creationId="{E68ECB57-5AD6-CE1C-C601-E0531F36F833}"/>
          </ac:spMkLst>
        </pc:spChg>
        <pc:spChg chg="add mod">
          <ac:chgData name="Daichi AMAGATA" userId="a29539510ef25d15" providerId="LiveId" clId="{784D9FE8-1D07-467F-A523-39349546DB42}" dt="2024-02-13T04:17:58.645" v="792" actId="1035"/>
          <ac:spMkLst>
            <pc:docMk/>
            <pc:sldMk cId="3100985347" sldId="262"/>
            <ac:spMk id="51" creationId="{9955D18E-D989-F56E-1D3B-398631783D32}"/>
          </ac:spMkLst>
        </pc:spChg>
        <pc:spChg chg="add mod">
          <ac:chgData name="Daichi AMAGATA" userId="a29539510ef25d15" providerId="LiveId" clId="{784D9FE8-1D07-467F-A523-39349546DB42}" dt="2024-02-13T04:21:17.632" v="818" actId="1076"/>
          <ac:spMkLst>
            <pc:docMk/>
            <pc:sldMk cId="3100985347" sldId="262"/>
            <ac:spMk id="52" creationId="{C05E93A1-EF92-8DBF-9220-C59783B1FF19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54" creationId="{CD563703-3CC7-EBF8-1D72-5AF92D8545B5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55" creationId="{63D9F52D-00A2-04F7-41BD-05C87820D387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56" creationId="{C4BDAEC9-8016-9C2C-7EFC-A5783886429E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57" creationId="{1D2D1C83-844A-7662-7D5C-E28C2243AE89}"/>
          </ac:spMkLst>
        </pc:spChg>
        <pc:spChg chg="add mod">
          <ac:chgData name="Daichi AMAGATA" userId="a29539510ef25d15" providerId="LiveId" clId="{784D9FE8-1D07-467F-A523-39349546DB42}" dt="2024-02-13T04:24:35.015" v="850" actId="1582"/>
          <ac:spMkLst>
            <pc:docMk/>
            <pc:sldMk cId="3100985347" sldId="262"/>
            <ac:spMk id="58" creationId="{C89B0473-9559-8957-70B7-2BB77E7AA1CF}"/>
          </ac:spMkLst>
        </pc:spChg>
        <pc:spChg chg="add mod">
          <ac:chgData name="Daichi AMAGATA" userId="a29539510ef25d15" providerId="LiveId" clId="{784D9FE8-1D07-467F-A523-39349546DB42}" dt="2024-02-13T04:24:35.015" v="850" actId="1582"/>
          <ac:spMkLst>
            <pc:docMk/>
            <pc:sldMk cId="3100985347" sldId="262"/>
            <ac:spMk id="59" creationId="{42B137A1-1498-3CFA-6D19-31A7335B35D2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60" creationId="{AB3FBBF5-30BD-9564-F48C-C81A2C572529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61" creationId="{02A60CAB-6F8D-1AB4-9F3E-F3A70B5CFC7D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62" creationId="{E47CC547-2EA0-813F-088D-2C9F09BE4160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63" creationId="{67A72D62-B7A7-FEF0-D69E-E08E8A40A1FC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64" creationId="{CC96ECA6-99FA-AC7C-F822-76A882454F36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65" creationId="{3885D195-145D-5DE3-5F61-AB22A8C15D94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66" creationId="{95A4AD4C-D394-3D25-5D6C-EEEAE171DA63}"/>
          </ac:spMkLst>
        </pc:spChg>
        <pc:spChg chg="add mod">
          <ac:chgData name="Daichi AMAGATA" userId="a29539510ef25d15" providerId="LiveId" clId="{784D9FE8-1D07-467F-A523-39349546DB42}" dt="2024-02-13T04:24:35.015" v="850" actId="1582"/>
          <ac:spMkLst>
            <pc:docMk/>
            <pc:sldMk cId="3100985347" sldId="262"/>
            <ac:spMk id="67" creationId="{D00654AC-B785-2290-10D1-B23418AF076F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68" creationId="{56DB952E-D169-23D9-3C65-AFFF7588CA6D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69" creationId="{8E31C757-4E3F-50E1-99D2-51304F438C15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70" creationId="{10A75629-9B3F-8289-681F-12D0CD6F5DF6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71" creationId="{74D6E9EB-5E76-C6CC-0CED-DA7AD7C0CA9B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72" creationId="{69DBA371-2E4D-C7ED-561E-FA3E3FF98C15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73" creationId="{65050D92-F257-494D-61DA-22371839C4D7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74" creationId="{4FC8B010-E8EA-C59B-CF53-BF9297C2ADCB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75" creationId="{9E1E8743-3628-83D5-B2C2-D966368DA56A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76" creationId="{D3BCEFB9-B322-0C62-871E-C94ED74DCEB5}"/>
          </ac:spMkLst>
        </pc:spChg>
        <pc:spChg chg="add mod">
          <ac:chgData name="Daichi AMAGATA" userId="a29539510ef25d15" providerId="LiveId" clId="{784D9FE8-1D07-467F-A523-39349546DB42}" dt="2024-02-13T04:24:35.015" v="850" actId="1582"/>
          <ac:spMkLst>
            <pc:docMk/>
            <pc:sldMk cId="3100985347" sldId="262"/>
            <ac:spMk id="77" creationId="{E110A6A5-F1EC-C8A0-2746-06F3C6048517}"/>
          </ac:spMkLst>
        </pc:spChg>
        <pc:spChg chg="add mod">
          <ac:chgData name="Daichi AMAGATA" userId="a29539510ef25d15" providerId="LiveId" clId="{784D9FE8-1D07-467F-A523-39349546DB42}" dt="2024-02-13T04:24:35.015" v="850" actId="1582"/>
          <ac:spMkLst>
            <pc:docMk/>
            <pc:sldMk cId="3100985347" sldId="262"/>
            <ac:spMk id="78" creationId="{A40B80A9-23DB-53B6-6003-521DA52B6015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79" creationId="{1AF89D50-9B61-9AAA-0911-2E0FA3D2D031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80" creationId="{BA4A2D35-06FD-3FAA-E53C-31B55F694716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81" creationId="{DCB05840-D5C1-0785-D340-6DF37BDC0C2E}"/>
          </ac:spMkLst>
        </pc:spChg>
        <pc:spChg chg="add mod">
          <ac:chgData name="Daichi AMAGATA" userId="a29539510ef25d15" providerId="LiveId" clId="{784D9FE8-1D07-467F-A523-39349546DB42}" dt="2024-02-13T04:24:35.015" v="850" actId="1582"/>
          <ac:spMkLst>
            <pc:docMk/>
            <pc:sldMk cId="3100985347" sldId="262"/>
            <ac:spMk id="82" creationId="{E2141A58-DD24-668C-8752-702F4EE94317}"/>
          </ac:spMkLst>
        </pc:spChg>
        <pc:spChg chg="add del mod">
          <ac:chgData name="Daichi AMAGATA" userId="a29539510ef25d15" providerId="LiveId" clId="{784D9FE8-1D07-467F-A523-39349546DB42}" dt="2024-02-13T04:24:13.110" v="848" actId="20577"/>
          <ac:spMkLst>
            <pc:docMk/>
            <pc:sldMk cId="3100985347" sldId="262"/>
            <ac:spMk id="83" creationId="{B924ADC4-09CD-60FC-F3EA-04354D899423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84" creationId="{AE468032-5C26-6EED-146C-B530D510B6C8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85" creationId="{C6339E34-EC62-1193-CBCA-AF7F9CF96576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86" creationId="{BEBDDCB6-6A86-4D37-34CC-FEB9160FFBF6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87" creationId="{33E799DF-65BA-37F3-DA25-9DDD26A19828}"/>
          </ac:spMkLst>
        </pc:spChg>
        <pc:spChg chg="add mod">
          <ac:chgData name="Daichi AMAGATA" userId="a29539510ef25d15" providerId="LiveId" clId="{784D9FE8-1D07-467F-A523-39349546DB42}" dt="2024-02-13T04:16:51.987" v="738"/>
          <ac:spMkLst>
            <pc:docMk/>
            <pc:sldMk cId="3100985347" sldId="262"/>
            <ac:spMk id="88" creationId="{31A5BC64-E4E8-C8D1-ADF3-FEB5D3D59511}"/>
          </ac:spMkLst>
        </pc:spChg>
        <pc:spChg chg="add del mod">
          <ac:chgData name="Daichi AMAGATA" userId="a29539510ef25d15" providerId="LiveId" clId="{784D9FE8-1D07-467F-A523-39349546DB42}" dt="2024-02-13T04:26:58.353" v="877" actId="207"/>
          <ac:spMkLst>
            <pc:docMk/>
            <pc:sldMk cId="3100985347" sldId="262"/>
            <ac:spMk id="89" creationId="{2EE40156-C2C3-08E7-5323-D1322625397A}"/>
          </ac:spMkLst>
        </pc:spChg>
        <pc:spChg chg="add mod">
          <ac:chgData name="Daichi AMAGATA" userId="a29539510ef25d15" providerId="LiveId" clId="{784D9FE8-1D07-467F-A523-39349546DB42}" dt="2024-02-13T04:29:39.800" v="887" actId="14100"/>
          <ac:spMkLst>
            <pc:docMk/>
            <pc:sldMk cId="3100985347" sldId="262"/>
            <ac:spMk id="90" creationId="{49FA0887-D070-E0A6-ADAE-CEFFECC982A5}"/>
          </ac:spMkLst>
        </pc:spChg>
        <pc:spChg chg="add mod">
          <ac:chgData name="Daichi AMAGATA" userId="a29539510ef25d15" providerId="LiveId" clId="{784D9FE8-1D07-467F-A523-39349546DB42}" dt="2024-02-13T04:30:08.198" v="914" actId="1076"/>
          <ac:spMkLst>
            <pc:docMk/>
            <pc:sldMk cId="3100985347" sldId="262"/>
            <ac:spMk id="91" creationId="{EAF56901-C6F1-30FA-D581-1FA726C20615}"/>
          </ac:spMkLst>
        </pc:spChg>
        <pc:picChg chg="add mod">
          <ac:chgData name="Daichi AMAGATA" userId="a29539510ef25d15" providerId="LiveId" clId="{784D9FE8-1D07-467F-A523-39349546DB42}" dt="2024-02-13T04:19:11.273" v="811" actId="1076"/>
          <ac:picMkLst>
            <pc:docMk/>
            <pc:sldMk cId="3100985347" sldId="262"/>
            <ac:picMk id="49" creationId="{333F481B-B61C-BEEB-49AC-E87767536DEF}"/>
          </ac:picMkLst>
        </pc:picChg>
        <pc:picChg chg="add del mod">
          <ac:chgData name="Daichi AMAGATA" userId="a29539510ef25d15" providerId="LiveId" clId="{784D9FE8-1D07-467F-A523-39349546DB42}" dt="2024-02-13T04:21:13.802" v="817" actId="478"/>
          <ac:picMkLst>
            <pc:docMk/>
            <pc:sldMk cId="3100985347" sldId="262"/>
            <ac:picMk id="53" creationId="{ACB1713C-DA5A-F237-B140-9396A58AE230}"/>
          </ac:picMkLst>
        </pc:picChg>
      </pc:sldChg>
      <pc:sldChg chg="addSp delSp modSp add mod">
        <pc:chgData name="Daichi AMAGATA" userId="a29539510ef25d15" providerId="LiveId" clId="{784D9FE8-1D07-467F-A523-39349546DB42}" dt="2024-02-13T04:33:58.091" v="983" actId="1076"/>
        <pc:sldMkLst>
          <pc:docMk/>
          <pc:sldMk cId="892995124" sldId="263"/>
        </pc:sldMkLst>
        <pc:spChg chg="mod">
          <ac:chgData name="Daichi AMAGATA" userId="a29539510ef25d15" providerId="LiveId" clId="{784D9FE8-1D07-467F-A523-39349546DB42}" dt="2024-02-13T04:33:16.611" v="970" actId="404"/>
          <ac:spMkLst>
            <pc:docMk/>
            <pc:sldMk cId="892995124" sldId="263"/>
            <ac:spMk id="5" creationId="{BC289FBC-3379-80BD-C862-631CE18BCED8}"/>
          </ac:spMkLst>
        </pc:spChg>
        <pc:spChg chg="mod">
          <ac:chgData name="Daichi AMAGATA" userId="a29539510ef25d15" providerId="LiveId" clId="{784D9FE8-1D07-467F-A523-39349546DB42}" dt="2024-02-13T04:33:25.786" v="974" actId="20577"/>
          <ac:spMkLst>
            <pc:docMk/>
            <pc:sldMk cId="892995124" sldId="263"/>
            <ac:spMk id="6" creationId="{FBC94387-5753-3F93-D24D-4006333E9B1F}"/>
          </ac:spMkLst>
        </pc:spChg>
        <pc:picChg chg="del">
          <ac:chgData name="Daichi AMAGATA" userId="a29539510ef25d15" providerId="LiveId" clId="{784D9FE8-1D07-467F-A523-39349546DB42}" dt="2024-02-13T04:33:27.476" v="975" actId="478"/>
          <ac:picMkLst>
            <pc:docMk/>
            <pc:sldMk cId="892995124" sldId="263"/>
            <ac:picMk id="1026" creationId="{C4832FD3-D62E-968E-CD79-640AE66CCFE0}"/>
          </ac:picMkLst>
        </pc:picChg>
        <pc:picChg chg="add mod">
          <ac:chgData name="Daichi AMAGATA" userId="a29539510ef25d15" providerId="LiveId" clId="{784D9FE8-1D07-467F-A523-39349546DB42}" dt="2024-02-13T04:33:58.091" v="983" actId="1076"/>
          <ac:picMkLst>
            <pc:docMk/>
            <pc:sldMk cId="892995124" sldId="263"/>
            <ac:picMk id="2050" creationId="{14464B92-00EA-D097-88E2-3AA03EF384A6}"/>
          </ac:picMkLst>
        </pc:picChg>
      </pc:sldChg>
      <pc:sldChg chg="addSp delSp modSp add mod modAnim modNotesTx">
        <pc:chgData name="Daichi AMAGATA" userId="a29539510ef25d15" providerId="LiveId" clId="{784D9FE8-1D07-467F-A523-39349546DB42}" dt="2024-03-07T06:42:36.236" v="7855" actId="20577"/>
        <pc:sldMkLst>
          <pc:docMk/>
          <pc:sldMk cId="1889118846" sldId="264"/>
        </pc:sldMkLst>
        <pc:spChg chg="mod">
          <ac:chgData name="Daichi AMAGATA" userId="a29539510ef25d15" providerId="LiveId" clId="{784D9FE8-1D07-467F-A523-39349546DB42}" dt="2024-02-13T04:37:43.056" v="1035" actId="20577"/>
          <ac:spMkLst>
            <pc:docMk/>
            <pc:sldMk cId="1889118846" sldId="264"/>
            <ac:spMk id="2" creationId="{820D25D6-C5F7-C8AC-0C9B-4B06820A1BFE}"/>
          </ac:spMkLst>
        </pc:spChg>
        <pc:spChg chg="del">
          <ac:chgData name="Daichi AMAGATA" userId="a29539510ef25d15" providerId="LiveId" clId="{784D9FE8-1D07-467F-A523-39349546DB42}" dt="2024-02-13T08:24:14.484" v="3643" actId="478"/>
          <ac:spMkLst>
            <pc:docMk/>
            <pc:sldMk cId="1889118846" sldId="264"/>
            <ac:spMk id="3" creationId="{B44E2EB1-BE66-7DC4-6DB7-3051600B78D5}"/>
          </ac:spMkLst>
        </pc:spChg>
        <pc:spChg chg="add del mod">
          <ac:chgData name="Daichi AMAGATA" userId="a29539510ef25d15" providerId="LiveId" clId="{784D9FE8-1D07-467F-A523-39349546DB42}" dt="2024-02-13T08:34:17.790" v="3765" actId="478"/>
          <ac:spMkLst>
            <pc:docMk/>
            <pc:sldMk cId="1889118846" sldId="264"/>
            <ac:spMk id="5" creationId="{32C3F3D5-41A2-28CA-1788-52DA314AFE71}"/>
          </ac:spMkLst>
        </pc:spChg>
        <pc:spChg chg="add mod">
          <ac:chgData name="Daichi AMAGATA" userId="a29539510ef25d15" providerId="LiveId" clId="{784D9FE8-1D07-467F-A523-39349546DB42}" dt="2024-02-13T08:29:36.682" v="3721"/>
          <ac:spMkLst>
            <pc:docMk/>
            <pc:sldMk cId="1889118846" sldId="264"/>
            <ac:spMk id="8" creationId="{C2B6CD24-9CC8-48FC-C3E4-D939C05800CE}"/>
          </ac:spMkLst>
        </pc:spChg>
        <pc:spChg chg="add del mod ord">
          <ac:chgData name="Daichi AMAGATA" userId="a29539510ef25d15" providerId="LiveId" clId="{784D9FE8-1D07-467F-A523-39349546DB42}" dt="2024-02-13T08:30:33.331" v="3726" actId="478"/>
          <ac:spMkLst>
            <pc:docMk/>
            <pc:sldMk cId="1889118846" sldId="264"/>
            <ac:spMk id="10" creationId="{604533C8-E601-CA13-6909-0870688938F1}"/>
          </ac:spMkLst>
        </pc:spChg>
        <pc:spChg chg="add mod ord">
          <ac:chgData name="Daichi AMAGATA" userId="a29539510ef25d15" providerId="LiveId" clId="{784D9FE8-1D07-467F-A523-39349546DB42}" dt="2024-02-13T08:30:42.451" v="3731" actId="167"/>
          <ac:spMkLst>
            <pc:docMk/>
            <pc:sldMk cId="1889118846" sldId="264"/>
            <ac:spMk id="12" creationId="{D6BFF1A2-B732-9696-7D2A-E88D4172A6C3}"/>
          </ac:spMkLst>
        </pc:spChg>
        <pc:spChg chg="add mod">
          <ac:chgData name="Daichi AMAGATA" userId="a29539510ef25d15" providerId="LiveId" clId="{784D9FE8-1D07-467F-A523-39349546DB42}" dt="2024-02-13T08:31:29.382" v="3733"/>
          <ac:spMkLst>
            <pc:docMk/>
            <pc:sldMk cId="1889118846" sldId="264"/>
            <ac:spMk id="13" creationId="{3764D8B2-87E6-590C-0681-CFADD6B21D28}"/>
          </ac:spMkLst>
        </pc:spChg>
        <pc:spChg chg="add mod">
          <ac:chgData name="Daichi AMAGATA" userId="a29539510ef25d15" providerId="LiveId" clId="{784D9FE8-1D07-467F-A523-39349546DB42}" dt="2024-02-13T08:31:29.382" v="3733"/>
          <ac:spMkLst>
            <pc:docMk/>
            <pc:sldMk cId="1889118846" sldId="264"/>
            <ac:spMk id="14" creationId="{6A12631D-B48D-DDC7-5E2E-B66330F76FA7}"/>
          </ac:spMkLst>
        </pc:spChg>
        <pc:spChg chg="add mod">
          <ac:chgData name="Daichi AMAGATA" userId="a29539510ef25d15" providerId="LiveId" clId="{784D9FE8-1D07-467F-A523-39349546DB42}" dt="2024-02-13T08:31:29.382" v="3733"/>
          <ac:spMkLst>
            <pc:docMk/>
            <pc:sldMk cId="1889118846" sldId="264"/>
            <ac:spMk id="15" creationId="{DE364789-1F27-6BA8-3419-79C1E8F6458F}"/>
          </ac:spMkLst>
        </pc:spChg>
        <pc:spChg chg="add mod">
          <ac:chgData name="Daichi AMAGATA" userId="a29539510ef25d15" providerId="LiveId" clId="{784D9FE8-1D07-467F-A523-39349546DB42}" dt="2024-02-13T08:31:29.382" v="3733"/>
          <ac:spMkLst>
            <pc:docMk/>
            <pc:sldMk cId="1889118846" sldId="264"/>
            <ac:spMk id="16" creationId="{26138413-1396-DF74-A74A-D9DB4C18E0A4}"/>
          </ac:spMkLst>
        </pc:spChg>
        <pc:spChg chg="add mod">
          <ac:chgData name="Daichi AMAGATA" userId="a29539510ef25d15" providerId="LiveId" clId="{784D9FE8-1D07-467F-A523-39349546DB42}" dt="2024-02-13T08:31:29.382" v="3733"/>
          <ac:spMkLst>
            <pc:docMk/>
            <pc:sldMk cId="1889118846" sldId="264"/>
            <ac:spMk id="17" creationId="{FA7C811E-1137-DD98-69DD-2FE054E401FF}"/>
          </ac:spMkLst>
        </pc:spChg>
        <pc:spChg chg="add mod">
          <ac:chgData name="Daichi AMAGATA" userId="a29539510ef25d15" providerId="LiveId" clId="{784D9FE8-1D07-467F-A523-39349546DB42}" dt="2024-02-13T08:31:37.658" v="3734"/>
          <ac:spMkLst>
            <pc:docMk/>
            <pc:sldMk cId="1889118846" sldId="264"/>
            <ac:spMk id="18" creationId="{CD96CEC4-8190-65DF-D8A5-1B4B16220BFA}"/>
          </ac:spMkLst>
        </pc:spChg>
        <pc:spChg chg="add mod">
          <ac:chgData name="Daichi AMAGATA" userId="a29539510ef25d15" providerId="LiveId" clId="{784D9FE8-1D07-467F-A523-39349546DB42}" dt="2024-02-13T08:31:37.658" v="3734"/>
          <ac:spMkLst>
            <pc:docMk/>
            <pc:sldMk cId="1889118846" sldId="264"/>
            <ac:spMk id="19" creationId="{193CDB93-4EC9-87A9-48A3-28A8C85928E6}"/>
          </ac:spMkLst>
        </pc:spChg>
        <pc:spChg chg="add mod">
          <ac:chgData name="Daichi AMAGATA" userId="a29539510ef25d15" providerId="LiveId" clId="{784D9FE8-1D07-467F-A523-39349546DB42}" dt="2024-02-13T08:31:37.658" v="3734"/>
          <ac:spMkLst>
            <pc:docMk/>
            <pc:sldMk cId="1889118846" sldId="264"/>
            <ac:spMk id="20" creationId="{4E981F26-AE42-081A-E4B7-A2BF9F7AAD87}"/>
          </ac:spMkLst>
        </pc:spChg>
        <pc:spChg chg="add mod">
          <ac:chgData name="Daichi AMAGATA" userId="a29539510ef25d15" providerId="LiveId" clId="{784D9FE8-1D07-467F-A523-39349546DB42}" dt="2024-02-13T08:31:37.658" v="3734"/>
          <ac:spMkLst>
            <pc:docMk/>
            <pc:sldMk cId="1889118846" sldId="264"/>
            <ac:spMk id="21" creationId="{106E70BB-0E5F-315D-1FDA-0553E1E18CC5}"/>
          </ac:spMkLst>
        </pc:spChg>
        <pc:spChg chg="add mod">
          <ac:chgData name="Daichi AMAGATA" userId="a29539510ef25d15" providerId="LiveId" clId="{784D9FE8-1D07-467F-A523-39349546DB42}" dt="2024-02-13T08:31:37.658" v="3734"/>
          <ac:spMkLst>
            <pc:docMk/>
            <pc:sldMk cId="1889118846" sldId="264"/>
            <ac:spMk id="22" creationId="{115C2B6D-434B-62F8-206A-8065A7EC1099}"/>
          </ac:spMkLst>
        </pc:spChg>
        <pc:spChg chg="add mod">
          <ac:chgData name="Daichi AMAGATA" userId="a29539510ef25d15" providerId="LiveId" clId="{784D9FE8-1D07-467F-A523-39349546DB42}" dt="2024-02-13T08:34:40.102" v="3782" actId="20577"/>
          <ac:spMkLst>
            <pc:docMk/>
            <pc:sldMk cId="1889118846" sldId="264"/>
            <ac:spMk id="23" creationId="{F604AF52-99C8-E377-B093-0F76B9DCFC96}"/>
          </ac:spMkLst>
        </pc:spChg>
        <pc:picChg chg="add del mod">
          <ac:chgData name="Daichi AMAGATA" userId="a29539510ef25d15" providerId="LiveId" clId="{784D9FE8-1D07-467F-A523-39349546DB42}" dt="2024-02-13T08:30:34.827" v="3727" actId="478"/>
          <ac:picMkLst>
            <pc:docMk/>
            <pc:sldMk cId="1889118846" sldId="264"/>
            <ac:picMk id="6" creationId="{B49C420F-CA7C-9F50-7386-324AE6E7DA0D}"/>
          </ac:picMkLst>
        </pc:picChg>
        <pc:picChg chg="add mod">
          <ac:chgData name="Daichi AMAGATA" userId="a29539510ef25d15" providerId="LiveId" clId="{784D9FE8-1D07-467F-A523-39349546DB42}" dt="2024-02-13T08:29:36.682" v="3721"/>
          <ac:picMkLst>
            <pc:docMk/>
            <pc:sldMk cId="1889118846" sldId="264"/>
            <ac:picMk id="7" creationId="{BDB13441-8164-8131-F710-C4E0135A7481}"/>
          </ac:picMkLst>
        </pc:picChg>
        <pc:picChg chg="add mod ord">
          <ac:chgData name="Daichi AMAGATA" userId="a29539510ef25d15" providerId="LiveId" clId="{784D9FE8-1D07-467F-A523-39349546DB42}" dt="2024-02-13T08:30:45.862" v="3732" actId="167"/>
          <ac:picMkLst>
            <pc:docMk/>
            <pc:sldMk cId="1889118846" sldId="264"/>
            <ac:picMk id="9" creationId="{E23C8FE7-9040-E9D3-DF60-5660DADCD89A}"/>
          </ac:picMkLst>
        </pc:picChg>
        <pc:picChg chg="add mod">
          <ac:chgData name="Daichi AMAGATA" userId="a29539510ef25d15" providerId="LiveId" clId="{784D9FE8-1D07-467F-A523-39349546DB42}" dt="2024-02-13T08:30:34.996" v="3728"/>
          <ac:picMkLst>
            <pc:docMk/>
            <pc:sldMk cId="1889118846" sldId="264"/>
            <ac:picMk id="11" creationId="{D8808F1A-7A9B-7E2E-8274-C8BA3A2E6CD8}"/>
          </ac:picMkLst>
        </pc:picChg>
      </pc:sldChg>
      <pc:sldChg chg="addSp delSp modSp new mod modAnim modNotesTx">
        <pc:chgData name="Daichi AMAGATA" userId="a29539510ef25d15" providerId="LiveId" clId="{784D9FE8-1D07-467F-A523-39349546DB42}" dt="2024-03-07T07:02:01.917" v="8753" actId="20577"/>
        <pc:sldMkLst>
          <pc:docMk/>
          <pc:sldMk cId="662959071" sldId="265"/>
        </pc:sldMkLst>
        <pc:spChg chg="mod">
          <ac:chgData name="Daichi AMAGATA" userId="a29539510ef25d15" providerId="LiveId" clId="{784D9FE8-1D07-467F-A523-39349546DB42}" dt="2024-02-13T04:41:43.662" v="1069" actId="207"/>
          <ac:spMkLst>
            <pc:docMk/>
            <pc:sldMk cId="662959071" sldId="265"/>
            <ac:spMk id="2" creationId="{7CFD0772-39F4-F55F-6C6E-79A6EE8C62D9}"/>
          </ac:spMkLst>
        </pc:spChg>
        <pc:spChg chg="del">
          <ac:chgData name="Daichi AMAGATA" userId="a29539510ef25d15" providerId="LiveId" clId="{784D9FE8-1D07-467F-A523-39349546DB42}" dt="2024-02-13T08:36:35.163" v="3830" actId="478"/>
          <ac:spMkLst>
            <pc:docMk/>
            <pc:sldMk cId="662959071" sldId="265"/>
            <ac:spMk id="3" creationId="{75DE0192-116B-581C-CDCE-494130D7B045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5" creationId="{DB237FCF-33C4-FB19-3D9B-0892569E755E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6" creationId="{0B28AC68-9DD6-2E29-6D8A-8217D0DAC976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7" creationId="{005B37F3-3FE7-9266-CCAB-8A2447ED0727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8" creationId="{7F960192-9A71-51B4-022A-F71E2BC24982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9" creationId="{6A816295-E3B6-6F05-B045-AC51F2A72035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10" creationId="{B8CC3E90-B9EC-BA1B-94EB-E559036CD54D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11" creationId="{93EBCAAC-1DA8-1B40-7BF0-928ED5EE3282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12" creationId="{27525BBB-723F-BF5D-9260-6257484CCE6D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13" creationId="{4AE1BFEB-38D8-132E-CEBB-2BCC46064BE4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14" creationId="{FC0650D7-E6C6-ABD6-6245-0E845C09C222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15" creationId="{ECB5B1E9-093A-B1F6-2E65-FB7CF04CFEE9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16" creationId="{ABBA9FE0-82CB-8284-5F62-FF3549E9AECC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17" creationId="{4DC1CA66-19E0-4F08-7A95-2C942B1401C3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18" creationId="{CD092657-022D-9510-6BEE-BFFAF7436C8D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19" creationId="{BBFEDFA1-8964-4A83-541D-DE8A0737682B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20" creationId="{3013E587-9445-1871-5700-29A38D5E1020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21" creationId="{8FDF03BB-5910-9E84-12D3-1F5B33773CC3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22" creationId="{60D053A8-FBA7-3352-F1A6-4749039B95D1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23" creationId="{87DEB3C5-A5B3-C32E-8040-8BFC316207FD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24" creationId="{2E18DF69-5439-86B8-5E86-A501D0238065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25" creationId="{A8D1C367-B059-50A0-EF9F-F52DB72B3DFC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26" creationId="{D616DCE5-8AC7-BFE9-6AB9-9D1369509836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27" creationId="{6038DF42-71C7-315A-D48A-77A91868C301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28" creationId="{E43B9892-B754-933D-0FE1-3D11E6CA2DA9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29" creationId="{C9C5195C-5826-E84B-C24B-C60C749DE626}"/>
          </ac:spMkLst>
        </pc:spChg>
        <pc:spChg chg="add mod">
          <ac:chgData name="Daichi AMAGATA" userId="a29539510ef25d15" providerId="LiveId" clId="{784D9FE8-1D07-467F-A523-39349546DB42}" dt="2024-02-13T08:40:56.579" v="3831"/>
          <ac:spMkLst>
            <pc:docMk/>
            <pc:sldMk cId="662959071" sldId="265"/>
            <ac:spMk id="30" creationId="{DE2108F0-68EA-A103-B013-A020F04CD2FF}"/>
          </ac:spMkLst>
        </pc:spChg>
        <pc:spChg chg="add mod">
          <ac:chgData name="Daichi AMAGATA" userId="a29539510ef25d15" providerId="LiveId" clId="{784D9FE8-1D07-467F-A523-39349546DB42}" dt="2024-02-13T08:41:08.363" v="3832"/>
          <ac:spMkLst>
            <pc:docMk/>
            <pc:sldMk cId="662959071" sldId="265"/>
            <ac:spMk id="31" creationId="{EF82C6D9-D725-FD85-A8CF-33B27C94DE11}"/>
          </ac:spMkLst>
        </pc:spChg>
        <pc:spChg chg="add mod">
          <ac:chgData name="Daichi AMAGATA" userId="a29539510ef25d15" providerId="LiveId" clId="{784D9FE8-1D07-467F-A523-39349546DB42}" dt="2024-02-13T08:41:08.363" v="3832"/>
          <ac:spMkLst>
            <pc:docMk/>
            <pc:sldMk cId="662959071" sldId="265"/>
            <ac:spMk id="32" creationId="{8D833577-B7C2-0B69-1283-7BCFC21524AD}"/>
          </ac:spMkLst>
        </pc:spChg>
        <pc:spChg chg="add del mod">
          <ac:chgData name="Daichi AMAGATA" userId="a29539510ef25d15" providerId="LiveId" clId="{784D9FE8-1D07-467F-A523-39349546DB42}" dt="2024-02-13T08:41:30.209" v="3833" actId="478"/>
          <ac:spMkLst>
            <pc:docMk/>
            <pc:sldMk cId="662959071" sldId="265"/>
            <ac:spMk id="38" creationId="{843F0CD3-39BD-57A9-E15E-73322F85909F}"/>
          </ac:spMkLst>
        </pc:spChg>
        <pc:spChg chg="add mod">
          <ac:chgData name="Daichi AMAGATA" userId="a29539510ef25d15" providerId="LiveId" clId="{784D9FE8-1D07-467F-A523-39349546DB42}" dt="2024-02-13T08:41:30.356" v="3834"/>
          <ac:spMkLst>
            <pc:docMk/>
            <pc:sldMk cId="662959071" sldId="265"/>
            <ac:spMk id="39" creationId="{8D7D7F6C-D93E-7FDD-C598-8BAE9AF07F1D}"/>
          </ac:spMkLst>
        </pc:spChg>
        <pc:spChg chg="add mod">
          <ac:chgData name="Daichi AMAGATA" userId="a29539510ef25d15" providerId="LiveId" clId="{784D9FE8-1D07-467F-A523-39349546DB42}" dt="2024-02-13T08:41:38.803" v="3836" actId="1076"/>
          <ac:spMkLst>
            <pc:docMk/>
            <pc:sldMk cId="662959071" sldId="265"/>
            <ac:spMk id="40" creationId="{81540661-4C7A-06CD-C6D9-3D6D9AEFF62A}"/>
          </ac:spMkLst>
        </pc:spChg>
        <pc:spChg chg="add mod">
          <ac:chgData name="Daichi AMAGATA" userId="a29539510ef25d15" providerId="LiveId" clId="{784D9FE8-1D07-467F-A523-39349546DB42}" dt="2024-02-13T08:43:16.107" v="3848" actId="1076"/>
          <ac:spMkLst>
            <pc:docMk/>
            <pc:sldMk cId="662959071" sldId="265"/>
            <ac:spMk id="41" creationId="{B3ECCFEC-2E38-0B3E-957C-792C95D2707D}"/>
          </ac:spMkLst>
        </pc:spChg>
        <pc:spChg chg="add mod">
          <ac:chgData name="Daichi AMAGATA" userId="a29539510ef25d15" providerId="LiveId" clId="{784D9FE8-1D07-467F-A523-39349546DB42}" dt="2024-02-13T08:41:55.756" v="3844" actId="207"/>
          <ac:spMkLst>
            <pc:docMk/>
            <pc:sldMk cId="662959071" sldId="265"/>
            <ac:spMk id="42" creationId="{67212927-24CB-1F11-D06D-46DCA163D982}"/>
          </ac:spMkLst>
        </pc:spChg>
        <pc:spChg chg="add mod">
          <ac:chgData name="Daichi AMAGATA" userId="a29539510ef25d15" providerId="LiveId" clId="{784D9FE8-1D07-467F-A523-39349546DB42}" dt="2024-02-13T08:41:50.757" v="3843" actId="207"/>
          <ac:spMkLst>
            <pc:docMk/>
            <pc:sldMk cId="662959071" sldId="265"/>
            <ac:spMk id="43" creationId="{F4C3D8FD-7B07-A7BB-9AD3-4E08B039C423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44" creationId="{E72AE52F-3E43-D59F-ECB7-0C4113AB9304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45" creationId="{271DBCCD-A9BD-01A2-35BD-4AD7FB175DFE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46" creationId="{CB3D6076-91CD-317B-1FCD-2E9A06637CD5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47" creationId="{D4E02B5B-8CE4-BBA6-075F-2A0596F76F36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48" creationId="{34A1A829-5320-9008-2EC0-97E6B9E2C2DC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49" creationId="{D430B0B1-5F7C-5AC9-202E-2B0B37C4ACAB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50" creationId="{71545359-9D9D-AB6A-D1AB-4D6ED580D339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51" creationId="{AE5CC118-03D9-4FE6-2095-AECD94752E85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52" creationId="{8CF519D6-3A84-2C82-575D-A55E21183F6F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53" creationId="{EA0F4EFE-F0F3-CBCC-EF9C-D4634BD3C09D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54" creationId="{62712E3F-5E6E-9806-1928-279635D2F626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55" creationId="{F9DC9F67-505D-C6F8-C52A-AAC22C6B47B0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56" creationId="{205808BC-AA73-B6A8-9A2F-9CE651651A69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57" creationId="{16CD77D0-FF1F-39C5-C97B-052362B5E612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58" creationId="{CC62A47B-948A-4A52-433B-1FE313F9F5E0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59" creationId="{B0CD67FB-46D8-55CA-E760-0C70071AB3A0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60" creationId="{68BFA42B-E375-CD3F-3977-D1CE84318F36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61" creationId="{96E22EE3-C157-C98E-8110-4B50235C9926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62" creationId="{3F1297E9-9E0C-65C8-F512-F330264E04C8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63" creationId="{ECC80B8A-B6F6-8E10-0602-1265A1EFF59D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64" creationId="{4B458AA9-8616-565A-8BFA-482866F61ADA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65" creationId="{442C838B-8E34-CFF3-E1E7-3EBAEEE83CA7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66" creationId="{616F9BF7-5B06-8F2C-672F-8E6BF57D70D6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67" creationId="{9E210E50-4AA6-E754-52C4-FDC0F28BA0B8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68" creationId="{E11005F8-7074-A1CB-C505-FD1A1885E7EA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69" creationId="{982D323A-9A4F-43A8-98DA-697815452EA8}"/>
          </ac:spMkLst>
        </pc:spChg>
        <pc:spChg chg="add mod">
          <ac:chgData name="Daichi AMAGATA" userId="a29539510ef25d15" providerId="LiveId" clId="{784D9FE8-1D07-467F-A523-39349546DB42}" dt="2024-02-13T08:42:13.567" v="3845"/>
          <ac:spMkLst>
            <pc:docMk/>
            <pc:sldMk cId="662959071" sldId="265"/>
            <ac:spMk id="70" creationId="{937C471D-E789-9169-435C-2900388397AC}"/>
          </ac:spMkLst>
        </pc:spChg>
        <pc:spChg chg="add mod">
          <ac:chgData name="Daichi AMAGATA" userId="a29539510ef25d15" providerId="LiveId" clId="{784D9FE8-1D07-467F-A523-39349546DB42}" dt="2024-02-13T08:43:09.931" v="3847" actId="1076"/>
          <ac:spMkLst>
            <pc:docMk/>
            <pc:sldMk cId="662959071" sldId="265"/>
            <ac:spMk id="71" creationId="{2BD91A7E-4EB6-9DE1-C1D5-365B380075B8}"/>
          </ac:spMkLst>
        </pc:spChg>
        <pc:spChg chg="add mod">
          <ac:chgData name="Daichi AMAGATA" userId="a29539510ef25d15" providerId="LiveId" clId="{784D9FE8-1D07-467F-A523-39349546DB42}" dt="2024-02-13T08:43:26.057" v="3849" actId="1076"/>
          <ac:spMkLst>
            <pc:docMk/>
            <pc:sldMk cId="662959071" sldId="265"/>
            <ac:spMk id="72" creationId="{2C8DD45B-63A4-6087-B6A7-6CA92F56BE40}"/>
          </ac:spMkLst>
        </pc:spChg>
        <pc:spChg chg="add mod">
          <ac:chgData name="Daichi AMAGATA" userId="a29539510ef25d15" providerId="LiveId" clId="{784D9FE8-1D07-467F-A523-39349546DB42}" dt="2024-02-13T08:43:09.931" v="3847" actId="1076"/>
          <ac:spMkLst>
            <pc:docMk/>
            <pc:sldMk cId="662959071" sldId="265"/>
            <ac:spMk id="73" creationId="{3FEB8A90-B8CE-5B35-F0A9-C2C41E5421E0}"/>
          </ac:spMkLst>
        </pc:spChg>
        <pc:spChg chg="add mod">
          <ac:chgData name="Daichi AMAGATA" userId="a29539510ef25d15" providerId="LiveId" clId="{784D9FE8-1D07-467F-A523-39349546DB42}" dt="2024-02-13T08:43:09.931" v="3847" actId="1076"/>
          <ac:spMkLst>
            <pc:docMk/>
            <pc:sldMk cId="662959071" sldId="265"/>
            <ac:spMk id="74" creationId="{74E614E7-66D6-FAE6-9403-BFAA9173AAA2}"/>
          </ac:spMkLst>
        </pc:spChg>
        <pc:spChg chg="add mod">
          <ac:chgData name="Daichi AMAGATA" userId="a29539510ef25d15" providerId="LiveId" clId="{784D9FE8-1D07-467F-A523-39349546DB42}" dt="2024-02-13T08:50:46.662" v="4067" actId="14100"/>
          <ac:spMkLst>
            <pc:docMk/>
            <pc:sldMk cId="662959071" sldId="265"/>
            <ac:spMk id="76" creationId="{3A29B4E0-E90B-5B81-73A0-3252B0B84A46}"/>
          </ac:spMkLst>
        </pc:spChg>
        <pc:picChg chg="add mod">
          <ac:chgData name="Daichi AMAGATA" userId="a29539510ef25d15" providerId="LiveId" clId="{784D9FE8-1D07-467F-A523-39349546DB42}" dt="2024-02-13T08:41:08.363" v="3832"/>
          <ac:picMkLst>
            <pc:docMk/>
            <pc:sldMk cId="662959071" sldId="265"/>
            <ac:picMk id="33" creationId="{185C3D37-9569-0D44-8D70-13B66BB76093}"/>
          </ac:picMkLst>
        </pc:picChg>
        <pc:picChg chg="add mod">
          <ac:chgData name="Daichi AMAGATA" userId="a29539510ef25d15" providerId="LiveId" clId="{784D9FE8-1D07-467F-A523-39349546DB42}" dt="2024-02-13T08:41:08.363" v="3832"/>
          <ac:picMkLst>
            <pc:docMk/>
            <pc:sldMk cId="662959071" sldId="265"/>
            <ac:picMk id="34" creationId="{2960258F-F521-696A-0343-4B9295E778AC}"/>
          </ac:picMkLst>
        </pc:picChg>
        <pc:picChg chg="add mod">
          <ac:chgData name="Daichi AMAGATA" userId="a29539510ef25d15" providerId="LiveId" clId="{784D9FE8-1D07-467F-A523-39349546DB42}" dt="2024-02-13T08:41:08.363" v="3832"/>
          <ac:picMkLst>
            <pc:docMk/>
            <pc:sldMk cId="662959071" sldId="265"/>
            <ac:picMk id="35" creationId="{3169E0D8-685B-3E2F-961F-4DCA2727EEB4}"/>
          </ac:picMkLst>
        </pc:picChg>
        <pc:picChg chg="add mod">
          <ac:chgData name="Daichi AMAGATA" userId="a29539510ef25d15" providerId="LiveId" clId="{784D9FE8-1D07-467F-A523-39349546DB42}" dt="2024-02-13T08:41:08.363" v="3832"/>
          <ac:picMkLst>
            <pc:docMk/>
            <pc:sldMk cId="662959071" sldId="265"/>
            <ac:picMk id="36" creationId="{05970BD6-9384-BC63-3DB7-06B1FE5B502E}"/>
          </ac:picMkLst>
        </pc:picChg>
        <pc:picChg chg="add mod">
          <ac:chgData name="Daichi AMAGATA" userId="a29539510ef25d15" providerId="LiveId" clId="{784D9FE8-1D07-467F-A523-39349546DB42}" dt="2024-02-13T08:41:08.363" v="3832"/>
          <ac:picMkLst>
            <pc:docMk/>
            <pc:sldMk cId="662959071" sldId="265"/>
            <ac:picMk id="37" creationId="{5A171F98-C84D-C3D2-4BEB-6FFCF02E462E}"/>
          </ac:picMkLst>
        </pc:picChg>
        <pc:picChg chg="add mod">
          <ac:chgData name="Daichi AMAGATA" userId="a29539510ef25d15" providerId="LiveId" clId="{784D9FE8-1D07-467F-A523-39349546DB42}" dt="2024-02-13T08:50:44.936" v="4066" actId="1076"/>
          <ac:picMkLst>
            <pc:docMk/>
            <pc:sldMk cId="662959071" sldId="265"/>
            <ac:picMk id="75" creationId="{F97A5377-26FD-06CA-A77A-89B5769E1557}"/>
          </ac:picMkLst>
        </pc:picChg>
      </pc:sldChg>
      <pc:sldChg chg="addSp delSp modSp add mod modAnim modNotesTx">
        <pc:chgData name="Daichi AMAGATA" userId="a29539510ef25d15" providerId="LiveId" clId="{784D9FE8-1D07-467F-A523-39349546DB42}" dt="2024-03-07T06:51:31.684" v="8170" actId="20577"/>
        <pc:sldMkLst>
          <pc:docMk/>
          <pc:sldMk cId="4201161494" sldId="266"/>
        </pc:sldMkLst>
        <pc:spChg chg="mod">
          <ac:chgData name="Daichi AMAGATA" userId="a29539510ef25d15" providerId="LiveId" clId="{784D9FE8-1D07-467F-A523-39349546DB42}" dt="2024-02-13T04:40:29.707" v="1050" actId="207"/>
          <ac:spMkLst>
            <pc:docMk/>
            <pc:sldMk cId="4201161494" sldId="266"/>
            <ac:spMk id="2" creationId="{C1101DE5-7AAE-87BD-1999-AEE1CF3CD771}"/>
          </ac:spMkLst>
        </pc:spChg>
        <pc:spChg chg="del">
          <ac:chgData name="Daichi AMAGATA" userId="a29539510ef25d15" providerId="LiveId" clId="{784D9FE8-1D07-467F-A523-39349546DB42}" dt="2024-02-13T08:33:24.072" v="3744" actId="478"/>
          <ac:spMkLst>
            <pc:docMk/>
            <pc:sldMk cId="4201161494" sldId="266"/>
            <ac:spMk id="3" creationId="{55019484-C024-A121-FD7C-D9D66BE677B9}"/>
          </ac:spMkLst>
        </pc:spChg>
        <pc:spChg chg="add mod">
          <ac:chgData name="Daichi AMAGATA" userId="a29539510ef25d15" providerId="LiveId" clId="{784D9FE8-1D07-467F-A523-39349546DB42}" dt="2024-02-13T08:33:10.804" v="3740"/>
          <ac:spMkLst>
            <pc:docMk/>
            <pc:sldMk cId="4201161494" sldId="266"/>
            <ac:spMk id="6" creationId="{F19906C3-C3B1-9760-B283-C1598B6F305B}"/>
          </ac:spMkLst>
        </pc:spChg>
        <pc:spChg chg="add mod">
          <ac:chgData name="Daichi AMAGATA" userId="a29539510ef25d15" providerId="LiveId" clId="{784D9FE8-1D07-467F-A523-39349546DB42}" dt="2024-02-13T08:33:10.804" v="3740"/>
          <ac:spMkLst>
            <pc:docMk/>
            <pc:sldMk cId="4201161494" sldId="266"/>
            <ac:spMk id="8" creationId="{DD19C5BA-F915-9A41-4F21-218931C2B5A5}"/>
          </ac:spMkLst>
        </pc:spChg>
        <pc:spChg chg="add del mod">
          <ac:chgData name="Daichi AMAGATA" userId="a29539510ef25d15" providerId="LiveId" clId="{784D9FE8-1D07-467F-A523-39349546DB42}" dt="2024-02-13T08:33:17.329" v="3742" actId="478"/>
          <ac:spMkLst>
            <pc:docMk/>
            <pc:sldMk cId="4201161494" sldId="266"/>
            <ac:spMk id="10" creationId="{8E331E0A-8CD1-3201-CDD6-F8D22EE45426}"/>
          </ac:spMkLst>
        </pc:spChg>
        <pc:spChg chg="add del mod">
          <ac:chgData name="Daichi AMAGATA" userId="a29539510ef25d15" providerId="LiveId" clId="{784D9FE8-1D07-467F-A523-39349546DB42}" dt="2024-02-13T08:33:17.329" v="3742" actId="478"/>
          <ac:spMkLst>
            <pc:docMk/>
            <pc:sldMk cId="4201161494" sldId="266"/>
            <ac:spMk id="11" creationId="{AFB220D7-89B1-C4DA-8112-F50EA5F25009}"/>
          </ac:spMkLst>
        </pc:spChg>
        <pc:spChg chg="add del mod">
          <ac:chgData name="Daichi AMAGATA" userId="a29539510ef25d15" providerId="LiveId" clId="{784D9FE8-1D07-467F-A523-39349546DB42}" dt="2024-02-13T08:33:17.329" v="3742" actId="478"/>
          <ac:spMkLst>
            <pc:docMk/>
            <pc:sldMk cId="4201161494" sldId="266"/>
            <ac:spMk id="12" creationId="{D6C74B85-306B-4E23-CD59-1879C7DD570A}"/>
          </ac:spMkLst>
        </pc:spChg>
        <pc:spChg chg="add del mod">
          <ac:chgData name="Daichi AMAGATA" userId="a29539510ef25d15" providerId="LiveId" clId="{784D9FE8-1D07-467F-A523-39349546DB42}" dt="2024-02-13T08:33:17.329" v="3742" actId="478"/>
          <ac:spMkLst>
            <pc:docMk/>
            <pc:sldMk cId="4201161494" sldId="266"/>
            <ac:spMk id="13" creationId="{DB3F556F-002A-3E61-3517-9D9D03C89136}"/>
          </ac:spMkLst>
        </pc:spChg>
        <pc:spChg chg="add del mod">
          <ac:chgData name="Daichi AMAGATA" userId="a29539510ef25d15" providerId="LiveId" clId="{784D9FE8-1D07-467F-A523-39349546DB42}" dt="2024-02-13T08:33:17.329" v="3742" actId="478"/>
          <ac:spMkLst>
            <pc:docMk/>
            <pc:sldMk cId="4201161494" sldId="266"/>
            <ac:spMk id="14" creationId="{D1C91EB9-2C23-CDC9-7DA3-0BDEFCFE1270}"/>
          </ac:spMkLst>
        </pc:spChg>
        <pc:spChg chg="add del mod">
          <ac:chgData name="Daichi AMAGATA" userId="a29539510ef25d15" providerId="LiveId" clId="{784D9FE8-1D07-467F-A523-39349546DB42}" dt="2024-02-13T08:33:19.367" v="3743" actId="478"/>
          <ac:spMkLst>
            <pc:docMk/>
            <pc:sldMk cId="4201161494" sldId="266"/>
            <ac:spMk id="15" creationId="{C572773C-2B53-6405-3B88-D919BCFE4081}"/>
          </ac:spMkLst>
        </pc:spChg>
        <pc:spChg chg="add del mod">
          <ac:chgData name="Daichi AMAGATA" userId="a29539510ef25d15" providerId="LiveId" clId="{784D9FE8-1D07-467F-A523-39349546DB42}" dt="2024-02-13T08:33:19.367" v="3743" actId="478"/>
          <ac:spMkLst>
            <pc:docMk/>
            <pc:sldMk cId="4201161494" sldId="266"/>
            <ac:spMk id="16" creationId="{244153A6-78C8-6C9A-B73E-E670DFB890BD}"/>
          </ac:spMkLst>
        </pc:spChg>
        <pc:spChg chg="add del mod">
          <ac:chgData name="Daichi AMAGATA" userId="a29539510ef25d15" providerId="LiveId" clId="{784D9FE8-1D07-467F-A523-39349546DB42}" dt="2024-02-13T08:33:19.367" v="3743" actId="478"/>
          <ac:spMkLst>
            <pc:docMk/>
            <pc:sldMk cId="4201161494" sldId="266"/>
            <ac:spMk id="17" creationId="{252EE691-12E3-CB5C-9BDD-EE7101B242EE}"/>
          </ac:spMkLst>
        </pc:spChg>
        <pc:spChg chg="add del mod">
          <ac:chgData name="Daichi AMAGATA" userId="a29539510ef25d15" providerId="LiveId" clId="{784D9FE8-1D07-467F-A523-39349546DB42}" dt="2024-02-13T08:33:19.367" v="3743" actId="478"/>
          <ac:spMkLst>
            <pc:docMk/>
            <pc:sldMk cId="4201161494" sldId="266"/>
            <ac:spMk id="18" creationId="{7656B5CE-A6AE-8BF4-FA1F-3BC6F08FA278}"/>
          </ac:spMkLst>
        </pc:spChg>
        <pc:spChg chg="add del mod">
          <ac:chgData name="Daichi AMAGATA" userId="a29539510ef25d15" providerId="LiveId" clId="{784D9FE8-1D07-467F-A523-39349546DB42}" dt="2024-02-13T08:33:19.367" v="3743" actId="478"/>
          <ac:spMkLst>
            <pc:docMk/>
            <pc:sldMk cId="4201161494" sldId="266"/>
            <ac:spMk id="19" creationId="{D8E4CDB2-EDA4-2941-1797-4A83C6E80BE3}"/>
          </ac:spMkLst>
        </pc:spChg>
        <pc:spChg chg="add mod">
          <ac:chgData name="Daichi AMAGATA" userId="a29539510ef25d15" providerId="LiveId" clId="{784D9FE8-1D07-467F-A523-39349546DB42}" dt="2024-03-07T06:43:50.525" v="7928" actId="207"/>
          <ac:spMkLst>
            <pc:docMk/>
            <pc:sldMk cId="4201161494" sldId="266"/>
            <ac:spMk id="20" creationId="{5C14E7E2-296A-FF1A-A6B4-F1378AAEF978}"/>
          </ac:spMkLst>
        </pc:spChg>
        <pc:picChg chg="add mod">
          <ac:chgData name="Daichi AMAGATA" userId="a29539510ef25d15" providerId="LiveId" clId="{784D9FE8-1D07-467F-A523-39349546DB42}" dt="2024-02-13T08:33:10.804" v="3740"/>
          <ac:picMkLst>
            <pc:docMk/>
            <pc:sldMk cId="4201161494" sldId="266"/>
            <ac:picMk id="5" creationId="{DECEF14B-DB42-678A-67EA-CFC438F30EF1}"/>
          </ac:picMkLst>
        </pc:picChg>
        <pc:picChg chg="add mod">
          <ac:chgData name="Daichi AMAGATA" userId="a29539510ef25d15" providerId="LiveId" clId="{784D9FE8-1D07-467F-A523-39349546DB42}" dt="2024-02-13T08:33:10.804" v="3740"/>
          <ac:picMkLst>
            <pc:docMk/>
            <pc:sldMk cId="4201161494" sldId="266"/>
            <ac:picMk id="7" creationId="{A389667A-F190-9717-B2DC-5E095C434229}"/>
          </ac:picMkLst>
        </pc:picChg>
        <pc:picChg chg="add mod">
          <ac:chgData name="Daichi AMAGATA" userId="a29539510ef25d15" providerId="LiveId" clId="{784D9FE8-1D07-467F-A523-39349546DB42}" dt="2024-02-13T08:33:10.804" v="3740"/>
          <ac:picMkLst>
            <pc:docMk/>
            <pc:sldMk cId="4201161494" sldId="266"/>
            <ac:picMk id="9" creationId="{A4E4BE14-FB57-56CB-EBB3-716AA5673ED1}"/>
          </ac:picMkLst>
        </pc:picChg>
      </pc:sldChg>
      <pc:sldChg chg="addSp delSp modSp new mod">
        <pc:chgData name="Daichi AMAGATA" userId="a29539510ef25d15" providerId="LiveId" clId="{784D9FE8-1D07-467F-A523-39349546DB42}" dt="2024-02-13T08:22:09.907" v="3639"/>
        <pc:sldMkLst>
          <pc:docMk/>
          <pc:sldMk cId="2771858617" sldId="267"/>
        </pc:sldMkLst>
        <pc:spChg chg="mod">
          <ac:chgData name="Daichi AMAGATA" userId="a29539510ef25d15" providerId="LiveId" clId="{784D9FE8-1D07-467F-A523-39349546DB42}" dt="2024-02-13T04:41:57.179" v="1081" actId="20577"/>
          <ac:spMkLst>
            <pc:docMk/>
            <pc:sldMk cId="2771858617" sldId="267"/>
            <ac:spMk id="2" creationId="{4128576C-DE8F-E554-B266-BDF9203EB09F}"/>
          </ac:spMkLst>
        </pc:spChg>
        <pc:spChg chg="del">
          <ac:chgData name="Daichi AMAGATA" userId="a29539510ef25d15" providerId="LiveId" clId="{784D9FE8-1D07-467F-A523-39349546DB42}" dt="2024-02-13T08:09:37.306" v="3139" actId="478"/>
          <ac:spMkLst>
            <pc:docMk/>
            <pc:sldMk cId="2771858617" sldId="267"/>
            <ac:spMk id="3" creationId="{0DF52D94-A57D-9516-882A-C1563AC75CBA}"/>
          </ac:spMkLst>
        </pc:spChg>
        <pc:spChg chg="add mod">
          <ac:chgData name="Daichi AMAGATA" userId="a29539510ef25d15" providerId="LiveId" clId="{784D9FE8-1D07-467F-A523-39349546DB42}" dt="2024-02-13T08:22:04.607" v="3638" actId="1036"/>
          <ac:spMkLst>
            <pc:docMk/>
            <pc:sldMk cId="2771858617" sldId="267"/>
            <ac:spMk id="5" creationId="{495C6620-6707-46DF-B1F3-C81F1B2CC806}"/>
          </ac:spMkLst>
        </pc:spChg>
        <pc:spChg chg="add mod">
          <ac:chgData name="Daichi AMAGATA" userId="a29539510ef25d15" providerId="LiveId" clId="{784D9FE8-1D07-467F-A523-39349546DB42}" dt="2024-02-13T08:22:04.607" v="3638" actId="1036"/>
          <ac:spMkLst>
            <pc:docMk/>
            <pc:sldMk cId="2771858617" sldId="267"/>
            <ac:spMk id="6" creationId="{0F8494CC-4BBE-1A50-441A-491665DBF45E}"/>
          </ac:spMkLst>
        </pc:spChg>
        <pc:spChg chg="add mod">
          <ac:chgData name="Daichi AMAGATA" userId="a29539510ef25d15" providerId="LiveId" clId="{784D9FE8-1D07-467F-A523-39349546DB42}" dt="2024-02-13T08:22:04.607" v="3638" actId="1036"/>
          <ac:spMkLst>
            <pc:docMk/>
            <pc:sldMk cId="2771858617" sldId="267"/>
            <ac:spMk id="7" creationId="{8CD5F3D9-8697-911F-BF53-A9AA700C5B2A}"/>
          </ac:spMkLst>
        </pc:spChg>
        <pc:spChg chg="add mod">
          <ac:chgData name="Daichi AMAGATA" userId="a29539510ef25d15" providerId="LiveId" clId="{784D9FE8-1D07-467F-A523-39349546DB42}" dt="2024-02-13T08:22:04.607" v="3638" actId="1036"/>
          <ac:spMkLst>
            <pc:docMk/>
            <pc:sldMk cId="2771858617" sldId="267"/>
            <ac:spMk id="8" creationId="{C5F2DB3C-9A6B-99A6-23B4-9F07D44A5135}"/>
          </ac:spMkLst>
        </pc:spChg>
        <pc:spChg chg="add mod">
          <ac:chgData name="Daichi AMAGATA" userId="a29539510ef25d15" providerId="LiveId" clId="{784D9FE8-1D07-467F-A523-39349546DB42}" dt="2024-02-13T08:13:31.653" v="3247"/>
          <ac:spMkLst>
            <pc:docMk/>
            <pc:sldMk cId="2771858617" sldId="267"/>
            <ac:spMk id="9" creationId="{B7BDDD1A-AA4A-ADB9-D6B6-1550D47B4776}"/>
          </ac:spMkLst>
        </pc:spChg>
        <pc:spChg chg="add mod">
          <ac:chgData name="Daichi AMAGATA" userId="a29539510ef25d15" providerId="LiveId" clId="{784D9FE8-1D07-467F-A523-39349546DB42}" dt="2024-02-13T08:20:11.862" v="3534" actId="20577"/>
          <ac:spMkLst>
            <pc:docMk/>
            <pc:sldMk cId="2771858617" sldId="267"/>
            <ac:spMk id="10" creationId="{581ED405-E139-A368-C906-A547E040DFF5}"/>
          </ac:spMkLst>
        </pc:spChg>
        <pc:spChg chg="add mod">
          <ac:chgData name="Daichi AMAGATA" userId="a29539510ef25d15" providerId="LiveId" clId="{784D9FE8-1D07-467F-A523-39349546DB42}" dt="2024-02-13T08:19:13.067" v="3531" actId="6549"/>
          <ac:spMkLst>
            <pc:docMk/>
            <pc:sldMk cId="2771858617" sldId="267"/>
            <ac:spMk id="11" creationId="{53B5F167-5F19-D8A3-6744-71D68A9C650A}"/>
          </ac:spMkLst>
        </pc:spChg>
        <pc:spChg chg="add mod">
          <ac:chgData name="Daichi AMAGATA" userId="a29539510ef25d15" providerId="LiveId" clId="{784D9FE8-1D07-467F-A523-39349546DB42}" dt="2024-02-13T08:13:31.653" v="3247"/>
          <ac:spMkLst>
            <pc:docMk/>
            <pc:sldMk cId="2771858617" sldId="267"/>
            <ac:spMk id="12" creationId="{10135B3C-9FA6-9616-9D22-29F190D9F4C8}"/>
          </ac:spMkLst>
        </pc:spChg>
        <pc:spChg chg="add mod">
          <ac:chgData name="Daichi AMAGATA" userId="a29539510ef25d15" providerId="LiveId" clId="{784D9FE8-1D07-467F-A523-39349546DB42}" dt="2024-02-13T08:20:40.507" v="3539" actId="1076"/>
          <ac:spMkLst>
            <pc:docMk/>
            <pc:sldMk cId="2771858617" sldId="267"/>
            <ac:spMk id="13" creationId="{FDD92F64-18F4-1037-ED41-5522D78857DF}"/>
          </ac:spMkLst>
        </pc:spChg>
        <pc:spChg chg="add mod">
          <ac:chgData name="Daichi AMAGATA" userId="a29539510ef25d15" providerId="LiveId" clId="{784D9FE8-1D07-467F-A523-39349546DB42}" dt="2024-02-13T08:20:55.819" v="3551" actId="1076"/>
          <ac:spMkLst>
            <pc:docMk/>
            <pc:sldMk cId="2771858617" sldId="267"/>
            <ac:spMk id="14" creationId="{79D36840-DB39-D7E8-EC40-CDCB011418C4}"/>
          </ac:spMkLst>
        </pc:spChg>
        <pc:spChg chg="add mod">
          <ac:chgData name="Daichi AMAGATA" userId="a29539510ef25d15" providerId="LiveId" clId="{784D9FE8-1D07-467F-A523-39349546DB42}" dt="2024-02-13T08:21:36.348" v="3597" actId="14100"/>
          <ac:spMkLst>
            <pc:docMk/>
            <pc:sldMk cId="2771858617" sldId="267"/>
            <ac:spMk id="15" creationId="{30BED534-45D7-052C-F9E8-0FA172E003B2}"/>
          </ac:spMkLst>
        </pc:spChg>
        <pc:spChg chg="add mod">
          <ac:chgData name="Daichi AMAGATA" userId="a29539510ef25d15" providerId="LiveId" clId="{784D9FE8-1D07-467F-A523-39349546DB42}" dt="2024-02-13T08:21:43.252" v="3600" actId="1076"/>
          <ac:spMkLst>
            <pc:docMk/>
            <pc:sldMk cId="2771858617" sldId="267"/>
            <ac:spMk id="16" creationId="{AE2B36BD-F38C-3A6E-40E9-98EACADF605C}"/>
          </ac:spMkLst>
        </pc:spChg>
        <pc:spChg chg="add del mod">
          <ac:chgData name="Daichi AMAGATA" userId="a29539510ef25d15" providerId="LiveId" clId="{784D9FE8-1D07-467F-A523-39349546DB42}" dt="2024-02-13T08:21:40.070" v="3599" actId="478"/>
          <ac:spMkLst>
            <pc:docMk/>
            <pc:sldMk cId="2771858617" sldId="267"/>
            <ac:spMk id="17" creationId="{5A09D6DE-8807-1FE6-E355-09EFC6743BFD}"/>
          </ac:spMkLst>
        </pc:spChg>
        <pc:spChg chg="add mod">
          <ac:chgData name="Daichi AMAGATA" userId="a29539510ef25d15" providerId="LiveId" clId="{784D9FE8-1D07-467F-A523-39349546DB42}" dt="2024-02-13T08:22:09.907" v="3639"/>
          <ac:spMkLst>
            <pc:docMk/>
            <pc:sldMk cId="2771858617" sldId="267"/>
            <ac:spMk id="18" creationId="{1921684E-FBB9-1814-C136-11D64BDB1E0F}"/>
          </ac:spMkLst>
        </pc:spChg>
      </pc:sldChg>
      <pc:sldChg chg="addSp delSp modSp new del mod">
        <pc:chgData name="Daichi AMAGATA" userId="a29539510ef25d15" providerId="LiveId" clId="{784D9FE8-1D07-467F-A523-39349546DB42}" dt="2024-02-13T08:22:12.749" v="3640" actId="47"/>
        <pc:sldMkLst>
          <pc:docMk/>
          <pc:sldMk cId="1653366109" sldId="268"/>
        </pc:sldMkLst>
        <pc:spChg chg="mod">
          <ac:chgData name="Daichi AMAGATA" userId="a29539510ef25d15" providerId="LiveId" clId="{784D9FE8-1D07-467F-A523-39349546DB42}" dt="2024-02-13T04:42:34.207" v="1142" actId="20577"/>
          <ac:spMkLst>
            <pc:docMk/>
            <pc:sldMk cId="1653366109" sldId="268"/>
            <ac:spMk id="2" creationId="{FE169A08-AC0C-3D58-3301-8DE4D2064E35}"/>
          </ac:spMkLst>
        </pc:spChg>
        <pc:spChg chg="del">
          <ac:chgData name="Daichi AMAGATA" userId="a29539510ef25d15" providerId="LiveId" clId="{784D9FE8-1D07-467F-A523-39349546DB42}" dt="2024-02-13T07:47:06.426" v="2570" actId="478"/>
          <ac:spMkLst>
            <pc:docMk/>
            <pc:sldMk cId="1653366109" sldId="268"/>
            <ac:spMk id="3" creationId="{A09EEBF1-D95D-787C-E28A-D54491887B9D}"/>
          </ac:spMkLst>
        </pc:spChg>
        <pc:spChg chg="add mod">
          <ac:chgData name="Daichi AMAGATA" userId="a29539510ef25d15" providerId="LiveId" clId="{784D9FE8-1D07-467F-A523-39349546DB42}" dt="2024-02-13T07:59:46.167" v="2897" actId="6549"/>
          <ac:spMkLst>
            <pc:docMk/>
            <pc:sldMk cId="1653366109" sldId="268"/>
            <ac:spMk id="5" creationId="{F1815207-7534-A62C-502C-B328CE3C09E9}"/>
          </ac:spMkLst>
        </pc:spChg>
        <pc:spChg chg="add mod">
          <ac:chgData name="Daichi AMAGATA" userId="a29539510ef25d15" providerId="LiveId" clId="{784D9FE8-1D07-467F-A523-39349546DB42}" dt="2024-02-13T08:02:15.361" v="2944" actId="1036"/>
          <ac:spMkLst>
            <pc:docMk/>
            <pc:sldMk cId="1653366109" sldId="268"/>
            <ac:spMk id="6" creationId="{FCD4251E-7F1B-B0CE-725C-B37426C81ACF}"/>
          </ac:spMkLst>
        </pc:spChg>
        <pc:spChg chg="add mod">
          <ac:chgData name="Daichi AMAGATA" userId="a29539510ef25d15" providerId="LiveId" clId="{784D9FE8-1D07-467F-A523-39349546DB42}" dt="2024-02-13T08:09:23.418" v="3130" actId="14100"/>
          <ac:spMkLst>
            <pc:docMk/>
            <pc:sldMk cId="1653366109" sldId="268"/>
            <ac:spMk id="7" creationId="{730479FB-8966-518B-122E-2EC3BF71F91C}"/>
          </ac:spMkLst>
        </pc:spChg>
        <pc:spChg chg="add mod">
          <ac:chgData name="Daichi AMAGATA" userId="a29539510ef25d15" providerId="LiveId" clId="{784D9FE8-1D07-467F-A523-39349546DB42}" dt="2024-02-13T08:06:40.661" v="3074" actId="1036"/>
          <ac:spMkLst>
            <pc:docMk/>
            <pc:sldMk cId="1653366109" sldId="268"/>
            <ac:spMk id="8" creationId="{DC86ED40-BC1B-519C-A4EA-6EA2500F72EF}"/>
          </ac:spMkLst>
        </pc:spChg>
        <pc:spChg chg="add mod">
          <ac:chgData name="Daichi AMAGATA" userId="a29539510ef25d15" providerId="LiveId" clId="{784D9FE8-1D07-467F-A523-39349546DB42}" dt="2024-02-13T08:09:27.886" v="3137" actId="1036"/>
          <ac:spMkLst>
            <pc:docMk/>
            <pc:sldMk cId="1653366109" sldId="268"/>
            <ac:spMk id="9" creationId="{52E8758C-02D5-9664-A742-D61319289458}"/>
          </ac:spMkLst>
        </pc:spChg>
      </pc:sldChg>
      <pc:sldChg chg="modSp new mod">
        <pc:chgData name="Daichi AMAGATA" userId="a29539510ef25d15" providerId="LiveId" clId="{784D9FE8-1D07-467F-A523-39349546DB42}" dt="2024-02-13T04:42:59.097" v="1157" actId="20577"/>
        <pc:sldMkLst>
          <pc:docMk/>
          <pc:sldMk cId="3190625565" sldId="269"/>
        </pc:sldMkLst>
        <pc:spChg chg="mod">
          <ac:chgData name="Daichi AMAGATA" userId="a29539510ef25d15" providerId="LiveId" clId="{784D9FE8-1D07-467F-A523-39349546DB42}" dt="2024-02-13T04:42:59.097" v="1157" actId="20577"/>
          <ac:spMkLst>
            <pc:docMk/>
            <pc:sldMk cId="3190625565" sldId="269"/>
            <ac:spMk id="2" creationId="{7599141B-BA64-F4C5-4F2D-7D26E809369D}"/>
          </ac:spMkLst>
        </pc:spChg>
      </pc:sldChg>
      <pc:sldChg chg="addSp delSp modSp new mod modAnim">
        <pc:chgData name="Daichi AMAGATA" userId="a29539510ef25d15" providerId="LiveId" clId="{784D9FE8-1D07-467F-A523-39349546DB42}" dt="2024-02-13T07:27:04.049" v="2569" actId="14100"/>
        <pc:sldMkLst>
          <pc:docMk/>
          <pc:sldMk cId="1707063105" sldId="270"/>
        </pc:sldMkLst>
        <pc:spChg chg="mod">
          <ac:chgData name="Daichi AMAGATA" userId="a29539510ef25d15" providerId="LiveId" clId="{784D9FE8-1D07-467F-A523-39349546DB42}" dt="2024-02-13T04:43:10.677" v="1179" actId="20577"/>
          <ac:spMkLst>
            <pc:docMk/>
            <pc:sldMk cId="1707063105" sldId="270"/>
            <ac:spMk id="2" creationId="{17AA9D59-598F-B37A-5B1E-8E77BD91A26D}"/>
          </ac:spMkLst>
        </pc:spChg>
        <pc:spChg chg="del">
          <ac:chgData name="Daichi AMAGATA" userId="a29539510ef25d15" providerId="LiveId" clId="{784D9FE8-1D07-467F-A523-39349546DB42}" dt="2024-02-13T04:43:24.697" v="1199" actId="478"/>
          <ac:spMkLst>
            <pc:docMk/>
            <pc:sldMk cId="1707063105" sldId="270"/>
            <ac:spMk id="3" creationId="{2A291AD7-5454-2D46-236A-9B025415A1D6}"/>
          </ac:spMkLst>
        </pc:spChg>
        <pc:spChg chg="add mod">
          <ac:chgData name="Daichi AMAGATA" userId="a29539510ef25d15" providerId="LiveId" clId="{784D9FE8-1D07-467F-A523-39349546DB42}" dt="2024-02-13T05:02:06.329" v="2043" actId="14100"/>
          <ac:spMkLst>
            <pc:docMk/>
            <pc:sldMk cId="1707063105" sldId="270"/>
            <ac:spMk id="5" creationId="{147B0263-BBB5-BDAF-8890-0F2BAE0ABDC2}"/>
          </ac:spMkLst>
        </pc:spChg>
        <pc:spChg chg="add mod">
          <ac:chgData name="Daichi AMAGATA" userId="a29539510ef25d15" providerId="LiveId" clId="{784D9FE8-1D07-467F-A523-39349546DB42}" dt="2024-02-13T05:03:48.189" v="2100" actId="1076"/>
          <ac:spMkLst>
            <pc:docMk/>
            <pc:sldMk cId="1707063105" sldId="270"/>
            <ac:spMk id="6" creationId="{32F0E319-7222-9C88-70A2-10F6BCFC8F91}"/>
          </ac:spMkLst>
        </pc:spChg>
        <pc:spChg chg="add mod">
          <ac:chgData name="Daichi AMAGATA" userId="a29539510ef25d15" providerId="LiveId" clId="{784D9FE8-1D07-467F-A523-39349546DB42}" dt="2024-02-13T05:02:09.489" v="2044" actId="1076"/>
          <ac:spMkLst>
            <pc:docMk/>
            <pc:sldMk cId="1707063105" sldId="270"/>
            <ac:spMk id="7" creationId="{F78EF964-FC30-7D3A-8868-CD0B6C135A6D}"/>
          </ac:spMkLst>
        </pc:spChg>
        <pc:spChg chg="add mod">
          <ac:chgData name="Daichi AMAGATA" userId="a29539510ef25d15" providerId="LiveId" clId="{784D9FE8-1D07-467F-A523-39349546DB42}" dt="2024-02-13T07:27:04.049" v="2569" actId="14100"/>
          <ac:spMkLst>
            <pc:docMk/>
            <pc:sldMk cId="1707063105" sldId="270"/>
            <ac:spMk id="8" creationId="{4292934C-A627-3B3E-28AF-473BD10CD465}"/>
          </ac:spMkLst>
        </pc:spChg>
        <pc:spChg chg="add mod">
          <ac:chgData name="Daichi AMAGATA" userId="a29539510ef25d15" providerId="LiveId" clId="{784D9FE8-1D07-467F-A523-39349546DB42}" dt="2024-02-13T07:19:13.887" v="2128" actId="1076"/>
          <ac:spMkLst>
            <pc:docMk/>
            <pc:sldMk cId="1707063105" sldId="270"/>
            <ac:spMk id="9" creationId="{4AC10657-8748-4F82-7396-9B3AA071B87C}"/>
          </ac:spMkLst>
        </pc:spChg>
        <pc:spChg chg="add mod">
          <ac:chgData name="Daichi AMAGATA" userId="a29539510ef25d15" providerId="LiveId" clId="{784D9FE8-1D07-467F-A523-39349546DB42}" dt="2024-02-13T07:26:37.472" v="2548" actId="2711"/>
          <ac:spMkLst>
            <pc:docMk/>
            <pc:sldMk cId="1707063105" sldId="270"/>
            <ac:spMk id="10" creationId="{28CD8B60-53E4-6568-2976-31D42DCEF479}"/>
          </ac:spMkLst>
        </pc:spChg>
      </pc:sldChg>
      <pc:sldChg chg="addSp delSp modSp new mod">
        <pc:chgData name="Daichi AMAGATA" userId="a29539510ef25d15" providerId="LiveId" clId="{784D9FE8-1D07-467F-A523-39349546DB42}" dt="2024-02-13T04:55:06.964" v="1522" actId="20577"/>
        <pc:sldMkLst>
          <pc:docMk/>
          <pc:sldMk cId="3961816951" sldId="271"/>
        </pc:sldMkLst>
        <pc:spChg chg="mod">
          <ac:chgData name="Daichi AMAGATA" userId="a29539510ef25d15" providerId="LiveId" clId="{784D9FE8-1D07-467F-A523-39349546DB42}" dt="2024-02-13T04:43:19.223" v="1197" actId="20577"/>
          <ac:spMkLst>
            <pc:docMk/>
            <pc:sldMk cId="3961816951" sldId="271"/>
            <ac:spMk id="2" creationId="{ADA5B26A-EC20-F282-13E4-42CB1F9B89B2}"/>
          </ac:spMkLst>
        </pc:spChg>
        <pc:spChg chg="del">
          <ac:chgData name="Daichi AMAGATA" userId="a29539510ef25d15" providerId="LiveId" clId="{784D9FE8-1D07-467F-A523-39349546DB42}" dt="2024-02-13T04:43:22.422" v="1198" actId="478"/>
          <ac:spMkLst>
            <pc:docMk/>
            <pc:sldMk cId="3961816951" sldId="271"/>
            <ac:spMk id="3" creationId="{F58916D1-9BF3-1FE0-18A0-5F60D1A72B36}"/>
          </ac:spMkLst>
        </pc:spChg>
        <pc:spChg chg="add mod">
          <ac:chgData name="Daichi AMAGATA" userId="a29539510ef25d15" providerId="LiveId" clId="{784D9FE8-1D07-467F-A523-39349546DB42}" dt="2024-02-13T04:54:11.459" v="1469" actId="14100"/>
          <ac:spMkLst>
            <pc:docMk/>
            <pc:sldMk cId="3961816951" sldId="271"/>
            <ac:spMk id="14" creationId="{EEA1DF23-5BE2-1658-C833-5E6F829EBA0F}"/>
          </ac:spMkLst>
        </pc:spChg>
        <pc:spChg chg="add mod">
          <ac:chgData name="Daichi AMAGATA" userId="a29539510ef25d15" providerId="LiveId" clId="{784D9FE8-1D07-467F-A523-39349546DB42}" dt="2024-02-13T04:55:02.787" v="1520" actId="20577"/>
          <ac:spMkLst>
            <pc:docMk/>
            <pc:sldMk cId="3961816951" sldId="271"/>
            <ac:spMk id="15" creationId="{D58A6ECD-03E0-C1A0-92F9-A54843CEE792}"/>
          </ac:spMkLst>
        </pc:spChg>
        <pc:spChg chg="add mod">
          <ac:chgData name="Daichi AMAGATA" userId="a29539510ef25d15" providerId="LiveId" clId="{784D9FE8-1D07-467F-A523-39349546DB42}" dt="2024-02-13T04:55:06.964" v="1522" actId="20577"/>
          <ac:spMkLst>
            <pc:docMk/>
            <pc:sldMk cId="3961816951" sldId="271"/>
            <ac:spMk id="16" creationId="{A1D4964D-5DB4-EB39-6711-378E6EF9059C}"/>
          </ac:spMkLst>
        </pc:spChg>
        <pc:picChg chg="add del mod">
          <ac:chgData name="Daichi AMAGATA" userId="a29539510ef25d15" providerId="LiveId" clId="{784D9FE8-1D07-467F-A523-39349546DB42}" dt="2024-02-13T04:48:10.080" v="1202" actId="478"/>
          <ac:picMkLst>
            <pc:docMk/>
            <pc:sldMk cId="3961816951" sldId="271"/>
            <ac:picMk id="6" creationId="{3B048C2C-60A6-5A26-2890-3134952E52B1}"/>
          </ac:picMkLst>
        </pc:picChg>
        <pc:picChg chg="add del mod">
          <ac:chgData name="Daichi AMAGATA" userId="a29539510ef25d15" providerId="LiveId" clId="{784D9FE8-1D07-467F-A523-39349546DB42}" dt="2024-02-13T04:48:22.068" v="1208" actId="478"/>
          <ac:picMkLst>
            <pc:docMk/>
            <pc:sldMk cId="3961816951" sldId="271"/>
            <ac:picMk id="8" creationId="{60FF5018-B12E-1E0B-3CEC-4DF01FACD18B}"/>
          </ac:picMkLst>
        </pc:picChg>
        <pc:picChg chg="add mod">
          <ac:chgData name="Daichi AMAGATA" userId="a29539510ef25d15" providerId="LiveId" clId="{784D9FE8-1D07-467F-A523-39349546DB42}" dt="2024-02-13T04:49:53.412" v="1236" actId="1076"/>
          <ac:picMkLst>
            <pc:docMk/>
            <pc:sldMk cId="3961816951" sldId="271"/>
            <ac:picMk id="10" creationId="{F2C46215-22FD-7ECD-1CF5-E03B32A4BF46}"/>
          </ac:picMkLst>
        </pc:picChg>
        <pc:picChg chg="add mod">
          <ac:chgData name="Daichi AMAGATA" userId="a29539510ef25d15" providerId="LiveId" clId="{784D9FE8-1D07-467F-A523-39349546DB42}" dt="2024-02-13T04:54:04.949" v="1466" actId="1038"/>
          <ac:picMkLst>
            <pc:docMk/>
            <pc:sldMk cId="3961816951" sldId="271"/>
            <ac:picMk id="11" creationId="{C8529329-A37A-7981-3FBE-FEECAD832F09}"/>
          </ac:picMkLst>
        </pc:picChg>
        <pc:picChg chg="add mod">
          <ac:chgData name="Daichi AMAGATA" userId="a29539510ef25d15" providerId="LiveId" clId="{784D9FE8-1D07-467F-A523-39349546DB42}" dt="2024-02-13T04:54:04.949" v="1466" actId="1038"/>
          <ac:picMkLst>
            <pc:docMk/>
            <pc:sldMk cId="3961816951" sldId="271"/>
            <ac:picMk id="12" creationId="{4ACE9D11-D908-2F21-FDB3-18C2787085F0}"/>
          </ac:picMkLst>
        </pc:picChg>
        <pc:picChg chg="add mod">
          <ac:chgData name="Daichi AMAGATA" userId="a29539510ef25d15" providerId="LiveId" clId="{784D9FE8-1D07-467F-A523-39349546DB42}" dt="2024-02-13T04:54:04.949" v="1466" actId="1038"/>
          <ac:picMkLst>
            <pc:docMk/>
            <pc:sldMk cId="3961816951" sldId="271"/>
            <ac:picMk id="13" creationId="{DB0968FD-1691-0FF2-4EC4-EE96BE578BF5}"/>
          </ac:picMkLst>
        </pc:picChg>
      </pc:sldChg>
      <pc:sldChg chg="del">
        <pc:chgData name="Daichi AMAGATA" userId="a29539510ef25d15" providerId="LiveId" clId="{784D9FE8-1D07-467F-A523-39349546DB42}" dt="2024-02-15T04:21:15.445" v="4520" actId="47"/>
        <pc:sldMkLst>
          <pc:docMk/>
          <pc:sldMk cId="1380351726" sldId="272"/>
        </pc:sldMkLst>
      </pc:sldChg>
      <pc:sldChg chg="addSp delSp modSp mod modAnim">
        <pc:chgData name="Daichi AMAGATA" userId="a29539510ef25d15" providerId="LiveId" clId="{784D9FE8-1D07-467F-A523-39349546DB42}" dt="2024-02-15T04:43:56.880" v="4820" actId="20577"/>
        <pc:sldMkLst>
          <pc:docMk/>
          <pc:sldMk cId="2034417361" sldId="273"/>
        </pc:sldMkLst>
        <pc:spChg chg="mod">
          <ac:chgData name="Daichi AMAGATA" userId="a29539510ef25d15" providerId="LiveId" clId="{784D9FE8-1D07-467F-A523-39349546DB42}" dt="2024-02-15T04:25:33.633" v="4535" actId="20577"/>
          <ac:spMkLst>
            <pc:docMk/>
            <pc:sldMk cId="2034417361" sldId="273"/>
            <ac:spMk id="2" creationId="{AA915B64-B0A8-132C-FE0F-859B79183E10}"/>
          </ac:spMkLst>
        </pc:spChg>
        <pc:spChg chg="add del mod">
          <ac:chgData name="Daichi AMAGATA" userId="a29539510ef25d15" providerId="LiveId" clId="{784D9FE8-1D07-467F-A523-39349546DB42}" dt="2024-02-15T04:36:00.992" v="4695" actId="478"/>
          <ac:spMkLst>
            <pc:docMk/>
            <pc:sldMk cId="2034417361" sldId="273"/>
            <ac:spMk id="3" creationId="{5F521F87-D340-AA5B-4B8F-0A4007497D82}"/>
          </ac:spMkLst>
        </pc:spChg>
        <pc:spChg chg="add del mod">
          <ac:chgData name="Daichi AMAGATA" userId="a29539510ef25d15" providerId="LiveId" clId="{784D9FE8-1D07-467F-A523-39349546DB42}" dt="2024-02-15T04:27:05.466" v="4577" actId="478"/>
          <ac:spMkLst>
            <pc:docMk/>
            <pc:sldMk cId="2034417361" sldId="273"/>
            <ac:spMk id="6" creationId="{64A5C03D-0FF2-5B77-35BC-FF6BCE4BD2E2}"/>
          </ac:spMkLst>
        </pc:spChg>
        <pc:spChg chg="add del mod">
          <ac:chgData name="Daichi AMAGATA" userId="a29539510ef25d15" providerId="LiveId" clId="{784D9FE8-1D07-467F-A523-39349546DB42}" dt="2024-02-15T04:26:30.803" v="4539" actId="478"/>
          <ac:spMkLst>
            <pc:docMk/>
            <pc:sldMk cId="2034417361" sldId="273"/>
            <ac:spMk id="7" creationId="{44FB4A44-B4C8-ED3E-77E0-DA53F68A3670}"/>
          </ac:spMkLst>
        </pc:spChg>
        <pc:spChg chg="add mod">
          <ac:chgData name="Daichi AMAGATA" userId="a29539510ef25d15" providerId="LiveId" clId="{784D9FE8-1D07-467F-A523-39349546DB42}" dt="2024-02-15T04:36:22.007" v="4698" actId="1076"/>
          <ac:spMkLst>
            <pc:docMk/>
            <pc:sldMk cId="2034417361" sldId="273"/>
            <ac:spMk id="8" creationId="{4E1895C5-F073-113D-C1D4-789ACBC23B11}"/>
          </ac:spMkLst>
        </pc:spChg>
        <pc:spChg chg="add mod">
          <ac:chgData name="Daichi AMAGATA" userId="a29539510ef25d15" providerId="LiveId" clId="{784D9FE8-1D07-467F-A523-39349546DB42}" dt="2024-02-15T04:36:22.007" v="4698" actId="1076"/>
          <ac:spMkLst>
            <pc:docMk/>
            <pc:sldMk cId="2034417361" sldId="273"/>
            <ac:spMk id="9" creationId="{15AA2B4D-A10B-5619-AE49-9C24E9B43141}"/>
          </ac:spMkLst>
        </pc:spChg>
        <pc:spChg chg="add mod">
          <ac:chgData name="Daichi AMAGATA" userId="a29539510ef25d15" providerId="LiveId" clId="{784D9FE8-1D07-467F-A523-39349546DB42}" dt="2024-02-15T04:36:22.007" v="4698" actId="1076"/>
          <ac:spMkLst>
            <pc:docMk/>
            <pc:sldMk cId="2034417361" sldId="273"/>
            <ac:spMk id="10" creationId="{E64848AB-32DA-97F1-C20B-D03731F7F73F}"/>
          </ac:spMkLst>
        </pc:spChg>
        <pc:spChg chg="add mod">
          <ac:chgData name="Daichi AMAGATA" userId="a29539510ef25d15" providerId="LiveId" clId="{784D9FE8-1D07-467F-A523-39349546DB42}" dt="2024-02-15T04:36:22.007" v="4698" actId="1076"/>
          <ac:spMkLst>
            <pc:docMk/>
            <pc:sldMk cId="2034417361" sldId="273"/>
            <ac:spMk id="11" creationId="{2D7DAE63-7EBD-5BF2-C107-E0C829EB7D28}"/>
          </ac:spMkLst>
        </pc:spChg>
        <pc:spChg chg="add mod">
          <ac:chgData name="Daichi AMAGATA" userId="a29539510ef25d15" providerId="LiveId" clId="{784D9FE8-1D07-467F-A523-39349546DB42}" dt="2024-02-15T04:36:22.007" v="4698" actId="1076"/>
          <ac:spMkLst>
            <pc:docMk/>
            <pc:sldMk cId="2034417361" sldId="273"/>
            <ac:spMk id="12" creationId="{E9C09624-83C3-ED93-2AF8-F8B7A9C5DA97}"/>
          </ac:spMkLst>
        </pc:spChg>
        <pc:spChg chg="add del mod">
          <ac:chgData name="Daichi AMAGATA" userId="a29539510ef25d15" providerId="LiveId" clId="{784D9FE8-1D07-467F-A523-39349546DB42}" dt="2024-02-15T04:27:04.231" v="4576" actId="478"/>
          <ac:spMkLst>
            <pc:docMk/>
            <pc:sldMk cId="2034417361" sldId="273"/>
            <ac:spMk id="13" creationId="{6F109B86-295A-6DC7-0B11-C6C9806F3DE7}"/>
          </ac:spMkLst>
        </pc:spChg>
        <pc:spChg chg="add del mod">
          <ac:chgData name="Daichi AMAGATA" userId="a29539510ef25d15" providerId="LiveId" clId="{784D9FE8-1D07-467F-A523-39349546DB42}" dt="2024-02-15T04:26:33.051" v="4541" actId="478"/>
          <ac:spMkLst>
            <pc:docMk/>
            <pc:sldMk cId="2034417361" sldId="273"/>
            <ac:spMk id="14" creationId="{409341B9-BE61-EDF1-B4B8-97AF91B4C3AE}"/>
          </ac:spMkLst>
        </pc:spChg>
        <pc:spChg chg="add del mod">
          <ac:chgData name="Daichi AMAGATA" userId="a29539510ef25d15" providerId="LiveId" clId="{784D9FE8-1D07-467F-A523-39349546DB42}" dt="2024-02-15T04:26:32.055" v="4540" actId="478"/>
          <ac:spMkLst>
            <pc:docMk/>
            <pc:sldMk cId="2034417361" sldId="273"/>
            <ac:spMk id="15" creationId="{DA11275B-E317-B7D0-C33B-840B5663A20E}"/>
          </ac:spMkLst>
        </pc:spChg>
        <pc:spChg chg="add mod">
          <ac:chgData name="Daichi AMAGATA" userId="a29539510ef25d15" providerId="LiveId" clId="{784D9FE8-1D07-467F-A523-39349546DB42}" dt="2024-02-15T04:36:22.007" v="4698" actId="1076"/>
          <ac:spMkLst>
            <pc:docMk/>
            <pc:sldMk cId="2034417361" sldId="273"/>
            <ac:spMk id="16" creationId="{A2C586A6-27F2-670B-6760-F6E88D94AE3E}"/>
          </ac:spMkLst>
        </pc:spChg>
        <pc:spChg chg="add mod">
          <ac:chgData name="Daichi AMAGATA" userId="a29539510ef25d15" providerId="LiveId" clId="{784D9FE8-1D07-467F-A523-39349546DB42}" dt="2024-02-15T04:36:08.624" v="4697" actId="6549"/>
          <ac:spMkLst>
            <pc:docMk/>
            <pc:sldMk cId="2034417361" sldId="273"/>
            <ac:spMk id="17" creationId="{1BC19530-874A-391B-C655-4A39FE44D2E9}"/>
          </ac:spMkLst>
        </pc:spChg>
        <pc:spChg chg="add mod">
          <ac:chgData name="Daichi AMAGATA" userId="a29539510ef25d15" providerId="LiveId" clId="{784D9FE8-1D07-467F-A523-39349546DB42}" dt="2024-02-15T04:43:56.880" v="4820" actId="20577"/>
          <ac:spMkLst>
            <pc:docMk/>
            <pc:sldMk cId="2034417361" sldId="273"/>
            <ac:spMk id="1188" creationId="{3C77F6CF-0958-CA59-9A5B-F32B6E91DDE7}"/>
          </ac:spMkLst>
        </pc:spChg>
        <pc:picChg chg="add mod">
          <ac:chgData name="Daichi AMAGATA" userId="a29539510ef25d15" providerId="LiveId" clId="{784D9FE8-1D07-467F-A523-39349546DB42}" dt="2024-02-15T04:22:12.557" v="4525"/>
          <ac:picMkLst>
            <pc:docMk/>
            <pc:sldMk cId="2034417361" sldId="273"/>
            <ac:picMk id="5" creationId="{A849AD9D-A616-3AFB-5B7B-403515A34328}"/>
          </ac:picMkLst>
        </pc:picChg>
        <pc:picChg chg="add del mod">
          <ac:chgData name="Daichi AMAGATA" userId="a29539510ef25d15" providerId="LiveId" clId="{784D9FE8-1D07-467F-A523-39349546DB42}" dt="2024-02-15T04:40:31.341" v="4754" actId="478"/>
          <ac:picMkLst>
            <pc:docMk/>
            <pc:sldMk cId="2034417361" sldId="273"/>
            <ac:picMk id="18" creationId="{6A313FA0-27EB-7AB8-7ABB-E353E8643F3D}"/>
          </ac:picMkLst>
        </pc:picChg>
        <pc:picChg chg="add del mod">
          <ac:chgData name="Daichi AMAGATA" userId="a29539510ef25d15" providerId="LiveId" clId="{784D9FE8-1D07-467F-A523-39349546DB42}" dt="2024-02-15T04:40:31.341" v="4754" actId="478"/>
          <ac:picMkLst>
            <pc:docMk/>
            <pc:sldMk cId="2034417361" sldId="273"/>
            <ac:picMk id="19" creationId="{4D92C833-5069-D128-20FD-DCDA736E5D3C}"/>
          </ac:picMkLst>
        </pc:picChg>
        <pc:picChg chg="add del mod">
          <ac:chgData name="Daichi AMAGATA" userId="a29539510ef25d15" providerId="LiveId" clId="{784D9FE8-1D07-467F-A523-39349546DB42}" dt="2024-02-15T04:40:20.288" v="4753" actId="478"/>
          <ac:picMkLst>
            <pc:docMk/>
            <pc:sldMk cId="2034417361" sldId="273"/>
            <ac:picMk id="20" creationId="{9D4CB094-251F-FD80-A99B-10B82FEE1AFF}"/>
          </ac:picMkLst>
        </pc:picChg>
        <pc:picChg chg="add del mod">
          <ac:chgData name="Daichi AMAGATA" userId="a29539510ef25d15" providerId="LiveId" clId="{784D9FE8-1D07-467F-A523-39349546DB42}" dt="2024-02-15T04:40:31.341" v="4754" actId="478"/>
          <ac:picMkLst>
            <pc:docMk/>
            <pc:sldMk cId="2034417361" sldId="273"/>
            <ac:picMk id="21" creationId="{EBBFF3DA-C50A-142B-72B7-D726FE674E3E}"/>
          </ac:picMkLst>
        </pc:picChg>
        <pc:picChg chg="add del mod">
          <ac:chgData name="Daichi AMAGATA" userId="a29539510ef25d15" providerId="LiveId" clId="{784D9FE8-1D07-467F-A523-39349546DB42}" dt="2024-02-15T04:40:20.288" v="4753" actId="478"/>
          <ac:picMkLst>
            <pc:docMk/>
            <pc:sldMk cId="2034417361" sldId="273"/>
            <ac:picMk id="22" creationId="{04A70F3A-51ED-583C-8766-1C64346F3A1D}"/>
          </ac:picMkLst>
        </pc:picChg>
        <pc:picChg chg="add del mod">
          <ac:chgData name="Daichi AMAGATA" userId="a29539510ef25d15" providerId="LiveId" clId="{784D9FE8-1D07-467F-A523-39349546DB42}" dt="2024-02-15T04:40:31.341" v="4754" actId="478"/>
          <ac:picMkLst>
            <pc:docMk/>
            <pc:sldMk cId="2034417361" sldId="273"/>
            <ac:picMk id="23" creationId="{31451040-3376-8ED3-5863-A6336CCA4AC7}"/>
          </ac:picMkLst>
        </pc:picChg>
        <pc:picChg chg="add del mod">
          <ac:chgData name="Daichi AMAGATA" userId="a29539510ef25d15" providerId="LiveId" clId="{784D9FE8-1D07-467F-A523-39349546DB42}" dt="2024-02-15T04:40:20.288" v="4753" actId="478"/>
          <ac:picMkLst>
            <pc:docMk/>
            <pc:sldMk cId="2034417361" sldId="273"/>
            <ac:picMk id="24" creationId="{888F901B-8CAD-D51F-9D28-6627590D0373}"/>
          </ac:picMkLst>
        </pc:picChg>
        <pc:picChg chg="add del mod">
          <ac:chgData name="Daichi AMAGATA" userId="a29539510ef25d15" providerId="LiveId" clId="{784D9FE8-1D07-467F-A523-39349546DB42}" dt="2024-02-15T04:40:31.341" v="4754" actId="478"/>
          <ac:picMkLst>
            <pc:docMk/>
            <pc:sldMk cId="2034417361" sldId="273"/>
            <ac:picMk id="25" creationId="{D34686CC-0C0D-78C7-4641-6205E06F8E0A}"/>
          </ac:picMkLst>
        </pc:picChg>
        <pc:picChg chg="add del mod">
          <ac:chgData name="Daichi AMAGATA" userId="a29539510ef25d15" providerId="LiveId" clId="{784D9FE8-1D07-467F-A523-39349546DB42}" dt="2024-02-15T04:40:34.451" v="4755" actId="478"/>
          <ac:picMkLst>
            <pc:docMk/>
            <pc:sldMk cId="2034417361" sldId="273"/>
            <ac:picMk id="26" creationId="{191C5129-09FF-15AF-0EFE-D016A9200559}"/>
          </ac:picMkLst>
        </pc:picChg>
        <pc:picChg chg="add del mod">
          <ac:chgData name="Daichi AMAGATA" userId="a29539510ef25d15" providerId="LiveId" clId="{784D9FE8-1D07-467F-A523-39349546DB42}" dt="2024-02-15T04:40:34.451" v="4755" actId="478"/>
          <ac:picMkLst>
            <pc:docMk/>
            <pc:sldMk cId="2034417361" sldId="273"/>
            <ac:picMk id="27" creationId="{0CEE0A63-163E-5B25-6789-98A897C8B42E}"/>
          </ac:picMkLst>
        </pc:picChg>
        <pc:picChg chg="add del mod">
          <ac:chgData name="Daichi AMAGATA" userId="a29539510ef25d15" providerId="LiveId" clId="{784D9FE8-1D07-467F-A523-39349546DB42}" dt="2024-02-15T04:40:31.341" v="4754" actId="478"/>
          <ac:picMkLst>
            <pc:docMk/>
            <pc:sldMk cId="2034417361" sldId="273"/>
            <ac:picMk id="28" creationId="{D38C9D6B-16C1-8829-24AE-08995E0E9091}"/>
          </ac:picMkLst>
        </pc:picChg>
        <pc:picChg chg="add del mod">
          <ac:chgData name="Daichi AMAGATA" userId="a29539510ef25d15" providerId="LiveId" clId="{784D9FE8-1D07-467F-A523-39349546DB42}" dt="2024-02-15T04:40:20.288" v="4753" actId="478"/>
          <ac:picMkLst>
            <pc:docMk/>
            <pc:sldMk cId="2034417361" sldId="273"/>
            <ac:picMk id="29" creationId="{B509DF9F-9B32-DC27-DBF8-65662686F47B}"/>
          </ac:picMkLst>
        </pc:picChg>
        <pc:picChg chg="add del mod">
          <ac:chgData name="Daichi AMAGATA" userId="a29539510ef25d15" providerId="LiveId" clId="{784D9FE8-1D07-467F-A523-39349546DB42}" dt="2024-02-15T04:40:20.288" v="4753" actId="478"/>
          <ac:picMkLst>
            <pc:docMk/>
            <pc:sldMk cId="2034417361" sldId="273"/>
            <ac:picMk id="30" creationId="{AD23597B-614A-FEEE-E2AE-520C37EAF966}"/>
          </ac:picMkLst>
        </pc:picChg>
        <pc:picChg chg="add del mod">
          <ac:chgData name="Daichi AMAGATA" userId="a29539510ef25d15" providerId="LiveId" clId="{784D9FE8-1D07-467F-A523-39349546DB42}" dt="2024-02-15T04:40:20.288" v="4753" actId="478"/>
          <ac:picMkLst>
            <pc:docMk/>
            <pc:sldMk cId="2034417361" sldId="273"/>
            <ac:picMk id="31" creationId="{F774A46B-859C-F25B-2847-9C9A758DB030}"/>
          </ac:picMkLst>
        </pc:picChg>
        <pc:picChg chg="add del mod">
          <ac:chgData name="Daichi AMAGATA" userId="a29539510ef25d15" providerId="LiveId" clId="{784D9FE8-1D07-467F-A523-39349546DB42}" dt="2024-02-15T04:40:20.288" v="4753" actId="478"/>
          <ac:picMkLst>
            <pc:docMk/>
            <pc:sldMk cId="2034417361" sldId="273"/>
            <ac:picMk id="32" creationId="{B282242C-9437-2D7E-3F7F-2E9A086D00A1}"/>
          </ac:picMkLst>
        </pc:picChg>
        <pc:picChg chg="add del mod">
          <ac:chgData name="Daichi AMAGATA" userId="a29539510ef25d15" providerId="LiveId" clId="{784D9FE8-1D07-467F-A523-39349546DB42}" dt="2024-02-15T04:40:20.288" v="4753" actId="478"/>
          <ac:picMkLst>
            <pc:docMk/>
            <pc:sldMk cId="2034417361" sldId="273"/>
            <ac:picMk id="33" creationId="{484746D7-F527-3FFB-302B-4073ABD9B551}"/>
          </ac:picMkLst>
        </pc:picChg>
        <pc:picChg chg="add del mod">
          <ac:chgData name="Daichi AMAGATA" userId="a29539510ef25d15" providerId="LiveId" clId="{784D9FE8-1D07-467F-A523-39349546DB42}" dt="2024-02-15T04:40:20.288" v="4753" actId="478"/>
          <ac:picMkLst>
            <pc:docMk/>
            <pc:sldMk cId="2034417361" sldId="273"/>
            <ac:picMk id="34" creationId="{67BAD663-8612-D07C-F6A2-F0B834B06207}"/>
          </ac:picMkLst>
        </pc:picChg>
        <pc:picChg chg="add del mod">
          <ac:chgData name="Daichi AMAGATA" userId="a29539510ef25d15" providerId="LiveId" clId="{784D9FE8-1D07-467F-A523-39349546DB42}" dt="2024-02-15T04:40:20.288" v="4753" actId="478"/>
          <ac:picMkLst>
            <pc:docMk/>
            <pc:sldMk cId="2034417361" sldId="273"/>
            <ac:picMk id="35" creationId="{66D6E324-ADF0-F38D-F807-E28D72D21B5E}"/>
          </ac:picMkLst>
        </pc:picChg>
        <pc:picChg chg="add del mod">
          <ac:chgData name="Daichi AMAGATA" userId="a29539510ef25d15" providerId="LiveId" clId="{784D9FE8-1D07-467F-A523-39349546DB42}" dt="2024-02-15T04:40:20.288" v="4753" actId="478"/>
          <ac:picMkLst>
            <pc:docMk/>
            <pc:sldMk cId="2034417361" sldId="273"/>
            <ac:picMk id="36" creationId="{AA54C7FD-624E-3853-D174-AE2DF41815C1}"/>
          </ac:picMkLst>
        </pc:picChg>
        <pc:picChg chg="add del mod">
          <ac:chgData name="Daichi AMAGATA" userId="a29539510ef25d15" providerId="LiveId" clId="{784D9FE8-1D07-467F-A523-39349546DB42}" dt="2024-02-15T04:40:31.341" v="4754" actId="478"/>
          <ac:picMkLst>
            <pc:docMk/>
            <pc:sldMk cId="2034417361" sldId="273"/>
            <ac:picMk id="37" creationId="{2A459E6F-CE21-AE52-8FCB-CCB682597660}"/>
          </ac:picMkLst>
        </pc:picChg>
        <pc:picChg chg="add del mod">
          <ac:chgData name="Daichi AMAGATA" userId="a29539510ef25d15" providerId="LiveId" clId="{784D9FE8-1D07-467F-A523-39349546DB42}" dt="2024-02-15T04:40:31.341" v="4754" actId="478"/>
          <ac:picMkLst>
            <pc:docMk/>
            <pc:sldMk cId="2034417361" sldId="273"/>
            <ac:picMk id="38" creationId="{F2B4DAD6-B0F8-6AE8-D353-A747665A693E}"/>
          </ac:picMkLst>
        </pc:picChg>
        <pc:picChg chg="add del mod">
          <ac:chgData name="Daichi AMAGATA" userId="a29539510ef25d15" providerId="LiveId" clId="{784D9FE8-1D07-467F-A523-39349546DB42}" dt="2024-02-15T04:40:31.341" v="4754" actId="478"/>
          <ac:picMkLst>
            <pc:docMk/>
            <pc:sldMk cId="2034417361" sldId="273"/>
            <ac:picMk id="39" creationId="{7680167E-16DC-D45C-2A14-9EB0862AEE38}"/>
          </ac:picMkLst>
        </pc:picChg>
        <pc:picChg chg="add del mod">
          <ac:chgData name="Daichi AMAGATA" userId="a29539510ef25d15" providerId="LiveId" clId="{784D9FE8-1D07-467F-A523-39349546DB42}" dt="2024-02-15T04:40:31.341" v="4754" actId="478"/>
          <ac:picMkLst>
            <pc:docMk/>
            <pc:sldMk cId="2034417361" sldId="273"/>
            <ac:picMk id="40" creationId="{EDE284BD-A2E8-9B66-AE16-D5840AAE3B0D}"/>
          </ac:picMkLst>
        </pc:picChg>
        <pc:picChg chg="add mod">
          <ac:chgData name="Daichi AMAGATA" userId="a29539510ef25d15" providerId="LiveId" clId="{784D9FE8-1D07-467F-A523-39349546DB42}" dt="2024-02-15T04:38:55.925" v="4735"/>
          <ac:picMkLst>
            <pc:docMk/>
            <pc:sldMk cId="2034417361" sldId="273"/>
            <ac:picMk id="41" creationId="{1117D20A-D9E7-92BB-1E07-C44090C5A070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42" creationId="{64A978F8-AFA0-9391-8AB2-BDE614427878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43" creationId="{2CEFBF4B-E44C-83C4-4606-A573C03CB6C2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44" creationId="{91286CC0-CBA1-1331-3B12-174D7CB388CC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45" creationId="{89082C76-7807-5600-A8D8-7D2FB9BE6942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46" creationId="{ECF23E7D-B139-6B51-403E-A97739C37839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47" creationId="{95BD984F-FC8D-3FB7-3CDA-03ED83F1463F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48" creationId="{C77F9DC4-4033-7DD8-C442-AA00479BB5EA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49" creationId="{B7DE1FA9-EA74-1AB4-9468-0E5AE9A94D81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50" creationId="{CF62D907-C8D2-2C20-44B9-2CC6D7952196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51" creationId="{882746F3-F56F-D5EC-54C2-85977A0A116C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52" creationId="{627FE3F5-3D9F-8EF8-C602-73BA1075B69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53" creationId="{ABED2F8A-331C-4B28-9B85-0E1C3AA93448}"/>
          </ac:picMkLst>
        </pc:picChg>
        <pc:picChg chg="add mod">
          <ac:chgData name="Daichi AMAGATA" userId="a29539510ef25d15" providerId="LiveId" clId="{784D9FE8-1D07-467F-A523-39349546DB42}" dt="2024-02-15T04:39:34.941" v="4742" actId="14100"/>
          <ac:picMkLst>
            <pc:docMk/>
            <pc:sldMk cId="2034417361" sldId="273"/>
            <ac:picMk id="54" creationId="{C7AFF769-C458-A9F7-C7A3-116C3A6EB98D}"/>
          </ac:picMkLst>
        </pc:picChg>
        <pc:picChg chg="add mod">
          <ac:chgData name="Daichi AMAGATA" userId="a29539510ef25d15" providerId="LiveId" clId="{784D9FE8-1D07-467F-A523-39349546DB42}" dt="2024-02-15T04:39:34.941" v="4742" actId="14100"/>
          <ac:picMkLst>
            <pc:docMk/>
            <pc:sldMk cId="2034417361" sldId="273"/>
            <ac:picMk id="55" creationId="{74C0BB5D-9EEF-C940-0574-9FE72739F68D}"/>
          </ac:picMkLst>
        </pc:picChg>
        <pc:picChg chg="add mod">
          <ac:chgData name="Daichi AMAGATA" userId="a29539510ef25d15" providerId="LiveId" clId="{784D9FE8-1D07-467F-A523-39349546DB42}" dt="2024-02-15T04:39:34.941" v="4742" actId="14100"/>
          <ac:picMkLst>
            <pc:docMk/>
            <pc:sldMk cId="2034417361" sldId="273"/>
            <ac:picMk id="56" creationId="{09E17FDD-BDAF-A5B3-F483-0B03FE2026AD}"/>
          </ac:picMkLst>
        </pc:picChg>
        <pc:picChg chg="add mod">
          <ac:chgData name="Daichi AMAGATA" userId="a29539510ef25d15" providerId="LiveId" clId="{784D9FE8-1D07-467F-A523-39349546DB42}" dt="2024-02-15T04:39:34.941" v="4742" actId="14100"/>
          <ac:picMkLst>
            <pc:docMk/>
            <pc:sldMk cId="2034417361" sldId="273"/>
            <ac:picMk id="57" creationId="{5602BB15-0A99-87B2-54FB-C36EEFB9F667}"/>
          </ac:picMkLst>
        </pc:picChg>
        <pc:picChg chg="add mod">
          <ac:chgData name="Daichi AMAGATA" userId="a29539510ef25d15" providerId="LiveId" clId="{784D9FE8-1D07-467F-A523-39349546DB42}" dt="2024-02-15T04:39:34.941" v="4742" actId="14100"/>
          <ac:picMkLst>
            <pc:docMk/>
            <pc:sldMk cId="2034417361" sldId="273"/>
            <ac:picMk id="58" creationId="{705A0716-AAA1-62AF-F850-0237BB8B8170}"/>
          </ac:picMkLst>
        </pc:picChg>
        <pc:picChg chg="add mod">
          <ac:chgData name="Daichi AMAGATA" userId="a29539510ef25d15" providerId="LiveId" clId="{784D9FE8-1D07-467F-A523-39349546DB42}" dt="2024-02-15T04:39:34.941" v="4742" actId="14100"/>
          <ac:picMkLst>
            <pc:docMk/>
            <pc:sldMk cId="2034417361" sldId="273"/>
            <ac:picMk id="59" creationId="{28FF9382-B8EE-9008-D6AC-11D58DFD8B32}"/>
          </ac:picMkLst>
        </pc:picChg>
        <pc:picChg chg="add mod">
          <ac:chgData name="Daichi AMAGATA" userId="a29539510ef25d15" providerId="LiveId" clId="{784D9FE8-1D07-467F-A523-39349546DB42}" dt="2024-02-15T04:39:34.941" v="4742" actId="14100"/>
          <ac:picMkLst>
            <pc:docMk/>
            <pc:sldMk cId="2034417361" sldId="273"/>
            <ac:picMk id="60" creationId="{A5B06738-5B1A-DDEF-5CC8-961409C9AD1F}"/>
          </ac:picMkLst>
        </pc:picChg>
        <pc:picChg chg="add mod">
          <ac:chgData name="Daichi AMAGATA" userId="a29539510ef25d15" providerId="LiveId" clId="{784D9FE8-1D07-467F-A523-39349546DB42}" dt="2024-02-15T04:39:34.941" v="4742" actId="14100"/>
          <ac:picMkLst>
            <pc:docMk/>
            <pc:sldMk cId="2034417361" sldId="273"/>
            <ac:picMk id="61" creationId="{3CD95025-EEF1-595E-B598-06F751399478}"/>
          </ac:picMkLst>
        </pc:picChg>
        <pc:picChg chg="add mod">
          <ac:chgData name="Daichi AMAGATA" userId="a29539510ef25d15" providerId="LiveId" clId="{784D9FE8-1D07-467F-A523-39349546DB42}" dt="2024-02-15T04:39:34.941" v="4742" actId="14100"/>
          <ac:picMkLst>
            <pc:docMk/>
            <pc:sldMk cId="2034417361" sldId="273"/>
            <ac:picMk id="62" creationId="{F658098A-AFF6-1EC4-F3C2-F6B12F15048B}"/>
          </ac:picMkLst>
        </pc:picChg>
        <pc:picChg chg="add mod">
          <ac:chgData name="Daichi AMAGATA" userId="a29539510ef25d15" providerId="LiveId" clId="{784D9FE8-1D07-467F-A523-39349546DB42}" dt="2024-02-15T04:39:34.941" v="4742" actId="14100"/>
          <ac:picMkLst>
            <pc:docMk/>
            <pc:sldMk cId="2034417361" sldId="273"/>
            <ac:picMk id="63" creationId="{5CDBB7A9-97D2-951F-7804-99D43F472652}"/>
          </ac:picMkLst>
        </pc:picChg>
        <pc:picChg chg="add mod">
          <ac:chgData name="Daichi AMAGATA" userId="a29539510ef25d15" providerId="LiveId" clId="{784D9FE8-1D07-467F-A523-39349546DB42}" dt="2024-02-15T04:39:34.941" v="4742" actId="14100"/>
          <ac:picMkLst>
            <pc:docMk/>
            <pc:sldMk cId="2034417361" sldId="273"/>
            <ac:picMk id="1024" creationId="{3F63DA5E-EED0-2360-146F-F19EC58EC7D4}"/>
          </ac:picMkLst>
        </pc:picChg>
        <pc:picChg chg="add mod">
          <ac:chgData name="Daichi AMAGATA" userId="a29539510ef25d15" providerId="LiveId" clId="{784D9FE8-1D07-467F-A523-39349546DB42}" dt="2024-02-15T04:39:34.941" v="4742" actId="14100"/>
          <ac:picMkLst>
            <pc:docMk/>
            <pc:sldMk cId="2034417361" sldId="273"/>
            <ac:picMk id="1025" creationId="{BC356328-38CF-E2F0-8F25-011CDB408C2C}"/>
          </ac:picMkLst>
        </pc:picChg>
        <pc:picChg chg="add mod">
          <ac:chgData name="Daichi AMAGATA" userId="a29539510ef25d15" providerId="LiveId" clId="{784D9FE8-1D07-467F-A523-39349546DB42}" dt="2024-02-15T04:37:11.806" v="4701" actId="1076"/>
          <ac:picMkLst>
            <pc:docMk/>
            <pc:sldMk cId="2034417361" sldId="273"/>
            <ac:picMk id="1026" creationId="{98DBAD36-CA6B-AAB5-C76A-061A9C94F2A9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27" creationId="{E48BB9DC-DFDA-57E3-A02A-7DDF063BB450}"/>
          </ac:picMkLst>
        </pc:picChg>
        <pc:picChg chg="add">
          <ac:chgData name="Daichi AMAGATA" userId="a29539510ef25d15" providerId="LiveId" clId="{784D9FE8-1D07-467F-A523-39349546DB42}" dt="2024-02-15T04:37:30.970" v="4702"/>
          <ac:picMkLst>
            <pc:docMk/>
            <pc:sldMk cId="2034417361" sldId="273"/>
            <ac:picMk id="1028" creationId="{C40958C8-9481-8F75-43B5-FF34496034E9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29" creationId="{99374D66-E45D-4318-060E-32E29DD34FAC}"/>
          </ac:picMkLst>
        </pc:picChg>
        <pc:picChg chg="add">
          <ac:chgData name="Daichi AMAGATA" userId="a29539510ef25d15" providerId="LiveId" clId="{784D9FE8-1D07-467F-A523-39349546DB42}" dt="2024-02-15T04:37:51.522" v="4703"/>
          <ac:picMkLst>
            <pc:docMk/>
            <pc:sldMk cId="2034417361" sldId="273"/>
            <ac:picMk id="1030" creationId="{0891A543-A8C9-BC6C-D271-C9303A755296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31" creationId="{CABCE893-C00D-8DC8-329A-3B4FEC2CB485}"/>
          </ac:picMkLst>
        </pc:picChg>
        <pc:picChg chg="add">
          <ac:chgData name="Daichi AMAGATA" userId="a29539510ef25d15" providerId="LiveId" clId="{784D9FE8-1D07-467F-A523-39349546DB42}" dt="2024-02-15T04:37:58.300" v="4704"/>
          <ac:picMkLst>
            <pc:docMk/>
            <pc:sldMk cId="2034417361" sldId="273"/>
            <ac:picMk id="1032" creationId="{D05EA306-3FAA-38C7-5E7D-BF6DABB542D0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33" creationId="{8CD6EA4D-23AC-88E8-B368-E9EA55069322}"/>
          </ac:picMkLst>
        </pc:picChg>
        <pc:picChg chg="add">
          <ac:chgData name="Daichi AMAGATA" userId="a29539510ef25d15" providerId="LiveId" clId="{784D9FE8-1D07-467F-A523-39349546DB42}" dt="2024-02-15T04:38:24.355" v="4705"/>
          <ac:picMkLst>
            <pc:docMk/>
            <pc:sldMk cId="2034417361" sldId="273"/>
            <ac:picMk id="1034" creationId="{42C93E6A-37E1-D16B-9AA5-B9A4CB716197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35" creationId="{C932F2E8-19D9-18A1-C923-3412DAC5C107}"/>
          </ac:picMkLst>
        </pc:picChg>
        <pc:picChg chg="add del mod">
          <ac:chgData name="Daichi AMAGATA" userId="a29539510ef25d15" providerId="LiveId" clId="{784D9FE8-1D07-467F-A523-39349546DB42}" dt="2024-02-15T04:40:31.341" v="4754" actId="478"/>
          <ac:picMkLst>
            <pc:docMk/>
            <pc:sldMk cId="2034417361" sldId="273"/>
            <ac:picMk id="1036" creationId="{81092437-E211-ADC0-ADB8-23869A5AEFFF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37" creationId="{3C4642C8-78F8-D874-0CD5-6F4E463B9AD8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38" creationId="{67B399A0-A7AD-2476-7011-99A4ED00D78C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39" creationId="{5650CC2A-9954-394D-BA1F-A45CCCA0A6AA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40" creationId="{6E7D4217-B340-2DA5-C521-336E46375097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41" creationId="{67D91A73-173C-DDE3-2615-EA842E5A14C8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42" creationId="{E3B47682-3E81-382E-FF21-B57086063E8E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43" creationId="{CA1709E6-44BC-44E9-21C8-F2C1264C643C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44" creationId="{D3F271AF-FDA4-7558-9929-6CE640951198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45" creationId="{CFD2B5E0-A691-6AC1-4D3D-A36CE805F6F5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46" creationId="{F8765233-80F6-8BDF-861D-785203C4D31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47" creationId="{ADD8FFA1-0423-C650-3289-60368962AF8B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48" creationId="{882BBB90-7BBD-50A7-559E-DE79D5161016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49" creationId="{6184D26E-EE32-5C4E-0037-B02C589E68E2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50" creationId="{2813094E-6ECF-9855-5C69-5AEC486A32D4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51" creationId="{4211FE16-50F7-A206-865A-AD129694DD40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52" creationId="{48548019-63B5-8F96-2628-6677B70BCA7A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53" creationId="{FAF182FD-D106-06A1-95E4-BDBE3CA718F9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54" creationId="{3AB6BDA0-7627-9135-40DA-E81D517B49E5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55" creationId="{6E18AFB8-02ED-1C78-9698-D16946E7AB8C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56" creationId="{FE1CAC94-C151-EEEA-BCB1-083CAF6C7C25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57" creationId="{1F933E18-11D9-283B-EEEB-E2F164EB8947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58" creationId="{9364C4E3-A985-6B4C-1A5A-585048E22BAF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59" creationId="{3A142F21-30C6-EC17-C589-176950DB72F4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60" creationId="{B8759535-9908-6807-8B43-EE1715006E8E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61" creationId="{8098E6FB-A6EF-9A64-754E-41B8E9CC7546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62" creationId="{F27F7EB7-D9C0-E404-C8B8-08964927D504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63" creationId="{690A0B2B-75BD-1F1E-06B5-5C7BD63AEDFF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64" creationId="{269DEE35-DF67-48FD-F6CF-71F2FC2933C6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65" creationId="{7400CB27-5043-36B3-3377-5768AD97481C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66" creationId="{A22EC375-7B13-14E8-F1D4-450F8259991E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67" creationId="{5327C3A6-9F71-EED0-5488-7E1FC5BCB10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68" creationId="{BFDCD768-B705-8AFA-F0A3-EFA360E85C43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69" creationId="{4D9ABAAD-AEFB-A5C3-C646-3B6F5F44CBE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70" creationId="{E3D40F06-6C68-2A0C-659B-2653564F7AD1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71" creationId="{978B4F98-CC6F-8626-B3EB-C24D5D0377D4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72" creationId="{9FF1E17F-4FCC-749A-549B-76E224BC561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73" creationId="{643B6285-AED4-A882-BA90-D023A3955702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74" creationId="{353FA06A-E57B-F70D-1347-F789ECA41070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75" creationId="{CCFFD4C3-74C6-5832-8D96-6BE7821281A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76" creationId="{1F91BC47-C3FB-577A-280C-347BB3CB0F27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77" creationId="{FD359B2C-076F-C5D8-0495-68630466E3BA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78" creationId="{7172FDAB-1F7D-338D-EE86-F53FA74009D9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79" creationId="{D04788F4-11BA-A54B-040A-A185B43F76FA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80" creationId="{56C10263-43E4-16D9-DDB3-F13E1554827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81" creationId="{85B6699C-64FB-E735-C36E-6754F729CD9E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82" creationId="{9022BFF3-5807-B4FA-1730-DBCEF063A04B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83" creationId="{14F386B6-ECF3-BD4E-315F-E93A2B6F4A70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84" creationId="{BFEA862D-24FF-7797-A1A7-D56D1F569074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85" creationId="{D62756D7-5A20-822B-062D-E8F7432A7216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86" creationId="{5810DAE2-34E1-BE25-4AAE-9D25E8937F12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87" creationId="{DA3BEDE1-0F9D-D97F-234D-AE3D05E6444C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88" creationId="{F9BDA5DA-FB92-F3E3-A0EE-AA70F7C99D5C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89" creationId="{42DCA19E-9E0F-5855-5CF4-19E630790C5A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90" creationId="{467F803A-37B9-DB5C-1598-F85618006CF2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91" creationId="{36BCC6C9-6C3F-56ED-ABDE-FE50EE8B4C93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92" creationId="{2F8E9389-A779-7109-EC8E-1F724AFD75CB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93" creationId="{351F7678-18C2-C0B3-58BC-03A4849548EF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94" creationId="{AEE137D9-A6B5-7EB8-C11A-15842625BA2E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95" creationId="{459E3FD9-79EB-53AC-DBFB-F94B865FD007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96" creationId="{F2961FE4-B30F-7A24-F1E0-2FE3B8C8AC03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97" creationId="{61351D9B-A64E-D2B4-5019-5A518C01F0C1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98" creationId="{B58CABD6-4919-1F98-D216-4E1543A4BF8F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099" creationId="{74BC15E9-9C46-5EB9-38CC-4C67455EA52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00" creationId="{F6FAC7E0-8BF8-EFCD-6FB3-17704073DD15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01" creationId="{985990CD-24D4-DC6C-467D-5FBF020A895C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02" creationId="{DC96B43F-9A3A-8AD8-329B-5705B797BC38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03" creationId="{7DF1B27C-2B58-1C12-5CA9-F79DF238DC2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04" creationId="{B19AD4FC-A938-81DD-9453-7F19F8C978F1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05" creationId="{40786335-F8F4-3DF7-B77B-EBE78BFC209E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06" creationId="{EBEE3A08-AF88-54E5-4931-6DD8D65FA635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07" creationId="{D2A1A3DC-FCB8-2BB3-29BB-5D3C3DF5C77E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08" creationId="{9C51A207-26C6-6543-F025-5085F0B3D6DC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09" creationId="{8AE547D9-00C4-5534-4463-84EC04E3A867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10" creationId="{92263721-999E-5CC7-7E68-49158E80D07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11" creationId="{395109F0-50C6-B57C-109B-CD87F224A199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12" creationId="{5516749F-DA8E-87E8-C935-98A19C4CAFB7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13" creationId="{EC78D69D-1E7C-8DC2-3466-D7ADB85F45C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14" creationId="{216B9B94-A9E8-E6B8-6A29-73E7134A1888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15" creationId="{57B52787-B9DD-BA80-1892-3832F51CA190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16" creationId="{E0DBC4AA-4C86-56AE-6F3B-5380F977F4D7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17" creationId="{6DF8E3BC-E6BF-D592-666C-8EEFFC3AFDE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18" creationId="{44268B0F-9711-5E93-B794-357FB9693215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19" creationId="{57875882-D958-ADA7-D2B1-0C1221D9A907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20" creationId="{49D38E08-A462-D16E-B448-84F3E9044DD8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21" creationId="{9E218E0D-D7B4-B3FC-FF7A-2B67C9BC9597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22" creationId="{027DC300-63F7-5D59-00E1-F9A2C48862C9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23" creationId="{378288B3-8053-14B9-3150-B15B9E6849E6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24" creationId="{852AD3D2-550E-D3CB-3F48-F2F87DF523F0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25" creationId="{36F12DE0-C148-61C5-18C9-F254805EC97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26" creationId="{F962ED7B-F0FE-ED6B-8CEE-D840FAA96F2B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27" creationId="{26BE7EFE-12E8-C27C-3DF4-8566FF6B9338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28" creationId="{2F056DA5-DB20-E610-24C1-E2EB92140E98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29" creationId="{EAD94636-19B9-5928-82FF-6010BA771340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30" creationId="{AEE87188-CC02-1F8B-D7B2-3DF99118F590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31" creationId="{94976F2E-CE4E-CE68-C263-A924E5BEC770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32" creationId="{04DC3AFB-0D14-3F26-05D3-0A957F131F30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33" creationId="{56E80AAF-B8A1-3F12-247E-0BD12CC7E0BF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34" creationId="{794CD5CB-D3BE-2723-5E69-B202A7363E9C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35" creationId="{FD10A498-E12A-031C-20B6-88F1CEED5BE0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36" creationId="{63B1BD3B-F81C-5568-55E1-CD63EB4641FF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37" creationId="{42785754-0F22-988F-B75B-FF6445FC0D5F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38" creationId="{769A66A7-A215-6119-A69D-73F958DF62B2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39" creationId="{9045933B-AFE4-158F-DE6A-E722FD2192F4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40" creationId="{5961B53D-0363-9834-B5F7-BB0D60C386B2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41" creationId="{0005C45E-6A81-770B-A71D-7E185EE1192B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42" creationId="{747AE787-84F9-4331-0126-4023FCA34587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43" creationId="{FCADE6E3-A649-1531-0FC5-4064961AFDB3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44" creationId="{3496D5B6-29BE-C343-82C2-D0C1F97A0935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45" creationId="{9D24F678-FD3F-D096-3C44-F54F04094920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46" creationId="{0C7A1EA3-7D67-8330-DFE8-DD31960A4F9A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47" creationId="{71E0D705-7819-72AB-0904-1A41A87211D1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48" creationId="{35DCEA70-105E-A3D8-16D2-4C7D35442770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49" creationId="{88AEECDD-96FA-C875-8E7E-082977CC35CA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50" creationId="{B61E17B4-9D02-B6E3-9E62-C4081CC11AE7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51" creationId="{0FCDAADC-4216-4548-427A-C03D77227B7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52" creationId="{FFE4CFCF-A58F-A0DA-2E43-0A84FE534465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53" creationId="{5BEA8AB8-0346-DA0C-5A34-47744E2CA994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54" creationId="{867DC838-F236-2523-427A-8403848EEBB5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55" creationId="{4749F742-42EB-5605-02F8-99D7F3E1E27C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56" creationId="{D6911671-88A8-BA85-E5D8-FA749B39BBEA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57" creationId="{C1F07ABA-EEA4-0F53-5CB9-935890B82679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58" creationId="{D5082A32-43D9-5683-CBDE-E4AAB405152E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59" creationId="{3240B300-C02B-A5C4-61D6-7A1A4FF93F3C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60" creationId="{4DE39128-9DB6-CDC7-C97E-E9D9AEF10048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61" creationId="{7AB0ECC9-64EA-A9C9-6B8A-1DA197BA8A3E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62" creationId="{5A5E716B-E4C9-70DD-32B6-959EDE6D0680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63" creationId="{32C6D2F2-38A1-F268-B241-F61220EB81E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64" creationId="{9906EB99-5155-5EFB-A849-9E852C2A457E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65" creationId="{E6A3A55D-B588-7AF3-DCFF-85363DFC0F92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66" creationId="{8B51945E-011B-6D09-A3BC-6E9DE8C6B7C8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67" creationId="{6EDA996D-F302-A15E-9434-1BA50BF278C7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68" creationId="{37D6BA8C-8282-EC1F-0F00-4774E0FF7DF7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69" creationId="{42BC7CCC-8134-164F-22EB-A3D5E5C9AD18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70" creationId="{914BC371-6DE3-330F-3921-3D54C2F3E72E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71" creationId="{AA4615B0-003D-51DE-8234-23BA3D505AA9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72" creationId="{FDC49F1D-E26A-E238-2C23-E9B6CAD1F25C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73" creationId="{2DB3F5C8-2FDA-E45D-CD06-523B82FA8C3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74" creationId="{301EAF11-DC5E-2D64-E124-7C176601051E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75" creationId="{8CB7950E-F8C5-0D72-1043-BB28D6F9F420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76" creationId="{D1CF415F-8336-6633-956E-C32A8EAD4D8F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77" creationId="{6893A9D2-E14A-C30C-FAA8-626FB147184D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78" creationId="{8D62A5F5-D9D0-EDEC-4314-C537FA064304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79" creationId="{BC05577A-9E41-049E-E2E9-848BF7E28EE2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80" creationId="{3CA3FDF4-AB57-24F6-2E7A-6E4D68068172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81" creationId="{1FE334ED-2915-49BA-A5EE-497D19C609AB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82" creationId="{1590EBB6-4594-23DB-3246-F0DAE1DD220F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83" creationId="{27682530-95B6-9493-2748-CEAD38A6FD0E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84" creationId="{ECC8D2F0-140F-CB95-4A3C-39FF43BFB5A4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85" creationId="{EB1DA065-7AB8-D7B7-C7F6-A855B91DBDA9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86" creationId="{82D80DFF-3E61-99CD-1C81-2C4F79E18499}"/>
          </ac:picMkLst>
        </pc:picChg>
        <pc:picChg chg="add mod">
          <ac:chgData name="Daichi AMAGATA" userId="a29539510ef25d15" providerId="LiveId" clId="{784D9FE8-1D07-467F-A523-39349546DB42}" dt="2024-02-15T04:41:07.070" v="4760" actId="1076"/>
          <ac:picMkLst>
            <pc:docMk/>
            <pc:sldMk cId="2034417361" sldId="273"/>
            <ac:picMk id="1187" creationId="{6E8D8C54-DF28-7B35-FDBD-E04CE63429CE}"/>
          </ac:picMkLst>
        </pc:picChg>
        <pc:cxnChg chg="add mod">
          <ac:chgData name="Daichi AMAGATA" userId="a29539510ef25d15" providerId="LiveId" clId="{784D9FE8-1D07-467F-A523-39349546DB42}" dt="2024-02-15T04:43:22.324" v="4803" actId="208"/>
          <ac:cxnSpMkLst>
            <pc:docMk/>
            <pc:sldMk cId="2034417361" sldId="273"/>
            <ac:cxnSpMk id="1190" creationId="{75EC9696-775D-30BE-47FE-9DA827D9AF4D}"/>
          </ac:cxnSpMkLst>
        </pc:cxnChg>
      </pc:sldChg>
      <pc:sldChg chg="addSp delSp modSp mod">
        <pc:chgData name="Daichi AMAGATA" userId="a29539510ef25d15" providerId="LiveId" clId="{784D9FE8-1D07-467F-A523-39349546DB42}" dt="2024-02-15T04:25:38.208" v="4536" actId="20577"/>
        <pc:sldMkLst>
          <pc:docMk/>
          <pc:sldMk cId="2864264328" sldId="274"/>
        </pc:sldMkLst>
        <pc:spChg chg="mod">
          <ac:chgData name="Daichi AMAGATA" userId="a29539510ef25d15" providerId="LiveId" clId="{784D9FE8-1D07-467F-A523-39349546DB42}" dt="2024-02-15T04:25:38.208" v="4536" actId="20577"/>
          <ac:spMkLst>
            <pc:docMk/>
            <pc:sldMk cId="2864264328" sldId="274"/>
            <ac:spMk id="2" creationId="{562A2DB3-148F-5705-76F5-FA71638C537B}"/>
          </ac:spMkLst>
        </pc:spChg>
        <pc:spChg chg="add del mod">
          <ac:chgData name="Daichi AMAGATA" userId="a29539510ef25d15" providerId="LiveId" clId="{784D9FE8-1D07-467F-A523-39349546DB42}" dt="2024-02-15T04:25:11.975" v="4532" actId="948"/>
          <ac:spMkLst>
            <pc:docMk/>
            <pc:sldMk cId="2864264328" sldId="274"/>
            <ac:spMk id="6" creationId="{9C4EFB1F-1B61-D8C5-4ED1-708DC6ACCC33}"/>
          </ac:spMkLst>
        </pc:spChg>
        <pc:picChg chg="add mod modCrop">
          <ac:chgData name="Daichi AMAGATA" userId="a29539510ef25d15" providerId="LiveId" clId="{784D9FE8-1D07-467F-A523-39349546DB42}" dt="2024-02-15T04:17:10.720" v="4281" actId="1076"/>
          <ac:picMkLst>
            <pc:docMk/>
            <pc:sldMk cId="2864264328" sldId="274"/>
            <ac:picMk id="5" creationId="{41928A1A-25AB-D676-B809-5A21A5D14798}"/>
          </ac:picMkLst>
        </pc:picChg>
      </pc:sldChg>
    </pc:docChg>
  </pc:docChgLst>
  <pc:docChgLst>
    <pc:chgData name="Daichi AMAGATA" userId="a29539510ef25d15" providerId="LiveId" clId="{622AB137-364E-4B5B-81DE-629F988F5170}"/>
    <pc:docChg chg="undo custSel modSld">
      <pc:chgData name="Daichi AMAGATA" userId="a29539510ef25d15" providerId="LiveId" clId="{622AB137-364E-4B5B-81DE-629F988F5170}" dt="2024-05-09T07:57:29.904" v="7161" actId="20577"/>
      <pc:docMkLst>
        <pc:docMk/>
      </pc:docMkLst>
      <pc:sldChg chg="modSp modNotesTx">
        <pc:chgData name="Daichi AMAGATA" userId="a29539510ef25d15" providerId="LiveId" clId="{622AB137-364E-4B5B-81DE-629F988F5170}" dt="2024-05-09T06:20:31.609" v="1737" actId="20577"/>
        <pc:sldMkLst>
          <pc:docMk/>
          <pc:sldMk cId="2864264328" sldId="274"/>
        </pc:sldMkLst>
        <pc:spChg chg="mod">
          <ac:chgData name="Daichi AMAGATA" userId="a29539510ef25d15" providerId="LiveId" clId="{622AB137-364E-4B5B-81DE-629F988F5170}" dt="2024-04-03T04:33:16.438" v="5" actId="313"/>
          <ac:spMkLst>
            <pc:docMk/>
            <pc:sldMk cId="2864264328" sldId="274"/>
            <ac:spMk id="6" creationId="{9C4EFB1F-1B61-D8C5-4ED1-708DC6ACCC33}"/>
          </ac:spMkLst>
        </pc:spChg>
      </pc:sldChg>
      <pc:sldChg chg="modSp modNotesTx">
        <pc:chgData name="Daichi AMAGATA" userId="a29539510ef25d15" providerId="LiveId" clId="{622AB137-364E-4B5B-81DE-629F988F5170}" dt="2024-05-09T06:42:10.712" v="3779" actId="6549"/>
        <pc:sldMkLst>
          <pc:docMk/>
          <pc:sldMk cId="1776143676" sldId="275"/>
        </pc:sldMkLst>
        <pc:spChg chg="mod">
          <ac:chgData name="Daichi AMAGATA" userId="a29539510ef25d15" providerId="LiveId" clId="{622AB137-364E-4B5B-81DE-629F988F5170}" dt="2024-04-03T04:36:39.658" v="18" actId="114"/>
          <ac:spMkLst>
            <pc:docMk/>
            <pc:sldMk cId="1776143676" sldId="275"/>
            <ac:spMk id="6" creationId="{D7DDC761-887C-50A5-5584-8B3AF2435CA8}"/>
          </ac:spMkLst>
        </pc:spChg>
      </pc:sldChg>
      <pc:sldChg chg="modSp modNotesTx">
        <pc:chgData name="Daichi AMAGATA" userId="a29539510ef25d15" providerId="LiveId" clId="{622AB137-364E-4B5B-81DE-629F988F5170}" dt="2024-05-09T06:31:12.229" v="2629" actId="20577"/>
        <pc:sldMkLst>
          <pc:docMk/>
          <pc:sldMk cId="3267629247" sldId="279"/>
        </pc:sldMkLst>
        <pc:spChg chg="mod">
          <ac:chgData name="Daichi AMAGATA" userId="a29539510ef25d15" providerId="LiveId" clId="{622AB137-364E-4B5B-81DE-629F988F5170}" dt="2024-04-03T04:33:33.088" v="9" actId="313"/>
          <ac:spMkLst>
            <pc:docMk/>
            <pc:sldMk cId="3267629247" sldId="279"/>
            <ac:spMk id="5" creationId="{95C0B5FC-D7FB-8102-CDDC-35B7F316F0F1}"/>
          </ac:spMkLst>
        </pc:spChg>
      </pc:sldChg>
      <pc:sldChg chg="modSp mod modNotesTx">
        <pc:chgData name="Daichi AMAGATA" userId="a29539510ef25d15" providerId="LiveId" clId="{622AB137-364E-4B5B-81DE-629F988F5170}" dt="2024-05-09T06:35:51.952" v="3099" actId="20577"/>
        <pc:sldMkLst>
          <pc:docMk/>
          <pc:sldMk cId="1906208553" sldId="280"/>
        </pc:sldMkLst>
        <pc:spChg chg="mod">
          <ac:chgData name="Daichi AMAGATA" userId="a29539510ef25d15" providerId="LiveId" clId="{622AB137-364E-4B5B-81DE-629F988F5170}" dt="2024-04-03T05:43:55.199" v="1071" actId="400"/>
          <ac:spMkLst>
            <pc:docMk/>
            <pc:sldMk cId="1906208553" sldId="280"/>
            <ac:spMk id="175" creationId="{40EC32FD-795D-E333-D72E-166441AECEC5}"/>
          </ac:spMkLst>
        </pc:spChg>
      </pc:sldChg>
      <pc:sldChg chg="addSp modSp mod modNotesTx">
        <pc:chgData name="Daichi AMAGATA" userId="a29539510ef25d15" providerId="LiveId" clId="{622AB137-364E-4B5B-81DE-629F988F5170}" dt="2024-05-09T06:46:35.328" v="4432" actId="20577"/>
        <pc:sldMkLst>
          <pc:docMk/>
          <pc:sldMk cId="2470081814" sldId="281"/>
        </pc:sldMkLst>
        <pc:spChg chg="add mod">
          <ac:chgData name="Daichi AMAGATA" userId="a29539510ef25d15" providerId="LiveId" clId="{622AB137-364E-4B5B-81DE-629F988F5170}" dt="2024-05-09T06:45:52.238" v="4291" actId="1076"/>
          <ac:spMkLst>
            <pc:docMk/>
            <pc:sldMk cId="2470081814" sldId="281"/>
            <ac:spMk id="3" creationId="{54FEED54-51FF-2D47-E911-582B6030241A}"/>
          </ac:spMkLst>
        </pc:spChg>
        <pc:spChg chg="mod">
          <ac:chgData name="Daichi AMAGATA" userId="a29539510ef25d15" providerId="LiveId" clId="{622AB137-364E-4B5B-81DE-629F988F5170}" dt="2024-04-03T04:35:25.103" v="16" actId="20577"/>
          <ac:spMkLst>
            <pc:docMk/>
            <pc:sldMk cId="2470081814" sldId="281"/>
            <ac:spMk id="7" creationId="{C7E114D7-D990-5D69-4809-510E0E7C88F7}"/>
          </ac:spMkLst>
        </pc:spChg>
        <pc:spChg chg="mod">
          <ac:chgData name="Daichi AMAGATA" userId="a29539510ef25d15" providerId="LiveId" clId="{622AB137-364E-4B5B-81DE-629F988F5170}" dt="2024-05-09T06:43:48.453" v="4024" actId="20577"/>
          <ac:spMkLst>
            <pc:docMk/>
            <pc:sldMk cId="2470081814" sldId="281"/>
            <ac:spMk id="10" creationId="{A4D0C0DA-0E6A-D1D4-CC35-A8C911D1B6A5}"/>
          </ac:spMkLst>
        </pc:spChg>
      </pc:sldChg>
      <pc:sldChg chg="modSp mod modNotesTx">
        <pc:chgData name="Daichi AMAGATA" userId="a29539510ef25d15" providerId="LiveId" clId="{622AB137-364E-4B5B-81DE-629F988F5170}" dt="2024-05-09T07:05:56.271" v="6314" actId="20577"/>
        <pc:sldMkLst>
          <pc:docMk/>
          <pc:sldMk cId="1183992376" sldId="283"/>
        </pc:sldMkLst>
        <pc:spChg chg="mod">
          <ac:chgData name="Daichi AMAGATA" userId="a29539510ef25d15" providerId="LiveId" clId="{622AB137-364E-4B5B-81DE-629F988F5170}" dt="2024-04-03T05:14:34.939" v="135" actId="1035"/>
          <ac:spMkLst>
            <pc:docMk/>
            <pc:sldMk cId="1183992376" sldId="283"/>
            <ac:spMk id="3" creationId="{372CCEB6-875E-612A-038E-5AAD84B2A972}"/>
          </ac:spMkLst>
        </pc:spChg>
        <pc:spChg chg="mod">
          <ac:chgData name="Daichi AMAGATA" userId="a29539510ef25d15" providerId="LiveId" clId="{622AB137-364E-4B5B-81DE-629F988F5170}" dt="2024-04-03T05:14:34.939" v="135" actId="1035"/>
          <ac:spMkLst>
            <pc:docMk/>
            <pc:sldMk cId="1183992376" sldId="283"/>
            <ac:spMk id="5" creationId="{A6FE9BD8-7DFC-0658-C29C-54BFE0B1505A}"/>
          </ac:spMkLst>
        </pc:spChg>
        <pc:spChg chg="mod">
          <ac:chgData name="Daichi AMAGATA" userId="a29539510ef25d15" providerId="LiveId" clId="{622AB137-364E-4B5B-81DE-629F988F5170}" dt="2024-04-03T05:44:21.618" v="1076" actId="20577"/>
          <ac:spMkLst>
            <pc:docMk/>
            <pc:sldMk cId="1183992376" sldId="283"/>
            <ac:spMk id="73" creationId="{9CA2B556-C738-18B5-1FD4-FE8DA8D4729E}"/>
          </ac:spMkLst>
        </pc:spChg>
      </pc:sldChg>
      <pc:sldChg chg="modSp mod modNotesTx">
        <pc:chgData name="Daichi AMAGATA" userId="a29539510ef25d15" providerId="LiveId" clId="{622AB137-364E-4B5B-81DE-629F988F5170}" dt="2024-05-09T07:00:47.856" v="5558" actId="20577"/>
        <pc:sldMkLst>
          <pc:docMk/>
          <pc:sldMk cId="2307567576" sldId="289"/>
        </pc:sldMkLst>
        <pc:spChg chg="mod">
          <ac:chgData name="Daichi AMAGATA" userId="a29539510ef25d15" providerId="LiveId" clId="{622AB137-364E-4B5B-81DE-629F988F5170}" dt="2024-05-09T06:58:24.775" v="5208" actId="14100"/>
          <ac:spMkLst>
            <pc:docMk/>
            <pc:sldMk cId="2307567576" sldId="289"/>
            <ac:spMk id="6" creationId="{CB078422-67F3-EF77-8066-0DC065F0AC4F}"/>
          </ac:spMkLst>
        </pc:spChg>
        <pc:spChg chg="mod">
          <ac:chgData name="Daichi AMAGATA" userId="a29539510ef25d15" providerId="LiveId" clId="{622AB137-364E-4B5B-81DE-629F988F5170}" dt="2024-05-09T06:58:20.828" v="5207" actId="14100"/>
          <ac:spMkLst>
            <pc:docMk/>
            <pc:sldMk cId="2307567576" sldId="289"/>
            <ac:spMk id="10" creationId="{04D365F9-74EC-3B5F-9CF5-1CCF1EE97593}"/>
          </ac:spMkLst>
        </pc:spChg>
      </pc:sldChg>
      <pc:sldChg chg="modSp mod modNotesTx">
        <pc:chgData name="Daichi AMAGATA" userId="a29539510ef25d15" providerId="LiveId" clId="{622AB137-364E-4B5B-81DE-629F988F5170}" dt="2024-05-09T07:53:11.233" v="6899" actId="20577"/>
        <pc:sldMkLst>
          <pc:docMk/>
          <pc:sldMk cId="4170631170" sldId="290"/>
        </pc:sldMkLst>
        <pc:spChg chg="mod">
          <ac:chgData name="Daichi AMAGATA" userId="a29539510ef25d15" providerId="LiveId" clId="{622AB137-364E-4B5B-81DE-629F988F5170}" dt="2024-04-03T05:13:28.320" v="110" actId="948"/>
          <ac:spMkLst>
            <pc:docMk/>
            <pc:sldMk cId="4170631170" sldId="290"/>
            <ac:spMk id="5" creationId="{2F852E55-9F25-33A5-6450-52AE2867CA30}"/>
          </ac:spMkLst>
        </pc:spChg>
        <pc:spChg chg="mod">
          <ac:chgData name="Daichi AMAGATA" userId="a29539510ef25d15" providerId="LiveId" clId="{622AB137-364E-4B5B-81DE-629F988F5170}" dt="2024-04-03T05:13:54.611" v="122" actId="14100"/>
          <ac:spMkLst>
            <pc:docMk/>
            <pc:sldMk cId="4170631170" sldId="290"/>
            <ac:spMk id="6" creationId="{459CB656-E917-C08F-526C-05C228279CE6}"/>
          </ac:spMkLst>
        </pc:spChg>
        <pc:spChg chg="mod">
          <ac:chgData name="Daichi AMAGATA" userId="a29539510ef25d15" providerId="LiveId" clId="{622AB137-364E-4B5B-81DE-629F988F5170}" dt="2024-04-03T05:13:51.225" v="121" actId="1076"/>
          <ac:spMkLst>
            <pc:docMk/>
            <pc:sldMk cId="4170631170" sldId="290"/>
            <ac:spMk id="11" creationId="{9574B61C-4AB6-3C19-15D2-51753197BCCB}"/>
          </ac:spMkLst>
        </pc:spChg>
        <pc:spChg chg="mod">
          <ac:chgData name="Daichi AMAGATA" userId="a29539510ef25d15" providerId="LiveId" clId="{622AB137-364E-4B5B-81DE-629F988F5170}" dt="2024-04-03T05:13:58.127" v="123" actId="1076"/>
          <ac:spMkLst>
            <pc:docMk/>
            <pc:sldMk cId="4170631170" sldId="290"/>
            <ac:spMk id="12" creationId="{08163A39-3467-3569-1B0C-C5A657C88A28}"/>
          </ac:spMkLst>
        </pc:spChg>
        <pc:picChg chg="mod">
          <ac:chgData name="Daichi AMAGATA" userId="a29539510ef25d15" providerId="LiveId" clId="{622AB137-364E-4B5B-81DE-629F988F5170}" dt="2024-04-03T05:13:51.225" v="121" actId="1076"/>
          <ac:picMkLst>
            <pc:docMk/>
            <pc:sldMk cId="4170631170" sldId="290"/>
            <ac:picMk id="10" creationId="{1ED1730E-247F-1D81-767F-FBA899AE32F8}"/>
          </ac:picMkLst>
        </pc:picChg>
      </pc:sldChg>
      <pc:sldChg chg="modSp mod">
        <pc:chgData name="Daichi AMAGATA" userId="a29539510ef25d15" providerId="LiveId" clId="{622AB137-364E-4B5B-81DE-629F988F5170}" dt="2024-04-04T00:57:33.869" v="1090" actId="14100"/>
        <pc:sldMkLst>
          <pc:docMk/>
          <pc:sldMk cId="4193434218" sldId="291"/>
        </pc:sldMkLst>
        <pc:spChg chg="mod">
          <ac:chgData name="Daichi AMAGATA" userId="a29539510ef25d15" providerId="LiveId" clId="{622AB137-364E-4B5B-81DE-629F988F5170}" dt="2024-04-03T05:12:34.495" v="95" actId="20577"/>
          <ac:spMkLst>
            <pc:docMk/>
            <pc:sldMk cId="4193434218" sldId="291"/>
            <ac:spMk id="5" creationId="{974774EB-24AF-F2AB-494B-1E120EB4C97F}"/>
          </ac:spMkLst>
        </pc:spChg>
        <pc:spChg chg="mod">
          <ac:chgData name="Daichi AMAGATA" userId="a29539510ef25d15" providerId="LiveId" clId="{622AB137-364E-4B5B-81DE-629F988F5170}" dt="2024-04-04T00:57:33.869" v="1090" actId="14100"/>
          <ac:spMkLst>
            <pc:docMk/>
            <pc:sldMk cId="4193434218" sldId="291"/>
            <ac:spMk id="143" creationId="{69E32A49-0332-8620-E241-7368B63B8E7B}"/>
          </ac:spMkLst>
        </pc:spChg>
        <pc:spChg chg="mod">
          <ac:chgData name="Daichi AMAGATA" userId="a29539510ef25d15" providerId="LiveId" clId="{622AB137-364E-4B5B-81DE-629F988F5170}" dt="2024-04-03T05:10:22.228" v="78" actId="1076"/>
          <ac:spMkLst>
            <pc:docMk/>
            <pc:sldMk cId="4193434218" sldId="291"/>
            <ac:spMk id="144" creationId="{9EE312D9-34C1-BB80-4C88-AD4AAECEF384}"/>
          </ac:spMkLst>
        </pc:spChg>
        <pc:spChg chg="mod">
          <ac:chgData name="Daichi AMAGATA" userId="a29539510ef25d15" providerId="LiveId" clId="{622AB137-364E-4B5B-81DE-629F988F5170}" dt="2024-04-04T00:57:26.815" v="1089" actId="14100"/>
          <ac:spMkLst>
            <pc:docMk/>
            <pc:sldMk cId="4193434218" sldId="291"/>
            <ac:spMk id="145" creationId="{F79CF5AF-463B-A236-C150-ECDD004AB145}"/>
          </ac:spMkLst>
        </pc:spChg>
      </pc:sldChg>
      <pc:sldChg chg="modSp mod modNotesTx">
        <pc:chgData name="Daichi AMAGATA" userId="a29539510ef25d15" providerId="LiveId" clId="{622AB137-364E-4B5B-81DE-629F988F5170}" dt="2024-05-09T07:57:29.904" v="7161" actId="20577"/>
        <pc:sldMkLst>
          <pc:docMk/>
          <pc:sldMk cId="186491818" sldId="295"/>
        </pc:sldMkLst>
        <pc:spChg chg="mod">
          <ac:chgData name="Daichi AMAGATA" userId="a29539510ef25d15" providerId="LiveId" clId="{622AB137-364E-4B5B-81DE-629F988F5170}" dt="2024-04-03T05:12:51.836" v="96" actId="948"/>
          <ac:spMkLst>
            <pc:docMk/>
            <pc:sldMk cId="186491818" sldId="295"/>
            <ac:spMk id="5" creationId="{2F852E55-9F25-33A5-6450-52AE2867CA30}"/>
          </ac:spMkLst>
        </pc:spChg>
        <pc:spChg chg="mod">
          <ac:chgData name="Daichi AMAGATA" userId="a29539510ef25d15" providerId="LiveId" clId="{622AB137-364E-4B5B-81DE-629F988F5170}" dt="2024-04-03T05:13:04.253" v="105" actId="1035"/>
          <ac:spMkLst>
            <pc:docMk/>
            <pc:sldMk cId="186491818" sldId="295"/>
            <ac:spMk id="6" creationId="{459CB656-E917-C08F-526C-05C228279CE6}"/>
          </ac:spMkLst>
        </pc:spChg>
      </pc:sldChg>
      <pc:sldChg chg="modSp mod">
        <pc:chgData name="Daichi AMAGATA" userId="a29539510ef25d15" providerId="LiveId" clId="{622AB137-364E-4B5B-81DE-629F988F5170}" dt="2024-04-03T05:15:17.462" v="136" actId="14100"/>
        <pc:sldMkLst>
          <pc:docMk/>
          <pc:sldMk cId="927076886" sldId="296"/>
        </pc:sldMkLst>
        <pc:spChg chg="mod">
          <ac:chgData name="Daichi AMAGATA" userId="a29539510ef25d15" providerId="LiveId" clId="{622AB137-364E-4B5B-81DE-629F988F5170}" dt="2024-04-03T05:15:17.462" v="136" actId="14100"/>
          <ac:spMkLst>
            <pc:docMk/>
            <pc:sldMk cId="927076886" sldId="296"/>
            <ac:spMk id="78" creationId="{8CED0969-04FC-D7E2-9614-0294CF1E6B7E}"/>
          </ac:spMkLst>
        </pc:spChg>
      </pc:sldChg>
      <pc:sldChg chg="addSp delSp modSp mod">
        <pc:chgData name="Daichi AMAGATA" userId="a29539510ef25d15" providerId="LiveId" clId="{622AB137-364E-4B5B-81DE-629F988F5170}" dt="2024-04-03T05:42:34.769" v="1068" actId="1076"/>
        <pc:sldMkLst>
          <pc:docMk/>
          <pc:sldMk cId="1408150242" sldId="297"/>
        </pc:sldMkLst>
        <pc:spChg chg="add mod">
          <ac:chgData name="Daichi AMAGATA" userId="a29539510ef25d15" providerId="LiveId" clId="{622AB137-364E-4B5B-81DE-629F988F5170}" dt="2024-04-03T05:38:24.760" v="994" actId="20577"/>
          <ac:spMkLst>
            <pc:docMk/>
            <pc:sldMk cId="1408150242" sldId="297"/>
            <ac:spMk id="3" creationId="{A653B0A0-BB67-21DD-22B4-37B1125E0A9C}"/>
          </ac:spMkLst>
        </pc:spChg>
        <pc:spChg chg="add mod">
          <ac:chgData name="Daichi AMAGATA" userId="a29539510ef25d15" providerId="LiveId" clId="{622AB137-364E-4B5B-81DE-629F988F5170}" dt="2024-04-03T05:38:37.310" v="1010" actId="14100"/>
          <ac:spMkLst>
            <pc:docMk/>
            <pc:sldMk cId="1408150242" sldId="297"/>
            <ac:spMk id="5" creationId="{17E0E4B1-F208-0015-6947-F4ECF34D73DF}"/>
          </ac:spMkLst>
        </pc:spChg>
        <pc:spChg chg="add del mod">
          <ac:chgData name="Daichi AMAGATA" userId="a29539510ef25d15" providerId="LiveId" clId="{622AB137-364E-4B5B-81DE-629F988F5170}" dt="2024-04-03T05:39:16.052" v="1035" actId="478"/>
          <ac:spMkLst>
            <pc:docMk/>
            <pc:sldMk cId="1408150242" sldId="297"/>
            <ac:spMk id="6" creationId="{79FEECB5-7B78-FEEE-6157-B2AE95385955}"/>
          </ac:spMkLst>
        </pc:spChg>
        <pc:spChg chg="add del mod">
          <ac:chgData name="Daichi AMAGATA" userId="a29539510ef25d15" providerId="LiveId" clId="{622AB137-364E-4B5B-81DE-629F988F5170}" dt="2024-04-03T05:38:43.873" v="1014" actId="478"/>
          <ac:spMkLst>
            <pc:docMk/>
            <pc:sldMk cId="1408150242" sldId="297"/>
            <ac:spMk id="7" creationId="{A7278CDA-99ED-E170-7E5E-E627782E6909}"/>
          </ac:spMkLst>
        </pc:spChg>
        <pc:spChg chg="add del mod">
          <ac:chgData name="Daichi AMAGATA" userId="a29539510ef25d15" providerId="LiveId" clId="{622AB137-364E-4B5B-81DE-629F988F5170}" dt="2024-04-03T05:38:40.819" v="1011" actId="478"/>
          <ac:spMkLst>
            <pc:docMk/>
            <pc:sldMk cId="1408150242" sldId="297"/>
            <ac:spMk id="8" creationId="{FB84CE96-86C3-04D8-3D4B-A12980BAE1C3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9" creationId="{DBA2414A-3A54-2619-D306-9C503B3FC3AF}"/>
          </ac:spMkLst>
        </pc:spChg>
        <pc:spChg chg="add mod">
          <ac:chgData name="Daichi AMAGATA" userId="a29539510ef25d15" providerId="LiveId" clId="{622AB137-364E-4B5B-81DE-629F988F5170}" dt="2024-04-03T05:39:54.969" v="1037" actId="207"/>
          <ac:spMkLst>
            <pc:docMk/>
            <pc:sldMk cId="1408150242" sldId="297"/>
            <ac:spMk id="10" creationId="{31E34A4A-C900-4534-61A0-BDB3619B94BD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11" creationId="{7C597194-BBD1-8268-26DA-3FA61CE0F3D1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12" creationId="{10B00B7A-4E5A-CD36-B93F-B2BF31D700A3}"/>
          </ac:spMkLst>
        </pc:spChg>
        <pc:spChg chg="add mod">
          <ac:chgData name="Daichi AMAGATA" userId="a29539510ef25d15" providerId="LiveId" clId="{622AB137-364E-4B5B-81DE-629F988F5170}" dt="2024-04-03T05:39:54.969" v="1037" actId="207"/>
          <ac:spMkLst>
            <pc:docMk/>
            <pc:sldMk cId="1408150242" sldId="297"/>
            <ac:spMk id="13" creationId="{791CF672-B5D0-AA65-A21A-E7B3EBE16601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16" creationId="{C199B5A8-6D1B-B6CC-9FED-8D1B56B25B62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17" creationId="{9EF73379-15ED-3ED0-CBED-5A240011D9E6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18" creationId="{4499A1B8-4D29-A077-7AC3-9E1DE8FB512A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20" creationId="{ED904CA6-8956-8847-AA1D-3FD05608DE46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21" creationId="{621DA8C5-BF74-7B26-B9D8-A4331421E74D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23" creationId="{685C7015-3F8F-99F9-15D2-04BF23B4EDC2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26" creationId="{35F3532F-5F05-4399-2F32-449E978F9A44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27" creationId="{947FB604-8450-BA2C-C7F3-976B21B9992D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28" creationId="{533CFD7E-381F-0E87-1CA7-1933A987AFED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29" creationId="{6312CAF6-AA70-800B-5C2B-DD4892E4B657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30" creationId="{3A2E0500-0F42-3151-0EB8-08001D3064C5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33" creationId="{CE9385C4-0FCA-4AC3-730B-0A0791F9378B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34" creationId="{95D31A77-F7E2-529D-719C-31514EDD117C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37" creationId="{E6C91629-53FD-3649-BDA7-505F8460BE8C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38" creationId="{125B8DF9-051E-B547-11B6-0B1E28E5264A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39" creationId="{A9342FF7-9884-2694-7089-DCF1BB6C1E6A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40" creationId="{F9ECC812-015A-926E-0F6E-506E61B318B9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42" creationId="{C3D8C01D-AA68-AA92-8711-5EB666771A54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44" creationId="{2FDFB3CC-5CF7-BE39-A364-576015E9290F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46" creationId="{3E684116-6831-F4BA-E311-BED0D49D0E55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48" creationId="{33FCD183-962D-382F-6420-80B1F8D4B60C}"/>
          </ac:spMkLst>
        </pc:spChg>
        <pc:spChg chg="add mod">
          <ac:chgData name="Daichi AMAGATA" userId="a29539510ef25d15" providerId="LiveId" clId="{622AB137-364E-4B5B-81DE-629F988F5170}" dt="2024-04-03T05:39:54.969" v="1037" actId="207"/>
          <ac:spMkLst>
            <pc:docMk/>
            <pc:sldMk cId="1408150242" sldId="297"/>
            <ac:spMk id="50" creationId="{3009C408-CE16-6A7E-FC42-58E1A1BE48B5}"/>
          </ac:spMkLst>
        </pc:spChg>
        <pc:spChg chg="add mod">
          <ac:chgData name="Daichi AMAGATA" userId="a29539510ef25d15" providerId="LiveId" clId="{622AB137-364E-4B5B-81DE-629F988F5170}" dt="2024-04-03T05:39:54.969" v="1037" actId="207"/>
          <ac:spMkLst>
            <pc:docMk/>
            <pc:sldMk cId="1408150242" sldId="297"/>
            <ac:spMk id="52" creationId="{906A4162-9A64-F3DE-08A4-6C24601708A9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55" creationId="{969BF1CF-8399-6900-59F3-03A6EF12F8C5}"/>
          </ac:spMkLst>
        </pc:spChg>
        <pc:spChg chg="add mod">
          <ac:chgData name="Daichi AMAGATA" userId="a29539510ef25d15" providerId="LiveId" clId="{622AB137-364E-4B5B-81DE-629F988F5170}" dt="2024-04-03T05:39:54.969" v="1037" actId="207"/>
          <ac:spMkLst>
            <pc:docMk/>
            <pc:sldMk cId="1408150242" sldId="297"/>
            <ac:spMk id="61" creationId="{55BDF5C6-75D9-DA4B-209E-098DAE8064D9}"/>
          </ac:spMkLst>
        </pc:spChg>
        <pc:spChg chg="add mod">
          <ac:chgData name="Daichi AMAGATA" userId="a29539510ef25d15" providerId="LiveId" clId="{622AB137-364E-4B5B-81DE-629F988F5170}" dt="2024-04-03T05:39:54.969" v="1037" actId="207"/>
          <ac:spMkLst>
            <pc:docMk/>
            <pc:sldMk cId="1408150242" sldId="297"/>
            <ac:spMk id="63" creationId="{3ED4AB81-4541-3CD7-7D08-5A10B3353D24}"/>
          </ac:spMkLst>
        </pc:spChg>
        <pc:spChg chg="add mod">
          <ac:chgData name="Daichi AMAGATA" userId="a29539510ef25d15" providerId="LiveId" clId="{622AB137-364E-4B5B-81DE-629F988F5170}" dt="2024-04-03T05:40:36.459" v="1064" actId="1076"/>
          <ac:spMkLst>
            <pc:docMk/>
            <pc:sldMk cId="1408150242" sldId="297"/>
            <ac:spMk id="66" creationId="{0AD30DDC-64A0-C0B7-C4CA-7B2C4DF42C1B}"/>
          </ac:spMkLst>
        </pc:spChg>
        <pc:spChg chg="add mod">
          <ac:chgData name="Daichi AMAGATA" userId="a29539510ef25d15" providerId="LiveId" clId="{622AB137-364E-4B5B-81DE-629F988F5170}" dt="2024-04-03T05:38:19.429" v="992"/>
          <ac:spMkLst>
            <pc:docMk/>
            <pc:sldMk cId="1408150242" sldId="297"/>
            <ac:spMk id="70" creationId="{5D30C520-FA73-4A8C-9782-9BE3BC02C172}"/>
          </ac:spMkLst>
        </pc:spChg>
        <pc:picChg chg="add del">
          <ac:chgData name="Daichi AMAGATA" userId="a29539510ef25d15" providerId="LiveId" clId="{622AB137-364E-4B5B-81DE-629F988F5170}" dt="2024-04-03T05:42:10.489" v="1066" actId="478"/>
          <ac:picMkLst>
            <pc:docMk/>
            <pc:sldMk cId="1408150242" sldId="297"/>
            <ac:picMk id="74" creationId="{AC996DBF-8A66-B339-E22C-BB115B985B86}"/>
          </ac:picMkLst>
        </pc:picChg>
        <pc:picChg chg="add mod">
          <ac:chgData name="Daichi AMAGATA" userId="a29539510ef25d15" providerId="LiveId" clId="{622AB137-364E-4B5B-81DE-629F988F5170}" dt="2024-04-03T05:42:34.769" v="1068" actId="1076"/>
          <ac:picMkLst>
            <pc:docMk/>
            <pc:sldMk cId="1408150242" sldId="297"/>
            <ac:picMk id="76" creationId="{EF43F978-B124-6F93-67BA-9E3762E92683}"/>
          </ac:picMkLst>
        </pc:pic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14" creationId="{774B4D79-D5A1-0453-17FD-80C9E5EBA4E2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15" creationId="{06DF37AE-A9A4-A7C8-956D-E0FE714467F4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19" creationId="{F517F092-5578-9546-7F7D-304931D0F1BF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22" creationId="{C7A9F64F-E258-CB72-0E4C-A2861074DE9C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24" creationId="{0B23DFBC-F8E6-FA93-1314-E42E7AAF9A13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25" creationId="{0DFC9208-E46D-1239-B78F-4D95511FE74D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31" creationId="{B8CA253C-A22D-59FA-F8C8-E46CFE418809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32" creationId="{E7FBC228-0015-83B5-62EC-46DF5E85E3EC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35" creationId="{52980E13-A75E-BAD8-FC72-6B7F16ED9B94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36" creationId="{C5129847-CAD0-C169-4E9E-172CB1255F9A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41" creationId="{E2582BFF-8912-32EB-901B-E55DE272E99A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43" creationId="{733BBD6D-162C-730D-77DD-183E41F5DFA0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45" creationId="{362235B0-4EF7-3520-611F-F68A890B719F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47" creationId="{25AB48CC-A831-E49D-9985-A4B838CD40A4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49" creationId="{2390C3FB-FAD8-AB90-FBF2-B3AC997EB627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51" creationId="{916EA7F7-EFAF-C2D1-F3FB-069F6963F327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53" creationId="{78E77686-21CF-8866-B8D3-F7ECDE696C55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54" creationId="{856EC1F8-7F97-81FC-1CFA-88D9F7F31E5B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56" creationId="{EE1108F6-0E4A-35AA-7622-C676000E4495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57" creationId="{29B08858-80D1-1E03-57EF-5575791E05AD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58" creationId="{B8E40BD4-D241-81ED-4A77-08680286C701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59" creationId="{5F577DF4-85A4-96C2-E68B-FDC06417A686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60" creationId="{46ECA8E5-A3B4-8C59-F5BB-F6243EDF8B8A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62" creationId="{9B58D0AD-299A-AB79-ACD9-F38EE482FAB0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64" creationId="{95701BCD-E724-5131-C630-D7C33E34E897}"/>
          </ac:cxnSpMkLst>
        </pc:cxnChg>
        <pc:cxnChg chg="add mod">
          <ac:chgData name="Daichi AMAGATA" userId="a29539510ef25d15" providerId="LiveId" clId="{622AB137-364E-4B5B-81DE-629F988F5170}" dt="2024-04-03T05:38:19.429" v="992"/>
          <ac:cxnSpMkLst>
            <pc:docMk/>
            <pc:sldMk cId="1408150242" sldId="297"/>
            <ac:cxnSpMk id="65" creationId="{3AB224EE-6BE0-CA3F-EFEC-3691A98B0270}"/>
          </ac:cxnSpMkLst>
        </pc:cxnChg>
        <pc:cxnChg chg="add del mod">
          <ac:chgData name="Daichi AMAGATA" userId="a29539510ef25d15" providerId="LiveId" clId="{622AB137-364E-4B5B-81DE-629F988F5170}" dt="2024-04-03T05:38:41.776" v="1012" actId="478"/>
          <ac:cxnSpMkLst>
            <pc:docMk/>
            <pc:sldMk cId="1408150242" sldId="297"/>
            <ac:cxnSpMk id="67" creationId="{CEB315F0-2A2F-FDA7-CA75-2FABA7D8FE87}"/>
          </ac:cxnSpMkLst>
        </pc:cxnChg>
        <pc:cxnChg chg="add del mod">
          <ac:chgData name="Daichi AMAGATA" userId="a29539510ef25d15" providerId="LiveId" clId="{622AB137-364E-4B5B-81DE-629F988F5170}" dt="2024-04-03T05:38:44.817" v="1015" actId="478"/>
          <ac:cxnSpMkLst>
            <pc:docMk/>
            <pc:sldMk cId="1408150242" sldId="297"/>
            <ac:cxnSpMk id="68" creationId="{0C008D11-5C32-90C6-3CFF-A0E7698E1846}"/>
          </ac:cxnSpMkLst>
        </pc:cxnChg>
        <pc:cxnChg chg="add del mod">
          <ac:chgData name="Daichi AMAGATA" userId="a29539510ef25d15" providerId="LiveId" clId="{622AB137-364E-4B5B-81DE-629F988F5170}" dt="2024-04-03T05:38:43.288" v="1013" actId="478"/>
          <ac:cxnSpMkLst>
            <pc:docMk/>
            <pc:sldMk cId="1408150242" sldId="297"/>
            <ac:cxnSpMk id="69" creationId="{5E981237-566D-7F6F-F751-F0ACAB06CF9D}"/>
          </ac:cxnSpMkLst>
        </pc:cxnChg>
        <pc:cxnChg chg="add del mod">
          <ac:chgData name="Daichi AMAGATA" userId="a29539510ef25d15" providerId="LiveId" clId="{622AB137-364E-4B5B-81DE-629F988F5170}" dt="2024-04-03T05:39:11.965" v="1034" actId="478"/>
          <ac:cxnSpMkLst>
            <pc:docMk/>
            <pc:sldMk cId="1408150242" sldId="297"/>
            <ac:cxnSpMk id="71" creationId="{5A3DC854-DBE2-C5E1-BBF5-98186FCEC6D8}"/>
          </ac:cxnSpMkLst>
        </pc:cxnChg>
        <pc:cxnChg chg="add del mod">
          <ac:chgData name="Daichi AMAGATA" userId="a29539510ef25d15" providerId="LiveId" clId="{622AB137-364E-4B5B-81DE-629F988F5170}" dt="2024-04-03T05:39:11.965" v="1034" actId="478"/>
          <ac:cxnSpMkLst>
            <pc:docMk/>
            <pc:sldMk cId="1408150242" sldId="297"/>
            <ac:cxnSpMk id="72" creationId="{10621E5E-99ED-991D-B20D-E9EA857B50D5}"/>
          </ac:cxnSpMkLst>
        </pc:cxnChg>
      </pc:sldChg>
    </pc:docChg>
  </pc:docChgLst>
  <pc:docChgLst>
    <pc:chgData name="Daichi AMAGATA" userId="a29539510ef25d15" providerId="LiveId" clId="{746293A8-C16A-46FA-9013-4E48E3B88EBB}"/>
    <pc:docChg chg="undo custSel addSld delSld modSld sldOrd">
      <pc:chgData name="Daichi AMAGATA" userId="a29539510ef25d15" providerId="LiveId" clId="{746293A8-C16A-46FA-9013-4E48E3B88EBB}" dt="2024-02-16T06:39:27.489" v="2642" actId="20577"/>
      <pc:docMkLst>
        <pc:docMk/>
      </pc:docMkLst>
      <pc:sldChg chg="modSp mod">
        <pc:chgData name="Daichi AMAGATA" userId="a29539510ef25d15" providerId="LiveId" clId="{746293A8-C16A-46FA-9013-4E48E3B88EBB}" dt="2024-02-13T22:59:35.911" v="1" actId="207"/>
        <pc:sldMkLst>
          <pc:docMk/>
          <pc:sldMk cId="1514296019" sldId="259"/>
        </pc:sldMkLst>
        <pc:spChg chg="mod">
          <ac:chgData name="Daichi AMAGATA" userId="a29539510ef25d15" providerId="LiveId" clId="{746293A8-C16A-46FA-9013-4E48E3B88EBB}" dt="2024-02-13T22:59:35.911" v="1" actId="207"/>
          <ac:spMkLst>
            <pc:docMk/>
            <pc:sldMk cId="1514296019" sldId="259"/>
            <ac:spMk id="2" creationId="{E37DB2A1-F1FB-75FF-0A91-F5413CABCB5E}"/>
          </ac:spMkLst>
        </pc:spChg>
      </pc:sldChg>
      <pc:sldChg chg="modSp mod">
        <pc:chgData name="Daichi AMAGATA" userId="a29539510ef25d15" providerId="LiveId" clId="{746293A8-C16A-46FA-9013-4E48E3B88EBB}" dt="2024-02-16T06:38:08.995" v="2565" actId="14100"/>
        <pc:sldMkLst>
          <pc:docMk/>
          <pc:sldMk cId="3100985347" sldId="262"/>
        </pc:sldMkLst>
        <pc:spChg chg="mod">
          <ac:chgData name="Daichi AMAGATA" userId="a29539510ef25d15" providerId="LiveId" clId="{746293A8-C16A-46FA-9013-4E48E3B88EBB}" dt="2024-02-13T22:59:43.426" v="3" actId="207"/>
          <ac:spMkLst>
            <pc:docMk/>
            <pc:sldMk cId="3100985347" sldId="262"/>
            <ac:spMk id="2" creationId="{EEF85B02-E9DE-EF0B-3840-0EAD64F22615}"/>
          </ac:spMkLst>
        </pc:spChg>
        <pc:spChg chg="mod">
          <ac:chgData name="Daichi AMAGATA" userId="a29539510ef25d15" providerId="LiveId" clId="{746293A8-C16A-46FA-9013-4E48E3B88EBB}" dt="2024-02-16T06:38:08.995" v="2565" actId="14100"/>
          <ac:spMkLst>
            <pc:docMk/>
            <pc:sldMk cId="3100985347" sldId="262"/>
            <ac:spMk id="50" creationId="{E68ECB57-5AD6-CE1C-C601-E0531F36F833}"/>
          </ac:spMkLst>
        </pc:spChg>
      </pc:sldChg>
      <pc:sldChg chg="modSp mod">
        <pc:chgData name="Daichi AMAGATA" userId="a29539510ef25d15" providerId="LiveId" clId="{746293A8-C16A-46FA-9013-4E48E3B88EBB}" dt="2024-02-13T23:00:18.823" v="12" actId="14100"/>
        <pc:sldMkLst>
          <pc:docMk/>
          <pc:sldMk cId="662959071" sldId="265"/>
        </pc:sldMkLst>
        <pc:spChg chg="mod">
          <ac:chgData name="Daichi AMAGATA" userId="a29539510ef25d15" providerId="LiveId" clId="{746293A8-C16A-46FA-9013-4E48E3B88EBB}" dt="2024-02-13T23:00:18.823" v="12" actId="14100"/>
          <ac:spMkLst>
            <pc:docMk/>
            <pc:sldMk cId="662959071" sldId="265"/>
            <ac:spMk id="76" creationId="{3A29B4E0-E90B-5B81-73A0-3252B0B84A46}"/>
          </ac:spMkLst>
        </pc:spChg>
      </pc:sldChg>
      <pc:sldChg chg="addSp modSp mod modAnim">
        <pc:chgData name="Daichi AMAGATA" userId="a29539510ef25d15" providerId="LiveId" clId="{746293A8-C16A-46FA-9013-4E48E3B88EBB}" dt="2024-02-14T06:06:18.919" v="177" actId="1076"/>
        <pc:sldMkLst>
          <pc:docMk/>
          <pc:sldMk cId="3190625565" sldId="269"/>
        </pc:sldMkLst>
        <pc:spChg chg="mod">
          <ac:chgData name="Daichi AMAGATA" userId="a29539510ef25d15" providerId="LiveId" clId="{746293A8-C16A-46FA-9013-4E48E3B88EBB}" dt="2024-02-14T05:58:34.539" v="51" actId="20577"/>
          <ac:spMkLst>
            <pc:docMk/>
            <pc:sldMk cId="3190625565" sldId="269"/>
            <ac:spMk id="35" creationId="{9796F9F1-6628-5642-90AB-0534947864BD}"/>
          </ac:spMkLst>
        </pc:spChg>
        <pc:spChg chg="add mod">
          <ac:chgData name="Daichi AMAGATA" userId="a29539510ef25d15" providerId="LiveId" clId="{746293A8-C16A-46FA-9013-4E48E3B88EBB}" dt="2024-02-14T06:01:49.367" v="130" actId="14100"/>
          <ac:spMkLst>
            <pc:docMk/>
            <pc:sldMk cId="3190625565" sldId="269"/>
            <ac:spMk id="75" creationId="{9970F19B-D8FD-B485-60B1-65B1F95B7EDF}"/>
          </ac:spMkLst>
        </pc:spChg>
        <pc:spChg chg="add mod">
          <ac:chgData name="Daichi AMAGATA" userId="a29539510ef25d15" providerId="LiveId" clId="{746293A8-C16A-46FA-9013-4E48E3B88EBB}" dt="2024-02-14T06:03:10.467" v="135" actId="207"/>
          <ac:spMkLst>
            <pc:docMk/>
            <pc:sldMk cId="3190625565" sldId="269"/>
            <ac:spMk id="76" creationId="{5BBBCE1A-41CF-F43F-ACC8-314B40D005F7}"/>
          </ac:spMkLst>
        </pc:spChg>
        <pc:spChg chg="add mod">
          <ac:chgData name="Daichi AMAGATA" userId="a29539510ef25d15" providerId="LiveId" clId="{746293A8-C16A-46FA-9013-4E48E3B88EBB}" dt="2024-02-14T06:03:24.428" v="138" actId="207"/>
          <ac:spMkLst>
            <pc:docMk/>
            <pc:sldMk cId="3190625565" sldId="269"/>
            <ac:spMk id="79" creationId="{F05BF281-FB39-4FBD-3EC4-8ADFE78C978A}"/>
          </ac:spMkLst>
        </pc:spChg>
        <pc:spChg chg="add mod">
          <ac:chgData name="Daichi AMAGATA" userId="a29539510ef25d15" providerId="LiveId" clId="{746293A8-C16A-46FA-9013-4E48E3B88EBB}" dt="2024-02-14T06:03:35.789" v="141" actId="207"/>
          <ac:spMkLst>
            <pc:docMk/>
            <pc:sldMk cId="3190625565" sldId="269"/>
            <ac:spMk id="81" creationId="{399D2313-E525-2A05-D4E1-2D8B8FF0ADA5}"/>
          </ac:spMkLst>
        </pc:spChg>
        <pc:spChg chg="add mod">
          <ac:chgData name="Daichi AMAGATA" userId="a29539510ef25d15" providerId="LiveId" clId="{746293A8-C16A-46FA-9013-4E48E3B88EBB}" dt="2024-02-14T06:03:48.307" v="144" actId="207"/>
          <ac:spMkLst>
            <pc:docMk/>
            <pc:sldMk cId="3190625565" sldId="269"/>
            <ac:spMk id="82" creationId="{054C86CF-15CD-9156-6EF8-864F98A2CB54}"/>
          </ac:spMkLst>
        </pc:spChg>
        <pc:spChg chg="add mod">
          <ac:chgData name="Daichi AMAGATA" userId="a29539510ef25d15" providerId="LiveId" clId="{746293A8-C16A-46FA-9013-4E48E3B88EBB}" dt="2024-02-14T06:03:57.308" v="147" actId="207"/>
          <ac:spMkLst>
            <pc:docMk/>
            <pc:sldMk cId="3190625565" sldId="269"/>
            <ac:spMk id="84" creationId="{F3E580DF-911B-8FF9-F003-A81D764AE9F1}"/>
          </ac:spMkLst>
        </pc:spChg>
        <pc:spChg chg="add mod">
          <ac:chgData name="Daichi AMAGATA" userId="a29539510ef25d15" providerId="LiveId" clId="{746293A8-C16A-46FA-9013-4E48E3B88EBB}" dt="2024-02-14T06:06:18.919" v="177" actId="1076"/>
          <ac:spMkLst>
            <pc:docMk/>
            <pc:sldMk cId="3190625565" sldId="269"/>
            <ac:spMk id="85" creationId="{F73ED2CA-A20B-864A-F7E4-7F5C7759B1A2}"/>
          </ac:spMkLst>
        </pc:spChg>
        <pc:cxnChg chg="add mod">
          <ac:chgData name="Daichi AMAGATA" userId="a29539510ef25d15" providerId="LiveId" clId="{746293A8-C16A-46FA-9013-4E48E3B88EBB}" dt="2024-02-14T05:55:16.947" v="19" actId="14100"/>
          <ac:cxnSpMkLst>
            <pc:docMk/>
            <pc:sldMk cId="3190625565" sldId="269"/>
            <ac:cxnSpMk id="46" creationId="{F545EDD0-F321-D932-4456-9FC8BD296D38}"/>
          </ac:cxnSpMkLst>
        </pc:cxnChg>
        <pc:cxnChg chg="add mod">
          <ac:chgData name="Daichi AMAGATA" userId="a29539510ef25d15" providerId="LiveId" clId="{746293A8-C16A-46FA-9013-4E48E3B88EBB}" dt="2024-02-14T05:55:39.625" v="22" actId="14100"/>
          <ac:cxnSpMkLst>
            <pc:docMk/>
            <pc:sldMk cId="3190625565" sldId="269"/>
            <ac:cxnSpMk id="51" creationId="{86FA7258-1B5F-E3F6-04E9-98BAE41CEB43}"/>
          </ac:cxnSpMkLst>
        </pc:cxnChg>
        <pc:cxnChg chg="add mod">
          <ac:chgData name="Daichi AMAGATA" userId="a29539510ef25d15" providerId="LiveId" clId="{746293A8-C16A-46FA-9013-4E48E3B88EBB}" dt="2024-02-14T05:56:25.310" v="25" actId="14100"/>
          <ac:cxnSpMkLst>
            <pc:docMk/>
            <pc:sldMk cId="3190625565" sldId="269"/>
            <ac:cxnSpMk id="55" creationId="{867A52EC-B59D-DFE5-BF07-A719FCD866A1}"/>
          </ac:cxnSpMkLst>
        </pc:cxnChg>
        <pc:cxnChg chg="add mod">
          <ac:chgData name="Daichi AMAGATA" userId="a29539510ef25d15" providerId="LiveId" clId="{746293A8-C16A-46FA-9013-4E48E3B88EBB}" dt="2024-02-14T05:57:20.267" v="28" actId="14100"/>
          <ac:cxnSpMkLst>
            <pc:docMk/>
            <pc:sldMk cId="3190625565" sldId="269"/>
            <ac:cxnSpMk id="60" creationId="{928ED4CC-80C7-2747-E19C-2EC43778B00B}"/>
          </ac:cxnSpMkLst>
        </pc:cxnChg>
        <pc:cxnChg chg="add mod">
          <ac:chgData name="Daichi AMAGATA" userId="a29539510ef25d15" providerId="LiveId" clId="{746293A8-C16A-46FA-9013-4E48E3B88EBB}" dt="2024-02-14T05:57:40.959" v="31" actId="14100"/>
          <ac:cxnSpMkLst>
            <pc:docMk/>
            <pc:sldMk cId="3190625565" sldId="269"/>
            <ac:cxnSpMk id="64" creationId="{AD43EE9B-25BD-9B1F-CDF6-00ED928B0CB1}"/>
          </ac:cxnSpMkLst>
        </pc:cxnChg>
        <pc:cxnChg chg="add mod">
          <ac:chgData name="Daichi AMAGATA" userId="a29539510ef25d15" providerId="LiveId" clId="{746293A8-C16A-46FA-9013-4E48E3B88EBB}" dt="2024-02-14T05:57:46.018" v="34" actId="14100"/>
          <ac:cxnSpMkLst>
            <pc:docMk/>
            <pc:sldMk cId="3190625565" sldId="269"/>
            <ac:cxnSpMk id="70" creationId="{690295F5-DFA1-EBAF-3D5E-17EA12286127}"/>
          </ac:cxnSpMkLst>
        </pc:cxnChg>
      </pc:sldChg>
      <pc:sldChg chg="delSp modSp mod">
        <pc:chgData name="Daichi AMAGATA" userId="a29539510ef25d15" providerId="LiveId" clId="{746293A8-C16A-46FA-9013-4E48E3B88EBB}" dt="2024-02-14T06:13:35.388" v="230" actId="20577"/>
        <pc:sldMkLst>
          <pc:docMk/>
          <pc:sldMk cId="1380351726" sldId="272"/>
        </pc:sldMkLst>
        <pc:spChg chg="mod">
          <ac:chgData name="Daichi AMAGATA" userId="a29539510ef25d15" providerId="LiveId" clId="{746293A8-C16A-46FA-9013-4E48E3B88EBB}" dt="2024-02-14T06:13:35.388" v="230" actId="20577"/>
          <ac:spMkLst>
            <pc:docMk/>
            <pc:sldMk cId="1380351726" sldId="272"/>
            <ac:spMk id="2" creationId="{1ECA810A-59CE-BDB9-9967-ECE6AD6BB250}"/>
          </ac:spMkLst>
        </pc:spChg>
        <pc:spChg chg="del">
          <ac:chgData name="Daichi AMAGATA" userId="a29539510ef25d15" providerId="LiveId" clId="{746293A8-C16A-46FA-9013-4E48E3B88EBB}" dt="2024-02-14T06:13:04.961" v="216" actId="478"/>
          <ac:spMkLst>
            <pc:docMk/>
            <pc:sldMk cId="1380351726" sldId="272"/>
            <ac:spMk id="3" creationId="{42D52655-38C8-E3FA-A203-D97F3954269C}"/>
          </ac:spMkLst>
        </pc:spChg>
      </pc:sldChg>
      <pc:sldChg chg="addSp modSp add mod modAnim">
        <pc:chgData name="Daichi AMAGATA" userId="a29539510ef25d15" providerId="LiveId" clId="{746293A8-C16A-46FA-9013-4E48E3B88EBB}" dt="2024-02-16T06:39:27.489" v="2642" actId="20577"/>
        <pc:sldMkLst>
          <pc:docMk/>
          <pc:sldMk cId="2034417361" sldId="273"/>
        </pc:sldMkLst>
        <pc:spChg chg="mod">
          <ac:chgData name="Daichi AMAGATA" userId="a29539510ef25d15" providerId="LiveId" clId="{746293A8-C16A-46FA-9013-4E48E3B88EBB}" dt="2024-02-14T06:13:41.394" v="231" actId="20577"/>
          <ac:spMkLst>
            <pc:docMk/>
            <pc:sldMk cId="2034417361" sldId="273"/>
            <ac:spMk id="2" creationId="{AA915B64-B0A8-132C-FE0F-859B79183E10}"/>
          </ac:spMkLst>
        </pc:spChg>
        <pc:spChg chg="add mod">
          <ac:chgData name="Daichi AMAGATA" userId="a29539510ef25d15" providerId="LiveId" clId="{746293A8-C16A-46FA-9013-4E48E3B88EBB}" dt="2024-02-15T05:55:20.833" v="1318" actId="14100"/>
          <ac:spMkLst>
            <pc:docMk/>
            <pc:sldMk cId="2034417361" sldId="273"/>
            <ac:spMk id="3" creationId="{16CAAB9D-FBF0-E314-D218-19B7AE3AFE0A}"/>
          </ac:spMkLst>
        </pc:spChg>
        <pc:spChg chg="add mod">
          <ac:chgData name="Daichi AMAGATA" userId="a29539510ef25d15" providerId="LiveId" clId="{746293A8-C16A-46FA-9013-4E48E3B88EBB}" dt="2024-02-15T05:57:54.759" v="1384" actId="113"/>
          <ac:spMkLst>
            <pc:docMk/>
            <pc:sldMk cId="2034417361" sldId="273"/>
            <ac:spMk id="6" creationId="{80A0BA77-E2A5-1E61-8B72-9BA36846CD73}"/>
          </ac:spMkLst>
        </pc:spChg>
        <pc:spChg chg="mod">
          <ac:chgData name="Daichi AMAGATA" userId="a29539510ef25d15" providerId="LiveId" clId="{746293A8-C16A-46FA-9013-4E48E3B88EBB}" dt="2024-02-15T05:46:42.691" v="1115" actId="113"/>
          <ac:spMkLst>
            <pc:docMk/>
            <pc:sldMk cId="2034417361" sldId="273"/>
            <ac:spMk id="9" creationId="{15AA2B4D-A10B-5619-AE49-9C24E9B43141}"/>
          </ac:spMkLst>
        </pc:spChg>
        <pc:spChg chg="mod">
          <ac:chgData name="Daichi AMAGATA" userId="a29539510ef25d15" providerId="LiveId" clId="{746293A8-C16A-46FA-9013-4E48E3B88EBB}" dt="2024-02-16T06:39:27.489" v="2642" actId="20577"/>
          <ac:spMkLst>
            <pc:docMk/>
            <pc:sldMk cId="2034417361" sldId="273"/>
            <ac:spMk id="17" creationId="{1BC19530-874A-391B-C655-4A39FE44D2E9}"/>
          </ac:spMkLst>
        </pc:spChg>
        <pc:cxnChg chg="mod">
          <ac:chgData name="Daichi AMAGATA" userId="a29539510ef25d15" providerId="LiveId" clId="{746293A8-C16A-46FA-9013-4E48E3B88EBB}" dt="2024-02-16T06:39:20.914" v="2639" actId="1076"/>
          <ac:cxnSpMkLst>
            <pc:docMk/>
            <pc:sldMk cId="2034417361" sldId="273"/>
            <ac:cxnSpMk id="1190" creationId="{75EC9696-775D-30BE-47FE-9DA827D9AF4D}"/>
          </ac:cxnSpMkLst>
        </pc:cxnChg>
      </pc:sldChg>
      <pc:sldChg chg="modSp add mod ord">
        <pc:chgData name="Daichi AMAGATA" userId="a29539510ef25d15" providerId="LiveId" clId="{746293A8-C16A-46FA-9013-4E48E3B88EBB}" dt="2024-02-16T06:39:10.744" v="2638" actId="6549"/>
        <pc:sldMkLst>
          <pc:docMk/>
          <pc:sldMk cId="2864264328" sldId="274"/>
        </pc:sldMkLst>
        <pc:spChg chg="mod">
          <ac:chgData name="Daichi AMAGATA" userId="a29539510ef25d15" providerId="LiveId" clId="{746293A8-C16A-46FA-9013-4E48E3B88EBB}" dt="2024-02-14T06:20:56.642" v="252" actId="20577"/>
          <ac:spMkLst>
            <pc:docMk/>
            <pc:sldMk cId="2864264328" sldId="274"/>
            <ac:spMk id="2" creationId="{562A2DB3-148F-5705-76F5-FA71638C537B}"/>
          </ac:spMkLst>
        </pc:spChg>
        <pc:spChg chg="mod">
          <ac:chgData name="Daichi AMAGATA" userId="a29539510ef25d15" providerId="LiveId" clId="{746293A8-C16A-46FA-9013-4E48E3B88EBB}" dt="2024-02-16T06:39:10.744" v="2638" actId="6549"/>
          <ac:spMkLst>
            <pc:docMk/>
            <pc:sldMk cId="2864264328" sldId="274"/>
            <ac:spMk id="6" creationId="{9C4EFB1F-1B61-D8C5-4ED1-708DC6ACCC33}"/>
          </ac:spMkLst>
        </pc:spChg>
      </pc:sldChg>
      <pc:sldChg chg="addSp modSp add mod">
        <pc:chgData name="Daichi AMAGATA" userId="a29539510ef25d15" providerId="LiveId" clId="{746293A8-C16A-46FA-9013-4E48E3B88EBB}" dt="2024-02-15T06:24:48.447" v="1574"/>
        <pc:sldMkLst>
          <pc:docMk/>
          <pc:sldMk cId="1776143676" sldId="275"/>
        </pc:sldMkLst>
        <pc:spChg chg="mod">
          <ac:chgData name="Daichi AMAGATA" userId="a29539510ef25d15" providerId="LiveId" clId="{746293A8-C16A-46FA-9013-4E48E3B88EBB}" dt="2024-02-14T06:22:31.909" v="264" actId="20577"/>
          <ac:spMkLst>
            <pc:docMk/>
            <pc:sldMk cId="1776143676" sldId="275"/>
            <ac:spMk id="2" creationId="{4EB6BCC8-4A91-F38B-09DA-6189914D1A44}"/>
          </ac:spMkLst>
        </pc:spChg>
        <pc:spChg chg="add mod">
          <ac:chgData name="Daichi AMAGATA" userId="a29539510ef25d15" providerId="LiveId" clId="{746293A8-C16A-46FA-9013-4E48E3B88EBB}" dt="2024-02-15T05:52:13.323" v="1116"/>
          <ac:spMkLst>
            <pc:docMk/>
            <pc:sldMk cId="1776143676" sldId="275"/>
            <ac:spMk id="3" creationId="{028A5DD1-2883-A59C-88C2-F2FB6A51138A}"/>
          </ac:spMkLst>
        </pc:spChg>
        <pc:spChg chg="add mod">
          <ac:chgData name="Daichi AMAGATA" userId="a29539510ef25d15" providerId="LiveId" clId="{746293A8-C16A-46FA-9013-4E48E3B88EBB}" dt="2024-02-15T05:52:50.550" v="1180" actId="20577"/>
          <ac:spMkLst>
            <pc:docMk/>
            <pc:sldMk cId="1776143676" sldId="275"/>
            <ac:spMk id="5" creationId="{004BB480-3CB2-97B6-46DA-AA8A130F1F7F}"/>
          </ac:spMkLst>
        </pc:spChg>
        <pc:spChg chg="add mod">
          <ac:chgData name="Daichi AMAGATA" userId="a29539510ef25d15" providerId="LiveId" clId="{746293A8-C16A-46FA-9013-4E48E3B88EBB}" dt="2024-02-15T05:54:08.016" v="1315" actId="6549"/>
          <ac:spMkLst>
            <pc:docMk/>
            <pc:sldMk cId="1776143676" sldId="275"/>
            <ac:spMk id="6" creationId="{D7DDC761-887C-50A5-5584-8B3AF2435CA8}"/>
          </ac:spMkLst>
        </pc:spChg>
        <pc:spChg chg="add mod">
          <ac:chgData name="Daichi AMAGATA" userId="a29539510ef25d15" providerId="LiveId" clId="{746293A8-C16A-46FA-9013-4E48E3B88EBB}" dt="2024-02-15T05:52:13.323" v="1116"/>
          <ac:spMkLst>
            <pc:docMk/>
            <pc:sldMk cId="1776143676" sldId="275"/>
            <ac:spMk id="7" creationId="{ABBC8BE8-7D82-9D26-5A7F-B4B684ED6CB1}"/>
          </ac:spMkLst>
        </pc:spChg>
        <pc:spChg chg="add mod">
          <ac:chgData name="Daichi AMAGATA" userId="a29539510ef25d15" providerId="LiveId" clId="{746293A8-C16A-46FA-9013-4E48E3B88EBB}" dt="2024-02-15T06:19:23.065" v="1481" actId="20577"/>
          <ac:spMkLst>
            <pc:docMk/>
            <pc:sldMk cId="1776143676" sldId="275"/>
            <ac:spMk id="8" creationId="{1AF98080-A8A3-CE7B-5F93-4A601FD10C71}"/>
          </ac:spMkLst>
        </pc:spChg>
        <pc:spChg chg="add mod">
          <ac:chgData name="Daichi AMAGATA" userId="a29539510ef25d15" providerId="LiveId" clId="{746293A8-C16A-46FA-9013-4E48E3B88EBB}" dt="2024-02-15T06:01:31.907" v="1385"/>
          <ac:spMkLst>
            <pc:docMk/>
            <pc:sldMk cId="1776143676" sldId="275"/>
            <ac:spMk id="9" creationId="{401414BE-B6E4-2287-50CC-A923D53BA108}"/>
          </ac:spMkLst>
        </pc:spChg>
        <pc:spChg chg="add mod">
          <ac:chgData name="Daichi AMAGATA" userId="a29539510ef25d15" providerId="LiveId" clId="{746293A8-C16A-46FA-9013-4E48E3B88EBB}" dt="2024-02-15T06:22:00.585" v="1532" actId="1036"/>
          <ac:spMkLst>
            <pc:docMk/>
            <pc:sldMk cId="1776143676" sldId="275"/>
            <ac:spMk id="10" creationId="{965E3E8F-7499-71B4-FAC4-E7BC48D6C0AF}"/>
          </ac:spMkLst>
        </pc:spChg>
        <pc:spChg chg="add mod">
          <ac:chgData name="Daichi AMAGATA" userId="a29539510ef25d15" providerId="LiveId" clId="{746293A8-C16A-46FA-9013-4E48E3B88EBB}" dt="2024-02-15T06:24:48.447" v="1574"/>
          <ac:spMkLst>
            <pc:docMk/>
            <pc:sldMk cId="1776143676" sldId="275"/>
            <ac:spMk id="11" creationId="{D980F217-DB1D-3934-198B-C41B375DADFC}"/>
          </ac:spMkLst>
        </pc:spChg>
        <pc:spChg chg="add mod">
          <ac:chgData name="Daichi AMAGATA" userId="a29539510ef25d15" providerId="LiveId" clId="{746293A8-C16A-46FA-9013-4E48E3B88EBB}" dt="2024-02-15T06:03:10.700" v="1442" actId="20577"/>
          <ac:spMkLst>
            <pc:docMk/>
            <pc:sldMk cId="1776143676" sldId="275"/>
            <ac:spMk id="12" creationId="{FFF8859F-0DFD-253D-C83D-235092DE461D}"/>
          </ac:spMkLst>
        </pc:spChg>
      </pc:sldChg>
      <pc:sldChg chg="addSp delSp modSp add mod">
        <pc:chgData name="Daichi AMAGATA" userId="a29539510ef25d15" providerId="LiveId" clId="{746293A8-C16A-46FA-9013-4E48E3B88EBB}" dt="2024-02-15T06:47:09.343" v="2558" actId="404"/>
        <pc:sldMkLst>
          <pc:docMk/>
          <pc:sldMk cId="347433112" sldId="276"/>
        </pc:sldMkLst>
        <pc:spChg chg="mod">
          <ac:chgData name="Daichi AMAGATA" userId="a29539510ef25d15" providerId="LiveId" clId="{746293A8-C16A-46FA-9013-4E48E3B88EBB}" dt="2024-02-15T06:34:27.794" v="2125" actId="20577"/>
          <ac:spMkLst>
            <pc:docMk/>
            <pc:sldMk cId="347433112" sldId="276"/>
            <ac:spMk id="2" creationId="{2272BB75-1B88-7A69-3904-81DB30C158C8}"/>
          </ac:spMkLst>
        </pc:spChg>
        <pc:spChg chg="add mod">
          <ac:chgData name="Daichi AMAGATA" userId="a29539510ef25d15" providerId="LiveId" clId="{746293A8-C16A-46FA-9013-4E48E3B88EBB}" dt="2024-02-15T06:43:08.282" v="2426" actId="14100"/>
          <ac:spMkLst>
            <pc:docMk/>
            <pc:sldMk cId="347433112" sldId="276"/>
            <ac:spMk id="13" creationId="{A3ACC8E2-5DCB-E3F4-C2D7-9CD59F3B4855}"/>
          </ac:spMkLst>
        </pc:spChg>
        <pc:spChg chg="add mod">
          <ac:chgData name="Daichi AMAGATA" userId="a29539510ef25d15" providerId="LiveId" clId="{746293A8-C16A-46FA-9013-4E48E3B88EBB}" dt="2024-02-15T06:42:41.859" v="2374" actId="1036"/>
          <ac:spMkLst>
            <pc:docMk/>
            <pc:sldMk cId="347433112" sldId="276"/>
            <ac:spMk id="14" creationId="{4330FE5A-0A9B-C436-3E4F-620742D875AC}"/>
          </ac:spMkLst>
        </pc:spChg>
        <pc:spChg chg="add mod">
          <ac:chgData name="Daichi AMAGATA" userId="a29539510ef25d15" providerId="LiveId" clId="{746293A8-C16A-46FA-9013-4E48E3B88EBB}" dt="2024-02-15T06:42:41.859" v="2374" actId="1036"/>
          <ac:spMkLst>
            <pc:docMk/>
            <pc:sldMk cId="347433112" sldId="276"/>
            <ac:spMk id="15" creationId="{80C197A0-200A-B2E0-3FCF-EF3BA89ECD69}"/>
          </ac:spMkLst>
        </pc:spChg>
        <pc:spChg chg="add mod">
          <ac:chgData name="Daichi AMAGATA" userId="a29539510ef25d15" providerId="LiveId" clId="{746293A8-C16A-46FA-9013-4E48E3B88EBB}" dt="2024-02-15T06:43:00.913" v="2424" actId="1035"/>
          <ac:spMkLst>
            <pc:docMk/>
            <pc:sldMk cId="347433112" sldId="276"/>
            <ac:spMk id="16" creationId="{36751061-E5F3-B915-D6AA-6DE5A8F7BC4D}"/>
          </ac:spMkLst>
        </pc:spChg>
        <pc:spChg chg="add mod">
          <ac:chgData name="Daichi AMAGATA" userId="a29539510ef25d15" providerId="LiveId" clId="{746293A8-C16A-46FA-9013-4E48E3B88EBB}" dt="2024-02-15T06:47:09.343" v="2558" actId="404"/>
          <ac:spMkLst>
            <pc:docMk/>
            <pc:sldMk cId="347433112" sldId="276"/>
            <ac:spMk id="17" creationId="{7D91BB66-88D1-C72F-54D7-A9D8C01B45B9}"/>
          </ac:spMkLst>
        </pc:spChg>
        <pc:picChg chg="add mod">
          <ac:chgData name="Daichi AMAGATA" userId="a29539510ef25d15" providerId="LiveId" clId="{746293A8-C16A-46FA-9013-4E48E3B88EBB}" dt="2024-02-15T06:42:41.859" v="2374" actId="1036"/>
          <ac:picMkLst>
            <pc:docMk/>
            <pc:sldMk cId="347433112" sldId="276"/>
            <ac:picMk id="5" creationId="{E23F015C-8D8F-1BD4-8F74-C1CB2DB6CF22}"/>
          </ac:picMkLst>
        </pc:picChg>
        <pc:picChg chg="add mod">
          <ac:chgData name="Daichi AMAGATA" userId="a29539510ef25d15" providerId="LiveId" clId="{746293A8-C16A-46FA-9013-4E48E3B88EBB}" dt="2024-02-15T06:42:41.859" v="2374" actId="1036"/>
          <ac:picMkLst>
            <pc:docMk/>
            <pc:sldMk cId="347433112" sldId="276"/>
            <ac:picMk id="7" creationId="{5F5910EA-6C98-9209-4D7C-9EF69A7B69F3}"/>
          </ac:picMkLst>
        </pc:picChg>
        <pc:cxnChg chg="add del mod ord">
          <ac:chgData name="Daichi AMAGATA" userId="a29539510ef25d15" providerId="LiveId" clId="{746293A8-C16A-46FA-9013-4E48E3B88EBB}" dt="2024-02-15T06:33:50.639" v="2018" actId="478"/>
          <ac:cxnSpMkLst>
            <pc:docMk/>
            <pc:sldMk cId="347433112" sldId="276"/>
            <ac:cxnSpMk id="9" creationId="{C2A6A3C9-2ED6-ED06-1981-771B8BD739C7}"/>
          </ac:cxnSpMkLst>
        </pc:cxnChg>
        <pc:cxnChg chg="add del mod">
          <ac:chgData name="Daichi AMAGATA" userId="a29539510ef25d15" providerId="LiveId" clId="{746293A8-C16A-46FA-9013-4E48E3B88EBB}" dt="2024-02-15T06:31:16.486" v="1845" actId="478"/>
          <ac:cxnSpMkLst>
            <pc:docMk/>
            <pc:sldMk cId="347433112" sldId="276"/>
            <ac:cxnSpMk id="10" creationId="{DD23FC71-889E-966E-7095-D4B8663994C6}"/>
          </ac:cxnSpMkLst>
        </pc:cxnChg>
        <pc:cxnChg chg="add mod">
          <ac:chgData name="Daichi AMAGATA" userId="a29539510ef25d15" providerId="LiveId" clId="{746293A8-C16A-46FA-9013-4E48E3B88EBB}" dt="2024-02-15T06:42:41.859" v="2374" actId="1036"/>
          <ac:cxnSpMkLst>
            <pc:docMk/>
            <pc:sldMk cId="347433112" sldId="276"/>
            <ac:cxnSpMk id="11" creationId="{C99BD37C-C2DC-1119-678C-7F74647CE669}"/>
          </ac:cxnSpMkLst>
        </pc:cxnChg>
        <pc:cxnChg chg="add mod">
          <ac:chgData name="Daichi AMAGATA" userId="a29539510ef25d15" providerId="LiveId" clId="{746293A8-C16A-46FA-9013-4E48E3B88EBB}" dt="2024-02-15T06:42:41.859" v="2374" actId="1036"/>
          <ac:cxnSpMkLst>
            <pc:docMk/>
            <pc:sldMk cId="347433112" sldId="276"/>
            <ac:cxnSpMk id="12" creationId="{15CF8762-566A-6962-9706-38AC0DDBB64F}"/>
          </ac:cxnSpMkLst>
        </pc:cxnChg>
      </pc:sldChg>
      <pc:sldChg chg="addSp modSp add mod">
        <pc:chgData name="Daichi AMAGATA" userId="a29539510ef25d15" providerId="LiveId" clId="{746293A8-C16A-46FA-9013-4E48E3B88EBB}" dt="2024-02-15T06:25:17.248" v="1576" actId="20577"/>
        <pc:sldMkLst>
          <pc:docMk/>
          <pc:sldMk cId="3869107084" sldId="277"/>
        </pc:sldMkLst>
        <pc:spChg chg="mod">
          <ac:chgData name="Daichi AMAGATA" userId="a29539510ef25d15" providerId="LiveId" clId="{746293A8-C16A-46FA-9013-4E48E3B88EBB}" dt="2024-02-14T06:57:09.012" v="865" actId="20577"/>
          <ac:spMkLst>
            <pc:docMk/>
            <pc:sldMk cId="3869107084" sldId="277"/>
            <ac:spMk id="2" creationId="{4BAFD3FC-91BC-B58B-20C9-F7972B2AC905}"/>
          </ac:spMkLst>
        </pc:spChg>
        <pc:spChg chg="add mod">
          <ac:chgData name="Daichi AMAGATA" userId="a29539510ef25d15" providerId="LiveId" clId="{746293A8-C16A-46FA-9013-4E48E3B88EBB}" dt="2024-02-14T06:57:16.392" v="895" actId="1035"/>
          <ac:spMkLst>
            <pc:docMk/>
            <pc:sldMk cId="3869107084" sldId="277"/>
            <ac:spMk id="3" creationId="{E9C8176D-4E5B-F25A-7F02-252CACA025E7}"/>
          </ac:spMkLst>
        </pc:spChg>
        <pc:spChg chg="add mod">
          <ac:chgData name="Daichi AMAGATA" userId="a29539510ef25d15" providerId="LiveId" clId="{746293A8-C16A-46FA-9013-4E48E3B88EBB}" dt="2024-02-14T06:57:16.392" v="895" actId="1035"/>
          <ac:spMkLst>
            <pc:docMk/>
            <pc:sldMk cId="3869107084" sldId="277"/>
            <ac:spMk id="5" creationId="{F9130260-139F-0741-23AC-2FB2A15067CA}"/>
          </ac:spMkLst>
        </pc:spChg>
        <pc:spChg chg="add mod">
          <ac:chgData name="Daichi AMAGATA" userId="a29539510ef25d15" providerId="LiveId" clId="{746293A8-C16A-46FA-9013-4E48E3B88EBB}" dt="2024-02-14T06:57:16.392" v="895" actId="1035"/>
          <ac:spMkLst>
            <pc:docMk/>
            <pc:sldMk cId="3869107084" sldId="277"/>
            <ac:spMk id="6" creationId="{92097EB9-27DE-95D8-C719-C2A3658369EE}"/>
          </ac:spMkLst>
        </pc:spChg>
        <pc:spChg chg="add mod">
          <ac:chgData name="Daichi AMAGATA" userId="a29539510ef25d15" providerId="LiveId" clId="{746293A8-C16A-46FA-9013-4E48E3B88EBB}" dt="2024-02-14T06:57:16.392" v="895" actId="1035"/>
          <ac:spMkLst>
            <pc:docMk/>
            <pc:sldMk cId="3869107084" sldId="277"/>
            <ac:spMk id="7" creationId="{64745BF2-172D-D607-28A2-96F2C7C537F4}"/>
          </ac:spMkLst>
        </pc:spChg>
        <pc:spChg chg="add mod">
          <ac:chgData name="Daichi AMAGATA" userId="a29539510ef25d15" providerId="LiveId" clId="{746293A8-C16A-46FA-9013-4E48E3B88EBB}" dt="2024-02-15T06:25:17.248" v="1576" actId="20577"/>
          <ac:spMkLst>
            <pc:docMk/>
            <pc:sldMk cId="3869107084" sldId="277"/>
            <ac:spMk id="8" creationId="{9127A016-4AD6-7F4B-4985-1B32DAB129EB}"/>
          </ac:spMkLst>
        </pc:spChg>
        <pc:picChg chg="add mod">
          <ac:chgData name="Daichi AMAGATA" userId="a29539510ef25d15" providerId="LiveId" clId="{746293A8-C16A-46FA-9013-4E48E3B88EBB}" dt="2024-02-14T06:56:54.388" v="851" actId="1036"/>
          <ac:picMkLst>
            <pc:docMk/>
            <pc:sldMk cId="3869107084" sldId="277"/>
            <ac:picMk id="9" creationId="{BFB0CE7F-810F-59F4-2BEA-624375ADBF72}"/>
          </ac:picMkLst>
        </pc:picChg>
        <pc:picChg chg="add mod">
          <ac:chgData name="Daichi AMAGATA" userId="a29539510ef25d15" providerId="LiveId" clId="{746293A8-C16A-46FA-9013-4E48E3B88EBB}" dt="2024-02-14T06:56:54.388" v="851" actId="1036"/>
          <ac:picMkLst>
            <pc:docMk/>
            <pc:sldMk cId="3869107084" sldId="277"/>
            <ac:picMk id="10" creationId="{923C385C-5116-F18E-F85C-BFDC220A98E6}"/>
          </ac:picMkLst>
        </pc:picChg>
      </pc:sldChg>
      <pc:sldChg chg="addSp modSp add del mod">
        <pc:chgData name="Daichi AMAGATA" userId="a29539510ef25d15" providerId="LiveId" clId="{746293A8-C16A-46FA-9013-4E48E3B88EBB}" dt="2024-02-14T06:57:20.270" v="896" actId="47"/>
        <pc:sldMkLst>
          <pc:docMk/>
          <pc:sldMk cId="3815284440" sldId="278"/>
        </pc:sldMkLst>
        <pc:spChg chg="mod">
          <ac:chgData name="Daichi AMAGATA" userId="a29539510ef25d15" providerId="LiveId" clId="{746293A8-C16A-46FA-9013-4E48E3B88EBB}" dt="2024-02-14T06:32:08.042" v="425" actId="404"/>
          <ac:spMkLst>
            <pc:docMk/>
            <pc:sldMk cId="3815284440" sldId="278"/>
            <ac:spMk id="2" creationId="{B17D61C7-73D6-9653-7732-1147F2099159}"/>
          </ac:spMkLst>
        </pc:spChg>
        <pc:picChg chg="add mod modCrop">
          <ac:chgData name="Daichi AMAGATA" userId="a29539510ef25d15" providerId="LiveId" clId="{746293A8-C16A-46FA-9013-4E48E3B88EBB}" dt="2024-02-14T06:56:34.007" v="833" actId="732"/>
          <ac:picMkLst>
            <pc:docMk/>
            <pc:sldMk cId="3815284440" sldId="278"/>
            <ac:picMk id="5" creationId="{B9A5F8B6-5410-74CB-4B46-922F8D9E19F2}"/>
          </ac:picMkLst>
        </pc:picChg>
        <pc:picChg chg="add mod modCrop">
          <ac:chgData name="Daichi AMAGATA" userId="a29539510ef25d15" providerId="LiveId" clId="{746293A8-C16A-46FA-9013-4E48E3B88EBB}" dt="2024-02-14T06:56:44.171" v="834" actId="732"/>
          <ac:picMkLst>
            <pc:docMk/>
            <pc:sldMk cId="3815284440" sldId="278"/>
            <ac:picMk id="7" creationId="{4480CD34-ACC3-A9E0-ABB4-740460169F60}"/>
          </ac:picMkLst>
        </pc:picChg>
      </pc:sldChg>
      <pc:sldChg chg="addSp delSp modSp new mod">
        <pc:chgData name="Daichi AMAGATA" userId="a29539510ef25d15" providerId="LiveId" clId="{746293A8-C16A-46FA-9013-4E48E3B88EBB}" dt="2024-02-14T07:03:14.004" v="1112" actId="20577"/>
        <pc:sldMkLst>
          <pc:docMk/>
          <pc:sldMk cId="4045699795" sldId="278"/>
        </pc:sldMkLst>
        <pc:spChg chg="mod">
          <ac:chgData name="Daichi AMAGATA" userId="a29539510ef25d15" providerId="LiveId" clId="{746293A8-C16A-46FA-9013-4E48E3B88EBB}" dt="2024-02-14T06:57:32.067" v="904" actId="20577"/>
          <ac:spMkLst>
            <pc:docMk/>
            <pc:sldMk cId="4045699795" sldId="278"/>
            <ac:spMk id="2" creationId="{E1E3FF5D-8C9F-5E13-7F2A-0B4C9F1BD087}"/>
          </ac:spMkLst>
        </pc:spChg>
        <pc:spChg chg="del mod">
          <ac:chgData name="Daichi AMAGATA" userId="a29539510ef25d15" providerId="LiveId" clId="{746293A8-C16A-46FA-9013-4E48E3B88EBB}" dt="2024-02-14T06:57:37.820" v="906" actId="478"/>
          <ac:spMkLst>
            <pc:docMk/>
            <pc:sldMk cId="4045699795" sldId="278"/>
            <ac:spMk id="3" creationId="{83946101-C31F-4182-6005-89E6DC4B830B}"/>
          </ac:spMkLst>
        </pc:spChg>
        <pc:spChg chg="add del mod">
          <ac:chgData name="Daichi AMAGATA" userId="a29539510ef25d15" providerId="LiveId" clId="{746293A8-C16A-46FA-9013-4E48E3B88EBB}" dt="2024-02-14T07:03:14.004" v="1112" actId="20577"/>
          <ac:spMkLst>
            <pc:docMk/>
            <pc:sldMk cId="4045699795" sldId="278"/>
            <ac:spMk id="6" creationId="{A3A638DF-3EEA-3B27-F820-F8B9983E2711}"/>
          </ac:spMkLst>
        </pc:spChg>
      </pc:sldChg>
    </pc:docChg>
  </pc:docChgLst>
  <pc:docChgLst>
    <pc:chgData name="Daichi AMAGATA" userId="a29539510ef25d15" providerId="LiveId" clId="{2D408496-9572-46DD-A858-EBAC9A8BCBB5}"/>
    <pc:docChg chg="undo redo custSel addSld delSld modSld">
      <pc:chgData name="Daichi AMAGATA" userId="a29539510ef25d15" providerId="LiveId" clId="{2D408496-9572-46DD-A858-EBAC9A8BCBB5}" dt="2024-04-05T10:05:23.309" v="13412" actId="20577"/>
      <pc:docMkLst>
        <pc:docMk/>
      </pc:docMkLst>
      <pc:sldChg chg="del">
        <pc:chgData name="Daichi AMAGATA" userId="a29539510ef25d15" providerId="LiveId" clId="{2D408496-9572-46DD-A858-EBAC9A8BCBB5}" dt="2024-04-01T02:15:29.889" v="0" actId="47"/>
        <pc:sldMkLst>
          <pc:docMk/>
          <pc:sldMk cId="2580802655" sldId="258"/>
        </pc:sldMkLst>
      </pc:sldChg>
      <pc:sldChg chg="del">
        <pc:chgData name="Daichi AMAGATA" userId="a29539510ef25d15" providerId="LiveId" clId="{2D408496-9572-46DD-A858-EBAC9A8BCBB5}" dt="2024-04-01T02:15:30.077" v="1" actId="47"/>
        <pc:sldMkLst>
          <pc:docMk/>
          <pc:sldMk cId="1514296019" sldId="259"/>
        </pc:sldMkLst>
      </pc:sldChg>
      <pc:sldChg chg="del">
        <pc:chgData name="Daichi AMAGATA" userId="a29539510ef25d15" providerId="LiveId" clId="{2D408496-9572-46DD-A858-EBAC9A8BCBB5}" dt="2024-04-01T02:15:30.564" v="4" actId="47"/>
        <pc:sldMkLst>
          <pc:docMk/>
          <pc:sldMk cId="3083722791" sldId="260"/>
        </pc:sldMkLst>
      </pc:sldChg>
      <pc:sldChg chg="del">
        <pc:chgData name="Daichi AMAGATA" userId="a29539510ef25d15" providerId="LiveId" clId="{2D408496-9572-46DD-A858-EBAC9A8BCBB5}" dt="2024-04-01T02:15:30.363" v="3" actId="47"/>
        <pc:sldMkLst>
          <pc:docMk/>
          <pc:sldMk cId="1276550723" sldId="261"/>
        </pc:sldMkLst>
      </pc:sldChg>
      <pc:sldChg chg="del">
        <pc:chgData name="Daichi AMAGATA" userId="a29539510ef25d15" providerId="LiveId" clId="{2D408496-9572-46DD-A858-EBAC9A8BCBB5}" dt="2024-04-01T02:15:30.228" v="2" actId="47"/>
        <pc:sldMkLst>
          <pc:docMk/>
          <pc:sldMk cId="3100985347" sldId="262"/>
        </pc:sldMkLst>
      </pc:sldChg>
      <pc:sldChg chg="modSp mod modNotesTx">
        <pc:chgData name="Daichi AMAGATA" userId="a29539510ef25d15" providerId="LiveId" clId="{2D408496-9572-46DD-A858-EBAC9A8BCBB5}" dt="2024-04-01T03:00:04.376" v="1411" actId="14100"/>
        <pc:sldMkLst>
          <pc:docMk/>
          <pc:sldMk cId="892995124" sldId="263"/>
        </pc:sldMkLst>
        <pc:spChg chg="mod">
          <ac:chgData name="Daichi AMAGATA" userId="a29539510ef25d15" providerId="LiveId" clId="{2D408496-9572-46DD-A858-EBAC9A8BCBB5}" dt="2024-04-01T03:00:04.376" v="1411" actId="14100"/>
          <ac:spMkLst>
            <pc:docMk/>
            <pc:sldMk cId="892995124" sldId="263"/>
            <ac:spMk id="5" creationId="{BC289FBC-3379-80BD-C862-631CE18BCED8}"/>
          </ac:spMkLst>
        </pc:spChg>
        <pc:spChg chg="mod">
          <ac:chgData name="Daichi AMAGATA" userId="a29539510ef25d15" providerId="LiveId" clId="{2D408496-9572-46DD-A858-EBAC9A8BCBB5}" dt="2024-04-01T02:59:58.178" v="1410" actId="1036"/>
          <ac:spMkLst>
            <pc:docMk/>
            <pc:sldMk cId="892995124" sldId="263"/>
            <ac:spMk id="6" creationId="{FBC94387-5753-3F93-D24D-4006333E9B1F}"/>
          </ac:spMkLst>
        </pc:spChg>
        <pc:picChg chg="mod">
          <ac:chgData name="Daichi AMAGATA" userId="a29539510ef25d15" providerId="LiveId" clId="{2D408496-9572-46DD-A858-EBAC9A8BCBB5}" dt="2024-04-01T02:59:58.178" v="1410" actId="1036"/>
          <ac:picMkLst>
            <pc:docMk/>
            <pc:sldMk cId="892995124" sldId="263"/>
            <ac:picMk id="2050" creationId="{14464B92-00EA-D097-88E2-3AA03EF384A6}"/>
          </ac:picMkLst>
        </pc:picChg>
      </pc:sldChg>
      <pc:sldChg chg="del">
        <pc:chgData name="Daichi AMAGATA" userId="a29539510ef25d15" providerId="LiveId" clId="{2D408496-9572-46DD-A858-EBAC9A8BCBB5}" dt="2024-04-01T02:15:30.762" v="5" actId="47"/>
        <pc:sldMkLst>
          <pc:docMk/>
          <pc:sldMk cId="1889118846" sldId="264"/>
        </pc:sldMkLst>
      </pc:sldChg>
      <pc:sldChg chg="del">
        <pc:chgData name="Daichi AMAGATA" userId="a29539510ef25d15" providerId="LiveId" clId="{2D408496-9572-46DD-A858-EBAC9A8BCBB5}" dt="2024-04-01T02:15:31.119" v="7" actId="47"/>
        <pc:sldMkLst>
          <pc:docMk/>
          <pc:sldMk cId="662959071" sldId="265"/>
        </pc:sldMkLst>
      </pc:sldChg>
      <pc:sldChg chg="del">
        <pc:chgData name="Daichi AMAGATA" userId="a29539510ef25d15" providerId="LiveId" clId="{2D408496-9572-46DD-A858-EBAC9A8BCBB5}" dt="2024-04-01T02:15:30.935" v="6" actId="47"/>
        <pc:sldMkLst>
          <pc:docMk/>
          <pc:sldMk cId="4201161494" sldId="266"/>
        </pc:sldMkLst>
      </pc:sldChg>
      <pc:sldChg chg="del">
        <pc:chgData name="Daichi AMAGATA" userId="a29539510ef25d15" providerId="LiveId" clId="{2D408496-9572-46DD-A858-EBAC9A8BCBB5}" dt="2024-04-01T02:15:31.479" v="8" actId="47"/>
        <pc:sldMkLst>
          <pc:docMk/>
          <pc:sldMk cId="2771858617" sldId="267"/>
        </pc:sldMkLst>
      </pc:sldChg>
      <pc:sldChg chg="del">
        <pc:chgData name="Daichi AMAGATA" userId="a29539510ef25d15" providerId="LiveId" clId="{2D408496-9572-46DD-A858-EBAC9A8BCBB5}" dt="2024-04-01T02:15:31.658" v="9" actId="47"/>
        <pc:sldMkLst>
          <pc:docMk/>
          <pc:sldMk cId="3190625565" sldId="269"/>
        </pc:sldMkLst>
      </pc:sldChg>
      <pc:sldChg chg="del">
        <pc:chgData name="Daichi AMAGATA" userId="a29539510ef25d15" providerId="LiveId" clId="{2D408496-9572-46DD-A858-EBAC9A8BCBB5}" dt="2024-04-01T02:15:31.825" v="10" actId="47"/>
        <pc:sldMkLst>
          <pc:docMk/>
          <pc:sldMk cId="1707063105" sldId="270"/>
        </pc:sldMkLst>
      </pc:sldChg>
      <pc:sldChg chg="del">
        <pc:chgData name="Daichi AMAGATA" userId="a29539510ef25d15" providerId="LiveId" clId="{2D408496-9572-46DD-A858-EBAC9A8BCBB5}" dt="2024-04-01T02:15:32.512" v="11" actId="47"/>
        <pc:sldMkLst>
          <pc:docMk/>
          <pc:sldMk cId="3961816951" sldId="271"/>
        </pc:sldMkLst>
      </pc:sldChg>
      <pc:sldChg chg="del mod modShow">
        <pc:chgData name="Daichi AMAGATA" userId="a29539510ef25d15" providerId="LiveId" clId="{2D408496-9572-46DD-A858-EBAC9A8BCBB5}" dt="2024-04-01T02:44:39.972" v="856" actId="47"/>
        <pc:sldMkLst>
          <pc:docMk/>
          <pc:sldMk cId="2034417361" sldId="273"/>
        </pc:sldMkLst>
      </pc:sldChg>
      <pc:sldChg chg="addSp delSp modSp mod">
        <pc:chgData name="Daichi AMAGATA" userId="a29539510ef25d15" providerId="LiveId" clId="{2D408496-9572-46DD-A858-EBAC9A8BCBB5}" dt="2024-04-04T07:37:46.957" v="13395" actId="20577"/>
        <pc:sldMkLst>
          <pc:docMk/>
          <pc:sldMk cId="2864264328" sldId="274"/>
        </pc:sldMkLst>
        <pc:spChg chg="mod">
          <ac:chgData name="Daichi AMAGATA" userId="a29539510ef25d15" providerId="LiveId" clId="{2D408496-9572-46DD-A858-EBAC9A8BCBB5}" dt="2024-04-02T07:16:52.358" v="10052" actId="404"/>
          <ac:spMkLst>
            <pc:docMk/>
            <pc:sldMk cId="2864264328" sldId="274"/>
            <ac:spMk id="6" creationId="{9C4EFB1F-1B61-D8C5-4ED1-708DC6ACCC33}"/>
          </ac:spMkLst>
        </pc:spChg>
        <pc:spChg chg="add mod">
          <ac:chgData name="Daichi AMAGATA" userId="a29539510ef25d15" providerId="LiveId" clId="{2D408496-9572-46DD-A858-EBAC9A8BCBB5}" dt="2024-04-01T02:22:03.497" v="131" actId="14100"/>
          <ac:spMkLst>
            <pc:docMk/>
            <pc:sldMk cId="2864264328" sldId="274"/>
            <ac:spMk id="175" creationId="{40EC32FD-795D-E333-D72E-166441AECEC5}"/>
          </ac:spMkLst>
        </pc:spChg>
        <pc:spChg chg="add mod">
          <ac:chgData name="Daichi AMAGATA" userId="a29539510ef25d15" providerId="LiveId" clId="{2D408496-9572-46DD-A858-EBAC9A8BCBB5}" dt="2024-04-01T02:22:57.080" v="144" actId="207"/>
          <ac:spMkLst>
            <pc:docMk/>
            <pc:sldMk cId="2864264328" sldId="274"/>
            <ac:spMk id="198" creationId="{E18A7804-1071-916F-D4E3-33124C93241C}"/>
          </ac:spMkLst>
        </pc:spChg>
        <pc:spChg chg="add mod">
          <ac:chgData name="Daichi AMAGATA" userId="a29539510ef25d15" providerId="LiveId" clId="{2D408496-9572-46DD-A858-EBAC9A8BCBB5}" dt="2024-04-04T07:37:46.957" v="13395" actId="20577"/>
          <ac:spMkLst>
            <pc:docMk/>
            <pc:sldMk cId="2864264328" sldId="274"/>
            <ac:spMk id="221" creationId="{C448F688-2771-198E-4D1D-F06E5A9A571D}"/>
          </ac:spMkLst>
        </pc:spChg>
        <pc:spChg chg="add mod">
          <ac:chgData name="Daichi AMAGATA" userId="a29539510ef25d15" providerId="LiveId" clId="{2D408496-9572-46DD-A858-EBAC9A8BCBB5}" dt="2024-04-01T02:28:22.744" v="200" actId="1582"/>
          <ac:spMkLst>
            <pc:docMk/>
            <pc:sldMk cId="2864264328" sldId="274"/>
            <ac:spMk id="223" creationId="{563DE0C9-CE36-4893-4002-2083068B85E2}"/>
          </ac:spMkLst>
        </pc:spChg>
        <pc:grpChg chg="add mod">
          <ac:chgData name="Daichi AMAGATA" userId="a29539510ef25d15" providerId="LiveId" clId="{2D408496-9572-46DD-A858-EBAC9A8BCBB5}" dt="2024-04-01T02:25:44.877" v="157" actId="1076"/>
          <ac:grpSpMkLst>
            <pc:docMk/>
            <pc:sldMk cId="2864264328" sldId="274"/>
            <ac:grpSpMk id="222" creationId="{B42E3ECB-5A42-9C26-A383-89B78AA9FD50}"/>
          </ac:grpSpMkLst>
        </pc:grp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3" creationId="{10FE185A-BCDE-6C21-9ABB-D49D2E097BF4}"/>
          </ac:picMkLst>
        </pc:picChg>
        <pc:picChg chg="add del">
          <ac:chgData name="Daichi AMAGATA" userId="a29539510ef25d15" providerId="LiveId" clId="{2D408496-9572-46DD-A858-EBAC9A8BCBB5}" dt="2024-04-01T02:20:06.163" v="88" actId="478"/>
          <ac:picMkLst>
            <pc:docMk/>
            <pc:sldMk cId="2864264328" sldId="274"/>
            <ac:picMk id="5" creationId="{41928A1A-25AB-D676-B809-5A21A5D14798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7" creationId="{5B0DEF70-1B42-DD38-65F8-33EC7E6C3C6F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8" creationId="{4F952FBD-FF1B-9EBF-E318-A6C502313BDE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9" creationId="{9FC4A3C9-55D6-1503-43C2-902BEC3280C0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0" creationId="{7802C044-D047-1E14-34B2-F0E97E10368D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1" creationId="{ACCD2DD5-860F-893F-48E4-075ABAAC2905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2" creationId="{779F3C8C-40E7-7C87-3817-14FD75F8637C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3" creationId="{8B15CADA-B3F2-C958-FA9C-E1C3C3E8BC6E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4" creationId="{9B9D74F5-CF2D-79F9-34AE-D39FA3580576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5" creationId="{C745610E-A880-1EA4-58A6-0A6B74D309E3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6" creationId="{1EE8EB52-BA31-9173-9D44-FF0948EA1912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7" creationId="{93BB4201-F880-D1F6-9F72-0064A70F5C15}"/>
          </ac:picMkLst>
        </pc:picChg>
        <pc:picChg chg="add del mod">
          <ac:chgData name="Daichi AMAGATA" userId="a29539510ef25d15" providerId="LiveId" clId="{2D408496-9572-46DD-A858-EBAC9A8BCBB5}" dt="2024-04-01T02:19:06.840" v="59" actId="478"/>
          <ac:picMkLst>
            <pc:docMk/>
            <pc:sldMk cId="2864264328" sldId="274"/>
            <ac:picMk id="18" creationId="{83107490-5ABC-6FF8-FCDB-BA59DC4A724B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19" creationId="{5F1E69BB-6628-C6F0-C5D0-FBAF80BEBD8D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20" creationId="{CE1DB110-52B9-C483-6E9F-7A23AB672C43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21" creationId="{E5B7BD48-8BA5-3E99-3263-83ECE304F0BB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22" creationId="{D5AD7E2C-33D1-BB27-4DF6-602532A09C2D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23" creationId="{F568B492-69B1-B62D-47C2-DDE6617C65D8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24" creationId="{917CFB42-1AF7-D966-ACD7-B89B40384BAC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25" creationId="{8AC837D8-8DE2-44EB-ED8F-98C96961F1DF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26" creationId="{E3ABD083-4000-3C82-2553-BA61AC351A6B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27" creationId="{3B22079D-EA70-4283-D58B-8E44054D3B90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28" creationId="{6915E7BB-F3FA-D221-0542-8D2450F96A98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29" creationId="{5E8BE362-63F6-CB5F-22AC-347161E09CB0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30" creationId="{94D673C3-142A-D637-F0E8-9BE09F7E7BF5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31" creationId="{482A20E6-99E6-CC6E-F834-DD44E4FD2963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32" creationId="{CB31EAFC-B3B1-6D5C-D20D-98E20BF9CF66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33" creationId="{60809273-173D-4B9B-2463-3FBACDA65F2A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34" creationId="{D192B7BC-F31D-540A-39E1-6E5C2CC5EE4E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35" creationId="{55EF945E-94F8-733A-8B22-5467A5F8DECB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36" creationId="{C5755340-6B4C-76F9-C389-AB364E033F0C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37" creationId="{3E4CF85A-1013-D27F-83B3-A5E8808254A0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38" creationId="{DF4DC95E-3248-8DA0-D2D4-5FE20D9093FD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39" creationId="{596ACE3E-7AE6-0BBA-0EA1-D50C401E6DE7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40" creationId="{453E223A-42E4-9AFC-AF35-62BEDF8B2B6B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41" creationId="{0D989771-987D-139A-DF8C-56CA471A6D69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42" creationId="{7BEDF486-A066-F47A-6FC8-A8AFEEB83D8C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43" creationId="{8A0AA54C-5955-7FE5-9748-6C6B5D095E2C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44" creationId="{8F2D1289-A37B-01DA-B796-29CB75B04B96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45" creationId="{B7D93702-6238-1289-3CFE-035C77CC1407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46" creationId="{40A32FED-4014-4D42-BD07-C8A121041F7B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47" creationId="{744FBAD7-6EAB-45FF-1866-E0D6810DF41B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48" creationId="{247307DB-D20E-98E1-F03C-0725480BF24A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49" creationId="{7BED5093-AB5D-C6F3-64F8-98F0072483FC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50" creationId="{A2CFCA01-067C-9463-4457-41599D9F63F3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51" creationId="{0489E1F9-902D-C10B-2131-EBD8E4FCACE1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52" creationId="{DC7105A0-DD37-F4AA-6400-926E5A3C7B6C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53" creationId="{6AD34B08-1D12-2EE0-E922-14CD1F7BCA27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54" creationId="{5BCE1042-6456-39CC-EAAB-8833963EE09B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55" creationId="{A34B78CC-534B-285A-3720-748A22BFC006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56" creationId="{D26407BE-3647-FB6F-0208-57104C6AFEB6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57" creationId="{9BA19C24-21A6-9FB0-8DC3-D9353B6D7CA1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58" creationId="{C59C5387-486E-4564-AF8E-61B8A348BF56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59" creationId="{D4529E5C-9181-7649-6C32-96A6AC6C0EE8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60" creationId="{DFF915C4-1BEB-20E8-B681-6E4E8107928A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61" creationId="{F871BE58-2EE8-3512-5186-B983C285ED52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62" creationId="{09294283-22C1-360E-EED2-FF14CD46D3CE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63" creationId="{294FC5F9-96A1-57D9-0CAF-BABB9C9807AE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64" creationId="{070A7CAD-0D06-0543-EC50-07B753DF6F7E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65" creationId="{ABC090C9-2614-973A-A970-9887244B4F09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66" creationId="{9F0BC346-D63A-30DC-DC26-9A59299B3D15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67" creationId="{5776FA8E-39B3-39BD-5B0D-692BD070D9A7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68" creationId="{744FEFC3-4798-AA0F-164D-DC2EC8DE4D2A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69" creationId="{4FFE067B-C78A-BF32-22B2-2C98C91E9F5C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70" creationId="{A17478F2-3B9C-E8B2-DF02-43A027D839DB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71" creationId="{B171B9A1-EF35-0E2B-D317-9A2E2A2A74CF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72" creationId="{118DBBF4-83A0-1F7E-426E-2CBBA10AD6BD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73" creationId="{5DF64462-01A2-F73F-7741-A7E3C35B2872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74" creationId="{01723641-CE08-5CF9-2DEC-1E70855581E1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75" creationId="{DD80AB9B-BF94-E1B3-4031-6CC52983BA9E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76" creationId="{F1701F23-7CF7-237D-6A04-7DA036CCFD83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77" creationId="{66A3447F-D40D-2F06-D53B-89A21D3FB26F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78" creationId="{50E23E6C-9AE7-422F-5755-24472FBFCA19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79" creationId="{F71497F8-C61E-1AD6-F112-76549592F8D7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80" creationId="{B252B104-82B6-FAF9-02C5-22F60B7457E5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81" creationId="{59CA8756-6860-F950-D1D2-69269160DF63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82" creationId="{3FFB9998-8853-7A7C-2A1B-E0305CE432D8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83" creationId="{5B94C1AD-2D36-6ADF-F3D6-2EEC0CAD8F93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84" creationId="{E66BB0B9-DF61-80FD-37B0-28B76D321A3B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85" creationId="{FDD24A3F-5735-FB9D-E619-654540D1AA9A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86" creationId="{4936C480-7013-C8BD-CD1B-553428CD79E1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87" creationId="{FDFD56A1-91B5-627F-3074-C05EBFAE4521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88" creationId="{F354A53F-2267-6080-15C6-8A66F4DB589C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89" creationId="{77DF962D-53CB-00EE-DBDE-24CC184F8F12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90" creationId="{EDDCC636-7419-A06E-09AD-410F2049A41D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91" creationId="{14D3E715-2499-0BC8-2CDD-58051BF1F4EA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92" creationId="{860A1EDD-27B9-AE78-7054-9B0AC9E39BEA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93" creationId="{7EE3E05E-4153-4B83-313D-640A84C559CD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94" creationId="{52BDA66F-2CF7-CD8E-35C5-42EBB84EA591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95" creationId="{B31A9D31-9841-7401-2868-2EACBC232495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96" creationId="{37DB5B18-EEF8-3639-F1B0-309BE2CF2CCD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97" creationId="{99FB679F-39D1-ECAC-A679-0A1767963192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98" creationId="{16938285-892C-1381-B572-A642B0D7BA71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99" creationId="{62FBEF47-AFCA-224F-A5AA-97D122E905D3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00" creationId="{08BF5657-A8C1-3AEB-B39C-E44FB9F51627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01" creationId="{AC36E59D-22DF-48EA-529D-9BAFDBCA18DD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02" creationId="{975C9AEE-A7F1-B97E-E5BF-A637D26A40D8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103" creationId="{6FE4C606-98A9-0D97-6BD5-6D19853FBD12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04" creationId="{7A2586F5-C1ED-B2FD-FEBC-5E02637B0D70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05" creationId="{1160D995-5835-4BC3-1772-346144856070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06" creationId="{9475B999-2C6D-DA0D-F479-9150F3A44B03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07" creationId="{50BA5A8A-9EC8-4A49-6990-3E17036A8CCC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08" creationId="{7930EE0A-8869-9020-97B0-E5EF4CBF0ECF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09" creationId="{7713B8A4-3C2D-5394-9A3D-2B1FEDF22FCE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10" creationId="{F6C89AB5-2565-18B6-F334-74F3B802D547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11" creationId="{537744C1-9857-23B0-2C58-6D9E35738A9D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12" creationId="{F0CCEF1F-7C17-0CFB-351B-E610933FC039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13" creationId="{C1C0E0ED-4E4C-6294-E05C-FBEBF34559CE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14" creationId="{02FC8A65-47AE-0F78-04B2-1837A6260606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115" creationId="{02756596-4BFE-F6B2-2A7B-CEE4EE09CFD0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16" creationId="{6DC52AA1-B113-1E01-7B06-99199C6BAAF7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17" creationId="{7DFBCE5F-A085-927F-DEC3-6E0C1E7369DD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18" creationId="{E13477A4-7A17-9C6D-D032-DE1FCC36D69B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19" creationId="{ABFF393E-9DFB-9F99-A941-0EE3FABBA7DA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20" creationId="{09F824A4-66E7-1513-8418-76DD3F540B97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21" creationId="{14F072D0-6043-7B6F-1AD1-A42C6AE5EAAE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22" creationId="{75D1E8A2-FB2B-EA24-48F3-14FA9EDCE0C5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23" creationId="{D177E3E3-9678-FCE3-EB38-50627212303D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24" creationId="{F8AEA15E-CBF7-F7BD-E84F-CDA4342EEEC1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25" creationId="{CBE76DDD-0373-7A25-98C8-5DF75F92D92A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26" creationId="{C64AADBE-0232-D055-CF59-75B78A211DA1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127" creationId="{5F3DCD8A-D8DD-5C22-EE25-F547B13E4ED2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28" creationId="{1119BCF6-A76B-66C2-19B1-971D77BB2D8D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29" creationId="{CFD2CB07-2EED-8817-7014-AC3461B745B2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30" creationId="{91D2FA73-E8B7-36CE-2F33-24B9FC96F308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31" creationId="{B0AC2CEB-DF4B-0642-DC36-512EF026BBB9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32" creationId="{339D542F-09A1-6B17-AD9B-EEB321819112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33" creationId="{6AEDED07-3F02-30AD-B4AE-63DBA6BD2E1E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34" creationId="{F9A94F50-74D3-8D2E-E176-475CCE3BCCE5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35" creationId="{3C14856F-E9BA-14FF-A207-AB39DB3AA7C9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36" creationId="{30B62336-F6F8-E220-1BA2-600B6A260654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37" creationId="{A0482902-3243-5280-7D79-573B88C59BA8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38" creationId="{B5DA1820-BB30-2264-63FF-7837506393D3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139" creationId="{8394EB96-ADA7-6427-F957-578D4786931D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140" creationId="{982C175B-D8AC-0195-D20F-7679DD3AFFC1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41" creationId="{3DCEDBB7-9725-27F2-BD63-31E324B02D9C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42" creationId="{EEDCF281-9C35-10D1-BD94-9EC7C26F2233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43" creationId="{759083EA-3168-7B62-30DC-B16A2B9F0953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44" creationId="{C121D067-6FD7-CF1B-4531-F6508150DEE3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45" creationId="{215B6F41-16F1-22E3-1C02-BA2BC5AABE32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46" creationId="{F0ACFD7B-38F3-CC65-A93F-120952C7A754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47" creationId="{C95E8109-0EE0-2146-D75E-C8382E4869F6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48" creationId="{57EE10B1-CFA8-39FC-8478-2EB5BF12AACA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49" creationId="{60C2E56F-65AC-E366-8B4C-D3E95716E21C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50" creationId="{E53F2BB5-682E-A44B-BE6F-37BE0C853DA2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151" creationId="{20AF7434-36A3-867F-6C64-BD670589A338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152" creationId="{4618ADC5-A270-DC3B-0DEE-229AAB1AB834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153" creationId="{3DB7F28D-579C-6B5D-55B9-F0813CCEC702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54" creationId="{CD732314-C658-AF56-B262-1D7BD917EFAD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55" creationId="{14E4AF4D-C262-267D-EA7F-0007A64BD672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56" creationId="{BB6D4F4B-0FCA-945D-005F-9DAE3CF37F92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57" creationId="{DDFBC709-29A6-1D19-35FF-D8752BED5068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58" creationId="{8E526759-B7FF-A09D-9D3E-B39D4002F566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59" creationId="{027937BB-B0C8-41AD-18E8-AE20909996FB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60" creationId="{3FECB298-495A-F091-6E7D-782FB7DC80D5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61" creationId="{5C8568D5-D99A-FAD7-038E-18ADD5894447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62" creationId="{B153354C-6673-F3E6-4E96-BA50150E5C2B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163" creationId="{C399F45E-F5D9-0091-AE0C-0D13087EA7B0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164" creationId="{D0BA6F08-3C64-74A6-C0E5-A07274D47A5D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165" creationId="{1903F99D-64E4-CA8D-CA88-3280B71DE742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166" creationId="{A62E06CB-1FDB-7365-F656-BE338C821FB2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67" creationId="{2AE91904-F37E-D18A-D2F9-D27AD0FA96BA}"/>
          </ac:picMkLst>
        </pc:picChg>
        <pc:picChg chg="add del mod">
          <ac:chgData name="Daichi AMAGATA" userId="a29539510ef25d15" providerId="LiveId" clId="{2D408496-9572-46DD-A858-EBAC9A8BCBB5}" dt="2024-04-01T02:19:12.446" v="64" actId="478"/>
          <ac:picMkLst>
            <pc:docMk/>
            <pc:sldMk cId="2864264328" sldId="274"/>
            <ac:picMk id="168" creationId="{04E0CD14-96E6-8E0D-8095-2B336A4354A6}"/>
          </ac:picMkLst>
        </pc:picChg>
        <pc:picChg chg="add mod">
          <ac:chgData name="Daichi AMAGATA" userId="a29539510ef25d15" providerId="LiveId" clId="{2D408496-9572-46DD-A858-EBAC9A8BCBB5}" dt="2024-04-01T02:25:44.877" v="157" actId="1076"/>
          <ac:picMkLst>
            <pc:docMk/>
            <pc:sldMk cId="2864264328" sldId="274"/>
            <ac:picMk id="169" creationId="{D572BDA0-1A77-0F5A-6612-E4095B50FABD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70" creationId="{9F8A2EAF-6D65-9726-0008-602E9F32FB5B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71" creationId="{6EEC79B4-2DF2-E841-2197-754911BA5D89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72" creationId="{A3E0F56B-2860-A43D-BD65-A5EA1D73A0BD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73" creationId="{974C25C2-B014-D73F-8B8A-3E1DE12ECF72}"/>
          </ac:picMkLst>
        </pc:picChg>
        <pc:picChg chg="add del mod">
          <ac:chgData name="Daichi AMAGATA" userId="a29539510ef25d15" providerId="LiveId" clId="{2D408496-9572-46DD-A858-EBAC9A8BCBB5}" dt="2024-04-01T02:19:07.794" v="60" actId="478"/>
          <ac:picMkLst>
            <pc:docMk/>
            <pc:sldMk cId="2864264328" sldId="274"/>
            <ac:picMk id="174" creationId="{0616077F-BB48-37AB-456C-C0498743753A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76" creationId="{191847CE-8027-58C1-39AD-711FE3E747EF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77" creationId="{9EAEA415-E290-C097-213A-205E8B3FCF40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78" creationId="{CA211870-DD3C-4B87-8CEB-861BB6DADDB8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79" creationId="{22364477-3F09-1DAA-4D0A-56DC2B6D054A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80" creationId="{842E48CD-3029-2B5F-97B3-7A2FB88281D2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81" creationId="{3AC62D43-CC41-D248-72FC-E9BDCBB63331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82" creationId="{DE2CEA5E-2D7F-9C46-0D02-B5CD512CEF66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83" creationId="{111CDBEC-9031-844A-631B-4EBCCEFB3645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84" creationId="{861317C7-562C-05BA-E0AE-EDE6C06ED8A5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85" creationId="{B27F3887-9C6C-F72A-E37C-8D762FF1B65E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86" creationId="{877E4E83-06A1-BE66-C79E-38EA1D19AF3A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87" creationId="{4226AD15-3276-1634-C39F-E3FA3D80C2D9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88" creationId="{504CA8A9-9E4F-24FA-D59C-7EDD2F0E99CA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89" creationId="{52461318-D17F-2670-EE16-151E82E4AE71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90" creationId="{88A8004A-B105-1240-CCB4-88BC9F5F0462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91" creationId="{46777228-8007-FB32-403C-54270201F144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92" creationId="{E0B8046A-9E41-B8D3-5618-D71C55D87DDF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93" creationId="{F662AFBB-5172-C1AA-1A48-0E1DDDE19526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94" creationId="{DED31539-2E1D-1AF4-50AD-18D82E201497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95" creationId="{4B4C98BC-637B-302D-5CEC-9A66F9899D20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96" creationId="{4C508E50-279F-FCD1-648C-F1CFFA7946B6}"/>
          </ac:picMkLst>
        </pc:picChg>
        <pc:picChg chg="add del mod">
          <ac:chgData name="Daichi AMAGATA" userId="a29539510ef25d15" providerId="LiveId" clId="{2D408496-9572-46DD-A858-EBAC9A8BCBB5}" dt="2024-04-01T02:22:12.799" v="133" actId="478"/>
          <ac:picMkLst>
            <pc:docMk/>
            <pc:sldMk cId="2864264328" sldId="274"/>
            <ac:picMk id="197" creationId="{D644B5CD-A9DD-4D1F-3E13-9B720E018FDE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199" creationId="{2011E2BE-0F1A-6563-86B5-64AC8497F2D7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00" creationId="{DED35DAF-DA52-CC27-8046-ABB0B79A6D59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01" creationId="{69E3F06A-F459-0818-FB99-E9C4A4C193A7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02" creationId="{26C7C15B-5809-8C25-146D-4B3C05E7398A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03" creationId="{6BCFB197-64E0-2017-4003-6A45A73AF80D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04" creationId="{71F22808-5879-00D5-83BC-FF255FA45B83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05" creationId="{83A261B7-72EF-F727-4005-D0A80CADBF3B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06" creationId="{83480F25-70E6-D7DF-8957-B36CD5F2AE01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07" creationId="{A743830C-DC93-68C1-E95F-3C1CD7EB5F69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08" creationId="{9314071C-72FE-7F49-676E-6E538D2E2375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09" creationId="{F186B485-158B-551D-51EF-7E60DF482FBF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10" creationId="{CAB5DB70-0FEB-0E52-D91A-8F25B488C5FD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11" creationId="{527849B2-29ED-B7F2-CC8E-B802D8063E71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12" creationId="{AF8163D5-C655-EF0F-691C-BAB638C221BB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13" creationId="{32285F4F-C44B-AF3B-7C03-0BC7C8058E42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14" creationId="{C832D93F-8114-F16F-B785-C11AFCF251F6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15" creationId="{D137C43F-D374-95F9-9993-A47BA4647811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16" creationId="{B2FBBD37-F30A-AB48-0554-07E6B1B8F20E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17" creationId="{A3A3C9EB-D1BF-48BF-F18C-124A9BEB94F9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18" creationId="{42007A9E-AAC9-572F-FA2F-54B29274EB5B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19" creationId="{6CBB3C97-E2B9-BCBA-0551-96FE00DFB4A7}"/>
          </ac:picMkLst>
        </pc:picChg>
        <pc:picChg chg="add del mod">
          <ac:chgData name="Daichi AMAGATA" userId="a29539510ef25d15" providerId="LiveId" clId="{2D408496-9572-46DD-A858-EBAC9A8BCBB5}" dt="2024-04-01T02:26:39.755" v="176" actId="478"/>
          <ac:picMkLst>
            <pc:docMk/>
            <pc:sldMk cId="2864264328" sldId="274"/>
            <ac:picMk id="220" creationId="{071B6B51-F7E1-C21A-0944-C56FD870C5E6}"/>
          </ac:picMkLst>
        </pc:picChg>
        <pc:picChg chg="add mod">
          <ac:chgData name="Daichi AMAGATA" userId="a29539510ef25d15" providerId="LiveId" clId="{2D408496-9572-46DD-A858-EBAC9A8BCBB5}" dt="2024-04-01T02:26:00.385" v="161" actId="1076"/>
          <ac:picMkLst>
            <pc:docMk/>
            <pc:sldMk cId="2864264328" sldId="274"/>
            <ac:picMk id="1026" creationId="{1C68AC1A-7796-5F5F-C480-1DE2969A0637}"/>
          </ac:picMkLst>
        </pc:picChg>
        <pc:picChg chg="add mod">
          <ac:chgData name="Daichi AMAGATA" userId="a29539510ef25d15" providerId="LiveId" clId="{2D408496-9572-46DD-A858-EBAC9A8BCBB5}" dt="2024-04-01T02:27:48.878" v="196" actId="1076"/>
          <ac:picMkLst>
            <pc:docMk/>
            <pc:sldMk cId="2864264328" sldId="274"/>
            <ac:picMk id="1028" creationId="{591CCCB8-6D2B-8A81-1549-87BD979D843A}"/>
          </ac:picMkLst>
        </pc:picChg>
      </pc:sldChg>
      <pc:sldChg chg="addSp delSp modSp mod delAnim modAnim">
        <pc:chgData name="Daichi AMAGATA" userId="a29539510ef25d15" providerId="LiveId" clId="{2D408496-9572-46DD-A858-EBAC9A8BCBB5}" dt="2024-04-02T07:19:14.030" v="10067" actId="1076"/>
        <pc:sldMkLst>
          <pc:docMk/>
          <pc:sldMk cId="1776143676" sldId="275"/>
        </pc:sldMkLst>
        <pc:spChg chg="mod">
          <ac:chgData name="Daichi AMAGATA" userId="a29539510ef25d15" providerId="LiveId" clId="{2D408496-9572-46DD-A858-EBAC9A8BCBB5}" dt="2024-04-01T06:56:54.439" v="3580" actId="20577"/>
          <ac:spMkLst>
            <pc:docMk/>
            <pc:sldMk cId="1776143676" sldId="275"/>
            <ac:spMk id="2" creationId="{4EB6BCC8-4A91-F38B-09DA-6189914D1A44}"/>
          </ac:spMkLst>
        </pc:spChg>
        <pc:spChg chg="mod">
          <ac:chgData name="Daichi AMAGATA" userId="a29539510ef25d15" providerId="LiveId" clId="{2D408496-9572-46DD-A858-EBAC9A8BCBB5}" dt="2024-04-01T06:57:14.510" v="3596" actId="14100"/>
          <ac:spMkLst>
            <pc:docMk/>
            <pc:sldMk cId="1776143676" sldId="275"/>
            <ac:spMk id="3" creationId="{028A5DD1-2883-A59C-88C2-F2FB6A51138A}"/>
          </ac:spMkLst>
        </pc:spChg>
        <pc:spChg chg="mod">
          <ac:chgData name="Daichi AMAGATA" userId="a29539510ef25d15" providerId="LiveId" clId="{2D408496-9572-46DD-A858-EBAC9A8BCBB5}" dt="2024-04-02T07:18:59.473" v="10066" actId="404"/>
          <ac:spMkLst>
            <pc:docMk/>
            <pc:sldMk cId="1776143676" sldId="275"/>
            <ac:spMk id="5" creationId="{004BB480-3CB2-97B6-46DA-AA8A130F1F7F}"/>
          </ac:spMkLst>
        </pc:spChg>
        <pc:spChg chg="mod">
          <ac:chgData name="Daichi AMAGATA" userId="a29539510ef25d15" providerId="LiveId" clId="{2D408496-9572-46DD-A858-EBAC9A8BCBB5}" dt="2024-04-02T07:18:26.997" v="10060" actId="1076"/>
          <ac:spMkLst>
            <pc:docMk/>
            <pc:sldMk cId="1776143676" sldId="275"/>
            <ac:spMk id="6" creationId="{D7DDC761-887C-50A5-5584-8B3AF2435CA8}"/>
          </ac:spMkLst>
        </pc:spChg>
        <pc:spChg chg="mod">
          <ac:chgData name="Daichi AMAGATA" userId="a29539510ef25d15" providerId="LiveId" clId="{2D408496-9572-46DD-A858-EBAC9A8BCBB5}" dt="2024-04-02T02:55:25.116" v="8214" actId="1036"/>
          <ac:spMkLst>
            <pc:docMk/>
            <pc:sldMk cId="1776143676" sldId="275"/>
            <ac:spMk id="7" creationId="{ABBC8BE8-7D82-9D26-5A7F-B4B684ED6CB1}"/>
          </ac:spMkLst>
        </pc:spChg>
        <pc:spChg chg="mod">
          <ac:chgData name="Daichi AMAGATA" userId="a29539510ef25d15" providerId="LiveId" clId="{2D408496-9572-46DD-A858-EBAC9A8BCBB5}" dt="2024-04-02T07:19:14.030" v="10067" actId="1076"/>
          <ac:spMkLst>
            <pc:docMk/>
            <pc:sldMk cId="1776143676" sldId="275"/>
            <ac:spMk id="8" creationId="{1AF98080-A8A3-CE7B-5F93-4A601FD10C71}"/>
          </ac:spMkLst>
        </pc:spChg>
        <pc:spChg chg="mod">
          <ac:chgData name="Daichi AMAGATA" userId="a29539510ef25d15" providerId="LiveId" clId="{2D408496-9572-46DD-A858-EBAC9A8BCBB5}" dt="2024-04-01T06:54:43.608" v="3535" actId="1036"/>
          <ac:spMkLst>
            <pc:docMk/>
            <pc:sldMk cId="1776143676" sldId="275"/>
            <ac:spMk id="9" creationId="{401414BE-B6E4-2287-50CC-A923D53BA108}"/>
          </ac:spMkLst>
        </pc:spChg>
        <pc:spChg chg="mod">
          <ac:chgData name="Daichi AMAGATA" userId="a29539510ef25d15" providerId="LiveId" clId="{2D408496-9572-46DD-A858-EBAC9A8BCBB5}" dt="2024-04-01T06:54:43.608" v="3535" actId="1036"/>
          <ac:spMkLst>
            <pc:docMk/>
            <pc:sldMk cId="1776143676" sldId="275"/>
            <ac:spMk id="10" creationId="{965E3E8F-7499-71B4-FAC4-E7BC48D6C0AF}"/>
          </ac:spMkLst>
        </pc:spChg>
        <pc:spChg chg="mod">
          <ac:chgData name="Daichi AMAGATA" userId="a29539510ef25d15" providerId="LiveId" clId="{2D408496-9572-46DD-A858-EBAC9A8BCBB5}" dt="2024-04-01T06:54:43.608" v="3535" actId="1036"/>
          <ac:spMkLst>
            <pc:docMk/>
            <pc:sldMk cId="1776143676" sldId="275"/>
            <ac:spMk id="11" creationId="{D980F217-DB1D-3934-198B-C41B375DADFC}"/>
          </ac:spMkLst>
        </pc:spChg>
        <pc:spChg chg="mod">
          <ac:chgData name="Daichi AMAGATA" userId="a29539510ef25d15" providerId="LiveId" clId="{2D408496-9572-46DD-A858-EBAC9A8BCBB5}" dt="2024-04-01T11:12:00.909" v="4998" actId="404"/>
          <ac:spMkLst>
            <pc:docMk/>
            <pc:sldMk cId="1776143676" sldId="275"/>
            <ac:spMk id="12" creationId="{FFF8859F-0DFD-253D-C83D-235092DE461D}"/>
          </ac:spMkLst>
        </pc:spChg>
        <pc:spChg chg="add mod">
          <ac:chgData name="Daichi AMAGATA" userId="a29539510ef25d15" providerId="LiveId" clId="{2D408496-9572-46DD-A858-EBAC9A8BCBB5}" dt="2024-04-01T02:47:21.341" v="874"/>
          <ac:spMkLst>
            <pc:docMk/>
            <pc:sldMk cId="1776143676" sldId="275"/>
            <ac:spMk id="13" creationId="{EB8C3987-94D7-A06F-2932-3B4E2FE02F31}"/>
          </ac:spMkLst>
        </pc:spChg>
        <pc:spChg chg="add mod">
          <ac:chgData name="Daichi AMAGATA" userId="a29539510ef25d15" providerId="LiveId" clId="{2D408496-9572-46DD-A858-EBAC9A8BCBB5}" dt="2024-04-01T02:47:21.341" v="874"/>
          <ac:spMkLst>
            <pc:docMk/>
            <pc:sldMk cId="1776143676" sldId="275"/>
            <ac:spMk id="14" creationId="{C71514F1-76F2-6064-1E23-EA6BD28EB965}"/>
          </ac:spMkLst>
        </pc:spChg>
        <pc:spChg chg="add mod">
          <ac:chgData name="Daichi AMAGATA" userId="a29539510ef25d15" providerId="LiveId" clId="{2D408496-9572-46DD-A858-EBAC9A8BCBB5}" dt="2024-04-01T02:47:21.341" v="874"/>
          <ac:spMkLst>
            <pc:docMk/>
            <pc:sldMk cId="1776143676" sldId="275"/>
            <ac:spMk id="15" creationId="{98563E9E-028B-AB93-1610-945300EC0BDC}"/>
          </ac:spMkLst>
        </pc:spChg>
        <pc:spChg chg="add mod">
          <ac:chgData name="Daichi AMAGATA" userId="a29539510ef25d15" providerId="LiveId" clId="{2D408496-9572-46DD-A858-EBAC9A8BCBB5}" dt="2024-04-01T02:47:21.341" v="874"/>
          <ac:spMkLst>
            <pc:docMk/>
            <pc:sldMk cId="1776143676" sldId="275"/>
            <ac:spMk id="16" creationId="{E0CC08F2-CAEA-C003-0AAF-39E9C696B944}"/>
          </ac:spMkLst>
        </pc:spChg>
        <pc:spChg chg="add mod">
          <ac:chgData name="Daichi AMAGATA" userId="a29539510ef25d15" providerId="LiveId" clId="{2D408496-9572-46DD-A858-EBAC9A8BCBB5}" dt="2024-04-01T02:47:21.341" v="874"/>
          <ac:spMkLst>
            <pc:docMk/>
            <pc:sldMk cId="1776143676" sldId="275"/>
            <ac:spMk id="17" creationId="{AD9A5A2A-3070-72A9-8F68-6810C393714E}"/>
          </ac:spMkLst>
        </pc:spChg>
        <pc:spChg chg="add mod">
          <ac:chgData name="Daichi AMAGATA" userId="a29539510ef25d15" providerId="LiveId" clId="{2D408496-9572-46DD-A858-EBAC9A8BCBB5}" dt="2024-04-01T02:47:21.341" v="874"/>
          <ac:spMkLst>
            <pc:docMk/>
            <pc:sldMk cId="1776143676" sldId="275"/>
            <ac:spMk id="18" creationId="{BFCAE690-36A2-9E4F-61DF-1BFC047ED823}"/>
          </ac:spMkLst>
        </pc:spChg>
        <pc:spChg chg="add mod">
          <ac:chgData name="Daichi AMAGATA" userId="a29539510ef25d15" providerId="LiveId" clId="{2D408496-9572-46DD-A858-EBAC9A8BCBB5}" dt="2024-04-01T02:55:24.762" v="1211" actId="1076"/>
          <ac:spMkLst>
            <pc:docMk/>
            <pc:sldMk cId="1776143676" sldId="275"/>
            <ac:spMk id="19" creationId="{615E427B-8092-717B-8526-0E6CCB4E45F4}"/>
          </ac:spMkLst>
        </pc:spChg>
        <pc:spChg chg="add mod">
          <ac:chgData name="Daichi AMAGATA" userId="a29539510ef25d15" providerId="LiveId" clId="{2D408496-9572-46DD-A858-EBAC9A8BCBB5}" dt="2024-04-01T02:55:24.762" v="1211" actId="1076"/>
          <ac:spMkLst>
            <pc:docMk/>
            <pc:sldMk cId="1776143676" sldId="275"/>
            <ac:spMk id="20" creationId="{3A6BA0A6-8560-ADD9-0ADF-9A04792FAEED}"/>
          </ac:spMkLst>
        </pc:spChg>
        <pc:spChg chg="add mod">
          <ac:chgData name="Daichi AMAGATA" userId="a29539510ef25d15" providerId="LiveId" clId="{2D408496-9572-46DD-A858-EBAC9A8BCBB5}" dt="2024-04-01T02:55:24.762" v="1211" actId="1076"/>
          <ac:spMkLst>
            <pc:docMk/>
            <pc:sldMk cId="1776143676" sldId="275"/>
            <ac:spMk id="21" creationId="{504A5EF5-3597-7FAF-72C2-54D895B8B0B3}"/>
          </ac:spMkLst>
        </pc:spChg>
        <pc:spChg chg="add mod">
          <ac:chgData name="Daichi AMAGATA" userId="a29539510ef25d15" providerId="LiveId" clId="{2D408496-9572-46DD-A858-EBAC9A8BCBB5}" dt="2024-04-01T02:55:24.762" v="1211" actId="1076"/>
          <ac:spMkLst>
            <pc:docMk/>
            <pc:sldMk cId="1776143676" sldId="275"/>
            <ac:spMk id="22" creationId="{E08E51DA-7B39-FFA7-5DE2-D1CFBFA19751}"/>
          </ac:spMkLst>
        </pc:spChg>
        <pc:spChg chg="add mod">
          <ac:chgData name="Daichi AMAGATA" userId="a29539510ef25d15" providerId="LiveId" clId="{2D408496-9572-46DD-A858-EBAC9A8BCBB5}" dt="2024-04-01T02:55:24.762" v="1211" actId="1076"/>
          <ac:spMkLst>
            <pc:docMk/>
            <pc:sldMk cId="1776143676" sldId="275"/>
            <ac:spMk id="23" creationId="{42E7A14B-1B3E-363E-F1C1-869FC41116C3}"/>
          </ac:spMkLst>
        </pc:spChg>
        <pc:spChg chg="add del mod">
          <ac:chgData name="Daichi AMAGATA" userId="a29539510ef25d15" providerId="LiveId" clId="{2D408496-9572-46DD-A858-EBAC9A8BCBB5}" dt="2024-04-01T02:48:25.952" v="904" actId="478"/>
          <ac:spMkLst>
            <pc:docMk/>
            <pc:sldMk cId="1776143676" sldId="275"/>
            <ac:spMk id="24" creationId="{8040A069-F304-A307-A4D1-B4B6BB1E2524}"/>
          </ac:spMkLst>
        </pc:spChg>
        <pc:spChg chg="add mod">
          <ac:chgData name="Daichi AMAGATA" userId="a29539510ef25d15" providerId="LiveId" clId="{2D408496-9572-46DD-A858-EBAC9A8BCBB5}" dt="2024-04-01T02:55:24.762" v="1211" actId="1076"/>
          <ac:spMkLst>
            <pc:docMk/>
            <pc:sldMk cId="1776143676" sldId="275"/>
            <ac:spMk id="25" creationId="{1C12B061-7DF5-CDFE-46C2-46C3FF5BDEE8}"/>
          </ac:spMkLst>
        </pc:spChg>
        <pc:spChg chg="add mod">
          <ac:chgData name="Daichi AMAGATA" userId="a29539510ef25d15" providerId="LiveId" clId="{2D408496-9572-46DD-A858-EBAC9A8BCBB5}" dt="2024-04-01T02:55:24.762" v="1211" actId="1076"/>
          <ac:spMkLst>
            <pc:docMk/>
            <pc:sldMk cId="1776143676" sldId="275"/>
            <ac:spMk id="26" creationId="{1D5D0A61-5DA2-88F2-D3BE-2903211E32DE}"/>
          </ac:spMkLst>
        </pc:spChg>
        <pc:spChg chg="add mod">
          <ac:chgData name="Daichi AMAGATA" userId="a29539510ef25d15" providerId="LiveId" clId="{2D408496-9572-46DD-A858-EBAC9A8BCBB5}" dt="2024-04-02T01:10:49.933" v="5493" actId="1035"/>
          <ac:spMkLst>
            <pc:docMk/>
            <pc:sldMk cId="1776143676" sldId="275"/>
            <ac:spMk id="27" creationId="{643F58D1-5750-DCFE-A8C5-9FE8F02D3AAB}"/>
          </ac:spMkLst>
        </pc:spChg>
        <pc:spChg chg="add mod">
          <ac:chgData name="Daichi AMAGATA" userId="a29539510ef25d15" providerId="LiveId" clId="{2D408496-9572-46DD-A858-EBAC9A8BCBB5}" dt="2024-04-01T02:51:50.984" v="1068"/>
          <ac:spMkLst>
            <pc:docMk/>
            <pc:sldMk cId="1776143676" sldId="275"/>
            <ac:spMk id="28" creationId="{1FB8F201-5A17-2ED2-E4BE-DEAB3D156BFF}"/>
          </ac:spMkLst>
        </pc:spChg>
        <pc:spChg chg="add mod">
          <ac:chgData name="Daichi AMAGATA" userId="a29539510ef25d15" providerId="LiveId" clId="{2D408496-9572-46DD-A858-EBAC9A8BCBB5}" dt="2024-04-02T01:10:49.933" v="5493" actId="1035"/>
          <ac:spMkLst>
            <pc:docMk/>
            <pc:sldMk cId="1776143676" sldId="275"/>
            <ac:spMk id="29" creationId="{C311CEF7-9B52-C543-20BC-AE4B700E9749}"/>
          </ac:spMkLst>
        </pc:spChg>
        <pc:spChg chg="add del mod">
          <ac:chgData name="Daichi AMAGATA" userId="a29539510ef25d15" providerId="LiveId" clId="{2D408496-9572-46DD-A858-EBAC9A8BCBB5}" dt="2024-04-01T03:06:51.847" v="1415" actId="478"/>
          <ac:spMkLst>
            <pc:docMk/>
            <pc:sldMk cId="1776143676" sldId="275"/>
            <ac:spMk id="30" creationId="{269A3D72-34A5-2FB7-315D-ABDF33193C47}"/>
          </ac:spMkLst>
        </pc:spChg>
      </pc:sldChg>
      <pc:sldChg chg="del mod modShow">
        <pc:chgData name="Daichi AMAGATA" userId="a29539510ef25d15" providerId="LiveId" clId="{2D408496-9572-46DD-A858-EBAC9A8BCBB5}" dt="2024-04-02T01:31:26.620" v="6363" actId="47"/>
        <pc:sldMkLst>
          <pc:docMk/>
          <pc:sldMk cId="347433112" sldId="276"/>
        </pc:sldMkLst>
      </pc:sldChg>
      <pc:sldChg chg="del mod modShow">
        <pc:chgData name="Daichi AMAGATA" userId="a29539510ef25d15" providerId="LiveId" clId="{2D408496-9572-46DD-A858-EBAC9A8BCBB5}" dt="2024-04-01T04:50:46.457" v="2701" actId="47"/>
        <pc:sldMkLst>
          <pc:docMk/>
          <pc:sldMk cId="3869107084" sldId="277"/>
        </pc:sldMkLst>
      </pc:sldChg>
      <pc:sldChg chg="del">
        <pc:chgData name="Daichi AMAGATA" userId="a29539510ef25d15" providerId="LiveId" clId="{2D408496-9572-46DD-A858-EBAC9A8BCBB5}" dt="2024-04-01T02:59:10.399" v="1341" actId="47"/>
        <pc:sldMkLst>
          <pc:docMk/>
          <pc:sldMk cId="4045699795" sldId="278"/>
        </pc:sldMkLst>
      </pc:sldChg>
      <pc:sldChg chg="addSp delSp modSp add mod delAnim modAnim modNotesTx">
        <pc:chgData name="Daichi AMAGATA" userId="a29539510ef25d15" providerId="LiveId" clId="{2D408496-9572-46DD-A858-EBAC9A8BCBB5}" dt="2024-04-05T00:19:21.737" v="13399" actId="164"/>
        <pc:sldMkLst>
          <pc:docMk/>
          <pc:sldMk cId="3267629247" sldId="279"/>
        </pc:sldMkLst>
        <pc:spChg chg="mod">
          <ac:chgData name="Daichi AMAGATA" userId="a29539510ef25d15" providerId="LiveId" clId="{2D408496-9572-46DD-A858-EBAC9A8BCBB5}" dt="2024-04-01T02:34:26.697" v="416" actId="207"/>
          <ac:spMkLst>
            <pc:docMk/>
            <pc:sldMk cId="3267629247" sldId="279"/>
            <ac:spMk id="2" creationId="{562A2DB3-148F-5705-76F5-FA71638C537B}"/>
          </ac:spMkLst>
        </pc:spChg>
        <pc:spChg chg="mod">
          <ac:chgData name="Daichi AMAGATA" userId="a29539510ef25d15" providerId="LiveId" clId="{2D408496-9572-46DD-A858-EBAC9A8BCBB5}" dt="2024-04-02T07:16:44.336" v="10051" actId="404"/>
          <ac:spMkLst>
            <pc:docMk/>
            <pc:sldMk cId="3267629247" sldId="279"/>
            <ac:spMk id="6" creationId="{9C4EFB1F-1B61-D8C5-4ED1-708DC6ACCC33}"/>
          </ac:spMkLst>
        </pc:spChg>
        <pc:spChg chg="add mod">
          <ac:chgData name="Daichi AMAGATA" userId="a29539510ef25d15" providerId="LiveId" clId="{2D408496-9572-46DD-A858-EBAC9A8BCBB5}" dt="2024-04-05T00:19:21.737" v="13399" actId="164"/>
          <ac:spMkLst>
            <pc:docMk/>
            <pc:sldMk cId="3267629247" sldId="279"/>
            <ac:spMk id="135" creationId="{546B5B24-F9A1-2EF8-1F2F-2E9187BB9E87}"/>
          </ac:spMkLst>
        </pc:spChg>
        <pc:spChg chg="add mod">
          <ac:chgData name="Daichi AMAGATA" userId="a29539510ef25d15" providerId="LiveId" clId="{2D408496-9572-46DD-A858-EBAC9A8BCBB5}" dt="2024-04-05T00:19:21.737" v="13399" actId="164"/>
          <ac:spMkLst>
            <pc:docMk/>
            <pc:sldMk cId="3267629247" sldId="279"/>
            <ac:spMk id="136" creationId="{CF67CF48-2F6E-6C44-7246-74267DF952BA}"/>
          </ac:spMkLst>
        </pc:spChg>
        <pc:spChg chg="add mod">
          <ac:chgData name="Daichi AMAGATA" userId="a29539510ef25d15" providerId="LiveId" clId="{2D408496-9572-46DD-A858-EBAC9A8BCBB5}" dt="2024-04-05T00:19:21.737" v="13399" actId="164"/>
          <ac:spMkLst>
            <pc:docMk/>
            <pc:sldMk cId="3267629247" sldId="279"/>
            <ac:spMk id="137" creationId="{A98CD9E8-44BD-0CB7-4253-1B7571F5DDFB}"/>
          </ac:spMkLst>
        </pc:spChg>
        <pc:spChg chg="add mod">
          <ac:chgData name="Daichi AMAGATA" userId="a29539510ef25d15" providerId="LiveId" clId="{2D408496-9572-46DD-A858-EBAC9A8BCBB5}" dt="2024-04-05T00:19:21.737" v="13399" actId="164"/>
          <ac:spMkLst>
            <pc:docMk/>
            <pc:sldMk cId="3267629247" sldId="279"/>
            <ac:spMk id="138" creationId="{83BF0578-E6C0-D6FB-9256-E44326C1DC22}"/>
          </ac:spMkLst>
        </pc:spChg>
        <pc:spChg chg="add mod">
          <ac:chgData name="Daichi AMAGATA" userId="a29539510ef25d15" providerId="LiveId" clId="{2D408496-9572-46DD-A858-EBAC9A8BCBB5}" dt="2024-04-05T00:19:21.737" v="13399" actId="164"/>
          <ac:spMkLst>
            <pc:docMk/>
            <pc:sldMk cId="3267629247" sldId="279"/>
            <ac:spMk id="141" creationId="{BDB233AB-1DA3-8A8A-2E1B-39711B791EC1}"/>
          </ac:spMkLst>
        </pc:spChg>
        <pc:spChg chg="add mod">
          <ac:chgData name="Daichi AMAGATA" userId="a29539510ef25d15" providerId="LiveId" clId="{2D408496-9572-46DD-A858-EBAC9A8BCBB5}" dt="2024-04-05T00:19:21.737" v="13399" actId="164"/>
          <ac:spMkLst>
            <pc:docMk/>
            <pc:sldMk cId="3267629247" sldId="279"/>
            <ac:spMk id="142" creationId="{86D9331C-059B-CCBF-951F-451C48977CF0}"/>
          </ac:spMkLst>
        </pc:spChg>
        <pc:spChg chg="add del mod">
          <ac:chgData name="Daichi AMAGATA" userId="a29539510ef25d15" providerId="LiveId" clId="{2D408496-9572-46DD-A858-EBAC9A8BCBB5}" dt="2024-04-01T02:36:26.916" v="514" actId="478"/>
          <ac:spMkLst>
            <pc:docMk/>
            <pc:sldMk cId="3267629247" sldId="279"/>
            <ac:spMk id="143" creationId="{10BFA25F-AC91-0350-E029-66860ADCFC94}"/>
          </ac:spMkLst>
        </pc:spChg>
        <pc:spChg chg="add del mod">
          <ac:chgData name="Daichi AMAGATA" userId="a29539510ef25d15" providerId="LiveId" clId="{2D408496-9572-46DD-A858-EBAC9A8BCBB5}" dt="2024-04-01T02:36:26.916" v="514" actId="478"/>
          <ac:spMkLst>
            <pc:docMk/>
            <pc:sldMk cId="3267629247" sldId="279"/>
            <ac:spMk id="144" creationId="{5D275ACC-08BA-1FDF-53AE-8F06845297EC}"/>
          </ac:spMkLst>
        </pc:spChg>
        <pc:spChg chg="add mod">
          <ac:chgData name="Daichi AMAGATA" userId="a29539510ef25d15" providerId="LiveId" clId="{2D408496-9572-46DD-A858-EBAC9A8BCBB5}" dt="2024-04-01T02:42:08.624" v="745" actId="20577"/>
          <ac:spMkLst>
            <pc:docMk/>
            <pc:sldMk cId="3267629247" sldId="279"/>
            <ac:spMk id="147" creationId="{8FEE74C7-4FBB-1657-842E-8F24CB9D0B18}"/>
          </ac:spMkLst>
        </pc:spChg>
        <pc:spChg chg="add mod">
          <ac:chgData name="Daichi AMAGATA" userId="a29539510ef25d15" providerId="LiveId" clId="{2D408496-9572-46DD-A858-EBAC9A8BCBB5}" dt="2024-04-01T02:45:21.894" v="863" actId="20577"/>
          <ac:spMkLst>
            <pc:docMk/>
            <pc:sldMk cId="3267629247" sldId="279"/>
            <ac:spMk id="148" creationId="{5670B5FF-B901-6FD5-749E-12C1AB9DBE26}"/>
          </ac:spMkLst>
        </pc:spChg>
        <pc:spChg chg="add mod">
          <ac:chgData name="Daichi AMAGATA" userId="a29539510ef25d15" providerId="LiveId" clId="{2D408496-9572-46DD-A858-EBAC9A8BCBB5}" dt="2024-04-01T02:37:54.816" v="632" actId="113"/>
          <ac:spMkLst>
            <pc:docMk/>
            <pc:sldMk cId="3267629247" sldId="279"/>
            <ac:spMk id="149" creationId="{A00B8DB5-CE93-CE24-E833-E2589B3C923C}"/>
          </ac:spMkLst>
        </pc:spChg>
        <pc:spChg chg="del">
          <ac:chgData name="Daichi AMAGATA" userId="a29539510ef25d15" providerId="LiveId" clId="{2D408496-9572-46DD-A858-EBAC9A8BCBB5}" dt="2024-04-01T02:29:17.704" v="208" actId="478"/>
          <ac:spMkLst>
            <pc:docMk/>
            <pc:sldMk cId="3267629247" sldId="279"/>
            <ac:spMk id="198" creationId="{E18A7804-1071-916F-D4E3-33124C93241C}"/>
          </ac:spMkLst>
        </pc:spChg>
        <pc:spChg chg="del">
          <ac:chgData name="Daichi AMAGATA" userId="a29539510ef25d15" providerId="LiveId" clId="{2D408496-9572-46DD-A858-EBAC9A8BCBB5}" dt="2024-04-01T02:29:17.704" v="208" actId="478"/>
          <ac:spMkLst>
            <pc:docMk/>
            <pc:sldMk cId="3267629247" sldId="279"/>
            <ac:spMk id="221" creationId="{C448F688-2771-198E-4D1D-F06E5A9A571D}"/>
          </ac:spMkLst>
        </pc:spChg>
        <pc:spChg chg="del">
          <ac:chgData name="Daichi AMAGATA" userId="a29539510ef25d15" providerId="LiveId" clId="{2D408496-9572-46DD-A858-EBAC9A8BCBB5}" dt="2024-04-01T02:29:17.704" v="208" actId="478"/>
          <ac:spMkLst>
            <pc:docMk/>
            <pc:sldMk cId="3267629247" sldId="279"/>
            <ac:spMk id="223" creationId="{563DE0C9-CE36-4893-4002-2083068B85E2}"/>
          </ac:spMkLst>
        </pc:spChg>
        <pc:grpChg chg="add mod">
          <ac:chgData name="Daichi AMAGATA" userId="a29539510ef25d15" providerId="LiveId" clId="{2D408496-9572-46DD-A858-EBAC9A8BCBB5}" dt="2024-04-01T02:29:28.470" v="209"/>
          <ac:grpSpMkLst>
            <pc:docMk/>
            <pc:sldMk cId="3267629247" sldId="279"/>
            <ac:grpSpMk id="5" creationId="{48592500-20E8-A635-A8EE-76775A1B2F11}"/>
          </ac:grpSpMkLst>
        </pc:grpChg>
        <pc:grpChg chg="add mod">
          <ac:chgData name="Daichi AMAGATA" userId="a29539510ef25d15" providerId="LiveId" clId="{2D408496-9572-46DD-A858-EBAC9A8BCBB5}" dt="2024-04-05T00:18:03.743" v="13398" actId="164"/>
          <ac:grpSpMkLst>
            <pc:docMk/>
            <pc:sldMk cId="3267629247" sldId="279"/>
            <ac:grpSpMk id="6" creationId="{71E8F056-E7D0-9673-7341-B468E17FA793}"/>
          </ac:grpSpMkLst>
        </pc:grpChg>
        <pc:grpChg chg="add mod">
          <ac:chgData name="Daichi AMAGATA" userId="a29539510ef25d15" providerId="LiveId" clId="{2D408496-9572-46DD-A858-EBAC9A8BCBB5}" dt="2024-04-05T00:19:21.737" v="13399" actId="164"/>
          <ac:grpSpMkLst>
            <pc:docMk/>
            <pc:sldMk cId="3267629247" sldId="279"/>
            <ac:grpSpMk id="8" creationId="{613A6142-2DC4-64C9-6BF9-C2098544C57B}"/>
          </ac:grpSpMkLst>
        </pc:grpChg>
        <pc:grpChg chg="mod">
          <ac:chgData name="Daichi AMAGATA" userId="a29539510ef25d15" providerId="LiveId" clId="{2D408496-9572-46DD-A858-EBAC9A8BCBB5}" dt="2024-04-05T00:18:03.743" v="13398" actId="164"/>
          <ac:grpSpMkLst>
            <pc:docMk/>
            <pc:sldMk cId="3267629247" sldId="279"/>
            <ac:grpSpMk id="222" creationId="{B42E3ECB-5A42-9C26-A383-89B78AA9FD50}"/>
          </ac:grpSpMkLst>
        </pc:grp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3" creationId="{10FE185A-BCDE-6C21-9ABB-D49D2E097BF4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7" creationId="{5B0DEF70-1B42-DD38-65F8-33EC7E6C3C6F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8" creationId="{3F4D5F8B-E12B-7487-A483-95FD372C7E04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9" creationId="{C0F6DF8A-5A45-299F-380D-8613A8053AE0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10" creationId="{391D822C-806B-AA1D-C77A-19AE6923A4B4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11" creationId="{8EF9E475-6A74-FD44-012B-3B38C3945539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12" creationId="{F878D02C-659D-229A-3CD3-CEE602A060D8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13" creationId="{A9F15CB9-68EB-6D91-4759-576FF2D906B7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14" creationId="{196D4D6F-354A-F75E-E78A-7266E105F0FE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15" creationId="{B6F2D290-29C8-CFEC-20B5-C7F1AE84ECBE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16" creationId="{2DD7867D-D9A4-6D06-785A-1825C23A31A8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17" creationId="{C9A9E192-6DDC-D124-381B-08E32BEA654E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18" creationId="{6172141A-2D5D-72DA-D74A-14C8CDDFD02A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19" creationId="{5F1E69BB-6628-C6F0-C5D0-FBAF80BEBD8D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20" creationId="{86A86365-BF70-D547-20C3-E917C0E693FF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21" creationId="{7B3E0BAB-EC1F-3CFD-5A5B-97586085611D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22" creationId="{43585EDB-4127-F0CD-531A-18E64DF0F6C8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23" creationId="{FFBE5DD9-5964-0259-8FC7-9D9F9C5105B3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24" creationId="{8A64055E-DC20-6442-FF6B-1A94B2D62B3B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25" creationId="{A353D10F-C39E-895C-46AA-5DEF93949A00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26" creationId="{737432CA-29D0-ADCD-35CF-0D6E45359EE0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27" creationId="{3DE3C642-5361-29EB-244C-E4E3CB8DE335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28" creationId="{CA079C7C-806B-3BEF-418F-A674213C133C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29" creationId="{36E5AE25-D56B-9ABA-CD82-981F24BC995A}"/>
          </ac:picMkLst>
        </pc:picChg>
        <pc:picChg chg="mod">
          <ac:chgData name="Daichi AMAGATA" userId="a29539510ef25d15" providerId="LiveId" clId="{2D408496-9572-46DD-A858-EBAC9A8BCBB5}" dt="2024-04-01T02:29:28.470" v="209"/>
          <ac:picMkLst>
            <pc:docMk/>
            <pc:sldMk cId="3267629247" sldId="279"/>
            <ac:picMk id="30" creationId="{E22E98FB-0983-8D45-5A9A-A56584793198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31" creationId="{482A20E6-99E6-CC6E-F834-DD44E4FD2963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32" creationId="{A634DD41-BC84-2D7A-DB79-F66B07BA52B5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33" creationId="{48BA9D64-6FA0-8E81-F97E-08FC61295C11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34" creationId="{7CEFD284-D632-EAF4-6CC7-5E4D42B2A7B9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35" creationId="{A0C98EFD-00ED-2D40-35E0-3B37B2D9B434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36" creationId="{1A9C74B4-7E4D-34C5-19EE-DAD6D635DB5F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37" creationId="{99220B59-9BB9-B267-772F-4F82794A2491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38" creationId="{14D1A0A5-9F93-56F5-673C-8884BF2656FA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39" creationId="{3C9FA4DB-56F1-06DF-0F2D-E699D5037E2F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40" creationId="{02C6B522-C01F-C91D-2F7D-C978B8E7DCAA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41" creationId="{5132D6E7-3294-CE55-3DA1-5084CF498EED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42" creationId="{25931973-4F00-49D7-55F6-604D068ECA1F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43" creationId="{8A0AA54C-5955-7FE5-9748-6C6B5D095E2C}"/>
          </ac:picMkLst>
        </pc:picChg>
        <pc:picChg chg="add del mod">
          <ac:chgData name="Daichi AMAGATA" userId="a29539510ef25d15" providerId="LiveId" clId="{2D408496-9572-46DD-A858-EBAC9A8BCBB5}" dt="2024-04-01T02:29:46.932" v="250" actId="478"/>
          <ac:picMkLst>
            <pc:docMk/>
            <pc:sldMk cId="3267629247" sldId="279"/>
            <ac:picMk id="44" creationId="{381EB462-511D-FE74-7F87-1FC563B35683}"/>
          </ac:picMkLst>
        </pc:picChg>
        <pc:picChg chg="add del mod">
          <ac:chgData name="Daichi AMAGATA" userId="a29539510ef25d15" providerId="LiveId" clId="{2D408496-9572-46DD-A858-EBAC9A8BCBB5}" dt="2024-04-01T02:29:34.983" v="224" actId="21"/>
          <ac:picMkLst>
            <pc:docMk/>
            <pc:sldMk cId="3267629247" sldId="279"/>
            <ac:picMk id="45" creationId="{5BD7BAD5-D843-8FA4-421A-63B8D09D86A6}"/>
          </ac:picMkLst>
        </pc:picChg>
        <pc:picChg chg="add mod">
          <ac:chgData name="Daichi AMAGATA" userId="a29539510ef25d15" providerId="LiveId" clId="{2D408496-9572-46DD-A858-EBAC9A8BCBB5}" dt="2024-04-01T02:29:34.265" v="223"/>
          <ac:picMkLst>
            <pc:docMk/>
            <pc:sldMk cId="3267629247" sldId="279"/>
            <ac:picMk id="46" creationId="{098FB2AD-1276-46C0-84A7-35D507BB6D04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47" creationId="{E4DAE0B7-950E-E297-8CF1-5E1D160AABED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48" creationId="{813318E1-4EB6-C53F-101E-403EAEEBC630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49" creationId="{DFE0E68F-4131-43A7-8347-84E8B318F803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50" creationId="{9E43B19F-443C-8800-D393-10F8EA08A95D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51" creationId="{BDE9F41A-9B6D-AA6C-6A03-35734259CC41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52" creationId="{CA12CBE9-0494-5A09-E024-36F6D75402FA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53" creationId="{7362E63E-6B5F-9256-3A1D-91D000430259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54" creationId="{8BC79239-E397-B28D-4734-1E9B68FB02B7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55" creationId="{A34B78CC-534B-285A-3720-748A22BFC006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56" creationId="{0EF7F0E1-7F71-0A4E-9297-7B961E7CBFEE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57" creationId="{6FC8E71D-62F9-60B3-2890-2550A2E44FE3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58" creationId="{7AEA8979-15B6-2064-6B5F-C8324BF1E40D}"/>
          </ac:picMkLst>
        </pc:picChg>
        <pc:picChg chg="add del mod">
          <ac:chgData name="Daichi AMAGATA" userId="a29539510ef25d15" providerId="LiveId" clId="{2D408496-9572-46DD-A858-EBAC9A8BCBB5}" dt="2024-04-01T02:29:47.738" v="251" actId="478"/>
          <ac:picMkLst>
            <pc:docMk/>
            <pc:sldMk cId="3267629247" sldId="279"/>
            <ac:picMk id="59" creationId="{CFE7981E-6BA1-64D2-8C12-B61A4700DB96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60" creationId="{6A55BD03-4A21-F7E4-7459-94DFA9913206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61" creationId="{28AD87E7-0DDD-7CBF-38D9-6CD936C20088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62" creationId="{FA78FE7F-CCB6-DEC6-3E31-9B9635A8761E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63" creationId="{2D1470B9-A387-7AE1-FC0D-52FC09281585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64" creationId="{15D11A7F-6EDB-2767-DD4D-9C0547205C07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65" creationId="{030D5B2D-7728-80BC-42C8-6C5487BD00DB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66" creationId="{E61AA724-24FC-E2AB-8AF3-49190B45DD76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67" creationId="{5776FA8E-39B3-39BD-5B0D-692BD070D9A7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68" creationId="{0370F036-03AD-16DA-6740-6F6E69FF2B78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69" creationId="{5DB54EC2-1E23-5943-7432-4FEB51BD1F45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70" creationId="{977EBB05-8469-C83E-9E24-CA052EEAF42D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71" creationId="{4BEE085C-D1FF-238B-C0D4-F51C238BB96B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72" creationId="{1F87F976-F963-CD80-42C1-94EA2C5D4EF7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73" creationId="{9F0BB638-AB76-8366-ED4C-4A887B2677D0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74" creationId="{5E2C1B92-E490-E800-17B3-8AEA769C663B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75" creationId="{2068B9EF-C48B-137A-D20C-04C9D154112E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76" creationId="{9CC048DC-A807-40EA-2837-B689995E44C9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77" creationId="{457339F7-77F1-C497-2BFE-7F954F8DE226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78" creationId="{6DB83C09-B66F-63B3-E712-1296C0B4566C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79" creationId="{F71497F8-C61E-1AD6-F112-76549592F8D7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80" creationId="{1FBC30C6-C285-C2E4-EB9D-B5B5BBD06D4E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81" creationId="{0604BBCE-63B5-FD93-CAD1-913A53822A1F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82" creationId="{32F124D1-9D1A-738E-EAE0-CF82FEBC47B5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83" creationId="{FDAC8FDA-0B9E-576D-88B9-233CBBA7FCB4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84" creationId="{E5E62294-8935-782C-F6C6-ED5CC6217AFB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85" creationId="{29B8E8F0-D9B7-1D80-29D9-1E973238165A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86" creationId="{24CECE85-FC36-2FB1-5905-F4E2B6EAB64A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87" creationId="{E41F25C8-8CBC-9C0D-1E10-53549076F30D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88" creationId="{A1FECB80-D064-8246-6061-06DCF9F363F6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89" creationId="{06235E00-4652-D666-9232-002B27E3A4F7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90" creationId="{EAA760B8-8F28-1383-3186-8876EA92DBDE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91" creationId="{14D3E715-2499-0BC8-2CDD-58051BF1F4EA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92" creationId="{36A2B155-4553-CAE2-21C8-E3D2FA6F1EE5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93" creationId="{CADCD986-80B4-0248-8C8B-E43537DD2064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94" creationId="{8FBB03DE-BAF5-45EC-F5E9-45E4CC951631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95" creationId="{FB4B2755-343D-A988-0BB5-9F2F82E3655F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96" creationId="{FA1F821F-6A00-166E-A14C-DFE4F25C6FE1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97" creationId="{D19E1E47-F8FB-4F2B-CD5D-24EA6B2EACD4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98" creationId="{1A182E4A-8A53-3ADF-3645-328CC762122B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99" creationId="{1B2AF774-47A1-4FC1-FCD6-074F50113967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00" creationId="{C29638C5-D4CB-401C-E845-A29F3A3C9A11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01" creationId="{6CFEA8AE-498B-9E4D-10BD-21343016BF63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02" creationId="{5F0FFDB0-2D07-6BD6-65B5-178FE200AFE0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103" creationId="{6FE4C606-98A9-0D97-6BD5-6D19853FBD12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04" creationId="{7F37A440-5BB7-A058-07E3-89BA9E47BDE1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05" creationId="{38AD71AA-027F-94AD-ED60-1FCA5DA261BE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06" creationId="{C876968C-CBD1-5156-1E2E-7FDB94FD1939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07" creationId="{AB6655AA-257D-4EBA-545A-3DB0291F468A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08" creationId="{F3AD6D69-A0F2-7E8D-0995-F90A4197788A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09" creationId="{5C169982-1A73-EF73-EDFC-8BF22D47B4F7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10" creationId="{030F83AC-57B4-F2BF-9265-A036CA5897C1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11" creationId="{00D70B1A-BB72-5235-05AF-916C546D165C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12" creationId="{AD836881-7A64-C81D-1B1C-AE7614B1E577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13" creationId="{03638C0E-382A-A62C-70CC-F26CCAEB942A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14" creationId="{D412078E-C91E-4762-9F28-92FAE5411871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115" creationId="{02756596-4BFE-F6B2-2A7B-CEE4EE09CFD0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16" creationId="{F168EE6A-88A4-E3AB-4C43-FF79DC30E5BD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17" creationId="{F9C8FDD3-711F-3A74-20B0-459050C5A31A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18" creationId="{07B375A0-9A1C-005E-A1A3-2DB38F7E833B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19" creationId="{C016C4F9-AC1F-2E28-52CC-5FC8BD5268BA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20" creationId="{AD282608-EAA2-AEF3-12FF-1CE46C945827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21" creationId="{869FDFDF-076C-F584-45BE-27EC238F9396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22" creationId="{3C4C436C-DB21-BE25-A9BD-7889DBF566C1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23" creationId="{4602C887-F153-2552-8355-98641B5AC35F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24" creationId="{8C9A8B68-303C-8ABE-32E2-B0D0BDA1C204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25" creationId="{DEF0A045-E715-426A-DFD6-B793AD893BE9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26" creationId="{32E91256-5EEE-8578-BC72-CAEA50715244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127" creationId="{5F3DCD8A-D8DD-5C22-EE25-F547B13E4ED2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28" creationId="{32E98867-15F3-33DC-5452-B667BD8EA87F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29" creationId="{3C1EF015-521B-72B9-5F85-164ED548E8A1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30" creationId="{6E2E4DC0-616A-A014-F425-5DCF74BD74FC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31" creationId="{75581F4E-E5B7-0FCC-9EC8-2DCC6257FF02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32" creationId="{9BFAFD9D-852D-2D8F-161D-FA3E7A026F9A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33" creationId="{B146E9BF-2783-B635-9F64-9B890B423FD7}"/>
          </ac:picMkLst>
        </pc:picChg>
        <pc:picChg chg="add mod">
          <ac:chgData name="Daichi AMAGATA" userId="a29539510ef25d15" providerId="LiveId" clId="{2D408496-9572-46DD-A858-EBAC9A8BCBB5}" dt="2024-04-05T00:18:03.743" v="13398" actId="164"/>
          <ac:picMkLst>
            <pc:docMk/>
            <pc:sldMk cId="3267629247" sldId="279"/>
            <ac:picMk id="134" creationId="{5C956892-DC1B-A595-B2D5-9403E57D56D9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139" creationId="{8394EB96-ADA7-6427-F957-578D4786931D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140" creationId="{982C175B-D8AC-0195-D20F-7679DD3AFFC1}"/>
          </ac:picMkLst>
        </pc:picChg>
        <pc:picChg chg="add del mod">
          <ac:chgData name="Daichi AMAGATA" userId="a29539510ef25d15" providerId="LiveId" clId="{2D408496-9572-46DD-A858-EBAC9A8BCBB5}" dt="2024-04-01T02:31:25.697" v="318" actId="21"/>
          <ac:picMkLst>
            <pc:docMk/>
            <pc:sldMk cId="3267629247" sldId="279"/>
            <ac:picMk id="145" creationId="{53F4B9AB-C0D9-B2AA-1885-09037D2BD79E}"/>
          </ac:picMkLst>
        </pc:picChg>
        <pc:picChg chg="add mod">
          <ac:chgData name="Daichi AMAGATA" userId="a29539510ef25d15" providerId="LiveId" clId="{2D408496-9572-46DD-A858-EBAC9A8BCBB5}" dt="2024-04-01T02:31:25.016" v="317"/>
          <ac:picMkLst>
            <pc:docMk/>
            <pc:sldMk cId="3267629247" sldId="279"/>
            <ac:picMk id="146" creationId="{5208951E-870E-6BB4-FF82-03F8CFC205F0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151" creationId="{20AF7434-36A3-867F-6C64-BD670589A338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152" creationId="{4618ADC5-A270-DC3B-0DEE-229AAB1AB834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153" creationId="{3DB7F28D-579C-6B5D-55B9-F0813CCEC702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163" creationId="{C399F45E-F5D9-0091-AE0C-0D13087EA7B0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164" creationId="{D0BA6F08-3C64-74A6-C0E5-A07274D47A5D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165" creationId="{1903F99D-64E4-CA8D-CA88-3280B71DE742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166" creationId="{A62E06CB-1FDB-7365-F656-BE338C821FB2}"/>
          </ac:picMkLst>
        </pc:picChg>
        <pc:picChg chg="mod">
          <ac:chgData name="Daichi AMAGATA" userId="a29539510ef25d15" providerId="LiveId" clId="{2D408496-9572-46DD-A858-EBAC9A8BCBB5}" dt="2024-04-05T00:17:52.317" v="13397" actId="1076"/>
          <ac:picMkLst>
            <pc:docMk/>
            <pc:sldMk cId="3267629247" sldId="279"/>
            <ac:picMk id="169" creationId="{D572BDA0-1A77-0F5A-6612-E4095B50FABD}"/>
          </ac:picMkLst>
        </pc:picChg>
        <pc:picChg chg="del">
          <ac:chgData name="Daichi AMAGATA" userId="a29539510ef25d15" providerId="LiveId" clId="{2D408496-9572-46DD-A858-EBAC9A8BCBB5}" dt="2024-04-01T02:29:17.704" v="208" actId="478"/>
          <ac:picMkLst>
            <pc:docMk/>
            <pc:sldMk cId="3267629247" sldId="279"/>
            <ac:picMk id="1026" creationId="{1C68AC1A-7796-5F5F-C480-1DE2969A0637}"/>
          </ac:picMkLst>
        </pc:picChg>
        <pc:picChg chg="del">
          <ac:chgData name="Daichi AMAGATA" userId="a29539510ef25d15" providerId="LiveId" clId="{2D408496-9572-46DD-A858-EBAC9A8BCBB5}" dt="2024-04-01T02:29:17.704" v="208" actId="478"/>
          <ac:picMkLst>
            <pc:docMk/>
            <pc:sldMk cId="3267629247" sldId="279"/>
            <ac:picMk id="1028" creationId="{591CCCB8-6D2B-8A81-1549-87BD979D843A}"/>
          </ac:picMkLst>
        </pc:picChg>
      </pc:sldChg>
      <pc:sldChg chg="add del">
        <pc:chgData name="Daichi AMAGATA" userId="a29539510ef25d15" providerId="LiveId" clId="{2D408496-9572-46DD-A858-EBAC9A8BCBB5}" dt="2024-04-01T02:28:48.969" v="203" actId="47"/>
        <pc:sldMkLst>
          <pc:docMk/>
          <pc:sldMk cId="3558569909" sldId="279"/>
        </pc:sldMkLst>
      </pc:sldChg>
      <pc:sldChg chg="add del">
        <pc:chgData name="Daichi AMAGATA" userId="a29539510ef25d15" providerId="LiveId" clId="{2D408496-9572-46DD-A858-EBAC9A8BCBB5}" dt="2024-04-01T02:28:49.439" v="204" actId="47"/>
        <pc:sldMkLst>
          <pc:docMk/>
          <pc:sldMk cId="318537020" sldId="280"/>
        </pc:sldMkLst>
      </pc:sldChg>
      <pc:sldChg chg="addSp delSp modSp add mod delAnim modAnim modNotesTx">
        <pc:chgData name="Daichi AMAGATA" userId="a29539510ef25d15" providerId="LiveId" clId="{2D408496-9572-46DD-A858-EBAC9A8BCBB5}" dt="2024-04-05T04:42:53.810" v="13403" actId="1076"/>
        <pc:sldMkLst>
          <pc:docMk/>
          <pc:sldMk cId="1906208553" sldId="280"/>
        </pc:sldMkLst>
        <pc:spChg chg="mod">
          <ac:chgData name="Daichi AMAGATA" userId="a29539510ef25d15" providerId="LiveId" clId="{2D408496-9572-46DD-A858-EBAC9A8BCBB5}" dt="2024-04-01T03:05:09.086" v="1412" actId="207"/>
          <ac:spMkLst>
            <pc:docMk/>
            <pc:sldMk cId="1906208553" sldId="280"/>
            <ac:spMk id="2" creationId="{562A2DB3-148F-5705-76F5-FA71638C537B}"/>
          </ac:spMkLst>
        </pc:spChg>
        <pc:spChg chg="mod">
          <ac:chgData name="Daichi AMAGATA" userId="a29539510ef25d15" providerId="LiveId" clId="{2D408496-9572-46DD-A858-EBAC9A8BCBB5}" dt="2024-04-02T07:16:39.116" v="10050" actId="404"/>
          <ac:spMkLst>
            <pc:docMk/>
            <pc:sldMk cId="1906208553" sldId="280"/>
            <ac:spMk id="6" creationId="{9C4EFB1F-1B61-D8C5-4ED1-708DC6ACCC33}"/>
          </ac:spMkLst>
        </pc:spChg>
        <pc:spChg chg="add mod">
          <ac:chgData name="Daichi AMAGATA" userId="a29539510ef25d15" providerId="LiveId" clId="{2D408496-9572-46DD-A858-EBAC9A8BCBB5}" dt="2024-04-05T04:38:34.129" v="13401" actId="1076"/>
          <ac:spMkLst>
            <pc:docMk/>
            <pc:sldMk cId="1906208553" sldId="280"/>
            <ac:spMk id="44" creationId="{4C92DC68-2777-86FF-FD26-0005B0FB3467}"/>
          </ac:spMkLst>
        </pc:spChg>
        <pc:spChg chg="add mod">
          <ac:chgData name="Daichi AMAGATA" userId="a29539510ef25d15" providerId="LiveId" clId="{2D408496-9572-46DD-A858-EBAC9A8BCBB5}" dt="2024-04-01T02:44:13.905" v="852" actId="1076"/>
          <ac:spMkLst>
            <pc:docMk/>
            <pc:sldMk cId="1906208553" sldId="280"/>
            <ac:spMk id="45" creationId="{70B88F8D-97EE-A9EE-25CD-F52C1BF4108E}"/>
          </ac:spMkLst>
        </pc:spChg>
        <pc:spChg chg="add mod">
          <ac:chgData name="Daichi AMAGATA" userId="a29539510ef25d15" providerId="LiveId" clId="{2D408496-9572-46DD-A858-EBAC9A8BCBB5}" dt="2024-04-01T02:42:15.111" v="747" actId="20577"/>
          <ac:spMkLst>
            <pc:docMk/>
            <pc:sldMk cId="1906208553" sldId="280"/>
            <ac:spMk id="46" creationId="{C686ACC2-B424-D1DE-2777-29B827FBD9F8}"/>
          </ac:spMkLst>
        </pc:spChg>
        <pc:spChg chg="add mod">
          <ac:chgData name="Daichi AMAGATA" userId="a29539510ef25d15" providerId="LiveId" clId="{2D408496-9572-46DD-A858-EBAC9A8BCBB5}" dt="2024-04-05T04:42:53.810" v="13403" actId="1076"/>
          <ac:spMkLst>
            <pc:docMk/>
            <pc:sldMk cId="1906208553" sldId="280"/>
            <ac:spMk id="59" creationId="{E685931A-5166-637C-1136-CAD96DB09382}"/>
          </ac:spMkLst>
        </pc:spChg>
        <pc:spChg chg="del">
          <ac:chgData name="Daichi AMAGATA" userId="a29539510ef25d15" providerId="LiveId" clId="{2D408496-9572-46DD-A858-EBAC9A8BCBB5}" dt="2024-04-01T02:38:53.781" v="652" actId="478"/>
          <ac:spMkLst>
            <pc:docMk/>
            <pc:sldMk cId="1906208553" sldId="280"/>
            <ac:spMk id="135" creationId="{546B5B24-F9A1-2EF8-1F2F-2E9187BB9E87}"/>
          </ac:spMkLst>
        </pc:spChg>
        <pc:spChg chg="del">
          <ac:chgData name="Daichi AMAGATA" userId="a29539510ef25d15" providerId="LiveId" clId="{2D408496-9572-46DD-A858-EBAC9A8BCBB5}" dt="2024-04-01T02:38:53.781" v="652" actId="478"/>
          <ac:spMkLst>
            <pc:docMk/>
            <pc:sldMk cId="1906208553" sldId="280"/>
            <ac:spMk id="136" creationId="{CF67CF48-2F6E-6C44-7246-74267DF952BA}"/>
          </ac:spMkLst>
        </pc:spChg>
        <pc:spChg chg="del">
          <ac:chgData name="Daichi AMAGATA" userId="a29539510ef25d15" providerId="LiveId" clId="{2D408496-9572-46DD-A858-EBAC9A8BCBB5}" dt="2024-04-01T02:38:53.781" v="652" actId="478"/>
          <ac:spMkLst>
            <pc:docMk/>
            <pc:sldMk cId="1906208553" sldId="280"/>
            <ac:spMk id="137" creationId="{A98CD9E8-44BD-0CB7-4253-1B7571F5DDFB}"/>
          </ac:spMkLst>
        </pc:spChg>
        <pc:spChg chg="del">
          <ac:chgData name="Daichi AMAGATA" userId="a29539510ef25d15" providerId="LiveId" clId="{2D408496-9572-46DD-A858-EBAC9A8BCBB5}" dt="2024-04-01T02:38:53.781" v="652" actId="478"/>
          <ac:spMkLst>
            <pc:docMk/>
            <pc:sldMk cId="1906208553" sldId="280"/>
            <ac:spMk id="138" creationId="{83BF0578-E6C0-D6FB-9256-E44326C1DC22}"/>
          </ac:spMkLst>
        </pc:spChg>
        <pc:spChg chg="del">
          <ac:chgData name="Daichi AMAGATA" userId="a29539510ef25d15" providerId="LiveId" clId="{2D408496-9572-46DD-A858-EBAC9A8BCBB5}" dt="2024-04-01T02:38:53.781" v="652" actId="478"/>
          <ac:spMkLst>
            <pc:docMk/>
            <pc:sldMk cId="1906208553" sldId="280"/>
            <ac:spMk id="141" creationId="{BDB233AB-1DA3-8A8A-2E1B-39711B791EC1}"/>
          </ac:spMkLst>
        </pc:spChg>
        <pc:spChg chg="del">
          <ac:chgData name="Daichi AMAGATA" userId="a29539510ef25d15" providerId="LiveId" clId="{2D408496-9572-46DD-A858-EBAC9A8BCBB5}" dt="2024-04-01T02:38:53.781" v="652" actId="478"/>
          <ac:spMkLst>
            <pc:docMk/>
            <pc:sldMk cId="1906208553" sldId="280"/>
            <ac:spMk id="142" creationId="{86D9331C-059B-CCBF-951F-451C48977CF0}"/>
          </ac:spMkLst>
        </pc:spChg>
        <pc:spChg chg="del">
          <ac:chgData name="Daichi AMAGATA" userId="a29539510ef25d15" providerId="LiveId" clId="{2D408496-9572-46DD-A858-EBAC9A8BCBB5}" dt="2024-04-01T02:38:57.087" v="653" actId="478"/>
          <ac:spMkLst>
            <pc:docMk/>
            <pc:sldMk cId="1906208553" sldId="280"/>
            <ac:spMk id="147" creationId="{8FEE74C7-4FBB-1657-842E-8F24CB9D0B18}"/>
          </ac:spMkLst>
        </pc:spChg>
        <pc:spChg chg="del">
          <ac:chgData name="Daichi AMAGATA" userId="a29539510ef25d15" providerId="LiveId" clId="{2D408496-9572-46DD-A858-EBAC9A8BCBB5}" dt="2024-04-01T02:38:53.781" v="652" actId="478"/>
          <ac:spMkLst>
            <pc:docMk/>
            <pc:sldMk cId="1906208553" sldId="280"/>
            <ac:spMk id="148" creationId="{5670B5FF-B901-6FD5-749E-12C1AB9DBE26}"/>
          </ac:spMkLst>
        </pc:spChg>
        <pc:spChg chg="del">
          <ac:chgData name="Daichi AMAGATA" userId="a29539510ef25d15" providerId="LiveId" clId="{2D408496-9572-46DD-A858-EBAC9A8BCBB5}" dt="2024-04-01T02:38:53.781" v="652" actId="478"/>
          <ac:spMkLst>
            <pc:docMk/>
            <pc:sldMk cId="1906208553" sldId="280"/>
            <ac:spMk id="149" creationId="{A00B8DB5-CE93-CE24-E833-E2589B3C923C}"/>
          </ac:spMkLst>
        </pc:spChg>
        <pc:spChg chg="mod">
          <ac:chgData name="Daichi AMAGATA" userId="a29539510ef25d15" providerId="LiveId" clId="{2D408496-9572-46DD-A858-EBAC9A8BCBB5}" dt="2024-04-01T02:41:00.223" v="703" actId="207"/>
          <ac:spMkLst>
            <pc:docMk/>
            <pc:sldMk cId="1906208553" sldId="280"/>
            <ac:spMk id="175" creationId="{40EC32FD-795D-E333-D72E-166441AECEC5}"/>
          </ac:spMkLst>
        </pc:spChg>
        <pc:grpChg chg="add mod">
          <ac:chgData name="Daichi AMAGATA" userId="a29539510ef25d15" providerId="LiveId" clId="{2D408496-9572-46DD-A858-EBAC9A8BCBB5}" dt="2024-04-01T02:43:07.812" v="847" actId="1038"/>
          <ac:grpSpMkLst>
            <pc:docMk/>
            <pc:sldMk cId="1906208553" sldId="280"/>
            <ac:grpSpMk id="5" creationId="{CB5A790C-D4FB-EA54-FA9A-4DEE712761D9}"/>
          </ac:grpSpMkLst>
        </pc:grp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8" creationId="{C85BD3AC-EC4B-7BA6-B41D-26BE084250AD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9" creationId="{4182A256-1B3F-F53B-E207-FFF14F0A2E1F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10" creationId="{65C40422-4E69-2F1A-3EBC-3B6459F7C763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11" creationId="{8A5947C9-CBC4-5DEC-8C11-8A430B3348AD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12" creationId="{0CFC7451-B33B-CC5E-A6FC-A9F0FE311615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13" creationId="{6BDF8EC9-7DC5-55CF-5BD8-E720C28EF1FF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14" creationId="{FF617A74-A9FD-353A-8CA4-463C541AF1D2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15" creationId="{942FD0E2-D7D5-62BA-1F12-9D346A0FFDCC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16" creationId="{02FFCC4E-6CD0-E3EF-5644-9A303BADD1FD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17" creationId="{371476E4-A8B4-4660-C600-4ADFA50A109D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18" creationId="{F8087926-7528-02B2-01A8-BC315BFBE2EB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20" creationId="{584E1371-04A3-7A52-3016-0A968603EF46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21" creationId="{91A572E6-41FA-2711-F3CB-0FCDE414B15F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22" creationId="{1B7C163B-6806-0BBF-E167-3E77CF5989E5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23" creationId="{917B0F31-2170-AC81-D97D-A1AAFCB55A21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24" creationId="{3B8FB659-9A06-F0E3-6096-BBFE9062FAA3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25" creationId="{73841B56-D46C-958E-5129-58D46ED55C67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26" creationId="{BACDDCC4-4E26-CC95-A772-1FA17426A1FA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27" creationId="{1F46B404-0035-B55F-B071-AF0845B997F0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28" creationId="{C585F51B-BD55-145E-1012-A5CEFB4676EE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29" creationId="{A0CE08E8-4446-2CF6-0DB3-484311D6E409}"/>
          </ac:picMkLst>
        </pc:picChg>
        <pc:picChg chg="mod">
          <ac:chgData name="Daichi AMAGATA" userId="a29539510ef25d15" providerId="LiveId" clId="{2D408496-9572-46DD-A858-EBAC9A8BCBB5}" dt="2024-04-01T02:43:07.812" v="847" actId="1038"/>
          <ac:picMkLst>
            <pc:docMk/>
            <pc:sldMk cId="1906208553" sldId="280"/>
            <ac:picMk id="30" creationId="{DC89F315-D7C8-17A6-00E5-E3A77E8EBE88}"/>
          </ac:picMkLst>
        </pc:picChg>
      </pc:sldChg>
      <pc:sldChg chg="add del">
        <pc:chgData name="Daichi AMAGATA" userId="a29539510ef25d15" providerId="LiveId" clId="{2D408496-9572-46DD-A858-EBAC9A8BCBB5}" dt="2024-04-01T02:28:49.945" v="205" actId="47"/>
        <pc:sldMkLst>
          <pc:docMk/>
          <pc:sldMk cId="911550923" sldId="281"/>
        </pc:sldMkLst>
      </pc:sldChg>
      <pc:sldChg chg="addSp delSp modSp new mod">
        <pc:chgData name="Daichi AMAGATA" userId="a29539510ef25d15" providerId="LiveId" clId="{2D408496-9572-46DD-A858-EBAC9A8BCBB5}" dt="2024-04-05T05:15:49.323" v="13406" actId="20577"/>
        <pc:sldMkLst>
          <pc:docMk/>
          <pc:sldMk cId="2470081814" sldId="281"/>
        </pc:sldMkLst>
        <pc:spChg chg="mod">
          <ac:chgData name="Daichi AMAGATA" userId="a29539510ef25d15" providerId="LiveId" clId="{2D408496-9572-46DD-A858-EBAC9A8BCBB5}" dt="2024-04-01T02:59:28.397" v="1355" actId="20577"/>
          <ac:spMkLst>
            <pc:docMk/>
            <pc:sldMk cId="2470081814" sldId="281"/>
            <ac:spMk id="2" creationId="{A1586987-7A32-AFF2-4842-AF8597DD26DC}"/>
          </ac:spMkLst>
        </pc:spChg>
        <pc:spChg chg="del">
          <ac:chgData name="Daichi AMAGATA" userId="a29539510ef25d15" providerId="LiveId" clId="{2D408496-9572-46DD-A858-EBAC9A8BCBB5}" dt="2024-04-01T02:59:31.369" v="1356" actId="478"/>
          <ac:spMkLst>
            <pc:docMk/>
            <pc:sldMk cId="2470081814" sldId="281"/>
            <ac:spMk id="3" creationId="{3D478287-41EC-6B0F-34AB-46C7E9E74B71}"/>
          </ac:spMkLst>
        </pc:spChg>
        <pc:spChg chg="add mod">
          <ac:chgData name="Daichi AMAGATA" userId="a29539510ef25d15" providerId="LiveId" clId="{2D408496-9572-46DD-A858-EBAC9A8BCBB5}" dt="2024-04-01T03:06:38.905" v="1413"/>
          <ac:spMkLst>
            <pc:docMk/>
            <pc:sldMk cId="2470081814" sldId="281"/>
            <ac:spMk id="5" creationId="{E20A0C89-4DCD-C705-CF8D-2EFCE78EE154}"/>
          </ac:spMkLst>
        </pc:spChg>
        <pc:spChg chg="add mod">
          <ac:chgData name="Daichi AMAGATA" userId="a29539510ef25d15" providerId="LiveId" clId="{2D408496-9572-46DD-A858-EBAC9A8BCBB5}" dt="2024-04-01T06:53:15.131" v="3513" actId="14100"/>
          <ac:spMkLst>
            <pc:docMk/>
            <pc:sldMk cId="2470081814" sldId="281"/>
            <ac:spMk id="6" creationId="{F511D443-79CD-F70C-E25C-FECDCC9EFFAF}"/>
          </ac:spMkLst>
        </pc:spChg>
        <pc:spChg chg="add mod">
          <ac:chgData name="Daichi AMAGATA" userId="a29539510ef25d15" providerId="LiveId" clId="{2D408496-9572-46DD-A858-EBAC9A8BCBB5}" dt="2024-04-01T03:06:45.743" v="1414"/>
          <ac:spMkLst>
            <pc:docMk/>
            <pc:sldMk cId="2470081814" sldId="281"/>
            <ac:spMk id="7" creationId="{C7E114D7-D990-5D69-4809-510E0E7C88F7}"/>
          </ac:spMkLst>
        </pc:spChg>
        <pc:spChg chg="add mod">
          <ac:chgData name="Daichi AMAGATA" userId="a29539510ef25d15" providerId="LiveId" clId="{2D408496-9572-46DD-A858-EBAC9A8BCBB5}" dt="2024-04-01T03:11:47.078" v="1669" actId="14100"/>
          <ac:spMkLst>
            <pc:docMk/>
            <pc:sldMk cId="2470081814" sldId="281"/>
            <ac:spMk id="8" creationId="{1EEEB7E8-4FC5-C679-615A-5D64B125A696}"/>
          </ac:spMkLst>
        </pc:spChg>
        <pc:spChg chg="add mod">
          <ac:chgData name="Daichi AMAGATA" userId="a29539510ef25d15" providerId="LiveId" clId="{2D408496-9572-46DD-A858-EBAC9A8BCBB5}" dt="2024-04-01T06:53:19.353" v="3518" actId="14100"/>
          <ac:spMkLst>
            <pc:docMk/>
            <pc:sldMk cId="2470081814" sldId="281"/>
            <ac:spMk id="9" creationId="{617E8AA7-B6F1-84DD-0362-81EF679D1285}"/>
          </ac:spMkLst>
        </pc:spChg>
        <pc:spChg chg="add mod">
          <ac:chgData name="Daichi AMAGATA" userId="a29539510ef25d15" providerId="LiveId" clId="{2D408496-9572-46DD-A858-EBAC9A8BCBB5}" dt="2024-04-01T03:11:40.257" v="1657" actId="1036"/>
          <ac:spMkLst>
            <pc:docMk/>
            <pc:sldMk cId="2470081814" sldId="281"/>
            <ac:spMk id="10" creationId="{A4D0C0DA-0E6A-D1D4-CC35-A8C911D1B6A5}"/>
          </ac:spMkLst>
        </pc:spChg>
        <pc:spChg chg="add mod">
          <ac:chgData name="Daichi AMAGATA" userId="a29539510ef25d15" providerId="LiveId" clId="{2D408496-9572-46DD-A858-EBAC9A8BCBB5}" dt="2024-04-01T03:14:20.372" v="1737" actId="14100"/>
          <ac:spMkLst>
            <pc:docMk/>
            <pc:sldMk cId="2470081814" sldId="281"/>
            <ac:spMk id="11" creationId="{75FA96C5-06FE-FB58-3EDF-ACF22DD0764A}"/>
          </ac:spMkLst>
        </pc:spChg>
        <pc:spChg chg="add mod">
          <ac:chgData name="Daichi AMAGATA" userId="a29539510ef25d15" providerId="LiveId" clId="{2D408496-9572-46DD-A858-EBAC9A8BCBB5}" dt="2024-04-01T03:12:10.537" v="1684" actId="1076"/>
          <ac:spMkLst>
            <pc:docMk/>
            <pc:sldMk cId="2470081814" sldId="281"/>
            <ac:spMk id="12" creationId="{B805F3F4-1EF7-D972-7107-4E3296963C6F}"/>
          </ac:spMkLst>
        </pc:spChg>
        <pc:spChg chg="add mod">
          <ac:chgData name="Daichi AMAGATA" userId="a29539510ef25d15" providerId="LiveId" clId="{2D408496-9572-46DD-A858-EBAC9A8BCBB5}" dt="2024-04-05T05:15:49.323" v="13406" actId="20577"/>
          <ac:spMkLst>
            <pc:docMk/>
            <pc:sldMk cId="2470081814" sldId="281"/>
            <ac:spMk id="13" creationId="{913D8E49-BF5D-F1F9-430D-35093AC8BBFF}"/>
          </ac:spMkLst>
        </pc:spChg>
      </pc:sldChg>
      <pc:sldChg chg="modSp new del mod">
        <pc:chgData name="Daichi AMAGATA" userId="a29539510ef25d15" providerId="LiveId" clId="{2D408496-9572-46DD-A858-EBAC9A8BCBB5}" dt="2024-04-01T05:09:45.832" v="3259" actId="47"/>
        <pc:sldMkLst>
          <pc:docMk/>
          <pc:sldMk cId="1779573994" sldId="282"/>
        </pc:sldMkLst>
        <pc:spChg chg="mod">
          <ac:chgData name="Daichi AMAGATA" userId="a29539510ef25d15" providerId="LiveId" clId="{2D408496-9572-46DD-A858-EBAC9A8BCBB5}" dt="2024-04-01T02:59:07.159" v="1340" actId="20577"/>
          <ac:spMkLst>
            <pc:docMk/>
            <pc:sldMk cId="1779573994" sldId="282"/>
            <ac:spMk id="2" creationId="{68A9B227-DE9A-2BE8-B517-0F1F1D815A3D}"/>
          </ac:spMkLst>
        </pc:spChg>
      </pc:sldChg>
      <pc:sldChg chg="addSp delSp modSp new mod">
        <pc:chgData name="Daichi AMAGATA" userId="a29539510ef25d15" providerId="LiveId" clId="{2D408496-9572-46DD-A858-EBAC9A8BCBB5}" dt="2024-04-03T02:25:44.641" v="12613" actId="20577"/>
        <pc:sldMkLst>
          <pc:docMk/>
          <pc:sldMk cId="1183992376" sldId="283"/>
        </pc:sldMkLst>
        <pc:spChg chg="mod">
          <ac:chgData name="Daichi AMAGATA" userId="a29539510ef25d15" providerId="LiveId" clId="{2D408496-9572-46DD-A858-EBAC9A8BCBB5}" dt="2024-04-01T11:22:08.617" v="5464" actId="6549"/>
          <ac:spMkLst>
            <pc:docMk/>
            <pc:sldMk cId="1183992376" sldId="283"/>
            <ac:spMk id="2" creationId="{C48CCF50-CEC9-BA39-353A-9DA86FAC7976}"/>
          </ac:spMkLst>
        </pc:spChg>
        <pc:spChg chg="add mod ord">
          <ac:chgData name="Daichi AMAGATA" userId="a29539510ef25d15" providerId="LiveId" clId="{2D408496-9572-46DD-A858-EBAC9A8BCBB5}" dt="2024-04-02T01:39:34.867" v="6533" actId="1036"/>
          <ac:spMkLst>
            <pc:docMk/>
            <pc:sldMk cId="1183992376" sldId="283"/>
            <ac:spMk id="3" creationId="{372CCEB6-875E-612A-038E-5AAD84B2A972}"/>
          </ac:spMkLst>
        </pc:spChg>
        <pc:spChg chg="del">
          <ac:chgData name="Daichi AMAGATA" userId="a29539510ef25d15" providerId="LiveId" clId="{2D408496-9572-46DD-A858-EBAC9A8BCBB5}" dt="2024-04-01T06:56:11.986" v="3559" actId="478"/>
          <ac:spMkLst>
            <pc:docMk/>
            <pc:sldMk cId="1183992376" sldId="283"/>
            <ac:spMk id="3" creationId="{DA67FBA1-3D7C-073E-4B68-F637F7C29003}"/>
          </ac:spMkLst>
        </pc:spChg>
        <pc:spChg chg="add del mod ord">
          <ac:chgData name="Daichi AMAGATA" userId="a29539510ef25d15" providerId="LiveId" clId="{2D408496-9572-46DD-A858-EBAC9A8BCBB5}" dt="2024-04-01T07:04:10.792" v="3679" actId="478"/>
          <ac:spMkLst>
            <pc:docMk/>
            <pc:sldMk cId="1183992376" sldId="283"/>
            <ac:spMk id="5" creationId="{218B9DEE-E629-AB12-477A-0630EA148EB0}"/>
          </ac:spMkLst>
        </pc:spChg>
        <pc:spChg chg="add mod ord">
          <ac:chgData name="Daichi AMAGATA" userId="a29539510ef25d15" providerId="LiveId" clId="{2D408496-9572-46DD-A858-EBAC9A8BCBB5}" dt="2024-04-02T01:39:28.323" v="6523" actId="1036"/>
          <ac:spMkLst>
            <pc:docMk/>
            <pc:sldMk cId="1183992376" sldId="283"/>
            <ac:spMk id="5" creationId="{A6FE9BD8-7DFC-0658-C29C-54BFE0B1505A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8" creationId="{1806DB5A-E285-5C35-EC20-43E38E1D1245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9" creationId="{063D1DAA-A0B7-C1B0-BF02-7782380B9A6F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10" creationId="{7CF21D30-3932-9627-BB57-4330678149BB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12" creationId="{2B5818DB-D7C5-AB54-36C9-CD72841365C9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13" creationId="{79F78F12-5860-30AB-B90F-297FE2C13146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15" creationId="{72F76B8E-A060-0C95-7166-7FCAE3F9B2F5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18" creationId="{889AA51A-8AA4-C566-3FAB-0346B33BDD7F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19" creationId="{64284E40-D050-9956-487F-904ABC56C327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20" creationId="{E6158451-BCA3-C80E-F594-3E8EC9BFA3FE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21" creationId="{378F1CDD-08C8-7C99-1218-E818E011F0BF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22" creationId="{E7B76312-64EA-D40B-1383-04DCE111186F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25" creationId="{AD112A3E-BED9-61BC-70C4-A6EC752C1740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26" creationId="{FED49E90-5C6A-3CEF-4659-327FC749028B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29" creationId="{10DCCE01-2325-557A-E18D-759D718CE112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30" creationId="{2D0D268E-B979-680B-BC8E-32DA39558F17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31" creationId="{F37DD486-185A-2C9E-1345-10E0EC25CF44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32" creationId="{70B86CD4-1EA8-2A0E-25FB-81B32F13589E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34" creationId="{DC0C9FAC-943E-C954-C0DA-6B20BA1EC654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36" creationId="{7051A4FA-6FA8-869A-F375-053AFB542EA0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38" creationId="{31FBFDA8-0261-1376-EE42-C9FE86154C69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40" creationId="{181632F8-5636-F266-4D94-8A4F6E474C44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42" creationId="{AC887BAE-2A3B-985F-80F4-180E62486D8F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44" creationId="{283FF14E-A35B-2F61-952B-A02C56F8BAE9}"/>
          </ac:spMkLst>
        </pc:spChg>
        <pc:spChg chg="add mod or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46" creationId="{8464F71A-D169-3FB6-E888-67920DFD3493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48" creationId="{27A9A752-6CB4-AB11-29EE-D3446F9296D7}"/>
          </ac:spMkLst>
        </pc:spChg>
        <pc:spChg chg="add mod or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50" creationId="{BD721F68-430F-0677-8417-514CAAE323C7}"/>
          </ac:spMkLst>
        </pc:spChg>
        <pc:spChg chg="add mod or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52" creationId="{F5E2693A-CB9C-463D-6272-47386A66C90F}"/>
          </ac:spMkLst>
        </pc:spChg>
        <pc:spChg chg="add mod or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54" creationId="{65CABFEA-244A-7959-CAF3-50A9E17CD096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56" creationId="{3D988CCC-F38E-2E2E-E58B-032313140358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58" creationId="{309A4298-49E5-DABC-E7D0-FD36AB86C887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60" creationId="{ED76892B-6F74-74C7-F91C-1D6F634E6B15}"/>
          </ac:spMkLst>
        </pc:spChg>
        <pc:spChg chg="add mod or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62" creationId="{742EFAF5-45A5-1391-E67C-BCDFADDDAFE5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63" creationId="{85FD56E6-B9F2-4DB7-D00B-6CC33A3C0711}"/>
          </ac:spMkLst>
        </pc:spChg>
        <pc:spChg chg="add del mod">
          <ac:chgData name="Daichi AMAGATA" userId="a29539510ef25d15" providerId="LiveId" clId="{2D408496-9572-46DD-A858-EBAC9A8BCBB5}" dt="2024-04-01T07:04:09.084" v="3678" actId="478"/>
          <ac:spMkLst>
            <pc:docMk/>
            <pc:sldMk cId="1183992376" sldId="283"/>
            <ac:spMk id="64" creationId="{077EF84F-B7F6-672C-4363-24949E4FE762}"/>
          </ac:spMkLst>
        </pc:spChg>
        <pc:spChg chg="add del mod">
          <ac:chgData name="Daichi AMAGATA" userId="a29539510ef25d15" providerId="LiveId" clId="{2D408496-9572-46DD-A858-EBAC9A8BCBB5}" dt="2024-04-01T07:03:31.948" v="3669" actId="478"/>
          <ac:spMkLst>
            <pc:docMk/>
            <pc:sldMk cId="1183992376" sldId="283"/>
            <ac:spMk id="65" creationId="{99C7286C-99A3-105D-B754-0FBD9C3130EF}"/>
          </ac:spMkLst>
        </pc:spChg>
        <pc:spChg chg="add del">
          <ac:chgData name="Daichi AMAGATA" userId="a29539510ef25d15" providerId="LiveId" clId="{2D408496-9572-46DD-A858-EBAC9A8BCBB5}" dt="2024-04-01T07:05:45.031" v="3715" actId="11529"/>
          <ac:spMkLst>
            <pc:docMk/>
            <pc:sldMk cId="1183992376" sldId="283"/>
            <ac:spMk id="66" creationId="{98CFAAFC-BABF-3324-AD5A-AA2156C50684}"/>
          </ac:spMkLst>
        </pc:spChg>
        <pc:spChg chg="add mod or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67" creationId="{06696A41-FC22-31CC-4AE2-B5C36308148D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71" creationId="{C547D419-8A82-2E2A-91C9-A675AEC4B387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72" creationId="{801D74C2-CBF2-DFA0-1137-60C96AB4B038}"/>
          </ac:spMkLst>
        </pc:spChg>
        <pc:spChg chg="add mod">
          <ac:chgData name="Daichi AMAGATA" userId="a29539510ef25d15" providerId="LiveId" clId="{2D408496-9572-46DD-A858-EBAC9A8BCBB5}" dt="2024-04-03T02:25:44.641" v="12613" actId="20577"/>
          <ac:spMkLst>
            <pc:docMk/>
            <pc:sldMk cId="1183992376" sldId="283"/>
            <ac:spMk id="73" creationId="{9CA2B556-C738-18B5-1FD4-FE8DA8D4729E}"/>
          </ac:spMkLst>
        </pc:spChg>
        <pc:spChg chg="add mod">
          <ac:chgData name="Daichi AMAGATA" userId="a29539510ef25d15" providerId="LiveId" clId="{2D408496-9572-46DD-A858-EBAC9A8BCBB5}" dt="2024-04-03T01:26:04.164" v="11626" actId="207"/>
          <ac:spMkLst>
            <pc:docMk/>
            <pc:sldMk cId="1183992376" sldId="283"/>
            <ac:spMk id="76" creationId="{E97D9CC1-AD63-39A6-11D1-0E7DF81D8F2A}"/>
          </ac:spMkLst>
        </pc:spChg>
        <pc:spChg chg="add mod">
          <ac:chgData name="Daichi AMAGATA" userId="a29539510ef25d15" providerId="LiveId" clId="{2D408496-9572-46DD-A858-EBAC9A8BCBB5}" dt="2024-04-02T01:42:32.963" v="6606" actId="1035"/>
          <ac:spMkLst>
            <pc:docMk/>
            <pc:sldMk cId="1183992376" sldId="283"/>
            <ac:spMk id="78" creationId="{4D3275F7-3C9A-FD45-C344-3BB4688B0283}"/>
          </ac:spMkLst>
        </pc:sp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6" creationId="{2542A324-535C-366A-FEA2-94FD5067229F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7" creationId="{6F9A67DC-B00D-D763-347B-74412D4B0F40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11" creationId="{AD450518-315F-F691-BAE7-500ADCF2828D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14" creationId="{ABCD76E7-5FAE-331C-A94F-8FBF1097C38C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16" creationId="{DFE06E36-1914-37B7-D11F-33C4391A1BBF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17" creationId="{347FA2E7-BCCE-EC32-22F6-AE5B17D0DA67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23" creationId="{314FC31A-2E76-92FA-FB98-AD484E83FF9E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24" creationId="{AEBC9C59-C9F9-71E5-805F-7F6716462145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27" creationId="{A7AF25C6-AB9F-09C1-EB21-BAC33E817045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28" creationId="{93247E3F-16D5-7944-7808-8D4F7BE1D4BA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33" creationId="{C1276371-30DA-8C27-4262-27FFB4049E12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35" creationId="{550D94C4-66F2-2B73-FA44-A47D451A60F7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37" creationId="{D4313ECD-8519-82E0-05C8-DB1F10B2B516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39" creationId="{DE8957E1-9E9A-9206-0A80-D9BE7DB10E43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41" creationId="{C5F167ED-203A-9441-D68F-64B5EE830C1B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43" creationId="{5EA0B5E6-FFCF-EA3C-B218-E5DADCC1D1BE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45" creationId="{8DF29531-CA20-F8A9-B801-0EFE2A299BCB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47" creationId="{1F829FCC-DE41-BB22-A460-63A948D3DC6F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49" creationId="{D9F0FF7D-21E7-17BF-5CB8-81BF9F5A2570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51" creationId="{19F065F1-A35C-675C-1615-3DA3D7788016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53" creationId="{C3034C51-22BB-9701-E6C0-B9C4E7FE6039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55" creationId="{A38AAC3D-6C07-8313-F09C-08B4A6EC5BD2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57" creationId="{1667FB1E-B1C8-8EBA-5D8A-A08A195AD659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59" creationId="{E468F26E-2D3F-BB56-1357-86BA56D28312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61" creationId="{D80E968C-DE0F-3FA7-7539-89C5BBADA4AB}"/>
          </ac:cxnSpMkLst>
        </pc:cxnChg>
        <pc:cxnChg chg="add mod">
          <ac:chgData name="Daichi AMAGATA" userId="a29539510ef25d15" providerId="LiveId" clId="{2D408496-9572-46DD-A858-EBAC9A8BCBB5}" dt="2024-04-03T01:44:04.574" v="11667" actId="1076"/>
          <ac:cxnSpMkLst>
            <pc:docMk/>
            <pc:sldMk cId="1183992376" sldId="283"/>
            <ac:cxnSpMk id="65" creationId="{D472BD29-83AA-6DF7-84BE-36C8FDF8AE9A}"/>
          </ac:cxnSpMkLst>
        </pc:cxnChg>
        <pc:cxnChg chg="add mod">
          <ac:chgData name="Daichi AMAGATA" userId="a29539510ef25d15" providerId="LiveId" clId="{2D408496-9572-46DD-A858-EBAC9A8BCBB5}" dt="2024-04-03T01:27:19.371" v="11648" actId="14100"/>
          <ac:cxnSpMkLst>
            <pc:docMk/>
            <pc:sldMk cId="1183992376" sldId="283"/>
            <ac:cxnSpMk id="66" creationId="{7743B10F-0636-1405-33D4-B772E1BC093F}"/>
          </ac:cxnSpMkLst>
        </pc:cxnChg>
        <pc:cxnChg chg="add mod ord">
          <ac:chgData name="Daichi AMAGATA" userId="a29539510ef25d15" providerId="LiveId" clId="{2D408496-9572-46DD-A858-EBAC9A8BCBB5}" dt="2024-04-03T01:08:16.826" v="11446" actId="1038"/>
          <ac:cxnSpMkLst>
            <pc:docMk/>
            <pc:sldMk cId="1183992376" sldId="283"/>
            <ac:cxnSpMk id="69" creationId="{F1D765B7-85FF-A26A-270B-E6A4C98B082D}"/>
          </ac:cxnSpMkLst>
        </pc:cxnChg>
        <pc:cxnChg chg="add mod ord">
          <ac:chgData name="Daichi AMAGATA" userId="a29539510ef25d15" providerId="LiveId" clId="{2D408496-9572-46DD-A858-EBAC9A8BCBB5}" dt="2024-04-03T01:08:06.346" v="11445" actId="1038"/>
          <ac:cxnSpMkLst>
            <pc:docMk/>
            <pc:sldMk cId="1183992376" sldId="283"/>
            <ac:cxnSpMk id="70" creationId="{9330F85B-4E22-F5C5-AFBD-8FE19B75B446}"/>
          </ac:cxnSpMkLst>
        </pc:cxnChg>
        <pc:cxnChg chg="add del mod">
          <ac:chgData name="Daichi AMAGATA" userId="a29539510ef25d15" providerId="LiveId" clId="{2D408496-9572-46DD-A858-EBAC9A8BCBB5}" dt="2024-04-03T01:26:51.611" v="11640" actId="478"/>
          <ac:cxnSpMkLst>
            <pc:docMk/>
            <pc:sldMk cId="1183992376" sldId="283"/>
            <ac:cxnSpMk id="74" creationId="{AE659BD6-6C71-057C-2AF0-EA74EA5D1585}"/>
          </ac:cxnSpMkLst>
        </pc:cxnChg>
        <pc:cxnChg chg="add mod">
          <ac:chgData name="Daichi AMAGATA" userId="a29539510ef25d15" providerId="LiveId" clId="{2D408496-9572-46DD-A858-EBAC9A8BCBB5}" dt="2024-04-03T01:26:10.199" v="11627" actId="208"/>
          <ac:cxnSpMkLst>
            <pc:docMk/>
            <pc:sldMk cId="1183992376" sldId="283"/>
            <ac:cxnSpMk id="75" creationId="{8C6BC4C4-FE0E-7329-0131-53CD5E1D44DB}"/>
          </ac:cxnSpMkLst>
        </pc:cxnChg>
        <pc:cxnChg chg="add mod">
          <ac:chgData name="Daichi AMAGATA" userId="a29539510ef25d15" providerId="LiveId" clId="{2D408496-9572-46DD-A858-EBAC9A8BCBB5}" dt="2024-04-02T01:42:32.963" v="6606" actId="1035"/>
          <ac:cxnSpMkLst>
            <pc:docMk/>
            <pc:sldMk cId="1183992376" sldId="283"/>
            <ac:cxnSpMk id="77" creationId="{042B62BE-C39A-F8EF-9821-0956DD2E97DE}"/>
          </ac:cxnSpMkLst>
        </pc:cxnChg>
        <pc:cxnChg chg="add del mod">
          <ac:chgData name="Daichi AMAGATA" userId="a29539510ef25d15" providerId="LiveId" clId="{2D408496-9572-46DD-A858-EBAC9A8BCBB5}" dt="2024-04-03T01:27:21.068" v="11649" actId="478"/>
          <ac:cxnSpMkLst>
            <pc:docMk/>
            <pc:sldMk cId="1183992376" sldId="283"/>
            <ac:cxnSpMk id="79" creationId="{E0A4129F-2477-B82B-419B-D8DE1878D680}"/>
          </ac:cxnSpMkLst>
        </pc:cxnChg>
        <pc:cxnChg chg="add mod">
          <ac:chgData name="Daichi AMAGATA" userId="a29539510ef25d15" providerId="LiveId" clId="{2D408496-9572-46DD-A858-EBAC9A8BCBB5}" dt="2024-04-03T01:27:35.564" v="11653" actId="1076"/>
          <ac:cxnSpMkLst>
            <pc:docMk/>
            <pc:sldMk cId="1183992376" sldId="283"/>
            <ac:cxnSpMk id="82" creationId="{B00AF811-3D30-02BF-B105-C8C92E517B12}"/>
          </ac:cxnSpMkLst>
        </pc:cxnChg>
        <pc:cxnChg chg="add mod">
          <ac:chgData name="Daichi AMAGATA" userId="a29539510ef25d15" providerId="LiveId" clId="{2D408496-9572-46DD-A858-EBAC9A8BCBB5}" dt="2024-04-03T01:44:04.574" v="11667" actId="1076"/>
          <ac:cxnSpMkLst>
            <pc:docMk/>
            <pc:sldMk cId="1183992376" sldId="283"/>
            <ac:cxnSpMk id="83" creationId="{B682EBB7-3516-F6E3-A13C-98E91BBA014C}"/>
          </ac:cxnSpMkLst>
        </pc:cxnChg>
        <pc:cxnChg chg="add mod">
          <ac:chgData name="Daichi AMAGATA" userId="a29539510ef25d15" providerId="LiveId" clId="{2D408496-9572-46DD-A858-EBAC9A8BCBB5}" dt="2024-04-03T01:28:31.137" v="11665" actId="1076"/>
          <ac:cxnSpMkLst>
            <pc:docMk/>
            <pc:sldMk cId="1183992376" sldId="283"/>
            <ac:cxnSpMk id="84" creationId="{1F8F3015-DE6D-C71A-E807-5210A19C372A}"/>
          </ac:cxnSpMkLst>
        </pc:cxnChg>
      </pc:sldChg>
      <pc:sldChg chg="addSp delSp modSp new mod">
        <pc:chgData name="Daichi AMAGATA" userId="a29539510ef25d15" providerId="LiveId" clId="{2D408496-9572-46DD-A858-EBAC9A8BCBB5}" dt="2024-04-02T07:41:20.521" v="11434" actId="20577"/>
        <pc:sldMkLst>
          <pc:docMk/>
          <pc:sldMk cId="1277370442" sldId="284"/>
        </pc:sldMkLst>
        <pc:spChg chg="mod">
          <ac:chgData name="Daichi AMAGATA" userId="a29539510ef25d15" providerId="LiveId" clId="{2D408496-9572-46DD-A858-EBAC9A8BCBB5}" dt="2024-04-01T05:06:31.477" v="3143" actId="20577"/>
          <ac:spMkLst>
            <pc:docMk/>
            <pc:sldMk cId="1277370442" sldId="284"/>
            <ac:spMk id="2" creationId="{1DE847F4-FB19-920D-9E80-4D2A814698BF}"/>
          </ac:spMkLst>
        </pc:spChg>
        <pc:spChg chg="del">
          <ac:chgData name="Daichi AMAGATA" userId="a29539510ef25d15" providerId="LiveId" clId="{2D408496-9572-46DD-A858-EBAC9A8BCBB5}" dt="2024-04-01T04:31:16.318" v="1787" actId="478"/>
          <ac:spMkLst>
            <pc:docMk/>
            <pc:sldMk cId="1277370442" sldId="284"/>
            <ac:spMk id="3" creationId="{AE2EBDEC-C726-049D-FB38-6B3224E0C53B}"/>
          </ac:spMkLst>
        </pc:spChg>
        <pc:spChg chg="add mod">
          <ac:chgData name="Daichi AMAGATA" userId="a29539510ef25d15" providerId="LiveId" clId="{2D408496-9572-46DD-A858-EBAC9A8BCBB5}" dt="2024-04-01T04:59:42.855" v="2907" actId="1038"/>
          <ac:spMkLst>
            <pc:docMk/>
            <pc:sldMk cId="1277370442" sldId="284"/>
            <ac:spMk id="11" creationId="{894E5C6A-DD53-B703-64CB-A0F737370130}"/>
          </ac:spMkLst>
        </pc:spChg>
        <pc:spChg chg="add mod">
          <ac:chgData name="Daichi AMAGATA" userId="a29539510ef25d15" providerId="LiveId" clId="{2D408496-9572-46DD-A858-EBAC9A8BCBB5}" dt="2024-04-02T07:41:20.521" v="11434" actId="20577"/>
          <ac:spMkLst>
            <pc:docMk/>
            <pc:sldMk cId="1277370442" sldId="284"/>
            <ac:spMk id="13" creationId="{242DCB24-B127-EE26-4798-411A0349B1D0}"/>
          </ac:spMkLst>
        </pc:spChg>
        <pc:spChg chg="add mod">
          <ac:chgData name="Daichi AMAGATA" userId="a29539510ef25d15" providerId="LiveId" clId="{2D408496-9572-46DD-A858-EBAC9A8BCBB5}" dt="2024-04-01T04:41:08.836" v="2322" actId="1035"/>
          <ac:spMkLst>
            <pc:docMk/>
            <pc:sldMk cId="1277370442" sldId="284"/>
            <ac:spMk id="14" creationId="{8E061BC2-4EAA-974C-1300-A26C35DA10D8}"/>
          </ac:spMkLst>
        </pc:spChg>
        <pc:spChg chg="add mod">
          <ac:chgData name="Daichi AMAGATA" userId="a29539510ef25d15" providerId="LiveId" clId="{2D408496-9572-46DD-A858-EBAC9A8BCBB5}" dt="2024-04-01T04:41:08.836" v="2322" actId="1035"/>
          <ac:spMkLst>
            <pc:docMk/>
            <pc:sldMk cId="1277370442" sldId="284"/>
            <ac:spMk id="15" creationId="{143DB342-71CC-B2BC-0E30-6CE70C4AF42A}"/>
          </ac:spMkLst>
        </pc:spChg>
        <pc:picChg chg="add mod">
          <ac:chgData name="Daichi AMAGATA" userId="a29539510ef25d15" providerId="LiveId" clId="{2D408496-9572-46DD-A858-EBAC9A8BCBB5}" dt="2024-04-01T04:35:49.326" v="2005" actId="1076"/>
          <ac:picMkLst>
            <pc:docMk/>
            <pc:sldMk cId="1277370442" sldId="284"/>
            <ac:picMk id="6" creationId="{E36E3AA4-3F3E-38B4-58B6-F1C3DEEB9B44}"/>
          </ac:picMkLst>
        </pc:picChg>
        <pc:picChg chg="add mod modCrop">
          <ac:chgData name="Daichi AMAGATA" userId="a29539510ef25d15" providerId="LiveId" clId="{2D408496-9572-46DD-A858-EBAC9A8BCBB5}" dt="2024-04-01T04:41:08.836" v="2322" actId="1035"/>
          <ac:picMkLst>
            <pc:docMk/>
            <pc:sldMk cId="1277370442" sldId="284"/>
            <ac:picMk id="8" creationId="{2382C14C-06EF-FAC1-263C-38906FB6586D}"/>
          </ac:picMkLst>
        </pc:picChg>
        <pc:picChg chg="add mod modCrop">
          <ac:chgData name="Daichi AMAGATA" userId="a29539510ef25d15" providerId="LiveId" clId="{2D408496-9572-46DD-A858-EBAC9A8BCBB5}" dt="2024-04-01T04:41:08.836" v="2322" actId="1035"/>
          <ac:picMkLst>
            <pc:docMk/>
            <pc:sldMk cId="1277370442" sldId="284"/>
            <ac:picMk id="9" creationId="{FAE95B42-4EAC-42C4-14D7-81524F76A3F2}"/>
          </ac:picMkLst>
        </pc:picChg>
        <pc:picChg chg="add mod">
          <ac:chgData name="Daichi AMAGATA" userId="a29539510ef25d15" providerId="LiveId" clId="{2D408496-9572-46DD-A858-EBAC9A8BCBB5}" dt="2024-04-01T04:55:57.637" v="2771" actId="14100"/>
          <ac:picMkLst>
            <pc:docMk/>
            <pc:sldMk cId="1277370442" sldId="284"/>
            <ac:picMk id="10" creationId="{B66B798A-9C2C-63C0-10BF-F3AC120F1EA7}"/>
          </ac:picMkLst>
        </pc:picChg>
        <pc:picChg chg="add mod">
          <ac:chgData name="Daichi AMAGATA" userId="a29539510ef25d15" providerId="LiveId" clId="{2D408496-9572-46DD-A858-EBAC9A8BCBB5}" dt="2024-04-01T04:55:57.637" v="2771" actId="14100"/>
          <ac:picMkLst>
            <pc:docMk/>
            <pc:sldMk cId="1277370442" sldId="284"/>
            <ac:picMk id="12" creationId="{7840A636-FEBC-90AB-C5F6-8F13F225AAC9}"/>
          </ac:picMkLst>
        </pc:picChg>
      </pc:sldChg>
      <pc:sldChg chg="addSp delSp modSp add mod">
        <pc:chgData name="Daichi AMAGATA" userId="a29539510ef25d15" providerId="LiveId" clId="{2D408496-9572-46DD-A858-EBAC9A8BCBB5}" dt="2024-04-01T05:06:41.354" v="3148" actId="20577"/>
        <pc:sldMkLst>
          <pc:docMk/>
          <pc:sldMk cId="3640341225" sldId="285"/>
        </pc:sldMkLst>
        <pc:spChg chg="mod">
          <ac:chgData name="Daichi AMAGATA" userId="a29539510ef25d15" providerId="LiveId" clId="{2D408496-9572-46DD-A858-EBAC9A8BCBB5}" dt="2024-04-01T05:06:41.354" v="3148" actId="20577"/>
          <ac:spMkLst>
            <pc:docMk/>
            <pc:sldMk cId="3640341225" sldId="285"/>
            <ac:spMk id="2" creationId="{1DE847F4-FB19-920D-9E80-4D2A814698BF}"/>
          </ac:spMkLst>
        </pc:spChg>
        <pc:spChg chg="del">
          <ac:chgData name="Daichi AMAGATA" userId="a29539510ef25d15" providerId="LiveId" clId="{2D408496-9572-46DD-A858-EBAC9A8BCBB5}" dt="2024-04-01T04:42:26.328" v="2362" actId="478"/>
          <ac:spMkLst>
            <pc:docMk/>
            <pc:sldMk cId="3640341225" sldId="285"/>
            <ac:spMk id="11" creationId="{894E5C6A-DD53-B703-64CB-A0F737370130}"/>
          </ac:spMkLst>
        </pc:spChg>
        <pc:spChg chg="del">
          <ac:chgData name="Daichi AMAGATA" userId="a29539510ef25d15" providerId="LiveId" clId="{2D408496-9572-46DD-A858-EBAC9A8BCBB5}" dt="2024-04-01T04:42:26.328" v="2362" actId="478"/>
          <ac:spMkLst>
            <pc:docMk/>
            <pc:sldMk cId="3640341225" sldId="285"/>
            <ac:spMk id="13" creationId="{242DCB24-B127-EE26-4798-411A0349B1D0}"/>
          </ac:spMkLst>
        </pc:spChg>
        <pc:spChg chg="del">
          <ac:chgData name="Daichi AMAGATA" userId="a29539510ef25d15" providerId="LiveId" clId="{2D408496-9572-46DD-A858-EBAC9A8BCBB5}" dt="2024-04-01T04:42:26.328" v="2362" actId="478"/>
          <ac:spMkLst>
            <pc:docMk/>
            <pc:sldMk cId="3640341225" sldId="285"/>
            <ac:spMk id="14" creationId="{8E061BC2-4EAA-974C-1300-A26C35DA10D8}"/>
          </ac:spMkLst>
        </pc:spChg>
        <pc:spChg chg="del">
          <ac:chgData name="Daichi AMAGATA" userId="a29539510ef25d15" providerId="LiveId" clId="{2D408496-9572-46DD-A858-EBAC9A8BCBB5}" dt="2024-04-01T04:42:26.328" v="2362" actId="478"/>
          <ac:spMkLst>
            <pc:docMk/>
            <pc:sldMk cId="3640341225" sldId="285"/>
            <ac:spMk id="15" creationId="{143DB342-71CC-B2BC-0E30-6CE70C4AF42A}"/>
          </ac:spMkLst>
        </pc:spChg>
        <pc:spChg chg="add mod">
          <ac:chgData name="Daichi AMAGATA" userId="a29539510ef25d15" providerId="LiveId" clId="{2D408496-9572-46DD-A858-EBAC9A8BCBB5}" dt="2024-04-01T04:46:27.516" v="2447" actId="1076"/>
          <ac:spMkLst>
            <pc:docMk/>
            <pc:sldMk cId="3640341225" sldId="285"/>
            <ac:spMk id="21" creationId="{9C1A6D59-083E-9FE7-1E84-DBBF1D13EA7D}"/>
          </ac:spMkLst>
        </pc:spChg>
        <pc:spChg chg="add mod">
          <ac:chgData name="Daichi AMAGATA" userId="a29539510ef25d15" providerId="LiveId" clId="{2D408496-9572-46DD-A858-EBAC9A8BCBB5}" dt="2024-04-01T04:47:48.671" v="2535" actId="1076"/>
          <ac:spMkLst>
            <pc:docMk/>
            <pc:sldMk cId="3640341225" sldId="285"/>
            <ac:spMk id="22" creationId="{E3B46F91-40AB-1B92-3506-5446235F9709}"/>
          </ac:spMkLst>
        </pc:spChg>
        <pc:spChg chg="add mod">
          <ac:chgData name="Daichi AMAGATA" userId="a29539510ef25d15" providerId="LiveId" clId="{2D408496-9572-46DD-A858-EBAC9A8BCBB5}" dt="2024-04-01T05:00:31.352" v="2979" actId="14100"/>
          <ac:spMkLst>
            <pc:docMk/>
            <pc:sldMk cId="3640341225" sldId="285"/>
            <ac:spMk id="24" creationId="{3CF09741-4E35-79DD-B07C-6C237E627DF7}"/>
          </ac:spMkLst>
        </pc:spChg>
        <pc:spChg chg="add mod">
          <ac:chgData name="Daichi AMAGATA" userId="a29539510ef25d15" providerId="LiveId" clId="{2D408496-9572-46DD-A858-EBAC9A8BCBB5}" dt="2024-04-01T05:00:25.727" v="2959" actId="14100"/>
          <ac:spMkLst>
            <pc:docMk/>
            <pc:sldMk cId="3640341225" sldId="285"/>
            <ac:spMk id="26" creationId="{0131C630-E9D6-8ACB-3785-F0C47BEADCDC}"/>
          </ac:spMkLst>
        </pc:spChg>
        <pc:picChg chg="add del mod">
          <ac:chgData name="Daichi AMAGATA" userId="a29539510ef25d15" providerId="LiveId" clId="{2D408496-9572-46DD-A858-EBAC9A8BCBB5}" dt="2024-04-01T04:44:15.213" v="2383" actId="478"/>
          <ac:picMkLst>
            <pc:docMk/>
            <pc:sldMk cId="3640341225" sldId="285"/>
            <ac:picMk id="5" creationId="{FA3DFDFD-F358-83E2-8551-260C7FCC8FF8}"/>
          </ac:picMkLst>
        </pc:picChg>
        <pc:picChg chg="del">
          <ac:chgData name="Daichi AMAGATA" userId="a29539510ef25d15" providerId="LiveId" clId="{2D408496-9572-46DD-A858-EBAC9A8BCBB5}" dt="2024-04-01T04:42:26.328" v="2362" actId="478"/>
          <ac:picMkLst>
            <pc:docMk/>
            <pc:sldMk cId="3640341225" sldId="285"/>
            <ac:picMk id="6" creationId="{E36E3AA4-3F3E-38B4-58B6-F1C3DEEB9B44}"/>
          </ac:picMkLst>
        </pc:picChg>
        <pc:picChg chg="del">
          <ac:chgData name="Daichi AMAGATA" userId="a29539510ef25d15" providerId="LiveId" clId="{2D408496-9572-46DD-A858-EBAC9A8BCBB5}" dt="2024-04-01T04:42:26.328" v="2362" actId="478"/>
          <ac:picMkLst>
            <pc:docMk/>
            <pc:sldMk cId="3640341225" sldId="285"/>
            <ac:picMk id="8" creationId="{2382C14C-06EF-FAC1-263C-38906FB6586D}"/>
          </ac:picMkLst>
        </pc:picChg>
        <pc:picChg chg="del">
          <ac:chgData name="Daichi AMAGATA" userId="a29539510ef25d15" providerId="LiveId" clId="{2D408496-9572-46DD-A858-EBAC9A8BCBB5}" dt="2024-04-01T04:42:26.328" v="2362" actId="478"/>
          <ac:picMkLst>
            <pc:docMk/>
            <pc:sldMk cId="3640341225" sldId="285"/>
            <ac:picMk id="9" creationId="{FAE95B42-4EAC-42C4-14D7-81524F76A3F2}"/>
          </ac:picMkLst>
        </pc:picChg>
        <pc:picChg chg="del">
          <ac:chgData name="Daichi AMAGATA" userId="a29539510ef25d15" providerId="LiveId" clId="{2D408496-9572-46DD-A858-EBAC9A8BCBB5}" dt="2024-04-01T04:42:26.328" v="2362" actId="478"/>
          <ac:picMkLst>
            <pc:docMk/>
            <pc:sldMk cId="3640341225" sldId="285"/>
            <ac:picMk id="10" creationId="{B66B798A-9C2C-63C0-10BF-F3AC120F1EA7}"/>
          </ac:picMkLst>
        </pc:picChg>
        <pc:picChg chg="del">
          <ac:chgData name="Daichi AMAGATA" userId="a29539510ef25d15" providerId="LiveId" clId="{2D408496-9572-46DD-A858-EBAC9A8BCBB5}" dt="2024-04-01T04:42:26.328" v="2362" actId="478"/>
          <ac:picMkLst>
            <pc:docMk/>
            <pc:sldMk cId="3640341225" sldId="285"/>
            <ac:picMk id="12" creationId="{7840A636-FEBC-90AB-C5F6-8F13F225AAC9}"/>
          </ac:picMkLst>
        </pc:picChg>
        <pc:picChg chg="add del mod">
          <ac:chgData name="Daichi AMAGATA" userId="a29539510ef25d15" providerId="LiveId" clId="{2D408496-9572-46DD-A858-EBAC9A8BCBB5}" dt="2024-04-01T04:43:54.993" v="2379" actId="478"/>
          <ac:picMkLst>
            <pc:docMk/>
            <pc:sldMk cId="3640341225" sldId="285"/>
            <ac:picMk id="16" creationId="{276358E2-FD1C-4F99-0D8E-8BFFA4206BD6}"/>
          </ac:picMkLst>
        </pc:picChg>
        <pc:picChg chg="add mod">
          <ac:chgData name="Daichi AMAGATA" userId="a29539510ef25d15" providerId="LiveId" clId="{2D408496-9572-46DD-A858-EBAC9A8BCBB5}" dt="2024-04-01T04:47:48.671" v="2535" actId="1076"/>
          <ac:picMkLst>
            <pc:docMk/>
            <pc:sldMk cId="3640341225" sldId="285"/>
            <ac:picMk id="18" creationId="{25B2037B-54AF-399E-9262-F1A9C0151F00}"/>
          </ac:picMkLst>
        </pc:picChg>
        <pc:picChg chg="add mod">
          <ac:chgData name="Daichi AMAGATA" userId="a29539510ef25d15" providerId="LiveId" clId="{2D408496-9572-46DD-A858-EBAC9A8BCBB5}" dt="2024-04-01T04:46:27.516" v="2447" actId="1076"/>
          <ac:picMkLst>
            <pc:docMk/>
            <pc:sldMk cId="3640341225" sldId="285"/>
            <ac:picMk id="20" creationId="{5AD3636B-869C-4C3F-289D-78A3EA03C176}"/>
          </ac:picMkLst>
        </pc:picChg>
        <pc:picChg chg="add del mod">
          <ac:chgData name="Daichi AMAGATA" userId="a29539510ef25d15" providerId="LiveId" clId="{2D408496-9572-46DD-A858-EBAC9A8BCBB5}" dt="2024-04-01T04:56:04.523" v="2772" actId="478"/>
          <ac:picMkLst>
            <pc:docMk/>
            <pc:sldMk cId="3640341225" sldId="285"/>
            <ac:picMk id="23" creationId="{15B266F1-FC5E-F355-9156-0BD7D7D639F2}"/>
          </ac:picMkLst>
        </pc:picChg>
        <pc:picChg chg="add del mod">
          <ac:chgData name="Daichi AMAGATA" userId="a29539510ef25d15" providerId="LiveId" clId="{2D408496-9572-46DD-A858-EBAC9A8BCBB5}" dt="2024-04-01T04:56:04.523" v="2772" actId="478"/>
          <ac:picMkLst>
            <pc:docMk/>
            <pc:sldMk cId="3640341225" sldId="285"/>
            <ac:picMk id="25" creationId="{2DC66948-93AD-A8F4-4DC9-55467593BD59}"/>
          </ac:picMkLst>
        </pc:picChg>
        <pc:picChg chg="add mod">
          <ac:chgData name="Daichi AMAGATA" userId="a29539510ef25d15" providerId="LiveId" clId="{2D408496-9572-46DD-A858-EBAC9A8BCBB5}" dt="2024-04-01T04:56:04.722" v="2773"/>
          <ac:picMkLst>
            <pc:docMk/>
            <pc:sldMk cId="3640341225" sldId="285"/>
            <ac:picMk id="27" creationId="{9F93E797-C369-9CEF-E184-EE74EFD40F92}"/>
          </ac:picMkLst>
        </pc:picChg>
        <pc:picChg chg="add mod">
          <ac:chgData name="Daichi AMAGATA" userId="a29539510ef25d15" providerId="LiveId" clId="{2D408496-9572-46DD-A858-EBAC9A8BCBB5}" dt="2024-04-01T04:56:04.722" v="2773"/>
          <ac:picMkLst>
            <pc:docMk/>
            <pc:sldMk cId="3640341225" sldId="285"/>
            <ac:picMk id="28" creationId="{90D546CA-B4D4-6266-5E81-EE56ED1C737B}"/>
          </ac:picMkLst>
        </pc:picChg>
      </pc:sldChg>
      <pc:sldChg chg="addSp delSp modSp add mod">
        <pc:chgData name="Daichi AMAGATA" userId="a29539510ef25d15" providerId="LiveId" clId="{2D408496-9572-46DD-A858-EBAC9A8BCBB5}" dt="2024-04-01T05:06:17.367" v="3137" actId="20577"/>
        <pc:sldMkLst>
          <pc:docMk/>
          <pc:sldMk cId="1556953241" sldId="286"/>
        </pc:sldMkLst>
        <pc:spChg chg="mod">
          <ac:chgData name="Daichi AMAGATA" userId="a29539510ef25d15" providerId="LiveId" clId="{2D408496-9572-46DD-A858-EBAC9A8BCBB5}" dt="2024-04-01T05:06:17.367" v="3137" actId="20577"/>
          <ac:spMkLst>
            <pc:docMk/>
            <pc:sldMk cId="1556953241" sldId="286"/>
            <ac:spMk id="2" creationId="{1DE847F4-FB19-920D-9E80-4D2A814698BF}"/>
          </ac:spMkLst>
        </pc:spChg>
        <pc:spChg chg="add mod">
          <ac:chgData name="Daichi AMAGATA" userId="a29539510ef25d15" providerId="LiveId" clId="{2D408496-9572-46DD-A858-EBAC9A8BCBB5}" dt="2024-04-01T05:05:02.717" v="3087" actId="207"/>
          <ac:spMkLst>
            <pc:docMk/>
            <pc:sldMk cId="1556953241" sldId="286"/>
            <ac:spMk id="11" creationId="{C8F802A3-7625-E4B0-96AE-6ADFC9F1C84D}"/>
          </ac:spMkLst>
        </pc:spChg>
        <pc:spChg chg="add mod">
          <ac:chgData name="Daichi AMAGATA" userId="a29539510ef25d15" providerId="LiveId" clId="{2D408496-9572-46DD-A858-EBAC9A8BCBB5}" dt="2024-04-01T05:05:54.395" v="3122" actId="207"/>
          <ac:spMkLst>
            <pc:docMk/>
            <pc:sldMk cId="1556953241" sldId="286"/>
            <ac:spMk id="13" creationId="{8D17B9D0-F623-3BEC-1290-9597C36BBED7}"/>
          </ac:spMkLst>
        </pc:spChg>
        <pc:spChg chg="del">
          <ac:chgData name="Daichi AMAGATA" userId="a29539510ef25d15" providerId="LiveId" clId="{2D408496-9572-46DD-A858-EBAC9A8BCBB5}" dt="2024-04-01T04:51:38.823" v="2713" actId="478"/>
          <ac:spMkLst>
            <pc:docMk/>
            <pc:sldMk cId="1556953241" sldId="286"/>
            <ac:spMk id="21" creationId="{9C1A6D59-083E-9FE7-1E84-DBBF1D13EA7D}"/>
          </ac:spMkLst>
        </pc:spChg>
        <pc:spChg chg="del">
          <ac:chgData name="Daichi AMAGATA" userId="a29539510ef25d15" providerId="LiveId" clId="{2D408496-9572-46DD-A858-EBAC9A8BCBB5}" dt="2024-04-01T04:51:38.823" v="2713" actId="478"/>
          <ac:spMkLst>
            <pc:docMk/>
            <pc:sldMk cId="1556953241" sldId="286"/>
            <ac:spMk id="22" creationId="{E3B46F91-40AB-1B92-3506-5446235F9709}"/>
          </ac:spMkLst>
        </pc:spChg>
        <pc:spChg chg="mod">
          <ac:chgData name="Daichi AMAGATA" userId="a29539510ef25d15" providerId="LiveId" clId="{2D408496-9572-46DD-A858-EBAC9A8BCBB5}" dt="2024-04-01T05:01:54.620" v="3026" actId="1038"/>
          <ac:spMkLst>
            <pc:docMk/>
            <pc:sldMk cId="1556953241" sldId="286"/>
            <ac:spMk id="24" creationId="{3CF09741-4E35-79DD-B07C-6C237E627DF7}"/>
          </ac:spMkLst>
        </pc:spChg>
        <pc:spChg chg="del">
          <ac:chgData name="Daichi AMAGATA" userId="a29539510ef25d15" providerId="LiveId" clId="{2D408496-9572-46DD-A858-EBAC9A8BCBB5}" dt="2024-04-01T05:02:09.005" v="3030" actId="478"/>
          <ac:spMkLst>
            <pc:docMk/>
            <pc:sldMk cId="1556953241" sldId="286"/>
            <ac:spMk id="26" creationId="{0131C630-E9D6-8ACB-3785-F0C47BEADCDC}"/>
          </ac:spMkLst>
        </pc:spChg>
        <pc:picChg chg="add mod">
          <ac:chgData name="Daichi AMAGATA" userId="a29539510ef25d15" providerId="LiveId" clId="{2D408496-9572-46DD-A858-EBAC9A8BCBB5}" dt="2024-04-01T04:54:59.042" v="2754" actId="1076"/>
          <ac:picMkLst>
            <pc:docMk/>
            <pc:sldMk cId="1556953241" sldId="286"/>
            <ac:picMk id="5" creationId="{FCF3836C-4A4E-A70C-576F-9507C3054583}"/>
          </ac:picMkLst>
        </pc:picChg>
        <pc:picChg chg="add mod">
          <ac:chgData name="Daichi AMAGATA" userId="a29539510ef25d15" providerId="LiveId" clId="{2D408496-9572-46DD-A858-EBAC9A8BCBB5}" dt="2024-04-01T05:02:00.834" v="3027" actId="1076"/>
          <ac:picMkLst>
            <pc:docMk/>
            <pc:sldMk cId="1556953241" sldId="286"/>
            <ac:picMk id="7" creationId="{DB8A00E0-F29E-C93C-84BA-70FDFB90D863}"/>
          </ac:picMkLst>
        </pc:picChg>
        <pc:picChg chg="add mod">
          <ac:chgData name="Daichi AMAGATA" userId="a29539510ef25d15" providerId="LiveId" clId="{2D408496-9572-46DD-A858-EBAC9A8BCBB5}" dt="2024-04-01T04:55:11.709" v="2757" actId="1076"/>
          <ac:picMkLst>
            <pc:docMk/>
            <pc:sldMk cId="1556953241" sldId="286"/>
            <ac:picMk id="9" creationId="{A8FDAC0A-64EC-B2D2-C27E-CD9E86100F1E}"/>
          </ac:picMkLst>
        </pc:picChg>
        <pc:picChg chg="add mod">
          <ac:chgData name="Daichi AMAGATA" userId="a29539510ef25d15" providerId="LiveId" clId="{2D408496-9572-46DD-A858-EBAC9A8BCBB5}" dt="2024-04-01T04:56:31.928" v="2778" actId="1076"/>
          <ac:picMkLst>
            <pc:docMk/>
            <pc:sldMk cId="1556953241" sldId="286"/>
            <ac:picMk id="10" creationId="{CD91F13A-0E2D-E8E8-C75A-79AC3B094294}"/>
          </ac:picMkLst>
        </pc:picChg>
        <pc:picChg chg="add mod">
          <ac:chgData name="Daichi AMAGATA" userId="a29539510ef25d15" providerId="LiveId" clId="{2D408496-9572-46DD-A858-EBAC9A8BCBB5}" dt="2024-04-01T05:02:06.663" v="3029" actId="1076"/>
          <ac:picMkLst>
            <pc:docMk/>
            <pc:sldMk cId="1556953241" sldId="286"/>
            <ac:picMk id="12" creationId="{7A3BEDAE-1816-B5D1-9738-7044F30E8FD7}"/>
          </ac:picMkLst>
        </pc:picChg>
        <pc:picChg chg="add mod">
          <ac:chgData name="Daichi AMAGATA" userId="a29539510ef25d15" providerId="LiveId" clId="{2D408496-9572-46DD-A858-EBAC9A8BCBB5}" dt="2024-04-01T05:05:14.683" v="3089" actId="1076"/>
          <ac:picMkLst>
            <pc:docMk/>
            <pc:sldMk cId="1556953241" sldId="286"/>
            <ac:picMk id="14" creationId="{AA1236B5-BCEE-8D37-424C-C1B9582CE70C}"/>
          </ac:picMkLst>
        </pc:picChg>
        <pc:picChg chg="del">
          <ac:chgData name="Daichi AMAGATA" userId="a29539510ef25d15" providerId="LiveId" clId="{2D408496-9572-46DD-A858-EBAC9A8BCBB5}" dt="2024-04-01T04:51:38.823" v="2713" actId="478"/>
          <ac:picMkLst>
            <pc:docMk/>
            <pc:sldMk cId="1556953241" sldId="286"/>
            <ac:picMk id="18" creationId="{25B2037B-54AF-399E-9262-F1A9C0151F00}"/>
          </ac:picMkLst>
        </pc:picChg>
        <pc:picChg chg="del">
          <ac:chgData name="Daichi AMAGATA" userId="a29539510ef25d15" providerId="LiveId" clId="{2D408496-9572-46DD-A858-EBAC9A8BCBB5}" dt="2024-04-01T04:51:38.823" v="2713" actId="478"/>
          <ac:picMkLst>
            <pc:docMk/>
            <pc:sldMk cId="1556953241" sldId="286"/>
            <ac:picMk id="20" creationId="{5AD3636B-869C-4C3F-289D-78A3EA03C176}"/>
          </ac:picMkLst>
        </pc:picChg>
        <pc:picChg chg="del mod">
          <ac:chgData name="Daichi AMAGATA" userId="a29539510ef25d15" providerId="LiveId" clId="{2D408496-9572-46DD-A858-EBAC9A8BCBB5}" dt="2024-04-01T04:56:25.402" v="2776" actId="478"/>
          <ac:picMkLst>
            <pc:docMk/>
            <pc:sldMk cId="1556953241" sldId="286"/>
            <ac:picMk id="23" creationId="{15B266F1-FC5E-F355-9156-0BD7D7D639F2}"/>
          </ac:picMkLst>
        </pc:picChg>
        <pc:picChg chg="del">
          <ac:chgData name="Daichi AMAGATA" userId="a29539510ef25d15" providerId="LiveId" clId="{2D408496-9572-46DD-A858-EBAC9A8BCBB5}" dt="2024-04-01T05:02:09.005" v="3030" actId="478"/>
          <ac:picMkLst>
            <pc:docMk/>
            <pc:sldMk cId="1556953241" sldId="286"/>
            <ac:picMk id="25" creationId="{2DC66948-93AD-A8F4-4DC9-55467593BD59}"/>
          </ac:picMkLst>
        </pc:picChg>
      </pc:sldChg>
      <pc:sldChg chg="modSp add mod">
        <pc:chgData name="Daichi AMAGATA" userId="a29539510ef25d15" providerId="LiveId" clId="{2D408496-9572-46DD-A858-EBAC9A8BCBB5}" dt="2024-04-01T06:53:06.314" v="3507" actId="14100"/>
        <pc:sldMkLst>
          <pc:docMk/>
          <pc:sldMk cId="3772255350" sldId="287"/>
        </pc:sldMkLst>
        <pc:spChg chg="mod">
          <ac:chgData name="Daichi AMAGATA" userId="a29539510ef25d15" providerId="LiveId" clId="{2D408496-9572-46DD-A858-EBAC9A8BCBB5}" dt="2024-04-01T05:07:41.778" v="3156" actId="20577"/>
          <ac:spMkLst>
            <pc:docMk/>
            <pc:sldMk cId="3772255350" sldId="287"/>
            <ac:spMk id="2" creationId="{A1586987-7A32-AFF2-4842-AF8597DD26DC}"/>
          </ac:spMkLst>
        </pc:spChg>
        <pc:spChg chg="mod">
          <ac:chgData name="Daichi AMAGATA" userId="a29539510ef25d15" providerId="LiveId" clId="{2D408496-9572-46DD-A858-EBAC9A8BCBB5}" dt="2024-04-01T06:52:50.476" v="3484" actId="14100"/>
          <ac:spMkLst>
            <pc:docMk/>
            <pc:sldMk cId="3772255350" sldId="287"/>
            <ac:spMk id="6" creationId="{F511D443-79CD-F70C-E25C-FECDCC9EFFAF}"/>
          </ac:spMkLst>
        </pc:spChg>
        <pc:spChg chg="mod">
          <ac:chgData name="Daichi AMAGATA" userId="a29539510ef25d15" providerId="LiveId" clId="{2D408496-9572-46DD-A858-EBAC9A8BCBB5}" dt="2024-04-01T05:09:19.052" v="3258" actId="113"/>
          <ac:spMkLst>
            <pc:docMk/>
            <pc:sldMk cId="3772255350" sldId="287"/>
            <ac:spMk id="7" creationId="{C7E114D7-D990-5D69-4809-510E0E7C88F7}"/>
          </ac:spMkLst>
        </pc:spChg>
        <pc:spChg chg="mod">
          <ac:chgData name="Daichi AMAGATA" userId="a29539510ef25d15" providerId="LiveId" clId="{2D408496-9572-46DD-A858-EBAC9A8BCBB5}" dt="2024-04-01T06:52:55.699" v="3489" actId="14100"/>
          <ac:spMkLst>
            <pc:docMk/>
            <pc:sldMk cId="3772255350" sldId="287"/>
            <ac:spMk id="9" creationId="{617E8AA7-B6F1-84DD-0362-81EF679D1285}"/>
          </ac:spMkLst>
        </pc:spChg>
        <pc:spChg chg="mod">
          <ac:chgData name="Daichi AMAGATA" userId="a29539510ef25d15" providerId="LiveId" clId="{2D408496-9572-46DD-A858-EBAC9A8BCBB5}" dt="2024-04-01T06:53:06.314" v="3507" actId="14100"/>
          <ac:spMkLst>
            <pc:docMk/>
            <pc:sldMk cId="3772255350" sldId="287"/>
            <ac:spMk id="12" creationId="{B805F3F4-1EF7-D972-7107-4E3296963C6F}"/>
          </ac:spMkLst>
        </pc:spChg>
      </pc:sldChg>
      <pc:sldChg chg="add del">
        <pc:chgData name="Daichi AMAGATA" userId="a29539510ef25d15" providerId="LiveId" clId="{2D408496-9572-46DD-A858-EBAC9A8BCBB5}" dt="2024-04-01T04:56:20.642" v="2775"/>
        <pc:sldMkLst>
          <pc:docMk/>
          <pc:sldMk cId="4027596534" sldId="287"/>
        </pc:sldMkLst>
      </pc:sldChg>
      <pc:sldChg chg="addSp delSp modSp add mod">
        <pc:chgData name="Daichi AMAGATA" userId="a29539510ef25d15" providerId="LiveId" clId="{2D408496-9572-46DD-A858-EBAC9A8BCBB5}" dt="2024-04-03T02:40:31.510" v="12909" actId="14100"/>
        <pc:sldMkLst>
          <pc:docMk/>
          <pc:sldMk cId="755955039" sldId="288"/>
        </pc:sldMkLst>
        <pc:spChg chg="mod">
          <ac:chgData name="Daichi AMAGATA" userId="a29539510ef25d15" providerId="LiveId" clId="{2D408496-9572-46DD-A858-EBAC9A8BCBB5}" dt="2024-04-01T05:12:12.895" v="3320" actId="207"/>
          <ac:spMkLst>
            <pc:docMk/>
            <pc:sldMk cId="755955039" sldId="288"/>
            <ac:spMk id="2" creationId="{1DE847F4-FB19-920D-9E80-4D2A814698BF}"/>
          </ac:spMkLst>
        </pc:spChg>
        <pc:spChg chg="add mod">
          <ac:chgData name="Daichi AMAGATA" userId="a29539510ef25d15" providerId="LiveId" clId="{2D408496-9572-46DD-A858-EBAC9A8BCBB5}" dt="2024-04-03T02:40:31.510" v="12909" actId="14100"/>
          <ac:spMkLst>
            <pc:docMk/>
            <pc:sldMk cId="755955039" sldId="288"/>
            <ac:spMk id="3" creationId="{8FB91C38-46F5-332A-3266-5D770D99F5A5}"/>
          </ac:spMkLst>
        </pc:spChg>
        <pc:spChg chg="del">
          <ac:chgData name="Daichi AMAGATA" userId="a29539510ef25d15" providerId="LiveId" clId="{2D408496-9572-46DD-A858-EBAC9A8BCBB5}" dt="2024-04-01T05:16:11.092" v="3335" actId="478"/>
          <ac:spMkLst>
            <pc:docMk/>
            <pc:sldMk cId="755955039" sldId="288"/>
            <ac:spMk id="11" creationId="{C8F802A3-7625-E4B0-96AE-6ADFC9F1C84D}"/>
          </ac:spMkLst>
        </pc:spChg>
        <pc:spChg chg="mod">
          <ac:chgData name="Daichi AMAGATA" userId="a29539510ef25d15" providerId="LiveId" clId="{2D408496-9572-46DD-A858-EBAC9A8BCBB5}" dt="2024-04-01T05:16:54.965" v="3417" actId="20577"/>
          <ac:spMkLst>
            <pc:docMk/>
            <pc:sldMk cId="755955039" sldId="288"/>
            <ac:spMk id="13" creationId="{8D17B9D0-F623-3BEC-1290-9597C36BBED7}"/>
          </ac:spMkLst>
        </pc:spChg>
        <pc:spChg chg="add mod">
          <ac:chgData name="Daichi AMAGATA" userId="a29539510ef25d15" providerId="LiveId" clId="{2D408496-9572-46DD-A858-EBAC9A8BCBB5}" dt="2024-04-01T05:18:39.735" v="3474" actId="20577"/>
          <ac:spMkLst>
            <pc:docMk/>
            <pc:sldMk cId="755955039" sldId="288"/>
            <ac:spMk id="18" creationId="{20F6D374-0041-343F-B774-EB6DB3A6C8A4}"/>
          </ac:spMkLst>
        </pc:spChg>
        <pc:spChg chg="mod">
          <ac:chgData name="Daichi AMAGATA" userId="a29539510ef25d15" providerId="LiveId" clId="{2D408496-9572-46DD-A858-EBAC9A8BCBB5}" dt="2024-04-01T05:16:22.386" v="3348" actId="20577"/>
          <ac:spMkLst>
            <pc:docMk/>
            <pc:sldMk cId="755955039" sldId="288"/>
            <ac:spMk id="24" creationId="{3CF09741-4E35-79DD-B07C-6C237E627DF7}"/>
          </ac:spMkLst>
        </pc:spChg>
        <pc:picChg chg="del">
          <ac:chgData name="Daichi AMAGATA" userId="a29539510ef25d15" providerId="LiveId" clId="{2D408496-9572-46DD-A858-EBAC9A8BCBB5}" dt="2024-04-01T05:12:43.220" v="3321" actId="478"/>
          <ac:picMkLst>
            <pc:docMk/>
            <pc:sldMk cId="755955039" sldId="288"/>
            <ac:picMk id="5" creationId="{FCF3836C-4A4E-A70C-576F-9507C3054583}"/>
          </ac:picMkLst>
        </pc:picChg>
        <pc:picChg chg="add mod">
          <ac:chgData name="Daichi AMAGATA" userId="a29539510ef25d15" providerId="LiveId" clId="{2D408496-9572-46DD-A858-EBAC9A8BCBB5}" dt="2024-04-01T05:13:03.548" v="3325" actId="1076"/>
          <ac:picMkLst>
            <pc:docMk/>
            <pc:sldMk cId="755955039" sldId="288"/>
            <ac:picMk id="6" creationId="{3957A638-68B9-0185-D61E-F09B79160DE3}"/>
          </ac:picMkLst>
        </pc:picChg>
        <pc:picChg chg="del">
          <ac:chgData name="Daichi AMAGATA" userId="a29539510ef25d15" providerId="LiveId" clId="{2D408496-9572-46DD-A858-EBAC9A8BCBB5}" dt="2024-04-01T05:16:07.138" v="3334" actId="478"/>
          <ac:picMkLst>
            <pc:docMk/>
            <pc:sldMk cId="755955039" sldId="288"/>
            <ac:picMk id="7" creationId="{DB8A00E0-F29E-C93C-84BA-70FDFB90D863}"/>
          </ac:picMkLst>
        </pc:picChg>
        <pc:picChg chg="del">
          <ac:chgData name="Daichi AMAGATA" userId="a29539510ef25d15" providerId="LiveId" clId="{2D408496-9572-46DD-A858-EBAC9A8BCBB5}" dt="2024-04-01T05:14:35.443" v="3326" actId="478"/>
          <ac:picMkLst>
            <pc:docMk/>
            <pc:sldMk cId="755955039" sldId="288"/>
            <ac:picMk id="9" creationId="{A8FDAC0A-64EC-B2D2-C27E-CD9E86100F1E}"/>
          </ac:picMkLst>
        </pc:picChg>
        <pc:picChg chg="del">
          <ac:chgData name="Daichi AMAGATA" userId="a29539510ef25d15" providerId="LiveId" clId="{2D408496-9572-46DD-A858-EBAC9A8BCBB5}" dt="2024-04-01T05:16:11.092" v="3335" actId="478"/>
          <ac:picMkLst>
            <pc:docMk/>
            <pc:sldMk cId="755955039" sldId="288"/>
            <ac:picMk id="12" creationId="{7A3BEDAE-1816-B5D1-9738-7044F30E8FD7}"/>
          </ac:picMkLst>
        </pc:picChg>
        <pc:picChg chg="add mod">
          <ac:chgData name="Daichi AMAGATA" userId="a29539510ef25d15" providerId="LiveId" clId="{2D408496-9572-46DD-A858-EBAC9A8BCBB5}" dt="2024-04-01T05:14:49.322" v="3329" actId="1076"/>
          <ac:picMkLst>
            <pc:docMk/>
            <pc:sldMk cId="755955039" sldId="288"/>
            <ac:picMk id="15" creationId="{E915A9F6-3394-9404-CDA1-409C5DAC2C4C}"/>
          </ac:picMkLst>
        </pc:picChg>
        <pc:picChg chg="add mod">
          <ac:chgData name="Daichi AMAGATA" userId="a29539510ef25d15" providerId="LiveId" clId="{2D408496-9572-46DD-A858-EBAC9A8BCBB5}" dt="2024-04-01T05:18:11.960" v="3427" actId="1076"/>
          <ac:picMkLst>
            <pc:docMk/>
            <pc:sldMk cId="755955039" sldId="288"/>
            <ac:picMk id="17" creationId="{0E59BB5C-35E8-6BFB-1640-B3F94F769E47}"/>
          </ac:picMkLst>
        </pc:picChg>
        <pc:picChg chg="add mod">
          <ac:chgData name="Daichi AMAGATA" userId="a29539510ef25d15" providerId="LiveId" clId="{2D408496-9572-46DD-A858-EBAC9A8BCBB5}" dt="2024-04-01T05:18:18.914" v="3428"/>
          <ac:picMkLst>
            <pc:docMk/>
            <pc:sldMk cId="755955039" sldId="288"/>
            <ac:picMk id="19" creationId="{15834FF4-BB72-3D33-2C88-F347A46EBDCF}"/>
          </ac:picMkLst>
        </pc:picChg>
      </pc:sldChg>
      <pc:sldChg chg="addSp delSp modSp new mod">
        <pc:chgData name="Daichi AMAGATA" userId="a29539510ef25d15" providerId="LiveId" clId="{2D408496-9572-46DD-A858-EBAC9A8BCBB5}" dt="2024-04-05T05:26:55.281" v="13407" actId="5736"/>
        <pc:sldMkLst>
          <pc:docMk/>
          <pc:sldMk cId="2307567576" sldId="289"/>
        </pc:sldMkLst>
        <pc:spChg chg="mod">
          <ac:chgData name="Daichi AMAGATA" userId="a29539510ef25d15" providerId="LiveId" clId="{2D408496-9572-46DD-A858-EBAC9A8BCBB5}" dt="2024-04-01T11:22:04.638" v="5451" actId="20577"/>
          <ac:spMkLst>
            <pc:docMk/>
            <pc:sldMk cId="2307567576" sldId="289"/>
            <ac:spMk id="2" creationId="{9CE308A7-8389-BE2C-20CE-61927A59697A}"/>
          </ac:spMkLst>
        </pc:spChg>
        <pc:spChg chg="add mod">
          <ac:chgData name="Daichi AMAGATA" userId="a29539510ef25d15" providerId="LiveId" clId="{2D408496-9572-46DD-A858-EBAC9A8BCBB5}" dt="2024-04-05T05:26:55.281" v="13407" actId="5736"/>
          <ac:spMkLst>
            <pc:docMk/>
            <pc:sldMk cId="2307567576" sldId="289"/>
            <ac:spMk id="3" creationId="{7F883D76-D7EC-E8B2-FE3E-1785F7673B8B}"/>
          </ac:spMkLst>
        </pc:spChg>
        <pc:spChg chg="del">
          <ac:chgData name="Daichi AMAGATA" userId="a29539510ef25d15" providerId="LiveId" clId="{2D408496-9572-46DD-A858-EBAC9A8BCBB5}" dt="2024-04-01T11:07:23.839" v="4749" actId="478"/>
          <ac:spMkLst>
            <pc:docMk/>
            <pc:sldMk cId="2307567576" sldId="289"/>
            <ac:spMk id="3" creationId="{97F1803D-F459-2F47-4A98-5CB2951570B2}"/>
          </ac:spMkLst>
        </pc:spChg>
        <pc:spChg chg="add mod">
          <ac:chgData name="Daichi AMAGATA" userId="a29539510ef25d15" providerId="LiveId" clId="{2D408496-9572-46DD-A858-EBAC9A8BCBB5}" dt="2024-04-03T02:13:35.158" v="12322" actId="1036"/>
          <ac:spMkLst>
            <pc:docMk/>
            <pc:sldMk cId="2307567576" sldId="289"/>
            <ac:spMk id="5" creationId="{9DC0F3B3-2460-097B-39A6-C23C1F2A0594}"/>
          </ac:spMkLst>
        </pc:spChg>
        <pc:spChg chg="add mod">
          <ac:chgData name="Daichi AMAGATA" userId="a29539510ef25d15" providerId="LiveId" clId="{2D408496-9572-46DD-A858-EBAC9A8BCBB5}" dt="2024-04-03T02:13:09.090" v="12316" actId="1076"/>
          <ac:spMkLst>
            <pc:docMk/>
            <pc:sldMk cId="2307567576" sldId="289"/>
            <ac:spMk id="6" creationId="{CB078422-67F3-EF77-8066-0DC065F0AC4F}"/>
          </ac:spMkLst>
        </pc:spChg>
        <pc:spChg chg="add mod">
          <ac:chgData name="Daichi AMAGATA" userId="a29539510ef25d15" providerId="LiveId" clId="{2D408496-9572-46DD-A858-EBAC9A8BCBB5}" dt="2024-04-01T11:12:11.039" v="5013" actId="1036"/>
          <ac:spMkLst>
            <pc:docMk/>
            <pc:sldMk cId="2307567576" sldId="289"/>
            <ac:spMk id="7" creationId="{CE360A67-8B3B-B841-05C1-B1C40A2FEA7E}"/>
          </ac:spMkLst>
        </pc:spChg>
        <pc:spChg chg="add mod">
          <ac:chgData name="Daichi AMAGATA" userId="a29539510ef25d15" providerId="LiveId" clId="{2D408496-9572-46DD-A858-EBAC9A8BCBB5}" dt="2024-04-02T01:23:50.419" v="6173" actId="14100"/>
          <ac:spMkLst>
            <pc:docMk/>
            <pc:sldMk cId="2307567576" sldId="289"/>
            <ac:spMk id="8" creationId="{53CB11B4-7A88-720C-D000-0F0281AF12A0}"/>
          </ac:spMkLst>
        </pc:spChg>
        <pc:spChg chg="add mod ord">
          <ac:chgData name="Daichi AMAGATA" userId="a29539510ef25d15" providerId="LiveId" clId="{2D408496-9572-46DD-A858-EBAC9A8BCBB5}" dt="2024-04-02T01:12:41.237" v="5589" actId="14100"/>
          <ac:spMkLst>
            <pc:docMk/>
            <pc:sldMk cId="2307567576" sldId="289"/>
            <ac:spMk id="10" creationId="{04D365F9-74EC-3B5F-9CF5-1CCF1EE97593}"/>
          </ac:spMkLst>
        </pc:spChg>
        <pc:spChg chg="add mod">
          <ac:chgData name="Daichi AMAGATA" userId="a29539510ef25d15" providerId="LiveId" clId="{2D408496-9572-46DD-A858-EBAC9A8BCBB5}" dt="2024-04-05T05:26:55.281" v="13407" actId="5736"/>
          <ac:spMkLst>
            <pc:docMk/>
            <pc:sldMk cId="2307567576" sldId="289"/>
            <ac:spMk id="11" creationId="{936BCC4C-9F5A-8DE8-753E-F86312D520B5}"/>
          </ac:spMkLst>
        </pc:spChg>
        <pc:spChg chg="add mod">
          <ac:chgData name="Daichi AMAGATA" userId="a29539510ef25d15" providerId="LiveId" clId="{2D408496-9572-46DD-A858-EBAC9A8BCBB5}" dt="2024-04-05T05:26:55.281" v="13407" actId="5736"/>
          <ac:spMkLst>
            <pc:docMk/>
            <pc:sldMk cId="2307567576" sldId="289"/>
            <ac:spMk id="12" creationId="{697BC8FF-18C7-6880-9055-2729726F2238}"/>
          </ac:spMkLst>
        </pc:spChg>
        <pc:spChg chg="add mod">
          <ac:chgData name="Daichi AMAGATA" userId="a29539510ef25d15" providerId="LiveId" clId="{2D408496-9572-46DD-A858-EBAC9A8BCBB5}" dt="2024-04-05T05:26:55.281" v="13407" actId="5736"/>
          <ac:spMkLst>
            <pc:docMk/>
            <pc:sldMk cId="2307567576" sldId="289"/>
            <ac:spMk id="13" creationId="{B5854777-92C2-4C33-E447-57C8D6E0FF49}"/>
          </ac:spMkLst>
        </pc:spChg>
        <pc:spChg chg="add mod">
          <ac:chgData name="Daichi AMAGATA" userId="a29539510ef25d15" providerId="LiveId" clId="{2D408496-9572-46DD-A858-EBAC9A8BCBB5}" dt="2024-04-05T05:26:55.281" v="13407" actId="5736"/>
          <ac:spMkLst>
            <pc:docMk/>
            <pc:sldMk cId="2307567576" sldId="289"/>
            <ac:spMk id="14" creationId="{421AED3E-6FB1-8D78-3F90-845EA9B0C97D}"/>
          </ac:spMkLst>
        </pc:spChg>
        <pc:spChg chg="add mod">
          <ac:chgData name="Daichi AMAGATA" userId="a29539510ef25d15" providerId="LiveId" clId="{2D408496-9572-46DD-A858-EBAC9A8BCBB5}" dt="2024-04-03T02:13:35.158" v="12322" actId="1036"/>
          <ac:spMkLst>
            <pc:docMk/>
            <pc:sldMk cId="2307567576" sldId="289"/>
            <ac:spMk id="16" creationId="{493D5C05-A7D0-F800-AA26-D81F1B28BFEB}"/>
          </ac:spMkLst>
        </pc:spChg>
        <pc:spChg chg="add mod">
          <ac:chgData name="Daichi AMAGATA" userId="a29539510ef25d15" providerId="LiveId" clId="{2D408496-9572-46DD-A858-EBAC9A8BCBB5}" dt="2024-04-05T05:26:55.281" v="13407" actId="5736"/>
          <ac:spMkLst>
            <pc:docMk/>
            <pc:sldMk cId="2307567576" sldId="289"/>
            <ac:spMk id="18" creationId="{A48F2331-C060-1E6F-76E9-5ECBA7F22313}"/>
          </ac:spMkLst>
        </pc:spChg>
        <pc:spChg chg="add mod">
          <ac:chgData name="Daichi AMAGATA" userId="a29539510ef25d15" providerId="LiveId" clId="{2D408496-9572-46DD-A858-EBAC9A8BCBB5}" dt="2024-04-05T05:26:55.281" v="13407" actId="5736"/>
          <ac:spMkLst>
            <pc:docMk/>
            <pc:sldMk cId="2307567576" sldId="289"/>
            <ac:spMk id="21" creationId="{59352B63-3CD5-6BC4-0817-B0B3E6D62E9D}"/>
          </ac:spMkLst>
        </pc:spChg>
        <pc:spChg chg="add mod">
          <ac:chgData name="Daichi AMAGATA" userId="a29539510ef25d15" providerId="LiveId" clId="{2D408496-9572-46DD-A858-EBAC9A8BCBB5}" dt="2024-04-05T05:26:55.281" v="13407" actId="5736"/>
          <ac:spMkLst>
            <pc:docMk/>
            <pc:sldMk cId="2307567576" sldId="289"/>
            <ac:spMk id="26" creationId="{332CE55E-DB82-BF9C-B99B-479E6C13A5ED}"/>
          </ac:spMkLst>
        </pc:spChg>
        <pc:spChg chg="add mod">
          <ac:chgData name="Daichi AMAGATA" userId="a29539510ef25d15" providerId="LiveId" clId="{2D408496-9572-46DD-A858-EBAC9A8BCBB5}" dt="2024-04-05T05:26:55.281" v="13407" actId="5736"/>
          <ac:spMkLst>
            <pc:docMk/>
            <pc:sldMk cId="2307567576" sldId="289"/>
            <ac:spMk id="28" creationId="{4169FE37-2E22-956A-0D51-1A3EFF52BB03}"/>
          </ac:spMkLst>
        </pc:spChg>
        <pc:spChg chg="add mod">
          <ac:chgData name="Daichi AMAGATA" userId="a29539510ef25d15" providerId="LiveId" clId="{2D408496-9572-46DD-A858-EBAC9A8BCBB5}" dt="2024-04-05T05:26:55.281" v="13407" actId="5736"/>
          <ac:spMkLst>
            <pc:docMk/>
            <pc:sldMk cId="2307567576" sldId="289"/>
            <ac:spMk id="30" creationId="{32D23428-7A4B-03C3-A03F-50E5F999AF67}"/>
          </ac:spMkLst>
        </pc:spChg>
        <pc:spChg chg="add mod">
          <ac:chgData name="Daichi AMAGATA" userId="a29539510ef25d15" providerId="LiveId" clId="{2D408496-9572-46DD-A858-EBAC9A8BCBB5}" dt="2024-04-05T05:26:55.281" v="13407" actId="5736"/>
          <ac:spMkLst>
            <pc:docMk/>
            <pc:sldMk cId="2307567576" sldId="289"/>
            <ac:spMk id="32" creationId="{4161C913-ECB6-77FD-0263-AE57AF1E8D19}"/>
          </ac:spMkLst>
        </pc:spChg>
        <pc:spChg chg="add mod">
          <ac:chgData name="Daichi AMAGATA" userId="a29539510ef25d15" providerId="LiveId" clId="{2D408496-9572-46DD-A858-EBAC9A8BCBB5}" dt="2024-04-05T05:26:55.281" v="13407" actId="5736"/>
          <ac:spMkLst>
            <pc:docMk/>
            <pc:sldMk cId="2307567576" sldId="289"/>
            <ac:spMk id="35" creationId="{49AA8C2E-9028-9301-A6D7-6EA57EFFDC0A}"/>
          </ac:spMkLst>
        </pc:spChg>
        <pc:spChg chg="add mod">
          <ac:chgData name="Daichi AMAGATA" userId="a29539510ef25d15" providerId="LiveId" clId="{2D408496-9572-46DD-A858-EBAC9A8BCBB5}" dt="2024-04-05T05:26:55.281" v="13407" actId="5736"/>
          <ac:spMkLst>
            <pc:docMk/>
            <pc:sldMk cId="2307567576" sldId="289"/>
            <ac:spMk id="36" creationId="{F2BF16DA-B52F-971B-1202-0501A9F806DD}"/>
          </ac:spMkLst>
        </pc:spChg>
        <pc:spChg chg="add mod">
          <ac:chgData name="Daichi AMAGATA" userId="a29539510ef25d15" providerId="LiveId" clId="{2D408496-9572-46DD-A858-EBAC9A8BCBB5}" dt="2024-04-05T05:26:55.281" v="13407" actId="5736"/>
          <ac:spMkLst>
            <pc:docMk/>
            <pc:sldMk cId="2307567576" sldId="289"/>
            <ac:spMk id="37" creationId="{E651A5DB-EB03-0FCB-749E-C3024CECD08E}"/>
          </ac:spMkLst>
        </pc:spChg>
        <pc:spChg chg="add mod ord">
          <ac:chgData name="Daichi AMAGATA" userId="a29539510ef25d15" providerId="LiveId" clId="{2D408496-9572-46DD-A858-EBAC9A8BCBB5}" dt="2024-04-03T02:13:35.158" v="12322" actId="1036"/>
          <ac:spMkLst>
            <pc:docMk/>
            <pc:sldMk cId="2307567576" sldId="289"/>
            <ac:spMk id="38" creationId="{C4D77348-77D2-52BA-03E5-AF95136D5AA5}"/>
          </ac:spMkLst>
        </pc:spChg>
        <pc:graphicFrameChg chg="add mod modGraphic">
          <ac:chgData name="Daichi AMAGATA" userId="a29539510ef25d15" providerId="LiveId" clId="{2D408496-9572-46DD-A858-EBAC9A8BCBB5}" dt="2024-04-05T05:26:55.281" v="13407" actId="5736"/>
          <ac:graphicFrameMkLst>
            <pc:docMk/>
            <pc:sldMk cId="2307567576" sldId="289"/>
            <ac:graphicFrameMk id="33" creationId="{0E7C5BBD-B7D5-33CA-66FF-3783306E94B6}"/>
          </ac:graphicFrameMkLst>
        </pc:graphicFrameChg>
        <pc:picChg chg="add mod">
          <ac:chgData name="Daichi AMAGATA" userId="a29539510ef25d15" providerId="LiveId" clId="{2D408496-9572-46DD-A858-EBAC9A8BCBB5}" dt="2024-04-02T01:23:54.970" v="6174" actId="1076"/>
          <ac:picMkLst>
            <pc:docMk/>
            <pc:sldMk cId="2307567576" sldId="289"/>
            <ac:picMk id="9" creationId="{52EE62E4-13D5-765F-5B82-7FDAAFC10FBB}"/>
          </ac:picMkLst>
        </pc:picChg>
        <pc:cxnChg chg="add mod">
          <ac:chgData name="Daichi AMAGATA" userId="a29539510ef25d15" providerId="LiveId" clId="{2D408496-9572-46DD-A858-EBAC9A8BCBB5}" dt="2024-04-05T05:26:55.281" v="13407" actId="5736"/>
          <ac:cxnSpMkLst>
            <pc:docMk/>
            <pc:sldMk cId="2307567576" sldId="289"/>
            <ac:cxnSpMk id="15" creationId="{A26441B6-8D0A-6497-AB91-B00AD179139F}"/>
          </ac:cxnSpMkLst>
        </pc:cxnChg>
        <pc:cxnChg chg="add mod">
          <ac:chgData name="Daichi AMAGATA" userId="a29539510ef25d15" providerId="LiveId" clId="{2D408496-9572-46DD-A858-EBAC9A8BCBB5}" dt="2024-04-05T05:26:55.281" v="13407" actId="5736"/>
          <ac:cxnSpMkLst>
            <pc:docMk/>
            <pc:sldMk cId="2307567576" sldId="289"/>
            <ac:cxnSpMk id="17" creationId="{3637BC90-E2CF-0012-E30B-4F1A8983FBD2}"/>
          </ac:cxnSpMkLst>
        </pc:cxnChg>
        <pc:cxnChg chg="add mod">
          <ac:chgData name="Daichi AMAGATA" userId="a29539510ef25d15" providerId="LiveId" clId="{2D408496-9572-46DD-A858-EBAC9A8BCBB5}" dt="2024-04-05T05:26:55.281" v="13407" actId="5736"/>
          <ac:cxnSpMkLst>
            <pc:docMk/>
            <pc:sldMk cId="2307567576" sldId="289"/>
            <ac:cxnSpMk id="19" creationId="{2E151909-5F2C-08C4-85FA-95F6760080B4}"/>
          </ac:cxnSpMkLst>
        </pc:cxnChg>
        <pc:cxnChg chg="add mod">
          <ac:chgData name="Daichi AMAGATA" userId="a29539510ef25d15" providerId="LiveId" clId="{2D408496-9572-46DD-A858-EBAC9A8BCBB5}" dt="2024-04-05T05:26:55.281" v="13407" actId="5736"/>
          <ac:cxnSpMkLst>
            <pc:docMk/>
            <pc:sldMk cId="2307567576" sldId="289"/>
            <ac:cxnSpMk id="20" creationId="{13688717-2C26-B215-5C95-14FA8900B6DA}"/>
          </ac:cxnSpMkLst>
        </pc:cxnChg>
        <pc:cxnChg chg="add mod">
          <ac:chgData name="Daichi AMAGATA" userId="a29539510ef25d15" providerId="LiveId" clId="{2D408496-9572-46DD-A858-EBAC9A8BCBB5}" dt="2024-04-05T05:26:55.281" v="13407" actId="5736"/>
          <ac:cxnSpMkLst>
            <pc:docMk/>
            <pc:sldMk cId="2307567576" sldId="289"/>
            <ac:cxnSpMk id="22" creationId="{F64B3F3A-1B4C-09FC-0B44-E26B52237262}"/>
          </ac:cxnSpMkLst>
        </pc:cxnChg>
        <pc:cxnChg chg="add mod">
          <ac:chgData name="Daichi AMAGATA" userId="a29539510ef25d15" providerId="LiveId" clId="{2D408496-9572-46DD-A858-EBAC9A8BCBB5}" dt="2024-04-05T05:26:55.281" v="13407" actId="5736"/>
          <ac:cxnSpMkLst>
            <pc:docMk/>
            <pc:sldMk cId="2307567576" sldId="289"/>
            <ac:cxnSpMk id="23" creationId="{52A04F6B-74E9-47FA-98B0-DE9A9A4FF551}"/>
          </ac:cxnSpMkLst>
        </pc:cxnChg>
        <pc:cxnChg chg="add mod">
          <ac:chgData name="Daichi AMAGATA" userId="a29539510ef25d15" providerId="LiveId" clId="{2D408496-9572-46DD-A858-EBAC9A8BCBB5}" dt="2024-04-05T05:26:55.281" v="13407" actId="5736"/>
          <ac:cxnSpMkLst>
            <pc:docMk/>
            <pc:sldMk cId="2307567576" sldId="289"/>
            <ac:cxnSpMk id="24" creationId="{D49EDD24-0890-A77B-CAA7-5CC26B41EFCB}"/>
          </ac:cxnSpMkLst>
        </pc:cxnChg>
        <pc:cxnChg chg="add mod">
          <ac:chgData name="Daichi AMAGATA" userId="a29539510ef25d15" providerId="LiveId" clId="{2D408496-9572-46DD-A858-EBAC9A8BCBB5}" dt="2024-04-05T05:26:55.281" v="13407" actId="5736"/>
          <ac:cxnSpMkLst>
            <pc:docMk/>
            <pc:sldMk cId="2307567576" sldId="289"/>
            <ac:cxnSpMk id="25" creationId="{963E2814-E5C3-FBD8-9138-2FAB598C3B19}"/>
          </ac:cxnSpMkLst>
        </pc:cxnChg>
        <pc:cxnChg chg="add mod">
          <ac:chgData name="Daichi AMAGATA" userId="a29539510ef25d15" providerId="LiveId" clId="{2D408496-9572-46DD-A858-EBAC9A8BCBB5}" dt="2024-04-05T05:26:55.281" v="13407" actId="5736"/>
          <ac:cxnSpMkLst>
            <pc:docMk/>
            <pc:sldMk cId="2307567576" sldId="289"/>
            <ac:cxnSpMk id="27" creationId="{41D1DFF4-1136-E36D-A4CC-7BC9100980BF}"/>
          </ac:cxnSpMkLst>
        </pc:cxnChg>
        <pc:cxnChg chg="add mod">
          <ac:chgData name="Daichi AMAGATA" userId="a29539510ef25d15" providerId="LiveId" clId="{2D408496-9572-46DD-A858-EBAC9A8BCBB5}" dt="2024-04-05T05:26:55.281" v="13407" actId="5736"/>
          <ac:cxnSpMkLst>
            <pc:docMk/>
            <pc:sldMk cId="2307567576" sldId="289"/>
            <ac:cxnSpMk id="29" creationId="{DB7E6DDE-6CEA-450A-CC16-FACB98AF28EE}"/>
          </ac:cxnSpMkLst>
        </pc:cxnChg>
        <pc:cxnChg chg="add mod">
          <ac:chgData name="Daichi AMAGATA" userId="a29539510ef25d15" providerId="LiveId" clId="{2D408496-9572-46DD-A858-EBAC9A8BCBB5}" dt="2024-04-05T05:26:55.281" v="13407" actId="5736"/>
          <ac:cxnSpMkLst>
            <pc:docMk/>
            <pc:sldMk cId="2307567576" sldId="289"/>
            <ac:cxnSpMk id="31" creationId="{B8134BB1-9ACB-4BF1-93AD-D7CD6AC95BC5}"/>
          </ac:cxnSpMkLst>
        </pc:cxnChg>
        <pc:cxnChg chg="add mod">
          <ac:chgData name="Daichi AMAGATA" userId="a29539510ef25d15" providerId="LiveId" clId="{2D408496-9572-46DD-A858-EBAC9A8BCBB5}" dt="2024-04-05T05:26:55.281" v="13407" actId="5736"/>
          <ac:cxnSpMkLst>
            <pc:docMk/>
            <pc:sldMk cId="2307567576" sldId="289"/>
            <ac:cxnSpMk id="34" creationId="{37637307-A8B6-BF33-D671-BA59D372FC20}"/>
          </ac:cxnSpMkLst>
        </pc:cxnChg>
      </pc:sldChg>
      <pc:sldChg chg="addSp delSp modSp new mod">
        <pc:chgData name="Daichi AMAGATA" userId="a29539510ef25d15" providerId="LiveId" clId="{2D408496-9572-46DD-A858-EBAC9A8BCBB5}" dt="2024-04-05T05:57:09.336" v="13409" actId="1076"/>
        <pc:sldMkLst>
          <pc:docMk/>
          <pc:sldMk cId="4170631170" sldId="290"/>
        </pc:sldMkLst>
        <pc:spChg chg="mod">
          <ac:chgData name="Daichi AMAGATA" userId="a29539510ef25d15" providerId="LiveId" clId="{2D408496-9572-46DD-A858-EBAC9A8BCBB5}" dt="2024-04-02T01:50:40.836" v="6903" actId="20577"/>
          <ac:spMkLst>
            <pc:docMk/>
            <pc:sldMk cId="4170631170" sldId="290"/>
            <ac:spMk id="2" creationId="{4DD80266-734C-E49E-2E52-E4ED3780FCC2}"/>
          </ac:spMkLst>
        </pc:spChg>
        <pc:spChg chg="del">
          <ac:chgData name="Daichi AMAGATA" userId="a29539510ef25d15" providerId="LiveId" clId="{2D408496-9572-46DD-A858-EBAC9A8BCBB5}" dt="2024-04-02T01:41:26.832" v="6543" actId="478"/>
          <ac:spMkLst>
            <pc:docMk/>
            <pc:sldMk cId="4170631170" sldId="290"/>
            <ac:spMk id="3" creationId="{7A889C96-379A-DD4C-3695-B54177526C80}"/>
          </ac:spMkLst>
        </pc:spChg>
        <pc:spChg chg="add mod ord">
          <ac:chgData name="Daichi AMAGATA" userId="a29539510ef25d15" providerId="LiveId" clId="{2D408496-9572-46DD-A858-EBAC9A8BCBB5}" dt="2024-04-02T07:19:53.118" v="10070" actId="167"/>
          <ac:spMkLst>
            <pc:docMk/>
            <pc:sldMk cId="4170631170" sldId="290"/>
            <ac:spMk id="3" creationId="{B8D65E7D-BB6B-0DEF-9E1F-7BE231C667D0}"/>
          </ac:spMkLst>
        </pc:spChg>
        <pc:spChg chg="add del mod">
          <ac:chgData name="Daichi AMAGATA" userId="a29539510ef25d15" providerId="LiveId" clId="{2D408496-9572-46DD-A858-EBAC9A8BCBB5}" dt="2024-04-03T02:25:24.163" v="12596" actId="20577"/>
          <ac:spMkLst>
            <pc:docMk/>
            <pc:sldMk cId="4170631170" sldId="290"/>
            <ac:spMk id="5" creationId="{2F852E55-9F25-33A5-6450-52AE2867CA30}"/>
          </ac:spMkLst>
        </pc:spChg>
        <pc:spChg chg="add mod">
          <ac:chgData name="Daichi AMAGATA" userId="a29539510ef25d15" providerId="LiveId" clId="{2D408496-9572-46DD-A858-EBAC9A8BCBB5}" dt="2024-04-03T02:25:34.781" v="12602" actId="14100"/>
          <ac:spMkLst>
            <pc:docMk/>
            <pc:sldMk cId="4170631170" sldId="290"/>
            <ac:spMk id="6" creationId="{459CB656-E917-C08F-526C-05C228279CE6}"/>
          </ac:spMkLst>
        </pc:spChg>
        <pc:spChg chg="add mod">
          <ac:chgData name="Daichi AMAGATA" userId="a29539510ef25d15" providerId="LiveId" clId="{2D408496-9572-46DD-A858-EBAC9A8BCBB5}" dt="2024-04-02T01:46:34.193" v="6737" actId="1076"/>
          <ac:spMkLst>
            <pc:docMk/>
            <pc:sldMk cId="4170631170" sldId="290"/>
            <ac:spMk id="11" creationId="{9574B61C-4AB6-3C19-15D2-51753197BCCB}"/>
          </ac:spMkLst>
        </pc:spChg>
        <pc:spChg chg="add mod">
          <ac:chgData name="Daichi AMAGATA" userId="a29539510ef25d15" providerId="LiveId" clId="{2D408496-9572-46DD-A858-EBAC9A8BCBB5}" dt="2024-04-03T02:25:38.184" v="12603" actId="1076"/>
          <ac:spMkLst>
            <pc:docMk/>
            <pc:sldMk cId="4170631170" sldId="290"/>
            <ac:spMk id="12" creationId="{08163A39-3467-3569-1B0C-C5A657C88A28}"/>
          </ac:spMkLst>
        </pc:spChg>
        <pc:picChg chg="add del mod">
          <ac:chgData name="Daichi AMAGATA" userId="a29539510ef25d15" providerId="LiveId" clId="{2D408496-9572-46DD-A858-EBAC9A8BCBB5}" dt="2024-04-02T01:44:22.222" v="6635" actId="478"/>
          <ac:picMkLst>
            <pc:docMk/>
            <pc:sldMk cId="4170631170" sldId="290"/>
            <ac:picMk id="8" creationId="{51A6A82D-9E37-60A1-62B9-36F2589C730E}"/>
          </ac:picMkLst>
        </pc:picChg>
        <pc:picChg chg="add mod ord">
          <ac:chgData name="Daichi AMAGATA" userId="a29539510ef25d15" providerId="LiveId" clId="{2D408496-9572-46DD-A858-EBAC9A8BCBB5}" dt="2024-04-05T05:57:09.336" v="13409" actId="1076"/>
          <ac:picMkLst>
            <pc:docMk/>
            <pc:sldMk cId="4170631170" sldId="290"/>
            <ac:picMk id="10" creationId="{1ED1730E-247F-1D81-767F-FBA899AE32F8}"/>
          </ac:picMkLst>
        </pc:picChg>
        <pc:picChg chg="add del">
          <ac:chgData name="Daichi AMAGATA" userId="a29539510ef25d15" providerId="LiveId" clId="{2D408496-9572-46DD-A858-EBAC9A8BCBB5}" dt="2024-04-02T01:47:26.579" v="6777" actId="22"/>
          <ac:picMkLst>
            <pc:docMk/>
            <pc:sldMk cId="4170631170" sldId="290"/>
            <ac:picMk id="14" creationId="{5ED9D4FD-0EC6-4B80-C1B1-30E4ED5A4116}"/>
          </ac:picMkLst>
        </pc:picChg>
      </pc:sldChg>
      <pc:sldChg chg="addSp delSp modSp new mod">
        <pc:chgData name="Daichi AMAGATA" userId="a29539510ef25d15" providerId="LiveId" clId="{2D408496-9572-46DD-A858-EBAC9A8BCBB5}" dt="2024-04-04T00:32:44.129" v="13394" actId="404"/>
        <pc:sldMkLst>
          <pc:docMk/>
          <pc:sldMk cId="4193434218" sldId="291"/>
        </pc:sldMkLst>
        <pc:spChg chg="mod">
          <ac:chgData name="Daichi AMAGATA" userId="a29539510ef25d15" providerId="LiveId" clId="{2D408496-9572-46DD-A858-EBAC9A8BCBB5}" dt="2024-04-02T06:09:41.581" v="9518" actId="20577"/>
          <ac:spMkLst>
            <pc:docMk/>
            <pc:sldMk cId="4193434218" sldId="291"/>
            <ac:spMk id="2" creationId="{19693806-F997-9338-16DD-2B15950E311A}"/>
          </ac:spMkLst>
        </pc:spChg>
        <pc:spChg chg="del">
          <ac:chgData name="Daichi AMAGATA" userId="a29539510ef25d15" providerId="LiveId" clId="{2D408496-9572-46DD-A858-EBAC9A8BCBB5}" dt="2024-04-02T02:34:31.703" v="7412" actId="478"/>
          <ac:spMkLst>
            <pc:docMk/>
            <pc:sldMk cId="4193434218" sldId="291"/>
            <ac:spMk id="3" creationId="{82B93A0B-4936-0F29-F2ED-E9988E7851B5}"/>
          </ac:spMkLst>
        </pc:spChg>
        <pc:spChg chg="add">
          <ac:chgData name="Daichi AMAGATA" userId="a29539510ef25d15" providerId="LiveId" clId="{2D408496-9572-46DD-A858-EBAC9A8BCBB5}" dt="2024-04-04T00:30:58.084" v="13359"/>
          <ac:spMkLst>
            <pc:docMk/>
            <pc:sldMk cId="4193434218" sldId="291"/>
            <ac:spMk id="3" creationId="{A763CC0D-B264-A7A2-C7A9-47B56773C59E}"/>
          </ac:spMkLst>
        </pc:spChg>
        <pc:spChg chg="add mod">
          <ac:chgData name="Daichi AMAGATA" userId="a29539510ef25d15" providerId="LiveId" clId="{2D408496-9572-46DD-A858-EBAC9A8BCBB5}" dt="2024-04-04T00:32:44.129" v="13394" actId="404"/>
          <ac:spMkLst>
            <pc:docMk/>
            <pc:sldMk cId="4193434218" sldId="291"/>
            <ac:spMk id="5" creationId="{974774EB-24AF-F2AB-494B-1E120EB4C97F}"/>
          </ac:spMkLst>
        </pc:spChg>
        <pc:spChg chg="add del">
          <ac:chgData name="Daichi AMAGATA" userId="a29539510ef25d15" providerId="LiveId" clId="{2D408496-9572-46DD-A858-EBAC9A8BCBB5}" dt="2024-04-04T00:31:53.970" v="13380" actId="478"/>
          <ac:spMkLst>
            <pc:docMk/>
            <pc:sldMk cId="4193434218" sldId="291"/>
            <ac:spMk id="6" creationId="{09AEB625-4596-D650-4D10-506970462C71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6" creationId="{329F5A4B-B38A-E52C-55BE-FFF22D00BFD2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9" creationId="{8435D8F9-4B65-9F70-39EB-2977CF59D409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10" creationId="{91058075-8C88-56B6-FD02-44B131099041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11" creationId="{1F2C2A50-54A8-08DB-713F-0A7C91BF1935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13" creationId="{D3BE0328-170B-E85F-8D78-18F4949D14EF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14" creationId="{5266A4A0-A05B-739D-189D-75FC81AE33CA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16" creationId="{EF9C0C15-7928-D67D-97EC-ABF4E8634277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19" creationId="{60C7D54E-4A4D-A1F0-5626-313D09217242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20" creationId="{EF30F1CD-81D2-12EC-336E-28FF57F7B219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21" creationId="{A6048CDA-1B4A-20B0-82FC-1A620777E719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22" creationId="{4ECBF860-C33B-B4A4-EDAC-746965CB9ABA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23" creationId="{73373D86-1567-6259-75DC-511EC5D665D9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26" creationId="{49A62528-5116-CBE3-D7E3-3D413266D760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27" creationId="{E685D647-CF70-449C-7CBC-09C49B3F6E40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30" creationId="{62EEFD13-1E7E-7D15-10D6-C7417B799FB5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31" creationId="{1A971DF9-4C58-D24E-E22D-F5339134E408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32" creationId="{C1F72991-795A-F1BE-09DC-44BB9A8DF891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33" creationId="{983AAAB6-AB08-B674-ED70-F599A4741637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35" creationId="{D6302A2B-99AF-9A89-70C2-80408DF7F325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37" creationId="{9B3E4FF4-8FAD-FA78-A531-0FC5C7F6D528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39" creationId="{F7D15DE4-7435-55D7-65AF-9E185E546B8E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41" creationId="{8344C662-012F-59E2-DCD9-30ACE979D007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43" creationId="{905F5E9B-579D-11E4-9C11-1AE39A1B21F9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45" creationId="{EB482440-596B-5058-6079-B15C1855ABEE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47" creationId="{E1DFD7C2-7402-25D1-CE7E-F89022CF4CF3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49" creationId="{72FCB044-46F5-A84D-12D8-F3D383543691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51" creationId="{71D611CA-6CF8-6102-2896-BA3B4413DC80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53" creationId="{F3E299DD-4FFD-1466-14FD-9CFC965C47C9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55" creationId="{A447A2A6-DBC6-0BAD-1426-B0973DBB8240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58" creationId="{240E5A30-A8C3-3254-775E-E45699157007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60" creationId="{529806DD-48B7-BCA1-F0B3-4A1FE99E73A1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62" creationId="{2F57D19B-2CE8-0CF5-AEE1-B0DCE99B60FF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63" creationId="{8746EFF9-1F7B-C13A-1E93-C8DC7FCBA445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64" creationId="{EF3D2533-017A-2607-5E74-3B0B4AC56398}"/>
          </ac:spMkLst>
        </pc:spChg>
        <pc:spChg chg="add mod">
          <ac:chgData name="Daichi AMAGATA" userId="a29539510ef25d15" providerId="LiveId" clId="{2D408496-9572-46DD-A858-EBAC9A8BCBB5}" dt="2024-04-02T02:38:54.032" v="7530" actId="1076"/>
          <ac:spMkLst>
            <pc:docMk/>
            <pc:sldMk cId="4193434218" sldId="291"/>
            <ac:spMk id="65" creationId="{23C4BDE6-3123-54DC-555B-FA3C72954722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66" creationId="{7CEF216A-2499-588C-527A-514723299BD2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67" creationId="{6E3817EE-025B-28FE-14E9-E103DEBE2F1B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68" creationId="{B213CA87-92F8-554E-665E-F07AACED8DFA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69" creationId="{74385672-9BCD-ECBF-0B74-E1E5CFE58865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70" creationId="{390C35FA-DF73-3D0D-5231-AA25063B39ED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71" creationId="{CECA2D7B-6C49-6228-4642-6E85CF9E8EB3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72" creationId="{781EF922-7002-D75B-4367-B3C923883C1D}"/>
          </ac:spMkLst>
        </pc:spChg>
        <pc:spChg chg="add del mod">
          <ac:chgData name="Daichi AMAGATA" userId="a29539510ef25d15" providerId="LiveId" clId="{2D408496-9572-46DD-A858-EBAC9A8BCBB5}" dt="2024-04-02T02:39:17.057" v="7533" actId="478"/>
          <ac:spMkLst>
            <pc:docMk/>
            <pc:sldMk cId="4193434218" sldId="291"/>
            <ac:spMk id="73" creationId="{07E893CD-8F95-C4E2-616C-B3127C0E2368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76" creationId="{BE2E6A8A-146C-D35C-9352-28FA552C43EC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77" creationId="{2DD8BAEB-FBA3-D31A-5536-A2ECCE5313EC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78" creationId="{B20EA36F-E508-905D-17FC-4C702402067A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80" creationId="{AE4CA0B0-F867-920D-C7CB-05F3BD735213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81" creationId="{F71300E5-A4BA-715F-F0D1-DC3377EB4356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83" creationId="{810AF711-A6BA-6118-AF4E-13E5CB51398B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86" creationId="{024CCC99-2235-4655-D2D0-02C93D23C82C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87" creationId="{41847C02-0164-840D-954B-43DD736B137A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88" creationId="{B9539392-7074-E9B3-EEB5-4B6F88312060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89" creationId="{3948C54A-3345-61E1-98AC-7B5047ABE9AB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90" creationId="{2562E7CA-9244-BC01-5B5A-6B32A6604163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93" creationId="{635C7068-6ED4-1AD7-3985-39E56A29E336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94" creationId="{CA7C1AD0-787C-ADFA-039C-E1F60A9541AA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97" creationId="{E98E351C-A585-E8F2-FE61-275EC7CF97B4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98" creationId="{9FE447FA-41FB-76A6-DEF9-45D4A66BB9F3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99" creationId="{86E91E37-ABB4-D6DA-42D7-ED0940F6A4D5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100" creationId="{64E3DE69-9DA4-409B-48C4-B19ED0125B2C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102" creationId="{3C8AEF43-4420-9DCD-097C-DF03686C5DBE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104" creationId="{C038AFE4-39F3-DEF5-6378-48157AC18DCD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106" creationId="{B18DF114-ED93-32F9-24BF-86482CF692C5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108" creationId="{22CB2F5C-BE87-3A86-483B-07E440346153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110" creationId="{DD4180FC-DBF1-B4F3-DC42-BCAD48B22342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112" creationId="{B746096B-2E15-C724-3048-B5B2B75083A7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115" creationId="{EE7349CA-487D-44FE-2272-A7D652C684C1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121" creationId="{038B92B2-5F85-3226-49C3-C0D3E09301D5}"/>
          </ac:spMkLst>
        </pc:spChg>
        <pc:spChg chg="add mod">
          <ac:chgData name="Daichi AMAGATA" userId="a29539510ef25d15" providerId="LiveId" clId="{2D408496-9572-46DD-A858-EBAC9A8BCBB5}" dt="2024-04-02T02:39:02.503" v="7531"/>
          <ac:spMkLst>
            <pc:docMk/>
            <pc:sldMk cId="4193434218" sldId="291"/>
            <ac:spMk id="123" creationId="{0CA6B671-37F5-DD00-6A30-A90C3D093645}"/>
          </ac:spMkLst>
        </pc:spChg>
        <pc:spChg chg="add del mod">
          <ac:chgData name="Daichi AMAGATA" userId="a29539510ef25d15" providerId="LiveId" clId="{2D408496-9572-46DD-A858-EBAC9A8BCBB5}" dt="2024-04-02T02:39:15.244" v="7532" actId="478"/>
          <ac:spMkLst>
            <pc:docMk/>
            <pc:sldMk cId="4193434218" sldId="291"/>
            <ac:spMk id="125" creationId="{607487E7-6DC4-2FFC-5112-5B29BF5A3F6E}"/>
          </ac:spMkLst>
        </pc:spChg>
        <pc:spChg chg="add del mod">
          <ac:chgData name="Daichi AMAGATA" userId="a29539510ef25d15" providerId="LiveId" clId="{2D408496-9572-46DD-A858-EBAC9A8BCBB5}" dt="2024-04-02T02:39:17.057" v="7533" actId="478"/>
          <ac:spMkLst>
            <pc:docMk/>
            <pc:sldMk cId="4193434218" sldId="291"/>
            <ac:spMk id="126" creationId="{5885C7F2-0DB1-A1A1-FDBD-AAAEC9C5E681}"/>
          </ac:spMkLst>
        </pc:spChg>
        <pc:spChg chg="add del mod">
          <ac:chgData name="Daichi AMAGATA" userId="a29539510ef25d15" providerId="LiveId" clId="{2D408496-9572-46DD-A858-EBAC9A8BCBB5}" dt="2024-04-02T02:39:15.244" v="7532" actId="478"/>
          <ac:spMkLst>
            <pc:docMk/>
            <pc:sldMk cId="4193434218" sldId="291"/>
            <ac:spMk id="127" creationId="{7130C3E8-1F7D-8E8A-4997-A92DCC9CE4FE}"/>
          </ac:spMkLst>
        </pc:spChg>
        <pc:spChg chg="add mod">
          <ac:chgData name="Daichi AMAGATA" userId="a29539510ef25d15" providerId="LiveId" clId="{2D408496-9572-46DD-A858-EBAC9A8BCBB5}" dt="2024-04-02T02:50:49.372" v="7974" actId="207"/>
          <ac:spMkLst>
            <pc:docMk/>
            <pc:sldMk cId="4193434218" sldId="291"/>
            <ac:spMk id="129" creationId="{7424F494-57F8-9890-816B-A54BF6B63F73}"/>
          </ac:spMkLst>
        </pc:spChg>
        <pc:spChg chg="add mod">
          <ac:chgData name="Daichi AMAGATA" userId="a29539510ef25d15" providerId="LiveId" clId="{2D408496-9572-46DD-A858-EBAC9A8BCBB5}" dt="2024-04-02T02:39:19.766" v="7536" actId="1076"/>
          <ac:spMkLst>
            <pc:docMk/>
            <pc:sldMk cId="4193434218" sldId="291"/>
            <ac:spMk id="133" creationId="{69F398C0-2F74-098D-DB8C-8F83706C23FA}"/>
          </ac:spMkLst>
        </pc:spChg>
        <pc:spChg chg="add mod">
          <ac:chgData name="Daichi AMAGATA" userId="a29539510ef25d15" providerId="LiveId" clId="{2D408496-9572-46DD-A858-EBAC9A8BCBB5}" dt="2024-04-02T02:39:19.766" v="7536" actId="1076"/>
          <ac:spMkLst>
            <pc:docMk/>
            <pc:sldMk cId="4193434218" sldId="291"/>
            <ac:spMk id="134" creationId="{641676D1-3EC2-5F2F-6B3D-1A7315FDC294}"/>
          </ac:spMkLst>
        </pc:spChg>
        <pc:spChg chg="add mod">
          <ac:chgData name="Daichi AMAGATA" userId="a29539510ef25d15" providerId="LiveId" clId="{2D408496-9572-46DD-A858-EBAC9A8BCBB5}" dt="2024-04-02T02:39:40.405" v="7538" actId="1076"/>
          <ac:spMkLst>
            <pc:docMk/>
            <pc:sldMk cId="4193434218" sldId="291"/>
            <ac:spMk id="135" creationId="{93897335-3E39-FAE3-D652-CDA4743C1425}"/>
          </ac:spMkLst>
        </pc:spChg>
        <pc:spChg chg="add mod">
          <ac:chgData name="Daichi AMAGATA" userId="a29539510ef25d15" providerId="LiveId" clId="{2D408496-9572-46DD-A858-EBAC9A8BCBB5}" dt="2024-04-02T02:39:40.405" v="7538" actId="1076"/>
          <ac:spMkLst>
            <pc:docMk/>
            <pc:sldMk cId="4193434218" sldId="291"/>
            <ac:spMk id="136" creationId="{DEC3B037-2F16-F590-9570-187941D06251}"/>
          </ac:spMkLst>
        </pc:spChg>
        <pc:spChg chg="add mod">
          <ac:chgData name="Daichi AMAGATA" userId="a29539510ef25d15" providerId="LiveId" clId="{2D408496-9572-46DD-A858-EBAC9A8BCBB5}" dt="2024-04-02T02:39:40.405" v="7538" actId="1076"/>
          <ac:spMkLst>
            <pc:docMk/>
            <pc:sldMk cId="4193434218" sldId="291"/>
            <ac:spMk id="137" creationId="{EA74273D-67C1-7501-D8EF-62ABDDD09A91}"/>
          </ac:spMkLst>
        </pc:spChg>
        <pc:spChg chg="add mod">
          <ac:chgData name="Daichi AMAGATA" userId="a29539510ef25d15" providerId="LiveId" clId="{2D408496-9572-46DD-A858-EBAC9A8BCBB5}" dt="2024-04-02T02:39:40.405" v="7538" actId="1076"/>
          <ac:spMkLst>
            <pc:docMk/>
            <pc:sldMk cId="4193434218" sldId="291"/>
            <ac:spMk id="138" creationId="{3D2DE9E2-1F27-C28D-AC9A-8D94AC600517}"/>
          </ac:spMkLst>
        </pc:spChg>
        <pc:spChg chg="add del mod">
          <ac:chgData name="Daichi AMAGATA" userId="a29539510ef25d15" providerId="LiveId" clId="{2D408496-9572-46DD-A858-EBAC9A8BCBB5}" dt="2024-04-02T02:45:26.412" v="7679" actId="478"/>
          <ac:spMkLst>
            <pc:docMk/>
            <pc:sldMk cId="4193434218" sldId="291"/>
            <ac:spMk id="139" creationId="{09252E57-E34C-4AD7-EF2C-F59EF3B27209}"/>
          </ac:spMkLst>
        </pc:spChg>
        <pc:spChg chg="add mod">
          <ac:chgData name="Daichi AMAGATA" userId="a29539510ef25d15" providerId="LiveId" clId="{2D408496-9572-46DD-A858-EBAC9A8BCBB5}" dt="2024-04-02T02:45:22.581" v="7677"/>
          <ac:spMkLst>
            <pc:docMk/>
            <pc:sldMk cId="4193434218" sldId="291"/>
            <ac:spMk id="140" creationId="{42B901FB-F803-BFD3-B681-0076794BC46F}"/>
          </ac:spMkLst>
        </pc:spChg>
        <pc:spChg chg="add mod">
          <ac:chgData name="Daichi AMAGATA" userId="a29539510ef25d15" providerId="LiveId" clId="{2D408496-9572-46DD-A858-EBAC9A8BCBB5}" dt="2024-04-02T02:45:24.735" v="7678"/>
          <ac:spMkLst>
            <pc:docMk/>
            <pc:sldMk cId="4193434218" sldId="291"/>
            <ac:spMk id="141" creationId="{CD250C65-DBEE-BCE9-975B-1CFCEFE7C27A}"/>
          </ac:spMkLst>
        </pc:spChg>
        <pc:spChg chg="add mod">
          <ac:chgData name="Daichi AMAGATA" userId="a29539510ef25d15" providerId="LiveId" clId="{2D408496-9572-46DD-A858-EBAC9A8BCBB5}" dt="2024-04-02T02:46:42.201" v="7766" actId="14100"/>
          <ac:spMkLst>
            <pc:docMk/>
            <pc:sldMk cId="4193434218" sldId="291"/>
            <ac:spMk id="142" creationId="{40DC7E2E-B3BE-5CAC-16E7-58AAFE8A7279}"/>
          </ac:spMkLst>
        </pc:spChg>
        <pc:spChg chg="add mod">
          <ac:chgData name="Daichi AMAGATA" userId="a29539510ef25d15" providerId="LiveId" clId="{2D408496-9572-46DD-A858-EBAC9A8BCBB5}" dt="2024-04-04T00:27:55.455" v="13217" actId="14100"/>
          <ac:spMkLst>
            <pc:docMk/>
            <pc:sldMk cId="4193434218" sldId="291"/>
            <ac:spMk id="143" creationId="{69E32A49-0332-8620-E241-7368B63B8E7B}"/>
          </ac:spMkLst>
        </pc:spChg>
        <pc:spChg chg="add mod">
          <ac:chgData name="Daichi AMAGATA" userId="a29539510ef25d15" providerId="LiveId" clId="{2D408496-9572-46DD-A858-EBAC9A8BCBB5}" dt="2024-04-04T00:25:06.192" v="13051" actId="1076"/>
          <ac:spMkLst>
            <pc:docMk/>
            <pc:sldMk cId="4193434218" sldId="291"/>
            <ac:spMk id="144" creationId="{9EE312D9-34C1-BB80-4C88-AD4AAECEF384}"/>
          </ac:spMkLst>
        </pc:spChg>
        <pc:spChg chg="add mod">
          <ac:chgData name="Daichi AMAGATA" userId="a29539510ef25d15" providerId="LiveId" clId="{2D408496-9572-46DD-A858-EBAC9A8BCBB5}" dt="2024-04-04T00:24:55.444" v="13046" actId="1076"/>
          <ac:spMkLst>
            <pc:docMk/>
            <pc:sldMk cId="4193434218" sldId="291"/>
            <ac:spMk id="145" creationId="{F79CF5AF-463B-A236-C150-ECDD004AB145}"/>
          </ac:spMkLst>
        </pc:spChg>
        <pc:spChg chg="add mod">
          <ac:chgData name="Daichi AMAGATA" userId="a29539510ef25d15" providerId="LiveId" clId="{2D408496-9572-46DD-A858-EBAC9A8BCBB5}" dt="2024-04-02T03:13:57.188" v="8905"/>
          <ac:spMkLst>
            <pc:docMk/>
            <pc:sldMk cId="4193434218" sldId="291"/>
            <ac:spMk id="146" creationId="{7721DE0C-C9E9-EA33-BE98-0EC08D7BEF87}"/>
          </ac:spMkLst>
        </pc:sp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7" creationId="{0E61771D-0A64-DF7A-001D-5FA9EA4FEE6A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8" creationId="{DB7AC865-2C7A-8478-36C9-0FE3DB032945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12" creationId="{E6857126-B5C4-9BEF-EF3F-75751B8074A9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15" creationId="{C82BC08C-3307-3627-39AE-DA4455CC6A74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17" creationId="{4661F67E-D4D0-A164-368C-AC8BB8FB86B7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18" creationId="{36A58930-F568-2CA2-EC54-1965B0B53D1B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24" creationId="{81A261F4-CC01-6DAF-7C7B-3B5F2A3AA525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25" creationId="{AA5A43A4-C144-6CC8-6F9F-3CF20C9D9C45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28" creationId="{E8854971-D1F5-3B8F-A1AE-51F59C9E3634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29" creationId="{4082ADEE-5DF0-35DA-C5D3-0C3444D78E41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34" creationId="{11EC2233-8A1D-CF39-CAEE-290E288047AC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36" creationId="{EB77AE34-C027-291B-D072-BD2CE44F09AA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38" creationId="{391196D7-8BDF-AA1D-AB6B-6FF483B3DE03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40" creationId="{6023240D-E9E6-D58A-04F7-7A09640EFB94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42" creationId="{300B1D8D-5DB0-17B8-A199-41EE93789423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44" creationId="{C2525808-CAEE-89D6-5F49-DEEA2A70B279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46" creationId="{5AB28214-EC14-6ACB-C7F9-3B12BA4B977A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48" creationId="{11D77866-0CCB-4860-7FB1-EDA2FD89C67B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50" creationId="{878B3A51-DDAC-CFAF-2187-A301BC07EDDF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52" creationId="{5DD3657D-6434-3E28-BCC2-6095CB476D70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54" creationId="{2FADF9A2-C402-C9F1-410F-564E520031F7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56" creationId="{1CA3C575-3215-F298-DBC4-340B9B3AF056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57" creationId="{D3DCCA55-A1A0-10F1-5C73-C711FDDF6C14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59" creationId="{EC3BC5A6-2BCB-9BE4-566B-A864B75C2AE6}"/>
          </ac:cxnSpMkLst>
        </pc:cxnChg>
        <pc:cxnChg chg="add mod">
          <ac:chgData name="Daichi AMAGATA" userId="a29539510ef25d15" providerId="LiveId" clId="{2D408496-9572-46DD-A858-EBAC9A8BCBB5}" dt="2024-04-02T02:38:54.032" v="7530" actId="1076"/>
          <ac:cxnSpMkLst>
            <pc:docMk/>
            <pc:sldMk cId="4193434218" sldId="291"/>
            <ac:cxnSpMk id="61" creationId="{8952E96E-2455-AFD6-E478-929F166208D3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74" creationId="{F1B84400-C5E7-0D99-58B7-7E527E77C87E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75" creationId="{893DA4AE-3353-F113-7B73-396467A9A13A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79" creationId="{0CBA49F5-ED0B-A0A5-F094-85FFE66913E1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82" creationId="{0B538AD8-9C0C-2F85-96D1-52233C28E17B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84" creationId="{097C838E-B0A0-0170-576D-1869FB0E4AD0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85" creationId="{367BA554-3B9E-8279-31AC-A50624AC9A18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91" creationId="{782E06A4-63DD-807C-2A11-210F74CFCA0B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92" creationId="{DEB435D6-B6EE-344D-4D50-BE45D3A4D2BE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95" creationId="{76179857-016D-C374-D55E-55EA1B0B41C5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96" creationId="{FC4AFC4D-108A-5A0C-5FE6-8D5C44DBF451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01" creationId="{02C4E1C2-D436-6AA9-B47C-9B1E8DF4D1A5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03" creationId="{F4E66CC3-1F28-7EF2-1177-967DBDC5701C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05" creationId="{C5006E4D-FD8A-59A1-91CB-778367AC326B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07" creationId="{14ACA2ED-F0CD-9BEB-CC51-D8635AF91AC4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09" creationId="{39D263D6-20D3-889C-D1A1-5D6452066158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11" creationId="{FB2E22BB-BB31-9FCB-9C97-C0C0EE1A73C2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13" creationId="{3EF547C1-5278-1821-EA2B-5A09923EAA48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14" creationId="{45AE6B01-66A8-8253-FB5F-366D36312E60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16" creationId="{8FF61A12-B541-B951-9242-0F1915443853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17" creationId="{ECD1127B-B578-E8B3-E840-6337DBAF7CE4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18" creationId="{D68749A2-AFA2-3B1F-2F2B-BD79AA3FC7F0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19" creationId="{EAFAC9BC-5BC3-01DE-875B-416AD653C7E0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20" creationId="{FBD0785F-C849-E382-F8DF-63485261F459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22" creationId="{7F21B2E3-725C-2A3C-F4EE-23C12AA663D1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24" creationId="{D3F79C29-6096-1CE0-0CB4-8C14E60800EE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28" creationId="{4B0C589A-9076-3E34-E012-7F7532CFEEE0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30" creationId="{D435F0D2-D66B-1F1E-8644-55AF843A8B65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31" creationId="{E07189BD-9524-E064-BF27-532A236680C9}"/>
          </ac:cxnSpMkLst>
        </pc:cxnChg>
        <pc:cxnChg chg="add mod">
          <ac:chgData name="Daichi AMAGATA" userId="a29539510ef25d15" providerId="LiveId" clId="{2D408496-9572-46DD-A858-EBAC9A8BCBB5}" dt="2024-04-02T02:39:02.503" v="7531"/>
          <ac:cxnSpMkLst>
            <pc:docMk/>
            <pc:sldMk cId="4193434218" sldId="291"/>
            <ac:cxnSpMk id="132" creationId="{923E7CE9-BC42-242D-29D7-7F3338BE0574}"/>
          </ac:cxnSpMkLst>
        </pc:cxnChg>
      </pc:sldChg>
      <pc:sldChg chg="addSp delSp modSp new mod">
        <pc:chgData name="Daichi AMAGATA" userId="a29539510ef25d15" providerId="LiveId" clId="{2D408496-9572-46DD-A858-EBAC9A8BCBB5}" dt="2024-04-05T06:45:53.377" v="13411" actId="478"/>
        <pc:sldMkLst>
          <pc:docMk/>
          <pc:sldMk cId="411008369" sldId="292"/>
        </pc:sldMkLst>
        <pc:spChg chg="mod">
          <ac:chgData name="Daichi AMAGATA" userId="a29539510ef25d15" providerId="LiveId" clId="{2D408496-9572-46DD-A858-EBAC9A8BCBB5}" dt="2024-04-02T02:54:02.610" v="8065" actId="20577"/>
          <ac:spMkLst>
            <pc:docMk/>
            <pc:sldMk cId="411008369" sldId="292"/>
            <ac:spMk id="2" creationId="{6B91619F-9C84-2CEB-BA5F-7161CC37DBEF}"/>
          </ac:spMkLst>
        </pc:spChg>
        <pc:spChg chg="add mod">
          <ac:chgData name="Daichi AMAGATA" userId="a29539510ef25d15" providerId="LiveId" clId="{2D408496-9572-46DD-A858-EBAC9A8BCBB5}" dt="2024-04-03T01:22:51.364" v="11595" actId="1076"/>
          <ac:spMkLst>
            <pc:docMk/>
            <pc:sldMk cId="411008369" sldId="292"/>
            <ac:spMk id="3" creationId="{A4DB9FA5-80D7-4AE5-6C36-05DC39AB3598}"/>
          </ac:spMkLst>
        </pc:spChg>
        <pc:spChg chg="del">
          <ac:chgData name="Daichi AMAGATA" userId="a29539510ef25d15" providerId="LiveId" clId="{2D408496-9572-46DD-A858-EBAC9A8BCBB5}" dt="2024-04-02T02:52:44.340" v="7979" actId="478"/>
          <ac:spMkLst>
            <pc:docMk/>
            <pc:sldMk cId="411008369" sldId="292"/>
            <ac:spMk id="3" creationId="{A5E9783F-EF67-2592-7964-42AB4F4E6EAE}"/>
          </ac:spMkLst>
        </pc:spChg>
        <pc:spChg chg="add mod">
          <ac:chgData name="Daichi AMAGATA" userId="a29539510ef25d15" providerId="LiveId" clId="{2D408496-9572-46DD-A858-EBAC9A8BCBB5}" dt="2024-04-03T01:24:53.413" v="11622" actId="14100"/>
          <ac:spMkLst>
            <pc:docMk/>
            <pc:sldMk cId="411008369" sldId="292"/>
            <ac:spMk id="5" creationId="{2FA8E7BD-5834-F6F0-87B6-B9CC027345C0}"/>
          </ac:spMkLst>
        </pc:spChg>
        <pc:spChg chg="add del mod">
          <ac:chgData name="Daichi AMAGATA" userId="a29539510ef25d15" providerId="LiveId" clId="{2D408496-9572-46DD-A858-EBAC9A8BCBB5}" dt="2024-04-02T03:02:59.295" v="8448" actId="478"/>
          <ac:spMkLst>
            <pc:docMk/>
            <pc:sldMk cId="411008369" sldId="292"/>
            <ac:spMk id="7" creationId="{A23B628C-3095-6879-5C73-A7BA13966187}"/>
          </ac:spMkLst>
        </pc:spChg>
        <pc:spChg chg="add mod">
          <ac:chgData name="Daichi AMAGATA" userId="a29539510ef25d15" providerId="LiveId" clId="{2D408496-9572-46DD-A858-EBAC9A8BCBB5}" dt="2024-04-03T01:25:07.156" v="11625" actId="207"/>
          <ac:spMkLst>
            <pc:docMk/>
            <pc:sldMk cId="411008369" sldId="292"/>
            <ac:spMk id="7" creationId="{DEDE4C0E-E85E-E3E5-1BCD-B8213B6E2778}"/>
          </ac:spMkLst>
        </pc:spChg>
        <pc:spChg chg="add mod">
          <ac:chgData name="Daichi AMAGATA" userId="a29539510ef25d15" providerId="LiveId" clId="{2D408496-9572-46DD-A858-EBAC9A8BCBB5}" dt="2024-04-03T01:20:20.328" v="11574" actId="207"/>
          <ac:spMkLst>
            <pc:docMk/>
            <pc:sldMk cId="411008369" sldId="292"/>
            <ac:spMk id="8" creationId="{3442B31A-D5C8-0C45-C672-291DAC3A468F}"/>
          </ac:spMkLst>
        </pc:spChg>
        <pc:spChg chg="add del mod">
          <ac:chgData name="Daichi AMAGATA" userId="a29539510ef25d15" providerId="LiveId" clId="{2D408496-9572-46DD-A858-EBAC9A8BCBB5}" dt="2024-04-02T03:03:00.440" v="8449" actId="478"/>
          <ac:spMkLst>
            <pc:docMk/>
            <pc:sldMk cId="411008369" sldId="292"/>
            <ac:spMk id="9" creationId="{92DF6AE7-1304-7FEC-A162-7FACAFDC9483}"/>
          </ac:spMkLst>
        </pc:spChg>
        <pc:spChg chg="add mod">
          <ac:chgData name="Daichi AMAGATA" userId="a29539510ef25d15" providerId="LiveId" clId="{2D408496-9572-46DD-A858-EBAC9A8BCBB5}" dt="2024-04-03T02:38:58.233" v="12908" actId="115"/>
          <ac:spMkLst>
            <pc:docMk/>
            <pc:sldMk cId="411008369" sldId="292"/>
            <ac:spMk id="10" creationId="{D0A634DF-012D-EFB1-9DD1-0F194F3825D6}"/>
          </ac:spMkLst>
        </pc:spChg>
        <pc:spChg chg="add del mod">
          <ac:chgData name="Daichi AMAGATA" userId="a29539510ef25d15" providerId="LiveId" clId="{2D408496-9572-46DD-A858-EBAC9A8BCBB5}" dt="2024-04-02T03:02:55.715" v="8445" actId="478"/>
          <ac:spMkLst>
            <pc:docMk/>
            <pc:sldMk cId="411008369" sldId="292"/>
            <ac:spMk id="11" creationId="{C51ED03B-A670-FE6B-D212-8CAB598C9066}"/>
          </ac:spMkLst>
        </pc:spChg>
        <pc:spChg chg="add mod">
          <ac:chgData name="Daichi AMAGATA" userId="a29539510ef25d15" providerId="LiveId" clId="{2D408496-9572-46DD-A858-EBAC9A8BCBB5}" dt="2024-04-02T03:07:35.513" v="8717" actId="14100"/>
          <ac:spMkLst>
            <pc:docMk/>
            <pc:sldMk cId="411008369" sldId="292"/>
            <ac:spMk id="12" creationId="{ABC8B5A2-9482-694C-7D9E-A9B3D16D2533}"/>
          </ac:spMkLst>
        </pc:spChg>
        <pc:spChg chg="add del mod">
          <ac:chgData name="Daichi AMAGATA" userId="a29539510ef25d15" providerId="LiveId" clId="{2D408496-9572-46DD-A858-EBAC9A8BCBB5}" dt="2024-04-02T03:07:32.583" v="8716" actId="478"/>
          <ac:spMkLst>
            <pc:docMk/>
            <pc:sldMk cId="411008369" sldId="292"/>
            <ac:spMk id="13" creationId="{A4D60BFB-0121-824B-067E-434954C38700}"/>
          </ac:spMkLst>
        </pc:spChg>
        <pc:spChg chg="add mod">
          <ac:chgData name="Daichi AMAGATA" userId="a29539510ef25d15" providerId="LiveId" clId="{2D408496-9572-46DD-A858-EBAC9A8BCBB5}" dt="2024-04-02T06:39:21.350" v="9871" actId="1035"/>
          <ac:spMkLst>
            <pc:docMk/>
            <pc:sldMk cId="411008369" sldId="292"/>
            <ac:spMk id="14" creationId="{0905CA45-4011-EECF-E71A-BFBAFA9BEDCF}"/>
          </ac:spMkLst>
        </pc:spChg>
        <pc:spChg chg="add mod">
          <ac:chgData name="Daichi AMAGATA" userId="a29539510ef25d15" providerId="LiveId" clId="{2D408496-9572-46DD-A858-EBAC9A8BCBB5}" dt="2024-04-03T01:19:40.084" v="11569" actId="1035"/>
          <ac:spMkLst>
            <pc:docMk/>
            <pc:sldMk cId="411008369" sldId="292"/>
            <ac:spMk id="15" creationId="{CF6F5BDA-B68C-38E8-5D05-18003B07B473}"/>
          </ac:spMkLst>
        </pc:spChg>
        <pc:spChg chg="add mod">
          <ac:chgData name="Daichi AMAGATA" userId="a29539510ef25d15" providerId="LiveId" clId="{2D408496-9572-46DD-A858-EBAC9A8BCBB5}" dt="2024-04-02T03:07:46.357" v="8720" actId="14100"/>
          <ac:spMkLst>
            <pc:docMk/>
            <pc:sldMk cId="411008369" sldId="292"/>
            <ac:spMk id="16" creationId="{DE144362-BA1B-8D8A-B4F0-11B5819744A6}"/>
          </ac:spMkLst>
        </pc:spChg>
        <pc:spChg chg="add del mod">
          <ac:chgData name="Daichi AMAGATA" userId="a29539510ef25d15" providerId="LiveId" clId="{2D408496-9572-46DD-A858-EBAC9A8BCBB5}" dt="2024-04-03T01:22:31.381" v="11590" actId="478"/>
          <ac:spMkLst>
            <pc:docMk/>
            <pc:sldMk cId="411008369" sldId="292"/>
            <ac:spMk id="17" creationId="{2F03FC25-9635-4364-90CF-491FAC758D38}"/>
          </ac:spMkLst>
        </pc:spChg>
        <pc:spChg chg="add mod">
          <ac:chgData name="Daichi AMAGATA" userId="a29539510ef25d15" providerId="LiveId" clId="{2D408496-9572-46DD-A858-EBAC9A8BCBB5}" dt="2024-04-03T01:22:24.857" v="11589" actId="1076"/>
          <ac:spMkLst>
            <pc:docMk/>
            <pc:sldMk cId="411008369" sldId="292"/>
            <ac:spMk id="18" creationId="{CB847FF4-454E-48F7-3163-6D7AB274F474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19" creationId="{7E024BDE-F946-6353-EF3F-51373FF7DA51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20" creationId="{1F717B14-E04A-F6BB-2530-BB7CFB39C56A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21" creationId="{D3A42A21-4E53-6FE7-0EF1-05D53C37A649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22" creationId="{F6467190-9EC1-4971-28C4-39F66C441D5B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23" creationId="{4C1606E2-479D-0483-84A2-3DEC0AEBCA72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24" creationId="{204D349B-D2B8-D26B-8B54-2A6ABF62107E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25" creationId="{3B8F8EAD-9D6D-E6FF-5BD4-9F643B18E235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28" creationId="{EDFD34FF-D8A4-A33F-307D-DC05DC09A7AB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29" creationId="{4E8326C3-40A0-4749-DACC-DEEA688A6A95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30" creationId="{CEECFEB9-C3C3-1D81-7EA4-839A2F9359EA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32" creationId="{820F1549-31F3-BC92-29DF-92BEEB6A342C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33" creationId="{31A2C939-2F31-BD91-18B3-71607A4FB483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35" creationId="{4A897046-808A-7410-8247-BD6B88526839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38" creationId="{B1855328-F382-42DA-EF38-6B0651F32080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39" creationId="{E9B981A7-052E-1190-C856-BFF273F80CA9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40" creationId="{610B33AF-26E6-64D2-EE6A-D16E6EE39A02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41" creationId="{5A50651B-513F-4154-14A1-661BD2C7666F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42" creationId="{403CF5B0-636F-DC47-3B70-822B35175251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45" creationId="{8BEA4E3C-02F1-8176-938A-2A77BDBA21BC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46" creationId="{DA7A0BB0-3AB7-0391-65C4-782ED19CC29B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49" creationId="{021BAA7F-71CB-90A5-B208-E3DC9345D6DA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50" creationId="{539516BB-57F4-681C-D0C0-189816270C0B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51" creationId="{87148BF7-065E-323A-5FFD-E3F8EE04D8FB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52" creationId="{66B0FB4B-FB58-E97F-0C59-91C017BA7F6E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54" creationId="{F52F439D-60F9-C116-E1E3-EB0F3D122CE9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56" creationId="{DA7BE13B-2ED8-12D2-B406-11837092F394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58" creationId="{588F93B0-BAF3-0166-615A-BDAD2D1CCE3A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60" creationId="{673BD03C-B040-9AC7-9905-49AABCB79AE1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62" creationId="{9CD7A7BF-EEA6-5985-E5FF-49AE5E763CE2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64" creationId="{F98EB972-60C9-A8A9-F3D7-801F20E4CE0A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67" creationId="{9D911158-7B69-2E1A-873C-387EDBC461D6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73" creationId="{44F2E647-CA68-0DDC-BC74-6D50A60452D0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75" creationId="{09AEFD6C-A07C-5E35-BEB8-DD36E8C6FF84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78" creationId="{7308C9DD-CB25-1D15-4079-B749C6AE1282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82" creationId="{51A6FBAF-8F6B-1974-81E0-54B1BFCF8A4F}"/>
          </ac:spMkLst>
        </pc:spChg>
        <pc:spChg chg="add mod">
          <ac:chgData name="Daichi AMAGATA" userId="a29539510ef25d15" providerId="LiveId" clId="{2D408496-9572-46DD-A858-EBAC9A8BCBB5}" dt="2024-04-03T01:17:33.009" v="11526" actId="207"/>
          <ac:spMkLst>
            <pc:docMk/>
            <pc:sldMk cId="411008369" sldId="292"/>
            <ac:spMk id="83" creationId="{8729BFE2-535B-287E-74C7-6B2EB3593756}"/>
          </ac:spMkLst>
        </pc:spChg>
        <pc:spChg chg="add mod">
          <ac:chgData name="Daichi AMAGATA" userId="a29539510ef25d15" providerId="LiveId" clId="{2D408496-9572-46DD-A858-EBAC9A8BCBB5}" dt="2024-04-02T03:12:54.780" v="8900"/>
          <ac:spMkLst>
            <pc:docMk/>
            <pc:sldMk cId="411008369" sldId="292"/>
            <ac:spMk id="84" creationId="{E4332A4F-42A4-055C-8054-904441C4C733}"/>
          </ac:spMkLst>
        </pc:spChg>
        <pc:spChg chg="add mod">
          <ac:chgData name="Daichi AMAGATA" userId="a29539510ef25d15" providerId="LiveId" clId="{2D408496-9572-46DD-A858-EBAC9A8BCBB5}" dt="2024-04-03T01:17:21.199" v="11524" actId="207"/>
          <ac:spMkLst>
            <pc:docMk/>
            <pc:sldMk cId="411008369" sldId="292"/>
            <ac:spMk id="85" creationId="{A62BDF24-355F-7762-CEAB-86307C1A0214}"/>
          </ac:spMkLst>
        </pc:spChg>
        <pc:spChg chg="add mod">
          <ac:chgData name="Daichi AMAGATA" userId="a29539510ef25d15" providerId="LiveId" clId="{2D408496-9572-46DD-A858-EBAC9A8BCBB5}" dt="2024-04-02T03:13:58.324" v="8906"/>
          <ac:spMkLst>
            <pc:docMk/>
            <pc:sldMk cId="411008369" sldId="292"/>
            <ac:spMk id="86" creationId="{05A58E1E-735E-0179-5A49-E3AA92419976}"/>
          </ac:spMkLst>
        </pc:spChg>
        <pc:spChg chg="add del mod ord">
          <ac:chgData name="Daichi AMAGATA" userId="a29539510ef25d15" providerId="LiveId" clId="{2D408496-9572-46DD-A858-EBAC9A8BCBB5}" dt="2024-04-05T06:45:53.377" v="13411" actId="478"/>
          <ac:spMkLst>
            <pc:docMk/>
            <pc:sldMk cId="411008369" sldId="292"/>
            <ac:spMk id="87" creationId="{C5B9F1A6-DE7F-69FF-6A35-D751F5CF7A9B}"/>
          </ac:spMkLst>
        </pc:spChg>
        <pc:spChg chg="add mod">
          <ac:chgData name="Daichi AMAGATA" userId="a29539510ef25d15" providerId="LiveId" clId="{2D408496-9572-46DD-A858-EBAC9A8BCBB5}" dt="2024-04-02T03:18:05.893" v="8979" actId="20577"/>
          <ac:spMkLst>
            <pc:docMk/>
            <pc:sldMk cId="411008369" sldId="292"/>
            <ac:spMk id="88" creationId="{F7EF00AE-ECFD-12C4-0089-CFE1D84A222F}"/>
          </ac:spMkLst>
        </pc:spChg>
        <pc:spChg chg="add mod">
          <ac:chgData name="Daichi AMAGATA" userId="a29539510ef25d15" providerId="LiveId" clId="{2D408496-9572-46DD-A858-EBAC9A8BCBB5}" dt="2024-04-02T03:18:09.335" v="8983"/>
          <ac:spMkLst>
            <pc:docMk/>
            <pc:sldMk cId="411008369" sldId="292"/>
            <ac:spMk id="89" creationId="{07A6ECFA-B947-243E-EB0A-E17A136F254A}"/>
          </ac:spMkLst>
        </pc:spChg>
        <pc:picChg chg="add del mod">
          <ac:chgData name="Daichi AMAGATA" userId="a29539510ef25d15" providerId="LiveId" clId="{2D408496-9572-46DD-A858-EBAC9A8BCBB5}" dt="2024-04-02T03:02:58.058" v="8447" actId="478"/>
          <ac:picMkLst>
            <pc:docMk/>
            <pc:sldMk cId="411008369" sldId="292"/>
            <ac:picMk id="6" creationId="{7B4F2522-C57F-D921-C3FF-AF4E56E89011}"/>
          </ac:picMkLst>
        </pc:picChg>
        <pc:cxnChg chg="add mod">
          <ac:chgData name="Daichi AMAGATA" userId="a29539510ef25d15" providerId="LiveId" clId="{2D408496-9572-46DD-A858-EBAC9A8BCBB5}" dt="2024-04-03T01:44:11.521" v="11669" actId="208"/>
          <ac:cxnSpMkLst>
            <pc:docMk/>
            <pc:sldMk cId="411008369" sldId="292"/>
            <ac:cxnSpMk id="9" creationId="{B986F664-92C3-8869-BABD-83A44DA3F0BF}"/>
          </ac:cxnSpMkLst>
        </pc:cxnChg>
        <pc:cxnChg chg="add mod">
          <ac:chgData name="Daichi AMAGATA" userId="a29539510ef25d15" providerId="LiveId" clId="{2D408496-9572-46DD-A858-EBAC9A8BCBB5}" dt="2024-04-03T01:44:11.521" v="11669" actId="208"/>
          <ac:cxnSpMkLst>
            <pc:docMk/>
            <pc:sldMk cId="411008369" sldId="292"/>
            <ac:cxnSpMk id="11" creationId="{E5F5FA3B-0E08-5F38-B2E3-8A2E4B4BB066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26" creationId="{A0CC13D1-F8B1-7653-A04E-96A129DAA632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27" creationId="{AE8CF188-F783-0589-85CB-120043B47F24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31" creationId="{F1618FF5-2451-A308-7353-BE0A99406C2B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34" creationId="{36BF9AFF-32CD-A836-FA9A-B15464FE1CCA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36" creationId="{D787CF71-FD91-7D95-1F2A-F029073B13CF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37" creationId="{89A02AA2-298D-F67B-CB4D-7800C606312F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43" creationId="{BCE3E3AA-1741-CD1C-CBB4-EDF7573888A3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44" creationId="{09873938-F6DC-CEE6-1B75-9CE08E496071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47" creationId="{CCE34EB0-1FC1-BBB1-C58B-C275177D9953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48" creationId="{19B5E628-DB41-4D28-7A4A-E90F1EFA0838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53" creationId="{CC96B5A6-8776-5529-3CFD-686F20F90DF7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55" creationId="{09AC6F67-C54D-A0FD-3E12-57069E1AD88A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57" creationId="{43196D2C-613C-4F22-E0A6-80F19076880F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59" creationId="{F3A87EED-B9F9-1542-39C0-054A2708EB4F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61" creationId="{D1191217-70FB-D6A5-2477-395C044FC38B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63" creationId="{2A9C329A-7B71-F5FE-2F59-CF47A28F852F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65" creationId="{7411BECB-08B4-EF29-0A49-592D5B2D049F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66" creationId="{DBF414C6-D69B-D983-E820-369D9DEE0ADF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68" creationId="{0B38ADCC-1E37-4B5F-0C0C-AADF4786AB3F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69" creationId="{B2502ABE-A8FC-D947-7A87-236F17970C07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70" creationId="{1061CF7F-80DC-8A25-18EC-75DEDFD50B1F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71" creationId="{2AE27699-CC8D-47FB-6CD2-4B16C2530AD3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72" creationId="{4F45CC99-0125-07DB-0BB7-C9D389A5F007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74" creationId="{6336C921-3096-C8F6-C245-335D428703D2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76" creationId="{07C7E79E-C2B8-4638-EA6E-DC2CCDF82E8F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77" creationId="{501C0046-28BA-6B51-2141-817AE2E4E204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79" creationId="{683956C8-09F5-9CFB-3E44-E2B0F0501D04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80" creationId="{F6FF67DE-6A61-8568-84DD-3C584389B128}"/>
          </ac:cxnSpMkLst>
        </pc:cxnChg>
        <pc:cxnChg chg="add mod">
          <ac:chgData name="Daichi AMAGATA" userId="a29539510ef25d15" providerId="LiveId" clId="{2D408496-9572-46DD-A858-EBAC9A8BCBB5}" dt="2024-04-02T03:12:54.780" v="8900"/>
          <ac:cxnSpMkLst>
            <pc:docMk/>
            <pc:sldMk cId="411008369" sldId="292"/>
            <ac:cxnSpMk id="81" creationId="{65BB3ED3-4E9F-EA87-211A-63C77F862393}"/>
          </ac:cxnSpMkLst>
        </pc:cxnChg>
      </pc:sldChg>
      <pc:sldChg chg="addSp delSp modSp new mod">
        <pc:chgData name="Daichi AMAGATA" userId="a29539510ef25d15" providerId="LiveId" clId="{2D408496-9572-46DD-A858-EBAC9A8BCBB5}" dt="2024-04-02T07:21:02.188" v="10088" actId="1035"/>
        <pc:sldMkLst>
          <pc:docMk/>
          <pc:sldMk cId="1915564932" sldId="293"/>
        </pc:sldMkLst>
        <pc:spChg chg="mod">
          <ac:chgData name="Daichi AMAGATA" userId="a29539510ef25d15" providerId="LiveId" clId="{2D408496-9572-46DD-A858-EBAC9A8BCBB5}" dt="2024-04-02T03:18:31.384" v="9004" actId="20577"/>
          <ac:spMkLst>
            <pc:docMk/>
            <pc:sldMk cId="1915564932" sldId="293"/>
            <ac:spMk id="2" creationId="{FCE1270E-7044-8CA1-E7D6-050E2D35BDFA}"/>
          </ac:spMkLst>
        </pc:spChg>
        <pc:spChg chg="add mod">
          <ac:chgData name="Daichi AMAGATA" userId="a29539510ef25d15" providerId="LiveId" clId="{2D408496-9572-46DD-A858-EBAC9A8BCBB5}" dt="2024-04-02T07:21:02.188" v="10088" actId="1035"/>
          <ac:spMkLst>
            <pc:docMk/>
            <pc:sldMk cId="1915564932" sldId="293"/>
            <ac:spMk id="3" creationId="{1A1CFAA3-4F67-BA42-467A-BDE5A890BCA9}"/>
          </ac:spMkLst>
        </pc:spChg>
        <pc:spChg chg="del">
          <ac:chgData name="Daichi AMAGATA" userId="a29539510ef25d15" providerId="LiveId" clId="{2D408496-9572-46DD-A858-EBAC9A8BCBB5}" dt="2024-04-02T03:18:25.639" v="8992" actId="478"/>
          <ac:spMkLst>
            <pc:docMk/>
            <pc:sldMk cId="1915564932" sldId="293"/>
            <ac:spMk id="3" creationId="{95886865-1FAF-7FE7-BD57-5C1A3A46BD84}"/>
          </ac:spMkLst>
        </pc:spChg>
        <pc:spChg chg="add mod">
          <ac:chgData name="Daichi AMAGATA" userId="a29539510ef25d15" providerId="LiveId" clId="{2D408496-9572-46DD-A858-EBAC9A8BCBB5}" dt="2024-04-02T07:21:02.188" v="10088" actId="1035"/>
          <ac:spMkLst>
            <pc:docMk/>
            <pc:sldMk cId="1915564932" sldId="293"/>
            <ac:spMk id="5" creationId="{3D7BE1E3-F71F-CE4D-3DCE-A9C5B9C5D651}"/>
          </ac:spMkLst>
        </pc:spChg>
        <pc:spChg chg="add mod">
          <ac:chgData name="Daichi AMAGATA" userId="a29539510ef25d15" providerId="LiveId" clId="{2D408496-9572-46DD-A858-EBAC9A8BCBB5}" dt="2024-04-02T07:21:02.188" v="10088" actId="1035"/>
          <ac:spMkLst>
            <pc:docMk/>
            <pc:sldMk cId="1915564932" sldId="293"/>
            <ac:spMk id="6" creationId="{B655C086-5280-3ABA-8ABD-3CB0AE85D3F3}"/>
          </ac:spMkLst>
        </pc:spChg>
        <pc:spChg chg="add mod">
          <ac:chgData name="Daichi AMAGATA" userId="a29539510ef25d15" providerId="LiveId" clId="{2D408496-9572-46DD-A858-EBAC9A8BCBB5}" dt="2024-04-02T07:21:02.188" v="10088" actId="1035"/>
          <ac:spMkLst>
            <pc:docMk/>
            <pc:sldMk cId="1915564932" sldId="293"/>
            <ac:spMk id="7" creationId="{DC917DDC-BD73-2DBF-6184-76C90424ECD2}"/>
          </ac:spMkLst>
        </pc:spChg>
        <pc:spChg chg="add mod">
          <ac:chgData name="Daichi AMAGATA" userId="a29539510ef25d15" providerId="LiveId" clId="{2D408496-9572-46DD-A858-EBAC9A8BCBB5}" dt="2024-04-02T07:21:02.188" v="10088" actId="1035"/>
          <ac:spMkLst>
            <pc:docMk/>
            <pc:sldMk cId="1915564932" sldId="293"/>
            <ac:spMk id="8" creationId="{511A8C96-D393-45A9-9A21-7ADA287BC886}"/>
          </ac:spMkLst>
        </pc:spChg>
        <pc:spChg chg="add mod">
          <ac:chgData name="Daichi AMAGATA" userId="a29539510ef25d15" providerId="LiveId" clId="{2D408496-9572-46DD-A858-EBAC9A8BCBB5}" dt="2024-04-02T07:21:02.188" v="10088" actId="1035"/>
          <ac:spMkLst>
            <pc:docMk/>
            <pc:sldMk cId="1915564932" sldId="293"/>
            <ac:spMk id="9" creationId="{42EA110D-793D-F0D5-EAE3-38E356329607}"/>
          </ac:spMkLst>
        </pc:spChg>
        <pc:spChg chg="add mod">
          <ac:chgData name="Daichi AMAGATA" userId="a29539510ef25d15" providerId="LiveId" clId="{2D408496-9572-46DD-A858-EBAC9A8BCBB5}" dt="2024-04-02T07:21:02.188" v="10088" actId="1035"/>
          <ac:spMkLst>
            <pc:docMk/>
            <pc:sldMk cId="1915564932" sldId="293"/>
            <ac:spMk id="10" creationId="{15EE6820-24DB-452D-7E22-BE141A4314DE}"/>
          </ac:spMkLst>
        </pc:spChg>
        <pc:spChg chg="add mod">
          <ac:chgData name="Daichi AMAGATA" userId="a29539510ef25d15" providerId="LiveId" clId="{2D408496-9572-46DD-A858-EBAC9A8BCBB5}" dt="2024-04-02T07:21:02.188" v="10088" actId="1035"/>
          <ac:spMkLst>
            <pc:docMk/>
            <pc:sldMk cId="1915564932" sldId="293"/>
            <ac:spMk id="11" creationId="{29C11A61-CABF-950D-A661-5CE16620E49C}"/>
          </ac:spMkLst>
        </pc:spChg>
        <pc:spChg chg="add mod">
          <ac:chgData name="Daichi AMAGATA" userId="a29539510ef25d15" providerId="LiveId" clId="{2D408496-9572-46DD-A858-EBAC9A8BCBB5}" dt="2024-04-02T07:21:02.188" v="10088" actId="1035"/>
          <ac:spMkLst>
            <pc:docMk/>
            <pc:sldMk cId="1915564932" sldId="293"/>
            <ac:spMk id="12" creationId="{83808FA3-C79D-85C1-1FD2-74485F28AADE}"/>
          </ac:spMkLst>
        </pc:spChg>
        <pc:spChg chg="add mod">
          <ac:chgData name="Daichi AMAGATA" userId="a29539510ef25d15" providerId="LiveId" clId="{2D408496-9572-46DD-A858-EBAC9A8BCBB5}" dt="2024-04-02T07:21:02.188" v="10088" actId="1035"/>
          <ac:spMkLst>
            <pc:docMk/>
            <pc:sldMk cId="1915564932" sldId="293"/>
            <ac:spMk id="13" creationId="{F839BAE5-C84C-FC91-E4CA-BC3784FCFAD7}"/>
          </ac:spMkLst>
        </pc:spChg>
        <pc:spChg chg="add mod">
          <ac:chgData name="Daichi AMAGATA" userId="a29539510ef25d15" providerId="LiveId" clId="{2D408496-9572-46DD-A858-EBAC9A8BCBB5}" dt="2024-04-02T07:21:02.188" v="10088" actId="1035"/>
          <ac:spMkLst>
            <pc:docMk/>
            <pc:sldMk cId="1915564932" sldId="293"/>
            <ac:spMk id="16" creationId="{BB174F43-CD60-CDA2-7133-423EF371BE9B}"/>
          </ac:spMkLst>
        </pc:spChg>
        <pc:spChg chg="add mod">
          <ac:chgData name="Daichi AMAGATA" userId="a29539510ef25d15" providerId="LiveId" clId="{2D408496-9572-46DD-A858-EBAC9A8BCBB5}" dt="2024-04-02T06:29:46.669" v="9718" actId="1036"/>
          <ac:spMkLst>
            <pc:docMk/>
            <pc:sldMk cId="1915564932" sldId="293"/>
            <ac:spMk id="17" creationId="{BF427418-F65F-EFB5-A6D7-0A4AF89EB164}"/>
          </ac:spMkLst>
        </pc:spChg>
        <pc:spChg chg="add mod">
          <ac:chgData name="Daichi AMAGATA" userId="a29539510ef25d15" providerId="LiveId" clId="{2D408496-9572-46DD-A858-EBAC9A8BCBB5}" dt="2024-04-02T07:21:02.188" v="10088" actId="1035"/>
          <ac:spMkLst>
            <pc:docMk/>
            <pc:sldMk cId="1915564932" sldId="293"/>
            <ac:spMk id="19" creationId="{F19CA8FC-9598-BF4B-F26C-1B75CAB3105C}"/>
          </ac:spMkLst>
        </pc:spChg>
        <pc:picChg chg="add del mod">
          <ac:chgData name="Daichi AMAGATA" userId="a29539510ef25d15" providerId="LiveId" clId="{2D408496-9572-46DD-A858-EBAC9A8BCBB5}" dt="2024-04-02T06:27:00.309" v="9622" actId="478"/>
          <ac:picMkLst>
            <pc:docMk/>
            <pc:sldMk cId="1915564932" sldId="293"/>
            <ac:picMk id="14" creationId="{2984C2F0-5A72-B5FA-F0CC-E2012F8840F1}"/>
          </ac:picMkLst>
        </pc:picChg>
        <pc:picChg chg="add mod">
          <ac:chgData name="Daichi AMAGATA" userId="a29539510ef25d15" providerId="LiveId" clId="{2D408496-9572-46DD-A858-EBAC9A8BCBB5}" dt="2024-04-02T07:21:02.188" v="10088" actId="1035"/>
          <ac:picMkLst>
            <pc:docMk/>
            <pc:sldMk cId="1915564932" sldId="293"/>
            <ac:picMk id="15" creationId="{D15167A7-E42F-595B-AECB-CAC6FDC9BBC8}"/>
          </ac:picMkLst>
        </pc:picChg>
        <pc:picChg chg="add mod">
          <ac:chgData name="Daichi AMAGATA" userId="a29539510ef25d15" providerId="LiveId" clId="{2D408496-9572-46DD-A858-EBAC9A8BCBB5}" dt="2024-04-02T07:21:02.188" v="10088" actId="1035"/>
          <ac:picMkLst>
            <pc:docMk/>
            <pc:sldMk cId="1915564932" sldId="293"/>
            <ac:picMk id="18" creationId="{4D58763A-6EE0-603B-09D8-1930F6A2344D}"/>
          </ac:picMkLst>
        </pc:picChg>
        <pc:picChg chg="add mod">
          <ac:chgData name="Daichi AMAGATA" userId="a29539510ef25d15" providerId="LiveId" clId="{2D408496-9572-46DD-A858-EBAC9A8BCBB5}" dt="2024-04-02T07:21:02.188" v="10088" actId="1035"/>
          <ac:picMkLst>
            <pc:docMk/>
            <pc:sldMk cId="1915564932" sldId="293"/>
            <ac:picMk id="1026" creationId="{82EF828D-FCFD-32FD-615D-BEC91CC27101}"/>
          </ac:picMkLst>
        </pc:picChg>
      </pc:sldChg>
      <pc:sldChg chg="addSp delSp modSp new del mod">
        <pc:chgData name="Daichi AMAGATA" userId="a29539510ef25d15" providerId="LiveId" clId="{2D408496-9572-46DD-A858-EBAC9A8BCBB5}" dt="2024-04-03T01:57:52.918" v="11997" actId="47"/>
        <pc:sldMkLst>
          <pc:docMk/>
          <pc:sldMk cId="3787387953" sldId="294"/>
        </pc:sldMkLst>
        <pc:spChg chg="mod">
          <ac:chgData name="Daichi AMAGATA" userId="a29539510ef25d15" providerId="LiveId" clId="{2D408496-9572-46DD-A858-EBAC9A8BCBB5}" dt="2024-04-02T03:19:05.050" v="9040" actId="20577"/>
          <ac:spMkLst>
            <pc:docMk/>
            <pc:sldMk cId="3787387953" sldId="294"/>
            <ac:spMk id="2" creationId="{431D1A3D-9F46-1371-9B3F-39A055C348DB}"/>
          </ac:spMkLst>
        </pc:spChg>
        <pc:spChg chg="del">
          <ac:chgData name="Daichi AMAGATA" userId="a29539510ef25d15" providerId="LiveId" clId="{2D408496-9572-46DD-A858-EBAC9A8BCBB5}" dt="2024-04-02T03:19:07.599" v="9041" actId="478"/>
          <ac:spMkLst>
            <pc:docMk/>
            <pc:sldMk cId="3787387953" sldId="294"/>
            <ac:spMk id="3" creationId="{18423F98-B97D-BB1B-CBCD-E1487D1C9C1A}"/>
          </ac:spMkLst>
        </pc:spChg>
        <pc:spChg chg="add mod">
          <ac:chgData name="Daichi AMAGATA" userId="a29539510ef25d15" providerId="LiveId" clId="{2D408496-9572-46DD-A858-EBAC9A8BCBB5}" dt="2024-04-02T07:25:10.652" v="10410" actId="207"/>
          <ac:spMkLst>
            <pc:docMk/>
            <pc:sldMk cId="3787387953" sldId="294"/>
            <ac:spMk id="3" creationId="{61E748F0-915E-D5D0-E77F-1022FBA221EE}"/>
          </ac:spMkLst>
        </pc:spChg>
        <pc:spChg chg="add mod">
          <ac:chgData name="Daichi AMAGATA" userId="a29539510ef25d15" providerId="LiveId" clId="{2D408496-9572-46DD-A858-EBAC9A8BCBB5}" dt="2024-04-02T07:21:46.381" v="10158" actId="1038"/>
          <ac:spMkLst>
            <pc:docMk/>
            <pc:sldMk cId="3787387953" sldId="294"/>
            <ac:spMk id="5" creationId="{E78AD830-E125-A5FF-8547-E721A00B17FD}"/>
          </ac:spMkLst>
        </pc:spChg>
        <pc:spChg chg="add mod">
          <ac:chgData name="Daichi AMAGATA" userId="a29539510ef25d15" providerId="LiveId" clId="{2D408496-9572-46DD-A858-EBAC9A8BCBB5}" dt="2024-04-02T07:23:51.721" v="10339" actId="14100"/>
          <ac:spMkLst>
            <pc:docMk/>
            <pc:sldMk cId="3787387953" sldId="294"/>
            <ac:spMk id="6" creationId="{5789A1A3-3A4A-B172-EE9B-EECF15675E7C}"/>
          </ac:spMkLst>
        </pc:spChg>
        <pc:spChg chg="add mod">
          <ac:chgData name="Daichi AMAGATA" userId="a29539510ef25d15" providerId="LiveId" clId="{2D408496-9572-46DD-A858-EBAC9A8BCBB5}" dt="2024-04-02T07:27:40.151" v="10674" actId="1076"/>
          <ac:spMkLst>
            <pc:docMk/>
            <pc:sldMk cId="3787387953" sldId="294"/>
            <ac:spMk id="7" creationId="{E5207571-7B0F-1D9B-B94E-6FE3FE0DAA1B}"/>
          </ac:spMkLst>
        </pc:spChg>
        <pc:spChg chg="add del mod">
          <ac:chgData name="Daichi AMAGATA" userId="a29539510ef25d15" providerId="LiveId" clId="{2D408496-9572-46DD-A858-EBAC9A8BCBB5}" dt="2024-04-02T07:27:46.242" v="10676" actId="478"/>
          <ac:spMkLst>
            <pc:docMk/>
            <pc:sldMk cId="3787387953" sldId="294"/>
            <ac:spMk id="8" creationId="{BE09CAA8-0019-43AC-03EE-604DBD0972C6}"/>
          </ac:spMkLst>
        </pc:spChg>
        <pc:spChg chg="add mod">
          <ac:chgData name="Daichi AMAGATA" userId="a29539510ef25d15" providerId="LiveId" clId="{2D408496-9572-46DD-A858-EBAC9A8BCBB5}" dt="2024-04-02T07:27:31.081" v="10673" actId="14100"/>
          <ac:spMkLst>
            <pc:docMk/>
            <pc:sldMk cId="3787387953" sldId="294"/>
            <ac:spMk id="9" creationId="{684984E1-0F1A-2633-44EF-32CAA2B3E7BA}"/>
          </ac:spMkLst>
        </pc:spChg>
        <pc:spChg chg="add mod">
          <ac:chgData name="Daichi AMAGATA" userId="a29539510ef25d15" providerId="LiveId" clId="{2D408496-9572-46DD-A858-EBAC9A8BCBB5}" dt="2024-04-02T07:25:57.100" v="10511" actId="1076"/>
          <ac:spMkLst>
            <pc:docMk/>
            <pc:sldMk cId="3787387953" sldId="294"/>
            <ac:spMk id="10" creationId="{65A1F6F2-F571-F526-F6B1-D382226DD9FD}"/>
          </ac:spMkLst>
        </pc:spChg>
        <pc:spChg chg="add mod">
          <ac:chgData name="Daichi AMAGATA" userId="a29539510ef25d15" providerId="LiveId" clId="{2D408496-9572-46DD-A858-EBAC9A8BCBB5}" dt="2024-04-02T07:27:25.342" v="10669" actId="1076"/>
          <ac:spMkLst>
            <pc:docMk/>
            <pc:sldMk cId="3787387953" sldId="294"/>
            <ac:spMk id="11" creationId="{4CEE1CA6-F5E4-CD82-8267-2DA57438C922}"/>
          </ac:spMkLst>
        </pc:spChg>
        <pc:spChg chg="add mod">
          <ac:chgData name="Daichi AMAGATA" userId="a29539510ef25d15" providerId="LiveId" clId="{2D408496-9572-46DD-A858-EBAC9A8BCBB5}" dt="2024-04-03T01:21:16.207" v="11582" actId="6549"/>
          <ac:spMkLst>
            <pc:docMk/>
            <pc:sldMk cId="3787387953" sldId="294"/>
            <ac:spMk id="12" creationId="{6CD20673-1548-0560-CF6C-F01E75CB83CB}"/>
          </ac:spMkLst>
        </pc:spChg>
        <pc:picChg chg="add mod">
          <ac:chgData name="Daichi AMAGATA" userId="a29539510ef25d15" providerId="LiveId" clId="{2D408496-9572-46DD-A858-EBAC9A8BCBB5}" dt="2024-04-02T07:40:40.485" v="11421" actId="1076"/>
          <ac:picMkLst>
            <pc:docMk/>
            <pc:sldMk cId="3787387953" sldId="294"/>
            <ac:picMk id="14" creationId="{6B0062FE-6868-D371-3A98-D396103BFD39}"/>
          </ac:picMkLst>
        </pc:picChg>
      </pc:sldChg>
      <pc:sldChg chg="addSp delSp modSp add mod">
        <pc:chgData name="Daichi AMAGATA" userId="a29539510ef25d15" providerId="LiveId" clId="{2D408496-9572-46DD-A858-EBAC9A8BCBB5}" dt="2024-04-03T02:36:38.745" v="12870" actId="14100"/>
        <pc:sldMkLst>
          <pc:docMk/>
          <pc:sldMk cId="186491818" sldId="295"/>
        </pc:sldMkLst>
        <pc:spChg chg="mod">
          <ac:chgData name="Daichi AMAGATA" userId="a29539510ef25d15" providerId="LiveId" clId="{2D408496-9572-46DD-A858-EBAC9A8BCBB5}" dt="2024-04-02T02:07:27.328" v="6961" actId="20577"/>
          <ac:spMkLst>
            <pc:docMk/>
            <pc:sldMk cId="186491818" sldId="295"/>
            <ac:spMk id="2" creationId="{4DD80266-734C-E49E-2E52-E4ED3780FCC2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3" creationId="{1DA8C3E5-4DD2-FCC5-02E4-B7F571BC292D}"/>
          </ac:spMkLst>
        </pc:spChg>
        <pc:spChg chg="mod ord">
          <ac:chgData name="Daichi AMAGATA" userId="a29539510ef25d15" providerId="LiveId" clId="{2D408496-9572-46DD-A858-EBAC9A8BCBB5}" dt="2024-04-03T02:25:17.932" v="12586" actId="20577"/>
          <ac:spMkLst>
            <pc:docMk/>
            <pc:sldMk cId="186491818" sldId="295"/>
            <ac:spMk id="5" creationId="{2F852E55-9F25-33A5-6450-52AE2867CA30}"/>
          </ac:spMkLst>
        </pc:spChg>
        <pc:spChg chg="mod">
          <ac:chgData name="Daichi AMAGATA" userId="a29539510ef25d15" providerId="LiveId" clId="{2D408496-9572-46DD-A858-EBAC9A8BCBB5}" dt="2024-04-03T02:23:24.329" v="12547" actId="14100"/>
          <ac:spMkLst>
            <pc:docMk/>
            <pc:sldMk cId="186491818" sldId="295"/>
            <ac:spMk id="6" creationId="{459CB656-E917-C08F-526C-05C228279CE6}"/>
          </ac:spMkLst>
        </pc:spChg>
        <pc:spChg chg="add mod">
          <ac:chgData name="Daichi AMAGATA" userId="a29539510ef25d15" providerId="LiveId" clId="{2D408496-9572-46DD-A858-EBAC9A8BCBB5}" dt="2024-04-02T02:14:32.334" v="7060" actId="207"/>
          <ac:spMkLst>
            <pc:docMk/>
            <pc:sldMk cId="186491818" sldId="295"/>
            <ac:spMk id="7" creationId="{83C38B9A-98EE-E1E7-9FC1-8A140C008BB9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8" creationId="{74C9D518-A22E-A724-3AC2-075372F2A823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9" creationId="{402F0AC4-C3AF-78FA-CA65-22C96C6FE70E}"/>
          </ac:spMkLst>
        </pc:spChg>
        <pc:spChg chg="del">
          <ac:chgData name="Daichi AMAGATA" userId="a29539510ef25d15" providerId="LiveId" clId="{2D408496-9572-46DD-A858-EBAC9A8BCBB5}" dt="2024-04-02T02:07:54.981" v="6970" actId="478"/>
          <ac:spMkLst>
            <pc:docMk/>
            <pc:sldMk cId="186491818" sldId="295"/>
            <ac:spMk id="11" creationId="{9574B61C-4AB6-3C19-15D2-51753197BCCB}"/>
          </ac:spMkLst>
        </pc:spChg>
        <pc:spChg chg="del">
          <ac:chgData name="Daichi AMAGATA" userId="a29539510ef25d15" providerId="LiveId" clId="{2D408496-9572-46DD-A858-EBAC9A8BCBB5}" dt="2024-04-02T02:07:53.258" v="6969" actId="478"/>
          <ac:spMkLst>
            <pc:docMk/>
            <pc:sldMk cId="186491818" sldId="295"/>
            <ac:spMk id="12" creationId="{08163A39-3467-3569-1B0C-C5A657C88A28}"/>
          </ac:spMkLst>
        </pc:spChg>
        <pc:spChg chg="add mod">
          <ac:chgData name="Daichi AMAGATA" userId="a29539510ef25d15" providerId="LiveId" clId="{2D408496-9572-46DD-A858-EBAC9A8BCBB5}" dt="2024-04-02T02:14:32.334" v="7060" actId="207"/>
          <ac:spMkLst>
            <pc:docMk/>
            <pc:sldMk cId="186491818" sldId="295"/>
            <ac:spMk id="13" creationId="{AD0BB4D9-5C93-1D2D-8C4C-491EB019B89D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14" creationId="{C98C9386-3FFB-A591-C80C-1D909E4C087C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17" creationId="{BB5E0BE8-C947-471F-C70A-1856F913E232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18" creationId="{164CA4E4-1AFE-CF11-9F97-AEAA7BFC3DB5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19" creationId="{11772A89-F567-A66A-A78A-07FCD87FB53D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21" creationId="{447CBC3C-A107-6FE8-E049-7B516467B700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22" creationId="{57B9FF70-E69F-944F-6A86-30D225FFA31B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24" creationId="{6B440D58-232C-878F-0293-14175F6D375F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27" creationId="{1D4B2A66-FF07-645B-3E19-BDC818153168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28" creationId="{3D791B01-C579-014F-CF25-92A972D5547B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29" creationId="{8E25FFF0-C556-C382-84A7-DF5A7E710650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30" creationId="{7CC9CAB3-2A50-51FA-6D1C-6AC4B8D8F954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31" creationId="{721E4297-E9DD-C087-5A15-32374DC7564F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34" creationId="{BA454AC0-6982-7707-F504-7ABB3E2E290F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35" creationId="{3FDC1C05-E6BF-A359-0648-996959A2A5B1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38" creationId="{0A3A80AB-DA9E-B25B-EF3D-F847B89FF70E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39" creationId="{3A17A31E-62EB-715B-C94D-88E3A7F61651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40" creationId="{1981BE2E-F8A5-EDED-A8B1-AC299ED7E684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41" creationId="{EF5B513B-DEA5-09A2-455D-B7C14BF491D1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43" creationId="{6A78CE7A-A32A-C00A-4CBA-E5BA2615A13F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45" creationId="{3D9A65C6-68BB-7544-8C25-E54203544043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47" creationId="{9AE5660F-CBE9-8B9F-7ABE-4B37BC68D026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49" creationId="{47CEBD23-ADA7-5C67-9163-15725AA935F0}"/>
          </ac:spMkLst>
        </pc:spChg>
        <pc:spChg chg="add mod">
          <ac:chgData name="Daichi AMAGATA" userId="a29539510ef25d15" providerId="LiveId" clId="{2D408496-9572-46DD-A858-EBAC9A8BCBB5}" dt="2024-04-02T02:14:32.334" v="7060" actId="207"/>
          <ac:spMkLst>
            <pc:docMk/>
            <pc:sldMk cId="186491818" sldId="295"/>
            <ac:spMk id="51" creationId="{0F0F27D3-277D-3088-5451-67F7F2157770}"/>
          </ac:spMkLst>
        </pc:spChg>
        <pc:spChg chg="add mod">
          <ac:chgData name="Daichi AMAGATA" userId="a29539510ef25d15" providerId="LiveId" clId="{2D408496-9572-46DD-A858-EBAC9A8BCBB5}" dt="2024-04-02T02:14:32.334" v="7060" actId="207"/>
          <ac:spMkLst>
            <pc:docMk/>
            <pc:sldMk cId="186491818" sldId="295"/>
            <ac:spMk id="53" creationId="{8583EC8C-C4A2-B407-0319-CCAAD6476B6B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56" creationId="{CC3616C8-40BE-79DD-8CE5-B5FEF306F788}"/>
          </ac:spMkLst>
        </pc:spChg>
        <pc:spChg chg="add mod">
          <ac:chgData name="Daichi AMAGATA" userId="a29539510ef25d15" providerId="LiveId" clId="{2D408496-9572-46DD-A858-EBAC9A8BCBB5}" dt="2024-04-02T02:14:32.334" v="7060" actId="207"/>
          <ac:spMkLst>
            <pc:docMk/>
            <pc:sldMk cId="186491818" sldId="295"/>
            <ac:spMk id="62" creationId="{79EC115F-D733-1B9B-4EFC-E1CCBD8F03F8}"/>
          </ac:spMkLst>
        </pc:spChg>
        <pc:spChg chg="add mod">
          <ac:chgData name="Daichi AMAGATA" userId="a29539510ef25d15" providerId="LiveId" clId="{2D408496-9572-46DD-A858-EBAC9A8BCBB5}" dt="2024-04-02T02:14:32.334" v="7060" actId="207"/>
          <ac:spMkLst>
            <pc:docMk/>
            <pc:sldMk cId="186491818" sldId="295"/>
            <ac:spMk id="64" creationId="{F151340C-BAC5-99F6-9AD2-12C41E2C5317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66" creationId="{A606AC9D-E11D-6E00-3174-FC72C8B4DDA4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69" creationId="{42271F19-EEBF-CB47-8FE6-5C508A313E92}"/>
          </ac:spMkLst>
        </pc:spChg>
        <pc:spChg chg="add mod">
          <ac:chgData name="Daichi AMAGATA" userId="a29539510ef25d15" providerId="LiveId" clId="{2D408496-9572-46DD-A858-EBAC9A8BCBB5}" dt="2024-04-02T02:08:50.280" v="6972"/>
          <ac:spMkLst>
            <pc:docMk/>
            <pc:sldMk cId="186491818" sldId="295"/>
            <ac:spMk id="70" creationId="{F610F9E5-93C5-5343-1DA0-47FB4FD6DA84}"/>
          </ac:spMkLst>
        </pc:spChg>
        <pc:spChg chg="add del mod">
          <ac:chgData name="Daichi AMAGATA" userId="a29539510ef25d15" providerId="LiveId" clId="{2D408496-9572-46DD-A858-EBAC9A8BCBB5}" dt="2024-04-02T02:09:05.066" v="6974" actId="478"/>
          <ac:spMkLst>
            <pc:docMk/>
            <pc:sldMk cId="186491818" sldId="295"/>
            <ac:spMk id="72" creationId="{F885ABE9-A2F5-9CA4-97EA-B3AB019CA4FB}"/>
          </ac:spMkLst>
        </pc:spChg>
        <pc:spChg chg="add del mod">
          <ac:chgData name="Daichi AMAGATA" userId="a29539510ef25d15" providerId="LiveId" clId="{2D408496-9572-46DD-A858-EBAC9A8BCBB5}" dt="2024-04-02T02:09:05.066" v="6974" actId="478"/>
          <ac:spMkLst>
            <pc:docMk/>
            <pc:sldMk cId="186491818" sldId="295"/>
            <ac:spMk id="74" creationId="{A1A0158D-B39F-91B2-B279-0D6F923E6FAD}"/>
          </ac:spMkLst>
        </pc:spChg>
        <pc:spChg chg="add del mod">
          <ac:chgData name="Daichi AMAGATA" userId="a29539510ef25d15" providerId="LiveId" clId="{2D408496-9572-46DD-A858-EBAC9A8BCBB5}" dt="2024-04-02T02:11:54.846" v="7026" actId="478"/>
          <ac:spMkLst>
            <pc:docMk/>
            <pc:sldMk cId="186491818" sldId="295"/>
            <ac:spMk id="76" creationId="{0A7BCC73-8B58-5752-CCE9-01CC4A60101C}"/>
          </ac:spMkLst>
        </pc:spChg>
        <pc:spChg chg="add mod ord">
          <ac:chgData name="Daichi AMAGATA" userId="a29539510ef25d15" providerId="LiveId" clId="{2D408496-9572-46DD-A858-EBAC9A8BCBB5}" dt="2024-04-02T02:13:14.872" v="7034" actId="167"/>
          <ac:spMkLst>
            <pc:docMk/>
            <pc:sldMk cId="186491818" sldId="295"/>
            <ac:spMk id="77" creationId="{526AF0FB-6556-BE97-E2C7-C26632D0D1AB}"/>
          </ac:spMkLst>
        </pc:spChg>
        <pc:spChg chg="add mod ord">
          <ac:chgData name="Daichi AMAGATA" userId="a29539510ef25d15" providerId="LiveId" clId="{2D408496-9572-46DD-A858-EBAC9A8BCBB5}" dt="2024-04-02T02:13:14.872" v="7034" actId="167"/>
          <ac:spMkLst>
            <pc:docMk/>
            <pc:sldMk cId="186491818" sldId="295"/>
            <ac:spMk id="78" creationId="{81B3F9AE-F90A-1E57-89D7-4B5C56D76E2E}"/>
          </ac:spMkLst>
        </pc:spChg>
        <pc:spChg chg="add mod">
          <ac:chgData name="Daichi AMAGATA" userId="a29539510ef25d15" providerId="LiveId" clId="{2D408496-9572-46DD-A858-EBAC9A8BCBB5}" dt="2024-04-02T02:50:44.607" v="7973" actId="207"/>
          <ac:spMkLst>
            <pc:docMk/>
            <pc:sldMk cId="186491818" sldId="295"/>
            <ac:spMk id="80" creationId="{69E6F2B6-E121-4CC8-1242-886E32021D23}"/>
          </ac:spMkLst>
        </pc:spChg>
        <pc:spChg chg="add del mod">
          <ac:chgData name="Daichi AMAGATA" userId="a29539510ef25d15" providerId="LiveId" clId="{2D408496-9572-46DD-A858-EBAC9A8BCBB5}" dt="2024-04-02T02:13:50.097" v="7057" actId="478"/>
          <ac:spMkLst>
            <pc:docMk/>
            <pc:sldMk cId="186491818" sldId="295"/>
            <ac:spMk id="84" creationId="{CCFE895D-ABED-673B-F45F-C5B6026A3B88}"/>
          </ac:spMkLst>
        </pc:spChg>
        <pc:spChg chg="add mod">
          <ac:chgData name="Daichi AMAGATA" userId="a29539510ef25d15" providerId="LiveId" clId="{2D408496-9572-46DD-A858-EBAC9A8BCBB5}" dt="2024-04-03T02:36:38.745" v="12870" actId="14100"/>
          <ac:spMkLst>
            <pc:docMk/>
            <pc:sldMk cId="186491818" sldId="295"/>
            <ac:spMk id="85" creationId="{B7387770-AAFE-0E94-4565-BE02CB4827BA}"/>
          </ac:spMkLst>
        </pc:spChg>
        <pc:spChg chg="add mod">
          <ac:chgData name="Daichi AMAGATA" userId="a29539510ef25d15" providerId="LiveId" clId="{2D408496-9572-46DD-A858-EBAC9A8BCBB5}" dt="2024-04-02T02:33:55.902" v="7344" actId="1038"/>
          <ac:spMkLst>
            <pc:docMk/>
            <pc:sldMk cId="186491818" sldId="295"/>
            <ac:spMk id="86" creationId="{533B14C5-99BB-386E-27FC-085F15261358}"/>
          </ac:spMkLst>
        </pc:spChg>
        <pc:spChg chg="add mod">
          <ac:chgData name="Daichi AMAGATA" userId="a29539510ef25d15" providerId="LiveId" clId="{2D408496-9572-46DD-A858-EBAC9A8BCBB5}" dt="2024-04-02T03:13:55.875" v="8904"/>
          <ac:spMkLst>
            <pc:docMk/>
            <pc:sldMk cId="186491818" sldId="295"/>
            <ac:spMk id="87" creationId="{F86A29B7-26C7-BC02-7722-75210E8A1F44}"/>
          </ac:spMkLst>
        </pc:spChg>
        <pc:picChg chg="del">
          <ac:chgData name="Daichi AMAGATA" userId="a29539510ef25d15" providerId="LiveId" clId="{2D408496-9572-46DD-A858-EBAC9A8BCBB5}" dt="2024-04-02T02:07:54.981" v="6970" actId="478"/>
          <ac:picMkLst>
            <pc:docMk/>
            <pc:sldMk cId="186491818" sldId="295"/>
            <ac:picMk id="10" creationId="{1ED1730E-247F-1D81-767F-FBA899AE32F8}"/>
          </ac:picMkLst>
        </pc:pic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15" creationId="{D7C723D7-5652-DF22-30B3-75CCF2105B9F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16" creationId="{BA11DC84-0674-B747-A765-9625192C0123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20" creationId="{F2C4CD09-96F6-5913-A91E-EDF757512857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23" creationId="{7F8A47A4-9FA6-A3F0-AF91-9CDC5A53E0C0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25" creationId="{D16892B4-1553-A8BA-7ADA-69AAEFF7C824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26" creationId="{C2F81671-C280-DE44-3962-18CF555826BD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32" creationId="{910EE18F-78F3-86B6-AEC8-D98C6936D410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33" creationId="{C85B6FBB-FAD6-4BC8-D73D-A6CC0B7A3143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36" creationId="{77493E63-38B2-0A5E-C445-B451250319AC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37" creationId="{6459C023-1DCA-05B8-6B9C-46D9F0799AE6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42" creationId="{01A43EAB-FDDF-20D2-CD6A-9BC2534B8C39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44" creationId="{8F53B8D4-6B4F-9E5C-2618-4B70AB08A9C8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46" creationId="{C2538D8B-93CC-F41A-2B96-E7B0B86CFD2A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48" creationId="{0AC62106-AB96-C35E-5553-332B3FA6E344}"/>
          </ac:cxnSpMkLst>
        </pc:cxnChg>
        <pc:cxnChg chg="add mod">
          <ac:chgData name="Daichi AMAGATA" userId="a29539510ef25d15" providerId="LiveId" clId="{2D408496-9572-46DD-A858-EBAC9A8BCBB5}" dt="2024-04-02T02:14:32.334" v="7060" actId="207"/>
          <ac:cxnSpMkLst>
            <pc:docMk/>
            <pc:sldMk cId="186491818" sldId="295"/>
            <ac:cxnSpMk id="50" creationId="{8082DF01-A0C6-5C88-6F3A-CFF1CADC7C2B}"/>
          </ac:cxnSpMkLst>
        </pc:cxnChg>
        <pc:cxnChg chg="add mod">
          <ac:chgData name="Daichi AMAGATA" userId="a29539510ef25d15" providerId="LiveId" clId="{2D408496-9572-46DD-A858-EBAC9A8BCBB5}" dt="2024-04-02T02:14:32.334" v="7060" actId="207"/>
          <ac:cxnSpMkLst>
            <pc:docMk/>
            <pc:sldMk cId="186491818" sldId="295"/>
            <ac:cxnSpMk id="52" creationId="{CC970A85-83FE-BE87-454D-09CE7CA848E2}"/>
          </ac:cxnSpMkLst>
        </pc:cxnChg>
        <pc:cxnChg chg="add mod">
          <ac:chgData name="Daichi AMAGATA" userId="a29539510ef25d15" providerId="LiveId" clId="{2D408496-9572-46DD-A858-EBAC9A8BCBB5}" dt="2024-04-02T02:14:32.334" v="7060" actId="207"/>
          <ac:cxnSpMkLst>
            <pc:docMk/>
            <pc:sldMk cId="186491818" sldId="295"/>
            <ac:cxnSpMk id="54" creationId="{8DABBD7A-0B02-B612-1949-1B4CBCB6FC21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55" creationId="{E3DC734C-A196-66B6-7839-53FB409A5A3E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57" creationId="{E3EF02A3-5668-C637-BE96-5E6C6BFD5DAA}"/>
          </ac:cxnSpMkLst>
        </pc:cxnChg>
        <pc:cxnChg chg="add mod">
          <ac:chgData name="Daichi AMAGATA" userId="a29539510ef25d15" providerId="LiveId" clId="{2D408496-9572-46DD-A858-EBAC9A8BCBB5}" dt="2024-04-02T02:14:32.334" v="7060" actId="207"/>
          <ac:cxnSpMkLst>
            <pc:docMk/>
            <pc:sldMk cId="186491818" sldId="295"/>
            <ac:cxnSpMk id="58" creationId="{7AF50301-64B6-0891-9C17-31DEBF4947B7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59" creationId="{403008BC-1AE3-22F6-393B-84B594787B1D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60" creationId="{CBEE2CA9-5FF1-2064-31C8-BD359652F098}"/>
          </ac:cxnSpMkLst>
        </pc:cxnChg>
        <pc:cxnChg chg="add mod">
          <ac:chgData name="Daichi AMAGATA" userId="a29539510ef25d15" providerId="LiveId" clId="{2D408496-9572-46DD-A858-EBAC9A8BCBB5}" dt="2024-04-02T02:14:32.334" v="7060" actId="207"/>
          <ac:cxnSpMkLst>
            <pc:docMk/>
            <pc:sldMk cId="186491818" sldId="295"/>
            <ac:cxnSpMk id="61" creationId="{4209C421-24B9-3E14-7E96-211A30BC6432}"/>
          </ac:cxnSpMkLst>
        </pc:cxnChg>
        <pc:cxnChg chg="add mod">
          <ac:chgData name="Daichi AMAGATA" userId="a29539510ef25d15" providerId="LiveId" clId="{2D408496-9572-46DD-A858-EBAC9A8BCBB5}" dt="2024-04-02T02:14:32.334" v="7060" actId="207"/>
          <ac:cxnSpMkLst>
            <pc:docMk/>
            <pc:sldMk cId="186491818" sldId="295"/>
            <ac:cxnSpMk id="63" creationId="{595606C1-0C34-E5AC-8951-16FFA0B47D0E}"/>
          </ac:cxnSpMkLst>
        </pc:cxnChg>
        <pc:cxnChg chg="add mod">
          <ac:chgData name="Daichi AMAGATA" userId="a29539510ef25d15" providerId="LiveId" clId="{2D408496-9572-46DD-A858-EBAC9A8BCBB5}" dt="2024-04-02T02:08:50.280" v="6972"/>
          <ac:cxnSpMkLst>
            <pc:docMk/>
            <pc:sldMk cId="186491818" sldId="295"/>
            <ac:cxnSpMk id="65" creationId="{2668680D-CF65-2EF7-8C70-FE2A14804AC1}"/>
          </ac:cxnSpMkLst>
        </pc:cxnChg>
        <pc:cxnChg chg="add del mod">
          <ac:chgData name="Daichi AMAGATA" userId="a29539510ef25d15" providerId="LiveId" clId="{2D408496-9572-46DD-A858-EBAC9A8BCBB5}" dt="2024-04-02T02:13:25.565" v="7037" actId="478"/>
          <ac:cxnSpMkLst>
            <pc:docMk/>
            <pc:sldMk cId="186491818" sldId="295"/>
            <ac:cxnSpMk id="67" creationId="{3A22D82B-2072-2FDB-6AED-6F3AABFE411F}"/>
          </ac:cxnSpMkLst>
        </pc:cxnChg>
        <pc:cxnChg chg="add del mod">
          <ac:chgData name="Daichi AMAGATA" userId="a29539510ef25d15" providerId="LiveId" clId="{2D408496-9572-46DD-A858-EBAC9A8BCBB5}" dt="2024-04-02T02:13:27.190" v="7038" actId="478"/>
          <ac:cxnSpMkLst>
            <pc:docMk/>
            <pc:sldMk cId="186491818" sldId="295"/>
            <ac:cxnSpMk id="68" creationId="{01E30DA0-6756-7FE3-8B2A-7A07C8B4DFEB}"/>
          </ac:cxnSpMkLst>
        </pc:cxnChg>
        <pc:cxnChg chg="add del mod">
          <ac:chgData name="Daichi AMAGATA" userId="a29539510ef25d15" providerId="LiveId" clId="{2D408496-9572-46DD-A858-EBAC9A8BCBB5}" dt="2024-04-02T02:09:05.066" v="6974" actId="478"/>
          <ac:cxnSpMkLst>
            <pc:docMk/>
            <pc:sldMk cId="186491818" sldId="295"/>
            <ac:cxnSpMk id="71" creationId="{488660C6-72F0-AE4B-8A44-D579092CAC75}"/>
          </ac:cxnSpMkLst>
        </pc:cxnChg>
        <pc:cxnChg chg="add del mod">
          <ac:chgData name="Daichi AMAGATA" userId="a29539510ef25d15" providerId="LiveId" clId="{2D408496-9572-46DD-A858-EBAC9A8BCBB5}" dt="2024-04-02T02:09:05.066" v="6974" actId="478"/>
          <ac:cxnSpMkLst>
            <pc:docMk/>
            <pc:sldMk cId="186491818" sldId="295"/>
            <ac:cxnSpMk id="73" creationId="{5D308903-15BA-5FCB-F228-87DBD0EF4348}"/>
          </ac:cxnSpMkLst>
        </pc:cxnChg>
        <pc:cxnChg chg="add del mod">
          <ac:chgData name="Daichi AMAGATA" userId="a29539510ef25d15" providerId="LiveId" clId="{2D408496-9572-46DD-A858-EBAC9A8BCBB5}" dt="2024-04-02T02:11:54.846" v="7026" actId="478"/>
          <ac:cxnSpMkLst>
            <pc:docMk/>
            <pc:sldMk cId="186491818" sldId="295"/>
            <ac:cxnSpMk id="75" creationId="{C0921D0C-B2A7-05D7-0D54-AA08BF1BEDCA}"/>
          </ac:cxnSpMkLst>
        </pc:cxnChg>
        <pc:cxnChg chg="add mod">
          <ac:chgData name="Daichi AMAGATA" userId="a29539510ef25d15" providerId="LiveId" clId="{2D408496-9572-46DD-A858-EBAC9A8BCBB5}" dt="2024-04-02T02:14:04.292" v="7059" actId="1037"/>
          <ac:cxnSpMkLst>
            <pc:docMk/>
            <pc:sldMk cId="186491818" sldId="295"/>
            <ac:cxnSpMk id="79" creationId="{5C70DA14-A00B-2AA8-18CF-1941CF4DBEFF}"/>
          </ac:cxnSpMkLst>
        </pc:cxnChg>
        <pc:cxnChg chg="add mod">
          <ac:chgData name="Daichi AMAGATA" userId="a29539510ef25d15" providerId="LiveId" clId="{2D408496-9572-46DD-A858-EBAC9A8BCBB5}" dt="2024-04-02T02:13:31.015" v="7039" actId="1076"/>
          <ac:cxnSpMkLst>
            <pc:docMk/>
            <pc:sldMk cId="186491818" sldId="295"/>
            <ac:cxnSpMk id="81" creationId="{0C44AE48-39DD-3E1C-01D3-7ADE04A3A169}"/>
          </ac:cxnSpMkLst>
        </pc:cxnChg>
        <pc:cxnChg chg="add mod">
          <ac:chgData name="Daichi AMAGATA" userId="a29539510ef25d15" providerId="LiveId" clId="{2D408496-9572-46DD-A858-EBAC9A8BCBB5}" dt="2024-04-02T02:13:20.684" v="7035" actId="1076"/>
          <ac:cxnSpMkLst>
            <pc:docMk/>
            <pc:sldMk cId="186491818" sldId="295"/>
            <ac:cxnSpMk id="82" creationId="{FD5DD9B4-BD47-6124-4F38-E9D897A1F820}"/>
          </ac:cxnSpMkLst>
        </pc:cxnChg>
        <pc:cxnChg chg="add mod">
          <ac:chgData name="Daichi AMAGATA" userId="a29539510ef25d15" providerId="LiveId" clId="{2D408496-9572-46DD-A858-EBAC9A8BCBB5}" dt="2024-04-02T02:13:33.300" v="7040" actId="1037"/>
          <ac:cxnSpMkLst>
            <pc:docMk/>
            <pc:sldMk cId="186491818" sldId="295"/>
            <ac:cxnSpMk id="83" creationId="{4EE07682-191F-3420-3B0B-8A83CDFE9674}"/>
          </ac:cxnSpMkLst>
        </pc:cxnChg>
      </pc:sldChg>
      <pc:sldChg chg="addSp delSp modSp new mod modAnim">
        <pc:chgData name="Daichi AMAGATA" userId="a29539510ef25d15" providerId="LiveId" clId="{2D408496-9572-46DD-A858-EBAC9A8BCBB5}" dt="2024-04-03T02:44:47.992" v="12983"/>
        <pc:sldMkLst>
          <pc:docMk/>
          <pc:sldMk cId="927076886" sldId="296"/>
        </pc:sldMkLst>
        <pc:spChg chg="mod">
          <ac:chgData name="Daichi AMAGATA" userId="a29539510ef25d15" providerId="LiveId" clId="{2D408496-9572-46DD-A858-EBAC9A8BCBB5}" dt="2024-04-02T03:19:24.642" v="9094" actId="20577"/>
          <ac:spMkLst>
            <pc:docMk/>
            <pc:sldMk cId="927076886" sldId="296"/>
            <ac:spMk id="2" creationId="{4BCD7B04-3E65-A62D-35F0-86D0BFBB8A13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3" creationId="{05C62E4B-27E6-8F84-7C26-CDCF067A1F73}"/>
          </ac:spMkLst>
        </pc:spChg>
        <pc:spChg chg="mod">
          <ac:chgData name="Daichi AMAGATA" userId="a29539510ef25d15" providerId="LiveId" clId="{2D408496-9572-46DD-A858-EBAC9A8BCBB5}" dt="2024-04-03T02:14:57.217" v="12415" actId="207"/>
          <ac:spMkLst>
            <pc:docMk/>
            <pc:sldMk cId="927076886" sldId="296"/>
            <ac:spMk id="5" creationId="{BAC61202-FD7E-0D7D-FC27-83ED133A872D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6" creationId="{541BC691-7D48-CBBE-3C1B-6C7B361270D0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7" creationId="{6CDD9C45-3D32-C9C0-54FA-7F84B0E25E57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8" creationId="{F2FF3B76-C4F7-064B-5569-E26305281CC6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9" creationId="{875E1F79-470C-32B4-BCA2-23316523CEAA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10" creationId="{190AA943-6EB3-251B-1382-A143790A4C92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11" creationId="{2D9A5D78-31C8-5CE5-26C7-9CE3D2728207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12" creationId="{5CB6FD22-CAF3-4F4D-2385-3BA08A866B2C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15" creationId="{666C4ECC-5D79-0627-F9D2-CA7CF773F579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16" creationId="{28C68876-F7A0-0B67-D335-393DF26AC9B5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17" creationId="{7B2CE132-3F44-BFC6-69F2-555563EC0AFD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19" creationId="{7D7321DA-3034-EE02-7D7F-C49AFB865E20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20" creationId="{12A01D0A-8D45-B7BA-7E35-D48756CA2C20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22" creationId="{F16977F9-3A94-042B-8D8C-2E34234265E1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25" creationId="{35050BDF-28D9-97C0-3382-33A562E14096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26" creationId="{E0A48090-805F-0AED-752A-21F59FBEF57F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27" creationId="{91CC4260-0CF5-DAE4-04F0-D8AD78E84B2F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28" creationId="{2980C2A4-6A7D-2FAD-C0A6-BEE0DA59E5AF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29" creationId="{B421E47E-0FB8-D263-0CDA-1BAC12C59F0E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32" creationId="{C3C0AB53-09B5-5FFB-D24B-C9A567D0E661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33" creationId="{3C833BDB-3B2A-26CE-23AD-6F0968F2C881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36" creationId="{9EB3A954-6AB5-2773-1DBC-E66373CD5181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37" creationId="{07D279CF-8F91-B25A-01ED-BF05AE2DF075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38" creationId="{912BE750-C99B-97E2-4FF6-6D2F47B3FF88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39" creationId="{62E594CC-BD2C-ECB0-A7E4-E013D1563D8F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41" creationId="{F974A4AF-F168-3B19-36F7-81E48440A6F2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43" creationId="{710B4156-5611-C45A-E056-E71DC15E16D6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45" creationId="{91FE2645-AEE5-F59F-6CB1-2477032627A4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47" creationId="{F0EA5B58-41D8-12C3-60A9-6FE9A7D65384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49" creationId="{4375C8BE-4146-80EB-EF70-DF2408AE8440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51" creationId="{FDF5EE60-A00A-35EA-7C6F-1CF02A11F448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54" creationId="{E2D7DDDC-927B-F794-791A-946B995DE0F0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60" creationId="{8649CDE5-0D0B-E1A6-AF19-2C887C25D4CD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62" creationId="{120C1222-A9C7-D8B9-FC01-7B4A7AA9A358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65" creationId="{D0EF2DB9-C676-DE8C-7E4D-A538AFB4FD3F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69" creationId="{3D302D05-E8EB-CC13-619F-75A34C2ECE68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70" creationId="{62B21E15-742E-3510-2CCF-466AAC80C079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71" creationId="{B95DB7DB-11D3-50A4-2EF4-DAFD2E284901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72" creationId="{926921A2-2E06-B697-7197-603A478CC304}"/>
          </ac:spMkLst>
        </pc:spChg>
        <pc:spChg chg="add mod">
          <ac:chgData name="Daichi AMAGATA" userId="a29539510ef25d15" providerId="LiveId" clId="{2D408496-9572-46DD-A858-EBAC9A8BCBB5}" dt="2024-04-03T02:02:44.397" v="12044"/>
          <ac:spMkLst>
            <pc:docMk/>
            <pc:sldMk cId="927076886" sldId="296"/>
            <ac:spMk id="73" creationId="{92BA420E-653C-B754-90BA-80AC57D12B13}"/>
          </ac:spMkLst>
        </pc:spChg>
        <pc:spChg chg="add del mod">
          <ac:chgData name="Daichi AMAGATA" userId="a29539510ef25d15" providerId="LiveId" clId="{2D408496-9572-46DD-A858-EBAC9A8BCBB5}" dt="2024-04-03T02:02:48.175" v="12046" actId="478"/>
          <ac:spMkLst>
            <pc:docMk/>
            <pc:sldMk cId="927076886" sldId="296"/>
            <ac:spMk id="74" creationId="{AE3881BD-CB6B-7BB0-11C7-A602AA8E85A7}"/>
          </ac:spMkLst>
        </pc:spChg>
        <pc:spChg chg="add del mod">
          <ac:chgData name="Daichi AMAGATA" userId="a29539510ef25d15" providerId="LiveId" clId="{2D408496-9572-46DD-A858-EBAC9A8BCBB5}" dt="2024-04-03T02:02:46.721" v="12045" actId="478"/>
          <ac:spMkLst>
            <pc:docMk/>
            <pc:sldMk cId="927076886" sldId="296"/>
            <ac:spMk id="75" creationId="{1DCE67F8-A423-09E0-9039-9355FF0A6A4E}"/>
          </ac:spMkLst>
        </pc:spChg>
        <pc:spChg chg="add mod">
          <ac:chgData name="Daichi AMAGATA" userId="a29539510ef25d15" providerId="LiveId" clId="{2D408496-9572-46DD-A858-EBAC9A8BCBB5}" dt="2024-04-03T02:05:06.888" v="12178" actId="14100"/>
          <ac:spMkLst>
            <pc:docMk/>
            <pc:sldMk cId="927076886" sldId="296"/>
            <ac:spMk id="78" creationId="{8CED0969-04FC-D7E2-9614-0294CF1E6B7E}"/>
          </ac:spMkLst>
        </pc:spChg>
        <pc:spChg chg="add mod">
          <ac:chgData name="Daichi AMAGATA" userId="a29539510ef25d15" providerId="LiveId" clId="{2D408496-9572-46DD-A858-EBAC9A8BCBB5}" dt="2024-04-03T02:32:50.831" v="12820" actId="1036"/>
          <ac:spMkLst>
            <pc:docMk/>
            <pc:sldMk cId="927076886" sldId="296"/>
            <ac:spMk id="79" creationId="{5E4A4F05-3C40-B576-0E42-CBB1B5B753F5}"/>
          </ac:spMkLst>
        </pc:spChg>
        <pc:spChg chg="add mod ord">
          <ac:chgData name="Daichi AMAGATA" userId="a29539510ef25d15" providerId="LiveId" clId="{2D408496-9572-46DD-A858-EBAC9A8BCBB5}" dt="2024-04-03T02:44:39.523" v="12981" actId="164"/>
          <ac:spMkLst>
            <pc:docMk/>
            <pc:sldMk cId="927076886" sldId="296"/>
            <ac:spMk id="80" creationId="{052785CF-1CD3-4FEF-FCAE-F49D13184389}"/>
          </ac:spMkLst>
        </pc:spChg>
        <pc:spChg chg="add mod">
          <ac:chgData name="Daichi AMAGATA" userId="a29539510ef25d15" providerId="LiveId" clId="{2D408496-9572-46DD-A858-EBAC9A8BCBB5}" dt="2024-04-03T02:44:39.523" v="12981" actId="164"/>
          <ac:spMkLst>
            <pc:docMk/>
            <pc:sldMk cId="927076886" sldId="296"/>
            <ac:spMk id="81" creationId="{8AFE6CA8-F078-7C71-545E-310269729F52}"/>
          </ac:spMkLst>
        </pc:spChg>
        <pc:grpChg chg="add mod">
          <ac:chgData name="Daichi AMAGATA" userId="a29539510ef25d15" providerId="LiveId" clId="{2D408496-9572-46DD-A858-EBAC9A8BCBB5}" dt="2024-04-03T02:44:39.523" v="12981" actId="164"/>
          <ac:grpSpMkLst>
            <pc:docMk/>
            <pc:sldMk cId="927076886" sldId="296"/>
            <ac:grpSpMk id="82" creationId="{91C6BBD7-347F-1099-31CB-1C31C5042524}"/>
          </ac:grpSpMkLst>
        </pc:grp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13" creationId="{458229DD-B5CE-6DD6-7EAA-F59F1C3704CA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14" creationId="{86FEA282-7AE6-C642-A7C3-07983AD99FD7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18" creationId="{A0800D59-E2B3-553A-43F0-DE3695B7F301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21" creationId="{A139FD42-498B-12C2-B7D6-E340B5131E3E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23" creationId="{4DB0DFEC-BCCD-FABA-A35A-9F10852EBF7A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24" creationId="{7BF0EC7F-F709-C366-FBD1-FF10347F7A30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30" creationId="{63287110-F654-97A2-D9F5-00C50E608523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31" creationId="{7A9A7D1A-7616-1C45-183E-54195B26F0F4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34" creationId="{F364F4F1-6D8B-F40E-FD96-6356CBFF0831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35" creationId="{EBE7E2D8-C949-373A-AA0C-9D4F4405C17F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40" creationId="{000134B3-B1F1-2538-398E-A5BB58CA0B43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42" creationId="{0953867D-9306-064F-7EB9-58DB351AA3FE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44" creationId="{919B2E95-C0F6-D85D-0EAF-CEC7ABF0A378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46" creationId="{5F4D6B09-05CC-7594-A855-4ED79A2B0B3C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48" creationId="{7476D642-A4BC-2F1B-690B-14F0A6C81F21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50" creationId="{7FC0875E-C0C0-CCE8-7D88-6D9EB2D6E0D1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52" creationId="{EAFB6D4C-F85C-CBBE-A0B8-F69BA85C1A22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53" creationId="{F93E27AE-49D2-E11E-53E9-5D918DF0B75E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55" creationId="{61082B31-8925-E64D-C750-DB4ED277026F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56" creationId="{C82B0D8A-8E5D-D175-90CF-7DDEE451A822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57" creationId="{E974A5D4-42F2-5067-A6FE-1A9FBA532A15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58" creationId="{59416D23-A641-D052-51E3-72E050CD972D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59" creationId="{197138F1-F813-6BC6-C7D6-8DD3F755C0A6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61" creationId="{A97731D3-DFF8-3267-EC55-66D3DAF81CC0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63" creationId="{75540E9D-D5CC-4875-1901-2519A0FBA247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64" creationId="{D9875DF4-8FF4-C9FB-40B4-4E5C9F14AF5D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66" creationId="{101B7D24-C505-A474-F86A-FBB0D15866AD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67" creationId="{7C20BA92-A38A-DD8C-7177-C0EB789D1497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68" creationId="{65CFF09B-F76B-B8E0-D33D-FA080E29DDBA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76" creationId="{AEE84830-FACC-C629-C9CB-BD1F7851FEF5}"/>
          </ac:cxnSpMkLst>
        </pc:cxnChg>
        <pc:cxnChg chg="add mod">
          <ac:chgData name="Daichi AMAGATA" userId="a29539510ef25d15" providerId="LiveId" clId="{2D408496-9572-46DD-A858-EBAC9A8BCBB5}" dt="2024-04-03T02:02:44.397" v="12044"/>
          <ac:cxnSpMkLst>
            <pc:docMk/>
            <pc:sldMk cId="927076886" sldId="296"/>
            <ac:cxnSpMk id="77" creationId="{0C26E998-02F5-6AD7-4974-D090240865CD}"/>
          </ac:cxnSpMkLst>
        </pc:cxnChg>
      </pc:sldChg>
      <pc:sldChg chg="delSp modSp new mod modShow">
        <pc:chgData name="Daichi AMAGATA" userId="a29539510ef25d15" providerId="LiveId" clId="{2D408496-9572-46DD-A858-EBAC9A8BCBB5}" dt="2024-04-02T03:20:08.773" v="9125" actId="20577"/>
        <pc:sldMkLst>
          <pc:docMk/>
          <pc:sldMk cId="1408150242" sldId="297"/>
        </pc:sldMkLst>
        <pc:spChg chg="mod">
          <ac:chgData name="Daichi AMAGATA" userId="a29539510ef25d15" providerId="LiveId" clId="{2D408496-9572-46DD-A858-EBAC9A8BCBB5}" dt="2024-04-02T03:20:08.773" v="9125" actId="20577"/>
          <ac:spMkLst>
            <pc:docMk/>
            <pc:sldMk cId="1408150242" sldId="297"/>
            <ac:spMk id="2" creationId="{F279697A-EE3A-3439-CBB2-B3A859A4718A}"/>
          </ac:spMkLst>
        </pc:spChg>
        <pc:spChg chg="del">
          <ac:chgData name="Daichi AMAGATA" userId="a29539510ef25d15" providerId="LiveId" clId="{2D408496-9572-46DD-A858-EBAC9A8BCBB5}" dt="2024-04-02T03:20:00.356" v="9122" actId="478"/>
          <ac:spMkLst>
            <pc:docMk/>
            <pc:sldMk cId="1408150242" sldId="297"/>
            <ac:spMk id="3" creationId="{F42FE5D4-CD0B-09F9-DF6D-3E4F246F1EDF}"/>
          </ac:spMkLst>
        </pc:spChg>
      </pc:sldChg>
      <pc:sldChg chg="addSp delSp modSp add mod">
        <pc:chgData name="Daichi AMAGATA" userId="a29539510ef25d15" providerId="LiveId" clId="{2D408496-9572-46DD-A858-EBAC9A8BCBB5}" dt="2024-04-05T10:05:23.309" v="13412" actId="20577"/>
        <pc:sldMkLst>
          <pc:docMk/>
          <pc:sldMk cId="4274868560" sldId="298"/>
        </pc:sldMkLst>
        <pc:spChg chg="mod">
          <ac:chgData name="Daichi AMAGATA" userId="a29539510ef25d15" providerId="LiveId" clId="{2D408496-9572-46DD-A858-EBAC9A8BCBB5}" dt="2024-04-03T01:56:23.692" v="11972" actId="14100"/>
          <ac:spMkLst>
            <pc:docMk/>
            <pc:sldMk cId="4274868560" sldId="298"/>
            <ac:spMk id="12" creationId="{6CD20673-1548-0560-CF6C-F01E75CB83CB}"/>
          </ac:spMkLst>
        </pc:spChg>
        <pc:spChg chg="add mod">
          <ac:chgData name="Daichi AMAGATA" userId="a29539510ef25d15" providerId="LiveId" clId="{2D408496-9572-46DD-A858-EBAC9A8BCBB5}" dt="2024-04-03T01:57:15.667" v="11994" actId="1038"/>
          <ac:spMkLst>
            <pc:docMk/>
            <pc:sldMk cId="4274868560" sldId="298"/>
            <ac:spMk id="21" creationId="{FBDFE9E2-E53B-FA23-8D74-95B2132A0112}"/>
          </ac:spMkLst>
        </pc:spChg>
        <pc:spChg chg="add mod">
          <ac:chgData name="Daichi AMAGATA" userId="a29539510ef25d15" providerId="LiveId" clId="{2D408496-9572-46DD-A858-EBAC9A8BCBB5}" dt="2024-04-05T10:05:23.309" v="13412" actId="20577"/>
          <ac:spMkLst>
            <pc:docMk/>
            <pc:sldMk cId="4274868560" sldId="298"/>
            <ac:spMk id="22" creationId="{DD9448D5-59D0-9951-1074-8747564049FE}"/>
          </ac:spMkLst>
        </pc:spChg>
        <pc:spChg chg="add mod">
          <ac:chgData name="Daichi AMAGATA" userId="a29539510ef25d15" providerId="LiveId" clId="{2D408496-9572-46DD-A858-EBAC9A8BCBB5}" dt="2024-04-03T01:57:15.667" v="11994" actId="1038"/>
          <ac:spMkLst>
            <pc:docMk/>
            <pc:sldMk cId="4274868560" sldId="298"/>
            <ac:spMk id="24" creationId="{99E05A05-5E37-D8BB-AFB5-E355AF196719}"/>
          </ac:spMkLst>
        </pc:spChg>
        <pc:spChg chg="add mod">
          <ac:chgData name="Daichi AMAGATA" userId="a29539510ef25d15" providerId="LiveId" clId="{2D408496-9572-46DD-A858-EBAC9A8BCBB5}" dt="2024-04-03T01:46:48.954" v="11694"/>
          <ac:spMkLst>
            <pc:docMk/>
            <pc:sldMk cId="4274868560" sldId="298"/>
            <ac:spMk id="25" creationId="{07EAC133-39FD-DBE0-8D98-5F65D9EAECEB}"/>
          </ac:spMkLst>
        </pc:spChg>
        <pc:spChg chg="add mod">
          <ac:chgData name="Daichi AMAGATA" userId="a29539510ef25d15" providerId="LiveId" clId="{2D408496-9572-46DD-A858-EBAC9A8BCBB5}" dt="2024-04-03T01:57:15.667" v="11994" actId="1038"/>
          <ac:spMkLst>
            <pc:docMk/>
            <pc:sldMk cId="4274868560" sldId="298"/>
            <ac:spMk id="26" creationId="{E5AFB95A-5ED3-A6A3-91CD-25007FA864E1}"/>
          </ac:spMkLst>
        </pc:spChg>
        <pc:spChg chg="add mod">
          <ac:chgData name="Daichi AMAGATA" userId="a29539510ef25d15" providerId="LiveId" clId="{2D408496-9572-46DD-A858-EBAC9A8BCBB5}" dt="2024-04-03T01:57:15.667" v="11994" actId="1038"/>
          <ac:spMkLst>
            <pc:docMk/>
            <pc:sldMk cId="4274868560" sldId="298"/>
            <ac:spMk id="27" creationId="{F00BB3B8-DA32-DE3D-A746-A8FEE135C6C0}"/>
          </ac:spMkLst>
        </pc:spChg>
        <pc:spChg chg="add mod">
          <ac:chgData name="Daichi AMAGATA" userId="a29539510ef25d15" providerId="LiveId" clId="{2D408496-9572-46DD-A858-EBAC9A8BCBB5}" dt="2024-04-03T01:57:15.667" v="11994" actId="1038"/>
          <ac:spMkLst>
            <pc:docMk/>
            <pc:sldMk cId="4274868560" sldId="298"/>
            <ac:spMk id="28" creationId="{30338988-3376-2C94-71AB-8023BED60D49}"/>
          </ac:spMkLst>
        </pc:spChg>
        <pc:spChg chg="add mod">
          <ac:chgData name="Daichi AMAGATA" userId="a29539510ef25d15" providerId="LiveId" clId="{2D408496-9572-46DD-A858-EBAC9A8BCBB5}" dt="2024-04-03T01:57:15.667" v="11994" actId="1038"/>
          <ac:spMkLst>
            <pc:docMk/>
            <pc:sldMk cId="4274868560" sldId="298"/>
            <ac:spMk id="29" creationId="{4FFED98C-EBD0-7566-3E5F-E117CE7636E4}"/>
          </ac:spMkLst>
        </pc:spChg>
        <pc:spChg chg="add del mod">
          <ac:chgData name="Daichi AMAGATA" userId="a29539510ef25d15" providerId="LiveId" clId="{2D408496-9572-46DD-A858-EBAC9A8BCBB5}" dt="2024-04-03T01:49:25.633" v="11826"/>
          <ac:spMkLst>
            <pc:docMk/>
            <pc:sldMk cId="4274868560" sldId="298"/>
            <ac:spMk id="30" creationId="{ECDBE89D-C9BA-504F-14E1-B6FBCDC95BF1}"/>
          </ac:spMkLst>
        </pc:spChg>
        <pc:spChg chg="add mod">
          <ac:chgData name="Daichi AMAGATA" userId="a29539510ef25d15" providerId="LiveId" clId="{2D408496-9572-46DD-A858-EBAC9A8BCBB5}" dt="2024-04-03T01:57:30.330" v="11996" actId="115"/>
          <ac:spMkLst>
            <pc:docMk/>
            <pc:sldMk cId="4274868560" sldId="298"/>
            <ac:spMk id="31" creationId="{82426E36-A58C-70AD-03EF-EDF4597D7ECE}"/>
          </ac:spMkLst>
        </pc:spChg>
        <pc:spChg chg="add mod">
          <ac:chgData name="Daichi AMAGATA" userId="a29539510ef25d15" providerId="LiveId" clId="{2D408496-9572-46DD-A858-EBAC9A8BCBB5}" dt="2024-04-03T01:56:58.197" v="11979" actId="1076"/>
          <ac:spMkLst>
            <pc:docMk/>
            <pc:sldMk cId="4274868560" sldId="298"/>
            <ac:spMk id="32" creationId="{BBBB2CD9-D96D-07E6-DC4E-53E852F6B78B}"/>
          </ac:spMkLst>
        </pc:spChg>
        <pc:spChg chg="add mod">
          <ac:chgData name="Daichi AMAGATA" userId="a29539510ef25d15" providerId="LiveId" clId="{2D408496-9572-46DD-A858-EBAC9A8BCBB5}" dt="2024-04-03T01:56:47.151" v="11977" actId="164"/>
          <ac:spMkLst>
            <pc:docMk/>
            <pc:sldMk cId="4274868560" sldId="298"/>
            <ac:spMk id="34" creationId="{057EFBA1-AD65-E4F8-05C2-ED1C2359F398}"/>
          </ac:spMkLst>
        </pc:spChg>
        <pc:spChg chg="add mod">
          <ac:chgData name="Daichi AMAGATA" userId="a29539510ef25d15" providerId="LiveId" clId="{2D408496-9572-46DD-A858-EBAC9A8BCBB5}" dt="2024-04-03T01:56:47.151" v="11977" actId="164"/>
          <ac:spMkLst>
            <pc:docMk/>
            <pc:sldMk cId="4274868560" sldId="298"/>
            <ac:spMk id="35" creationId="{D41DFEC2-9913-1BF8-ED3A-4A4EDED4FFA3}"/>
          </ac:spMkLst>
        </pc:spChg>
        <pc:spChg chg="add mod">
          <ac:chgData name="Daichi AMAGATA" userId="a29539510ef25d15" providerId="LiveId" clId="{2D408496-9572-46DD-A858-EBAC9A8BCBB5}" dt="2024-04-03T01:56:47.151" v="11977" actId="164"/>
          <ac:spMkLst>
            <pc:docMk/>
            <pc:sldMk cId="4274868560" sldId="298"/>
            <ac:spMk id="36" creationId="{4A3AB90F-2CD9-D1B3-8189-A713667C12CD}"/>
          </ac:spMkLst>
        </pc:spChg>
        <pc:spChg chg="add mod">
          <ac:chgData name="Daichi AMAGATA" userId="a29539510ef25d15" providerId="LiveId" clId="{2D408496-9572-46DD-A858-EBAC9A8BCBB5}" dt="2024-04-03T01:56:47.151" v="11977" actId="164"/>
          <ac:spMkLst>
            <pc:docMk/>
            <pc:sldMk cId="4274868560" sldId="298"/>
            <ac:spMk id="37" creationId="{BFD0F22D-482B-037E-65D4-21E3DF68A513}"/>
          </ac:spMkLst>
        </pc:spChg>
        <pc:spChg chg="add mod">
          <ac:chgData name="Daichi AMAGATA" userId="a29539510ef25d15" providerId="LiveId" clId="{2D408496-9572-46DD-A858-EBAC9A8BCBB5}" dt="2024-04-03T01:56:47.151" v="11977" actId="164"/>
          <ac:spMkLst>
            <pc:docMk/>
            <pc:sldMk cId="4274868560" sldId="298"/>
            <ac:spMk id="38" creationId="{04F637CC-A069-F1D4-728F-E27D342B6D53}"/>
          </ac:spMkLst>
        </pc:spChg>
        <pc:spChg chg="add mod">
          <ac:chgData name="Daichi AMAGATA" userId="a29539510ef25d15" providerId="LiveId" clId="{2D408496-9572-46DD-A858-EBAC9A8BCBB5}" dt="2024-04-03T01:56:47.151" v="11977" actId="164"/>
          <ac:spMkLst>
            <pc:docMk/>
            <pc:sldMk cId="4274868560" sldId="298"/>
            <ac:spMk id="39" creationId="{A6839F74-F8C2-37F7-FCB5-466F5D070282}"/>
          </ac:spMkLst>
        </pc:spChg>
        <pc:spChg chg="add mod">
          <ac:chgData name="Daichi AMAGATA" userId="a29539510ef25d15" providerId="LiveId" clId="{2D408496-9572-46DD-A858-EBAC9A8BCBB5}" dt="2024-04-03T01:56:47.151" v="11977" actId="164"/>
          <ac:spMkLst>
            <pc:docMk/>
            <pc:sldMk cId="4274868560" sldId="298"/>
            <ac:spMk id="40" creationId="{5EA936A0-1E4B-FE96-CC4E-35889C59C5AD}"/>
          </ac:spMkLst>
        </pc:spChg>
        <pc:spChg chg="add mod">
          <ac:chgData name="Daichi AMAGATA" userId="a29539510ef25d15" providerId="LiveId" clId="{2D408496-9572-46DD-A858-EBAC9A8BCBB5}" dt="2024-04-03T01:56:47.151" v="11977" actId="164"/>
          <ac:spMkLst>
            <pc:docMk/>
            <pc:sldMk cId="4274868560" sldId="298"/>
            <ac:spMk id="41" creationId="{DB1B3B8D-C042-EF7A-94CD-DD5892C336F9}"/>
          </ac:spMkLst>
        </pc:spChg>
        <pc:spChg chg="add mod">
          <ac:chgData name="Daichi AMAGATA" userId="a29539510ef25d15" providerId="LiveId" clId="{2D408496-9572-46DD-A858-EBAC9A8BCBB5}" dt="2024-04-03T01:56:47.151" v="11977" actId="164"/>
          <ac:spMkLst>
            <pc:docMk/>
            <pc:sldMk cId="4274868560" sldId="298"/>
            <ac:spMk id="42" creationId="{21586F60-7DBE-1629-B5E6-CDC226011B67}"/>
          </ac:spMkLst>
        </pc:spChg>
        <pc:spChg chg="add mod">
          <ac:chgData name="Daichi AMAGATA" userId="a29539510ef25d15" providerId="LiveId" clId="{2D408496-9572-46DD-A858-EBAC9A8BCBB5}" dt="2024-04-03T01:56:47.151" v="11977" actId="164"/>
          <ac:spMkLst>
            <pc:docMk/>
            <pc:sldMk cId="4274868560" sldId="298"/>
            <ac:spMk id="43" creationId="{8F311533-DE20-22FE-D627-53CAE29FF828}"/>
          </ac:spMkLst>
        </pc:spChg>
        <pc:grpChg chg="add mod">
          <ac:chgData name="Daichi AMAGATA" userId="a29539510ef25d15" providerId="LiveId" clId="{2D408496-9572-46DD-A858-EBAC9A8BCBB5}" dt="2024-04-03T01:56:52.895" v="11978" actId="1076"/>
          <ac:grpSpMkLst>
            <pc:docMk/>
            <pc:sldMk cId="4274868560" sldId="298"/>
            <ac:grpSpMk id="44" creationId="{F63935E6-71AB-DB84-2526-BD51540B9F51}"/>
          </ac:grpSpMkLst>
        </pc:grpChg>
        <pc:picChg chg="mod modCrop">
          <ac:chgData name="Daichi AMAGATA" userId="a29539510ef25d15" providerId="LiveId" clId="{2D408496-9572-46DD-A858-EBAC9A8BCBB5}" dt="2024-04-03T01:56:06.938" v="11970" actId="1038"/>
          <ac:picMkLst>
            <pc:docMk/>
            <pc:sldMk cId="4274868560" sldId="298"/>
            <ac:picMk id="14" creationId="{6B0062FE-6868-D371-3A98-D396103BFD39}"/>
          </ac:picMkLst>
        </pc:picChg>
        <pc:picChg chg="add mod">
          <ac:chgData name="Daichi AMAGATA" userId="a29539510ef25d15" providerId="LiveId" clId="{2D408496-9572-46DD-A858-EBAC9A8BCBB5}" dt="2024-04-03T01:56:47.151" v="11977" actId="164"/>
          <ac:picMkLst>
            <pc:docMk/>
            <pc:sldMk cId="4274868560" sldId="298"/>
            <ac:picMk id="33" creationId="{791D0DA0-F9F1-6A42-8CA8-BB1F4575431C}"/>
          </ac:picMkLst>
        </pc:picChg>
        <pc:cxnChg chg="add mod">
          <ac:chgData name="Daichi AMAGATA" userId="a29539510ef25d15" providerId="LiveId" clId="{2D408496-9572-46DD-A858-EBAC9A8BCBB5}" dt="2024-04-03T01:57:15.667" v="11994" actId="1038"/>
          <ac:cxnSpMkLst>
            <pc:docMk/>
            <pc:sldMk cId="4274868560" sldId="298"/>
            <ac:cxnSpMk id="7" creationId="{CAE1C886-7936-63C7-733F-77ED1152658A}"/>
          </ac:cxnSpMkLst>
        </pc:cxnChg>
        <pc:cxnChg chg="add mod">
          <ac:chgData name="Daichi AMAGATA" userId="a29539510ef25d15" providerId="LiveId" clId="{2D408496-9572-46DD-A858-EBAC9A8BCBB5}" dt="2024-04-03T01:57:15.667" v="11994" actId="1038"/>
          <ac:cxnSpMkLst>
            <pc:docMk/>
            <pc:sldMk cId="4274868560" sldId="298"/>
            <ac:cxnSpMk id="16" creationId="{079044D9-EA25-D5D2-FAEC-AA18114F3EFF}"/>
          </ac:cxnSpMkLst>
        </pc:cxnChg>
        <pc:cxnChg chg="add mod">
          <ac:chgData name="Daichi AMAGATA" userId="a29539510ef25d15" providerId="LiveId" clId="{2D408496-9572-46DD-A858-EBAC9A8BCBB5}" dt="2024-04-03T01:57:15.667" v="11994" actId="1038"/>
          <ac:cxnSpMkLst>
            <pc:docMk/>
            <pc:sldMk cId="4274868560" sldId="298"/>
            <ac:cxnSpMk id="19" creationId="{6A8F5013-90B7-D4DC-66F4-89F5F7FD78D9}"/>
          </ac:cxnSpMkLst>
        </pc:cxnChg>
        <pc:cxnChg chg="add mod">
          <ac:chgData name="Daichi AMAGATA" userId="a29539510ef25d15" providerId="LiveId" clId="{2D408496-9572-46DD-A858-EBAC9A8BCBB5}" dt="2024-04-03T01:57:15.667" v="11994" actId="1038"/>
          <ac:cxnSpMkLst>
            <pc:docMk/>
            <pc:sldMk cId="4274868560" sldId="298"/>
            <ac:cxnSpMk id="20" creationId="{C88E6D2B-85AA-2847-5067-C2D8CF5E0ECF}"/>
          </ac:cxnSpMkLst>
        </pc:cxnChg>
        <pc:cxnChg chg="add mod">
          <ac:chgData name="Daichi AMAGATA" userId="a29539510ef25d15" providerId="LiveId" clId="{2D408496-9572-46DD-A858-EBAC9A8BCBB5}" dt="2024-04-03T01:57:15.667" v="11994" actId="1038"/>
          <ac:cxnSpMkLst>
            <pc:docMk/>
            <pc:sldMk cId="4274868560" sldId="298"/>
            <ac:cxnSpMk id="23" creationId="{380D2C71-D7F0-187B-CD2E-797199227018}"/>
          </ac:cxnSpMkLst>
        </pc:cxnChg>
      </pc:sldChg>
    </pc:docChg>
  </pc:docChgLst>
  <pc:docChgLst>
    <pc:chgData name="Daichi AMAGATA" userId="a29539510ef25d15" providerId="LiveId" clId="{091DF09F-128D-4D8A-A332-4BB45FF6A16E}"/>
    <pc:docChg chg="undo custSel addSld delSld modSld modMainMaster">
      <pc:chgData name="Daichi AMAGATA" userId="a29539510ef25d15" providerId="LiveId" clId="{091DF09F-128D-4D8A-A332-4BB45FF6A16E}" dt="2024-02-10T07:08:26.632" v="4671" actId="1036"/>
      <pc:docMkLst>
        <pc:docMk/>
      </pc:docMkLst>
      <pc:sldChg chg="addSp modSp mod">
        <pc:chgData name="Daichi AMAGATA" userId="a29539510ef25d15" providerId="LiveId" clId="{091DF09F-128D-4D8A-A332-4BB45FF6A16E}" dt="2024-02-09T07:02:21.314" v="387" actId="20577"/>
        <pc:sldMkLst>
          <pc:docMk/>
          <pc:sldMk cId="4113171323" sldId="257"/>
        </pc:sldMkLst>
        <pc:spChg chg="mod">
          <ac:chgData name="Daichi AMAGATA" userId="a29539510ef25d15" providerId="LiveId" clId="{091DF09F-128D-4D8A-A332-4BB45FF6A16E}" dt="2024-02-09T06:56:56.042" v="348" actId="403"/>
          <ac:spMkLst>
            <pc:docMk/>
            <pc:sldMk cId="4113171323" sldId="257"/>
            <ac:spMk id="2" creationId="{00000000-0000-0000-0000-000000000000}"/>
          </ac:spMkLst>
        </pc:spChg>
        <pc:spChg chg="mod">
          <ac:chgData name="Daichi AMAGATA" userId="a29539510ef25d15" providerId="LiveId" clId="{091DF09F-128D-4D8A-A332-4BB45FF6A16E}" dt="2024-02-09T07:02:21.314" v="387" actId="20577"/>
          <ac:spMkLst>
            <pc:docMk/>
            <pc:sldMk cId="4113171323" sldId="257"/>
            <ac:spMk id="18" creationId="{00000000-0000-0000-0000-000000000000}"/>
          </ac:spMkLst>
        </pc:spChg>
        <pc:picChg chg="add mod">
          <ac:chgData name="Daichi AMAGATA" userId="a29539510ef25d15" providerId="LiveId" clId="{091DF09F-128D-4D8A-A332-4BB45FF6A16E}" dt="2024-02-09T06:46:36.852" v="97" actId="1076"/>
          <ac:picMkLst>
            <pc:docMk/>
            <pc:sldMk cId="4113171323" sldId="257"/>
            <ac:picMk id="4" creationId="{64AF1458-8001-8CBE-F337-A3916E6296EB}"/>
          </ac:picMkLst>
        </pc:picChg>
        <pc:picChg chg="add mod">
          <ac:chgData name="Daichi AMAGATA" userId="a29539510ef25d15" providerId="LiveId" clId="{091DF09F-128D-4D8A-A332-4BB45FF6A16E}" dt="2024-02-09T06:56:41.579" v="345" actId="1076"/>
          <ac:picMkLst>
            <pc:docMk/>
            <pc:sldMk cId="4113171323" sldId="257"/>
            <ac:picMk id="1026" creationId="{2FDE0DB9-CC06-0145-E933-048FFAD8CEE2}"/>
          </ac:picMkLst>
        </pc:picChg>
        <pc:picChg chg="add mod">
          <ac:chgData name="Daichi AMAGATA" userId="a29539510ef25d15" providerId="LiveId" clId="{091DF09F-128D-4D8A-A332-4BB45FF6A16E}" dt="2024-02-09T06:56:44.978" v="346" actId="1076"/>
          <ac:picMkLst>
            <pc:docMk/>
            <pc:sldMk cId="4113171323" sldId="257"/>
            <ac:picMk id="1028" creationId="{2F8AAD50-A76A-BA4E-AE6C-81438B483C72}"/>
          </ac:picMkLst>
        </pc:picChg>
      </pc:sldChg>
      <pc:sldChg chg="addSp modSp new mod">
        <pc:chgData name="Daichi AMAGATA" userId="a29539510ef25d15" providerId="LiveId" clId="{091DF09F-128D-4D8A-A332-4BB45FF6A16E}" dt="2024-02-10T01:15:37.294" v="1921" actId="404"/>
        <pc:sldMkLst>
          <pc:docMk/>
          <pc:sldMk cId="3102421922" sldId="258"/>
        </pc:sldMkLst>
        <pc:spChg chg="mod">
          <ac:chgData name="Daichi AMAGATA" userId="a29539510ef25d15" providerId="LiveId" clId="{091DF09F-128D-4D8A-A332-4BB45FF6A16E}" dt="2024-02-09T07:09:24.529" v="486" actId="207"/>
          <ac:spMkLst>
            <pc:docMk/>
            <pc:sldMk cId="3102421922" sldId="258"/>
            <ac:spMk id="2" creationId="{7464521E-3B39-925C-8761-AD45CD49E135}"/>
          </ac:spMkLst>
        </pc:spChg>
        <pc:spChg chg="mod ord">
          <ac:chgData name="Daichi AMAGATA" userId="a29539510ef25d15" providerId="LiveId" clId="{091DF09F-128D-4D8A-A332-4BB45FF6A16E}" dt="2024-02-09T07:34:17.325" v="1425" actId="20577"/>
          <ac:spMkLst>
            <pc:docMk/>
            <pc:sldMk cId="3102421922" sldId="258"/>
            <ac:spMk id="3" creationId="{166B7BB0-183D-129E-AF62-5C192337AF7A}"/>
          </ac:spMkLst>
        </pc:spChg>
        <pc:spChg chg="add mod">
          <ac:chgData name="Daichi AMAGATA" userId="a29539510ef25d15" providerId="LiveId" clId="{091DF09F-128D-4D8A-A332-4BB45FF6A16E}" dt="2024-02-09T07:31:17.201" v="1404" actId="1076"/>
          <ac:spMkLst>
            <pc:docMk/>
            <pc:sldMk cId="3102421922" sldId="258"/>
            <ac:spMk id="6" creationId="{37A0ECC6-F0EA-59DD-97B5-4E0F1CE92CC4}"/>
          </ac:spMkLst>
        </pc:spChg>
        <pc:spChg chg="add mod">
          <ac:chgData name="Daichi AMAGATA" userId="a29539510ef25d15" providerId="LiveId" clId="{091DF09F-128D-4D8A-A332-4BB45FF6A16E}" dt="2024-02-09T07:31:17.201" v="1404" actId="1076"/>
          <ac:spMkLst>
            <pc:docMk/>
            <pc:sldMk cId="3102421922" sldId="258"/>
            <ac:spMk id="8" creationId="{6BCC8C7D-B9FA-39E0-FB12-B2450D8C62AD}"/>
          </ac:spMkLst>
        </pc:spChg>
        <pc:spChg chg="add mod">
          <ac:chgData name="Daichi AMAGATA" userId="a29539510ef25d15" providerId="LiveId" clId="{091DF09F-128D-4D8A-A332-4BB45FF6A16E}" dt="2024-02-09T07:31:17.201" v="1404" actId="1076"/>
          <ac:spMkLst>
            <pc:docMk/>
            <pc:sldMk cId="3102421922" sldId="258"/>
            <ac:spMk id="9" creationId="{60EE26EA-DC9E-F881-9EE2-F03DE562D12B}"/>
          </ac:spMkLst>
        </pc:spChg>
        <pc:spChg chg="add mod">
          <ac:chgData name="Daichi AMAGATA" userId="a29539510ef25d15" providerId="LiveId" clId="{091DF09F-128D-4D8A-A332-4BB45FF6A16E}" dt="2024-02-09T07:31:17.201" v="1404" actId="1076"/>
          <ac:spMkLst>
            <pc:docMk/>
            <pc:sldMk cId="3102421922" sldId="258"/>
            <ac:spMk id="10" creationId="{44CB76A5-60C3-FF4F-E692-DA09292676F2}"/>
          </ac:spMkLst>
        </pc:spChg>
        <pc:spChg chg="add mod">
          <ac:chgData name="Daichi AMAGATA" userId="a29539510ef25d15" providerId="LiveId" clId="{091DF09F-128D-4D8A-A332-4BB45FF6A16E}" dt="2024-02-09T07:31:17.201" v="1404" actId="1076"/>
          <ac:spMkLst>
            <pc:docMk/>
            <pc:sldMk cId="3102421922" sldId="258"/>
            <ac:spMk id="11" creationId="{C1BFA6D1-8F06-C1C5-83D8-AFDE68ADEBDE}"/>
          </ac:spMkLst>
        </pc:spChg>
        <pc:spChg chg="add mod">
          <ac:chgData name="Daichi AMAGATA" userId="a29539510ef25d15" providerId="LiveId" clId="{091DF09F-128D-4D8A-A332-4BB45FF6A16E}" dt="2024-02-09T07:31:17.201" v="1404" actId="1076"/>
          <ac:spMkLst>
            <pc:docMk/>
            <pc:sldMk cId="3102421922" sldId="258"/>
            <ac:spMk id="12" creationId="{AABE27FC-CF71-91AA-7421-603BB902FF72}"/>
          </ac:spMkLst>
        </pc:spChg>
        <pc:spChg chg="add mod">
          <ac:chgData name="Daichi AMAGATA" userId="a29539510ef25d15" providerId="LiveId" clId="{091DF09F-128D-4D8A-A332-4BB45FF6A16E}" dt="2024-02-09T07:31:17.201" v="1404" actId="1076"/>
          <ac:spMkLst>
            <pc:docMk/>
            <pc:sldMk cId="3102421922" sldId="258"/>
            <ac:spMk id="13" creationId="{4AD5A9A8-83B6-C1C4-D786-387430ABDCFB}"/>
          </ac:spMkLst>
        </pc:spChg>
        <pc:spChg chg="add mod">
          <ac:chgData name="Daichi AMAGATA" userId="a29539510ef25d15" providerId="LiveId" clId="{091DF09F-128D-4D8A-A332-4BB45FF6A16E}" dt="2024-02-10T01:15:21.751" v="1918" actId="404"/>
          <ac:spMkLst>
            <pc:docMk/>
            <pc:sldMk cId="3102421922" sldId="258"/>
            <ac:spMk id="14" creationId="{312EA4A0-900C-EDFB-6E9B-4C1DF0BD40E4}"/>
          </ac:spMkLst>
        </pc:spChg>
        <pc:spChg chg="add mod">
          <ac:chgData name="Daichi AMAGATA" userId="a29539510ef25d15" providerId="LiveId" clId="{091DF09F-128D-4D8A-A332-4BB45FF6A16E}" dt="2024-02-09T07:31:17.201" v="1404" actId="1076"/>
          <ac:spMkLst>
            <pc:docMk/>
            <pc:sldMk cId="3102421922" sldId="258"/>
            <ac:spMk id="15" creationId="{C9BA6B65-A006-FA50-8219-65F2CA32CF91}"/>
          </ac:spMkLst>
        </pc:spChg>
        <pc:spChg chg="add mod">
          <ac:chgData name="Daichi AMAGATA" userId="a29539510ef25d15" providerId="LiveId" clId="{091DF09F-128D-4D8A-A332-4BB45FF6A16E}" dt="2024-02-09T07:16:51.702" v="676"/>
          <ac:spMkLst>
            <pc:docMk/>
            <pc:sldMk cId="3102421922" sldId="258"/>
            <ac:spMk id="16" creationId="{207E10D0-9B1D-8CF8-1850-291ADC24C0E0}"/>
          </ac:spMkLst>
        </pc:spChg>
        <pc:spChg chg="add mod">
          <ac:chgData name="Daichi AMAGATA" userId="a29539510ef25d15" providerId="LiveId" clId="{091DF09F-128D-4D8A-A332-4BB45FF6A16E}" dt="2024-02-09T07:40:53.823" v="1895" actId="1036"/>
          <ac:spMkLst>
            <pc:docMk/>
            <pc:sldMk cId="3102421922" sldId="258"/>
            <ac:spMk id="17" creationId="{F9091B22-98A9-69FA-B5D5-E49F6B26FC0E}"/>
          </ac:spMkLst>
        </pc:spChg>
        <pc:spChg chg="add mod ord">
          <ac:chgData name="Daichi AMAGATA" userId="a29539510ef25d15" providerId="LiveId" clId="{091DF09F-128D-4D8A-A332-4BB45FF6A16E}" dt="2024-02-09T07:31:28.343" v="1411" actId="14100"/>
          <ac:spMkLst>
            <pc:docMk/>
            <pc:sldMk cId="3102421922" sldId="258"/>
            <ac:spMk id="18" creationId="{2B2842A8-FCDD-E330-72E5-58F690803F9A}"/>
          </ac:spMkLst>
        </pc:spChg>
        <pc:spChg chg="add mod">
          <ac:chgData name="Daichi AMAGATA" userId="a29539510ef25d15" providerId="LiveId" clId="{091DF09F-128D-4D8A-A332-4BB45FF6A16E}" dt="2024-02-10T01:15:37.294" v="1921" actId="404"/>
          <ac:spMkLst>
            <pc:docMk/>
            <pc:sldMk cId="3102421922" sldId="258"/>
            <ac:spMk id="19" creationId="{8D28A7F7-D05B-7FEB-226E-BD0A83FC0A2C}"/>
          </ac:spMkLst>
        </pc:spChg>
        <pc:graphicFrameChg chg="add mod modGraphic">
          <ac:chgData name="Daichi AMAGATA" userId="a29539510ef25d15" providerId="LiveId" clId="{091DF09F-128D-4D8A-A332-4BB45FF6A16E}" dt="2024-02-09T07:31:17.201" v="1404" actId="1076"/>
          <ac:graphicFrameMkLst>
            <pc:docMk/>
            <pc:sldMk cId="3102421922" sldId="258"/>
            <ac:graphicFrameMk id="7" creationId="{89ECCA45-C691-B007-A107-F21324C1414A}"/>
          </ac:graphicFrameMkLst>
        </pc:graphicFrameChg>
        <pc:picChg chg="add mod">
          <ac:chgData name="Daichi AMAGATA" userId="a29539510ef25d15" providerId="LiveId" clId="{091DF09F-128D-4D8A-A332-4BB45FF6A16E}" dt="2024-02-09T07:31:17.201" v="1404" actId="1076"/>
          <ac:picMkLst>
            <pc:docMk/>
            <pc:sldMk cId="3102421922" sldId="258"/>
            <ac:picMk id="5" creationId="{1CD9294B-2D54-0A7D-E4DA-D6DFE8019C81}"/>
          </ac:picMkLst>
        </pc:picChg>
      </pc:sldChg>
      <pc:sldChg chg="addSp delSp modSp new mod">
        <pc:chgData name="Daichi AMAGATA" userId="a29539510ef25d15" providerId="LiveId" clId="{091DF09F-128D-4D8A-A332-4BB45FF6A16E}" dt="2024-02-10T01:19:44.613" v="1968" actId="6549"/>
        <pc:sldMkLst>
          <pc:docMk/>
          <pc:sldMk cId="920209313" sldId="259"/>
        </pc:sldMkLst>
        <pc:spChg chg="mod">
          <ac:chgData name="Daichi AMAGATA" userId="a29539510ef25d15" providerId="LiveId" clId="{091DF09F-128D-4D8A-A332-4BB45FF6A16E}" dt="2024-02-09T07:33:37.418" v="1420" actId="207"/>
          <ac:spMkLst>
            <pc:docMk/>
            <pc:sldMk cId="920209313" sldId="259"/>
            <ac:spMk id="2" creationId="{B8007568-A75D-35F9-EDB2-61AEC1E3503B}"/>
          </ac:spMkLst>
        </pc:spChg>
        <pc:spChg chg="del">
          <ac:chgData name="Daichi AMAGATA" userId="a29539510ef25d15" providerId="LiveId" clId="{091DF09F-128D-4D8A-A332-4BB45FF6A16E}" dt="2024-02-09T07:29:05.333" v="1376" actId="478"/>
          <ac:spMkLst>
            <pc:docMk/>
            <pc:sldMk cId="920209313" sldId="259"/>
            <ac:spMk id="3" creationId="{8EAB4E67-0FDD-E932-F1A6-7A55A06C28F9}"/>
          </ac:spMkLst>
        </pc:spChg>
        <pc:spChg chg="add mod">
          <ac:chgData name="Daichi AMAGATA" userId="a29539510ef25d15" providerId="LiveId" clId="{091DF09F-128D-4D8A-A332-4BB45FF6A16E}" dt="2024-02-09T07:39:47.578" v="1865" actId="1076"/>
          <ac:spMkLst>
            <pc:docMk/>
            <pc:sldMk cId="920209313" sldId="259"/>
            <ac:spMk id="5" creationId="{9838485E-E905-5B18-9AFD-7036ADE59481}"/>
          </ac:spMkLst>
        </pc:spChg>
        <pc:spChg chg="add mod">
          <ac:chgData name="Daichi AMAGATA" userId="a29539510ef25d15" providerId="LiveId" clId="{091DF09F-128D-4D8A-A332-4BB45FF6A16E}" dt="2024-02-09T07:39:55.493" v="1868" actId="113"/>
          <ac:spMkLst>
            <pc:docMk/>
            <pc:sldMk cId="920209313" sldId="259"/>
            <ac:spMk id="6" creationId="{A795614A-F45C-B6CD-AAB5-C285E5813CC3}"/>
          </ac:spMkLst>
        </pc:spChg>
        <pc:spChg chg="add mod">
          <ac:chgData name="Daichi AMAGATA" userId="a29539510ef25d15" providerId="LiveId" clId="{091DF09F-128D-4D8A-A332-4BB45FF6A16E}" dt="2024-02-09T07:42:55.027" v="1903" actId="1035"/>
          <ac:spMkLst>
            <pc:docMk/>
            <pc:sldMk cId="920209313" sldId="259"/>
            <ac:spMk id="8" creationId="{DD7C2BD5-B1F9-029A-DBDB-1CF9D09EE37E}"/>
          </ac:spMkLst>
        </pc:spChg>
        <pc:spChg chg="add mod">
          <ac:chgData name="Daichi AMAGATA" userId="a29539510ef25d15" providerId="LiveId" clId="{091DF09F-128D-4D8A-A332-4BB45FF6A16E}" dt="2024-02-09T07:42:55.027" v="1903" actId="1035"/>
          <ac:spMkLst>
            <pc:docMk/>
            <pc:sldMk cId="920209313" sldId="259"/>
            <ac:spMk id="9" creationId="{D606C072-B88B-960A-8333-91037A33A8D4}"/>
          </ac:spMkLst>
        </pc:spChg>
        <pc:spChg chg="add mod">
          <ac:chgData name="Daichi AMAGATA" userId="a29539510ef25d15" providerId="LiveId" clId="{091DF09F-128D-4D8A-A332-4BB45FF6A16E}" dt="2024-02-09T07:42:55.027" v="1903" actId="1035"/>
          <ac:spMkLst>
            <pc:docMk/>
            <pc:sldMk cId="920209313" sldId="259"/>
            <ac:spMk id="10" creationId="{3D74C1FD-CF74-04D6-CED1-59396A17C7C5}"/>
          </ac:spMkLst>
        </pc:spChg>
        <pc:spChg chg="add mod">
          <ac:chgData name="Daichi AMAGATA" userId="a29539510ef25d15" providerId="LiveId" clId="{091DF09F-128D-4D8A-A332-4BB45FF6A16E}" dt="2024-02-09T07:42:55.027" v="1903" actId="1035"/>
          <ac:spMkLst>
            <pc:docMk/>
            <pc:sldMk cId="920209313" sldId="259"/>
            <ac:spMk id="11" creationId="{A797C74B-6976-B110-5BE2-A31253081899}"/>
          </ac:spMkLst>
        </pc:spChg>
        <pc:spChg chg="add mod">
          <ac:chgData name="Daichi AMAGATA" userId="a29539510ef25d15" providerId="LiveId" clId="{091DF09F-128D-4D8A-A332-4BB45FF6A16E}" dt="2024-02-09T07:42:55.027" v="1903" actId="1035"/>
          <ac:spMkLst>
            <pc:docMk/>
            <pc:sldMk cId="920209313" sldId="259"/>
            <ac:spMk id="12" creationId="{44E996A3-7E7F-D94A-F88D-419FF2461143}"/>
          </ac:spMkLst>
        </pc:spChg>
        <pc:spChg chg="add mod">
          <ac:chgData name="Daichi AMAGATA" userId="a29539510ef25d15" providerId="LiveId" clId="{091DF09F-128D-4D8A-A332-4BB45FF6A16E}" dt="2024-02-09T07:42:55.027" v="1903" actId="1035"/>
          <ac:spMkLst>
            <pc:docMk/>
            <pc:sldMk cId="920209313" sldId="259"/>
            <ac:spMk id="13" creationId="{27083BB8-F289-C5F3-54B5-4718E825C343}"/>
          </ac:spMkLst>
        </pc:spChg>
        <pc:spChg chg="add mod">
          <ac:chgData name="Daichi AMAGATA" userId="a29539510ef25d15" providerId="LiveId" clId="{091DF09F-128D-4D8A-A332-4BB45FF6A16E}" dt="2024-02-09T07:42:55.027" v="1903" actId="1035"/>
          <ac:spMkLst>
            <pc:docMk/>
            <pc:sldMk cId="920209313" sldId="259"/>
            <ac:spMk id="14" creationId="{76C91404-A67F-67D8-B090-35D484C3E6F3}"/>
          </ac:spMkLst>
        </pc:spChg>
        <pc:spChg chg="add mod">
          <ac:chgData name="Daichi AMAGATA" userId="a29539510ef25d15" providerId="LiveId" clId="{091DF09F-128D-4D8A-A332-4BB45FF6A16E}" dt="2024-02-09T07:42:55.027" v="1903" actId="1035"/>
          <ac:spMkLst>
            <pc:docMk/>
            <pc:sldMk cId="920209313" sldId="259"/>
            <ac:spMk id="15" creationId="{CE54DF53-72CD-DF4A-358B-5249B5B3A4A8}"/>
          </ac:spMkLst>
        </pc:spChg>
        <pc:spChg chg="add mod">
          <ac:chgData name="Daichi AMAGATA" userId="a29539510ef25d15" providerId="LiveId" clId="{091DF09F-128D-4D8A-A332-4BB45FF6A16E}" dt="2024-02-09T07:42:55.027" v="1903" actId="1035"/>
          <ac:spMkLst>
            <pc:docMk/>
            <pc:sldMk cId="920209313" sldId="259"/>
            <ac:spMk id="16" creationId="{A12CEDB8-1B3B-DB55-1754-8CE71FD55BDA}"/>
          </ac:spMkLst>
        </pc:spChg>
        <pc:spChg chg="add mod">
          <ac:chgData name="Daichi AMAGATA" userId="a29539510ef25d15" providerId="LiveId" clId="{091DF09F-128D-4D8A-A332-4BB45FF6A16E}" dt="2024-02-09T07:42:55.027" v="1903" actId="1035"/>
          <ac:spMkLst>
            <pc:docMk/>
            <pc:sldMk cId="920209313" sldId="259"/>
            <ac:spMk id="17" creationId="{6B361B9F-D508-139E-478A-E2D9E12974D8}"/>
          </ac:spMkLst>
        </pc:spChg>
        <pc:spChg chg="add mod">
          <ac:chgData name="Daichi AMAGATA" userId="a29539510ef25d15" providerId="LiveId" clId="{091DF09F-128D-4D8A-A332-4BB45FF6A16E}" dt="2024-02-09T07:42:55.027" v="1903" actId="1035"/>
          <ac:spMkLst>
            <pc:docMk/>
            <pc:sldMk cId="920209313" sldId="259"/>
            <ac:spMk id="18" creationId="{40FBB3B8-69D7-5956-1497-E35DD4B54C02}"/>
          </ac:spMkLst>
        </pc:spChg>
        <pc:spChg chg="add mod">
          <ac:chgData name="Daichi AMAGATA" userId="a29539510ef25d15" providerId="LiveId" clId="{091DF09F-128D-4D8A-A332-4BB45FF6A16E}" dt="2024-02-09T07:42:55.027" v="1903" actId="1035"/>
          <ac:spMkLst>
            <pc:docMk/>
            <pc:sldMk cId="920209313" sldId="259"/>
            <ac:spMk id="19" creationId="{B77D5C8B-7A53-8D34-5A4B-971681CCC121}"/>
          </ac:spMkLst>
        </pc:spChg>
        <pc:spChg chg="add mod">
          <ac:chgData name="Daichi AMAGATA" userId="a29539510ef25d15" providerId="LiveId" clId="{091DF09F-128D-4D8A-A332-4BB45FF6A16E}" dt="2024-02-09T07:43:11.759" v="1915" actId="1036"/>
          <ac:spMkLst>
            <pc:docMk/>
            <pc:sldMk cId="920209313" sldId="259"/>
            <ac:spMk id="20" creationId="{D5164A10-9356-DD1F-7288-267AB1EDB202}"/>
          </ac:spMkLst>
        </pc:spChg>
        <pc:spChg chg="add mod">
          <ac:chgData name="Daichi AMAGATA" userId="a29539510ef25d15" providerId="LiveId" clId="{091DF09F-128D-4D8A-A332-4BB45FF6A16E}" dt="2024-02-10T01:19:44.613" v="1968" actId="6549"/>
          <ac:spMkLst>
            <pc:docMk/>
            <pc:sldMk cId="920209313" sldId="259"/>
            <ac:spMk id="21" creationId="{6754BE7D-4F65-B499-BB9A-791A8F51900B}"/>
          </ac:spMkLst>
        </pc:spChg>
        <pc:graphicFrameChg chg="add mod">
          <ac:chgData name="Daichi AMAGATA" userId="a29539510ef25d15" providerId="LiveId" clId="{091DF09F-128D-4D8A-A332-4BB45FF6A16E}" dt="2024-02-09T07:42:55.027" v="1903" actId="1035"/>
          <ac:graphicFrameMkLst>
            <pc:docMk/>
            <pc:sldMk cId="920209313" sldId="259"/>
            <ac:graphicFrameMk id="7" creationId="{18367D7F-2AE8-4F52-D7B0-28BD1FE49956}"/>
          </ac:graphicFrameMkLst>
        </pc:graphicFrameChg>
      </pc:sldChg>
      <pc:sldChg chg="addSp delSp modSp add mod modAnim">
        <pc:chgData name="Daichi AMAGATA" userId="a29539510ef25d15" providerId="LiveId" clId="{091DF09F-128D-4D8A-A332-4BB45FF6A16E}" dt="2024-02-10T01:30:49.348" v="2424"/>
        <pc:sldMkLst>
          <pc:docMk/>
          <pc:sldMk cId="33627078" sldId="260"/>
        </pc:sldMkLst>
        <pc:spChg chg="mod">
          <ac:chgData name="Daichi AMAGATA" userId="a29539510ef25d15" providerId="LiveId" clId="{091DF09F-128D-4D8A-A332-4BB45FF6A16E}" dt="2024-02-10T01:20:45.880" v="2034" actId="404"/>
          <ac:spMkLst>
            <pc:docMk/>
            <pc:sldMk cId="33627078" sldId="260"/>
            <ac:spMk id="2" creationId="{C9C71B0B-72D8-6674-986D-546D3B46E003}"/>
          </ac:spMkLst>
        </pc:spChg>
        <pc:spChg chg="add del mod">
          <ac:chgData name="Daichi AMAGATA" userId="a29539510ef25d15" providerId="LiveId" clId="{091DF09F-128D-4D8A-A332-4BB45FF6A16E}" dt="2024-02-09T07:41:00.073" v="1896" actId="478"/>
          <ac:spMkLst>
            <pc:docMk/>
            <pc:sldMk cId="33627078" sldId="260"/>
            <ac:spMk id="3" creationId="{A6CCF382-4417-8EF5-1DBE-75B6F294D4B8}"/>
          </ac:spMkLst>
        </pc:spChg>
        <pc:spChg chg="add mod">
          <ac:chgData name="Daichi AMAGATA" userId="a29539510ef25d15" providerId="LiveId" clId="{091DF09F-128D-4D8A-A332-4BB45FF6A16E}" dt="2024-02-10T01:22:17.566" v="2124" actId="404"/>
          <ac:spMkLst>
            <pc:docMk/>
            <pc:sldMk cId="33627078" sldId="260"/>
            <ac:spMk id="3" creationId="{D8E4AE36-1CEB-2721-1B15-02921E7CCCF5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7" creationId="{11527EC2-1D5D-FDF2-B2B5-39A5485876E0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8" creationId="{252F9BCD-51CD-70EA-9CBF-D2C5CEDE2884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9" creationId="{CBEA8A83-D7DE-C1F6-1E72-11B55FFEF101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10" creationId="{8DD036C2-06DE-02C2-DCC3-944385BA0DC4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11" creationId="{09CC953D-0694-E3FE-C563-3BA878C09688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12" creationId="{5E0E2700-7342-82A9-F4A2-2C5DCA16D0B1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13" creationId="{63A6E739-7249-B2B7-D798-B1B3FEECFA91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14" creationId="{4B7CDF99-6DDF-8A48-49EE-25A46548190B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15" creationId="{DCB50786-11CC-2009-E18B-8B3926A6D28C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16" creationId="{99E61689-18B6-30CF-9525-42A11B87389F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17" creationId="{C2B36CEB-3167-DFF9-8323-D0CD19C8EAEA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18" creationId="{FBAD1E84-23A7-40C8-5E51-3F3E323FB5DC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19" creationId="{3C842C24-4E05-3504-4FF7-FB5AC112EC93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20" creationId="{F0B53797-9FF6-CA92-D6B5-0631088E06BF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21" creationId="{CED4C0B8-D15C-D22C-DC8A-F961E358B075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22" creationId="{9082A0C0-9F03-B16B-4D52-B4C1E25D5E37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23" creationId="{35ABA9C9-FE1F-30B5-1143-8ACB92EB5989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24" creationId="{0A279FF4-5298-E814-E2C4-8E4EE6124C37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25" creationId="{52049041-0954-68D8-5806-4E6AC3B346E1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26" creationId="{8AF19927-FDF2-F47C-179C-AEF4CA51CC49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27" creationId="{D1AB5966-728C-8A04-D720-92863D1F1262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28" creationId="{F28A49E0-45C7-6FAF-5CF2-61139EEFD5C0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29" creationId="{4138EFC6-2181-FE4E-787D-03BD2DC88802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30" creationId="{65B3DA17-84ED-734E-E200-A97397D9588C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31" creationId="{813BA26B-EA1F-BBA5-E7FA-543B8149E72C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32" creationId="{62DB4084-38FA-4939-40C1-5473BA970BFF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33" creationId="{ABDB8C59-5B00-5B9A-CDA6-9DDE2AE0F073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34" creationId="{DE9B9B7D-231C-1E40-29C6-F0FEB2DA32FF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35" creationId="{E2ADD979-F5D4-21A0-7337-398966150257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36" creationId="{2D4008E0-863D-8414-C2E1-DFEAD70A78AB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37" creationId="{75EB58E4-950C-046E-BF1F-575C41326345}"/>
          </ac:spMkLst>
        </pc:spChg>
        <pc:spChg chg="add mod">
          <ac:chgData name="Daichi AMAGATA" userId="a29539510ef25d15" providerId="LiveId" clId="{091DF09F-128D-4D8A-A332-4BB45FF6A16E}" dt="2024-02-10T01:18:02.885" v="1922"/>
          <ac:spMkLst>
            <pc:docMk/>
            <pc:sldMk cId="33627078" sldId="260"/>
            <ac:spMk id="38" creationId="{7B3F9D63-DC39-3852-2B4B-4024FF1080AD}"/>
          </ac:spMkLst>
        </pc:spChg>
        <pc:spChg chg="add mod">
          <ac:chgData name="Daichi AMAGATA" userId="a29539510ef25d15" providerId="LiveId" clId="{091DF09F-128D-4D8A-A332-4BB45FF6A16E}" dt="2024-02-10T01:22:22.398" v="2125" actId="404"/>
          <ac:spMkLst>
            <pc:docMk/>
            <pc:sldMk cId="33627078" sldId="260"/>
            <ac:spMk id="39" creationId="{7EDF9650-768E-2413-3CE9-D9BC543AD364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40" creationId="{B3C08131-AFA7-6507-726A-53A371662E2B}"/>
          </ac:spMkLst>
        </pc:spChg>
        <pc:spChg chg="add mod">
          <ac:chgData name="Daichi AMAGATA" userId="a29539510ef25d15" providerId="LiveId" clId="{091DF09F-128D-4D8A-A332-4BB45FF6A16E}" dt="2024-02-10T01:22:49.428" v="2138" actId="1035"/>
          <ac:spMkLst>
            <pc:docMk/>
            <pc:sldMk cId="33627078" sldId="260"/>
            <ac:spMk id="41" creationId="{A9C94E5C-6F5C-456A-D916-6B61BCD40D07}"/>
          </ac:spMkLst>
        </pc:spChg>
        <pc:spChg chg="add mod">
          <ac:chgData name="Daichi AMAGATA" userId="a29539510ef25d15" providerId="LiveId" clId="{091DF09F-128D-4D8A-A332-4BB45FF6A16E}" dt="2024-02-10T01:22:08.464" v="2123" actId="1035"/>
          <ac:spMkLst>
            <pc:docMk/>
            <pc:sldMk cId="33627078" sldId="260"/>
            <ac:spMk id="42" creationId="{6E12A0B4-E2A4-A43D-0406-5787AF95FE5E}"/>
          </ac:spMkLst>
        </pc:spChg>
        <pc:spChg chg="add mod ord">
          <ac:chgData name="Daichi AMAGATA" userId="a29539510ef25d15" providerId="LiveId" clId="{091DF09F-128D-4D8A-A332-4BB45FF6A16E}" dt="2024-02-10T01:21:59.306" v="2106" actId="167"/>
          <ac:spMkLst>
            <pc:docMk/>
            <pc:sldMk cId="33627078" sldId="260"/>
            <ac:spMk id="43" creationId="{3C590ECB-A40F-5021-94E3-FEA29201B671}"/>
          </ac:spMkLst>
        </pc:spChg>
        <pc:cxnChg chg="add mod">
          <ac:chgData name="Daichi AMAGATA" userId="a29539510ef25d15" providerId="LiveId" clId="{091DF09F-128D-4D8A-A332-4BB45FF6A16E}" dt="2024-02-10T01:22:08.464" v="2123" actId="1035"/>
          <ac:cxnSpMkLst>
            <pc:docMk/>
            <pc:sldMk cId="33627078" sldId="260"/>
            <ac:cxnSpMk id="5" creationId="{36DC227B-4901-650C-4C75-3526693A73FE}"/>
          </ac:cxnSpMkLst>
        </pc:cxnChg>
        <pc:cxnChg chg="add mod">
          <ac:chgData name="Daichi AMAGATA" userId="a29539510ef25d15" providerId="LiveId" clId="{091DF09F-128D-4D8A-A332-4BB45FF6A16E}" dt="2024-02-10T01:22:08.464" v="2123" actId="1035"/>
          <ac:cxnSpMkLst>
            <pc:docMk/>
            <pc:sldMk cId="33627078" sldId="260"/>
            <ac:cxnSpMk id="6" creationId="{2D72CFB4-A76F-61A8-6684-F4EB1C55C0B6}"/>
          </ac:cxnSpMkLst>
        </pc:cxnChg>
      </pc:sldChg>
      <pc:sldChg chg="addSp delSp modSp add mod delAnim">
        <pc:chgData name="Daichi AMAGATA" userId="a29539510ef25d15" providerId="LiveId" clId="{091DF09F-128D-4D8A-A332-4BB45FF6A16E}" dt="2024-02-10T01:30:26.997" v="2423" actId="113"/>
        <pc:sldMkLst>
          <pc:docMk/>
          <pc:sldMk cId="3210618127" sldId="261"/>
        </pc:sldMkLst>
        <pc:spChg chg="mod">
          <ac:chgData name="Daichi AMAGATA" userId="a29539510ef25d15" providerId="LiveId" clId="{091DF09F-128D-4D8A-A332-4BB45FF6A16E}" dt="2024-02-10T01:28:06.885" v="2220" actId="404"/>
          <ac:spMkLst>
            <pc:docMk/>
            <pc:sldMk cId="3210618127" sldId="261"/>
            <ac:spMk id="2" creationId="{36D767B5-9F08-05CD-7449-E07D0AF019CB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3" creationId="{E997CD4E-2413-9CE0-86F8-2E235D66EA5D}"/>
          </ac:spMkLst>
        </pc:spChg>
        <pc:spChg chg="del">
          <ac:chgData name="Daichi AMAGATA" userId="a29539510ef25d15" providerId="LiveId" clId="{091DF09F-128D-4D8A-A332-4BB45FF6A16E}" dt="2024-02-10T01:23:07.827" v="2141" actId="478"/>
          <ac:spMkLst>
            <pc:docMk/>
            <pc:sldMk cId="3210618127" sldId="261"/>
            <ac:spMk id="7" creationId="{692752F9-0FA3-6914-AF24-35604F9E828F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8" creationId="{CF93484C-1021-0CC4-A7AA-52D4CF02A42A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9" creationId="{2EE963A0-4BC3-DA92-716E-2D6D8893F703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10" creationId="{7BC4D6B6-A84D-E454-E132-9C063EEE25F6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11" creationId="{C8771847-9DAB-6C7D-0E0F-86504842EDFA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12" creationId="{17549CB8-55C0-626B-EFF1-242E6602F558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13" creationId="{6287BA4D-3E19-49AD-B90D-D6F8E23AC084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14" creationId="{5A20FA00-F672-539E-0C89-26FD2E22FF7F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15" creationId="{AC55BACB-5BD1-355D-207D-21AA8B5B704F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16" creationId="{E7845F57-7F30-263B-6BF6-A9AAB1606881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17" creationId="{C0E148FC-F34B-D84A-2D4C-D692FED6C240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18" creationId="{260DEC22-A4D9-449E-2F0D-034A52A79864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19" creationId="{5E42C827-EC56-58B4-F93D-41DA77269E29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20" creationId="{F3D8131B-10AB-9CA6-54F6-82EFBA8FD0C2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21" creationId="{CDC84F98-1AB0-90CB-7B2A-77AAC5D984F5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22" creationId="{892DCD55-D365-D375-07A4-F7B941637632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23" creationId="{C3128FE4-47F1-6B91-8A3A-A09C57ED123A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24" creationId="{EDCB85F3-6FC2-5AAC-B888-E01F0627B67C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25" creationId="{9829F25C-D5D0-2C33-4181-A1874AF671A4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26" creationId="{F6BC270A-EE62-D1C5-BE64-719A222E0BEE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27" creationId="{8F1A0974-E2A8-012E-7921-B0CEF2B3961D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28" creationId="{74EB2B30-5FD4-8F46-9612-81FE2AF6DF01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29" creationId="{2007FE9D-5F17-6EE0-31E4-E9B1DD34C087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30" creationId="{7EBF1932-EC49-B62F-AAC4-1E92815167B4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31" creationId="{BE54A79C-D55E-B20B-559C-47E00D355F57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32" creationId="{F1CBD8E0-5D63-D022-6D0F-4F94D594092A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33" creationId="{C242299D-3BF9-2DB6-ADA7-B9AF8339BD11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34" creationId="{8587D3EC-D43A-B88B-742D-DC8B562A9540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35" creationId="{04275019-86DE-C96B-82B6-B2F5079C4DAA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36" creationId="{078989D7-3CBA-CA46-D023-C70CF40A7301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37" creationId="{B2C2EB59-4A49-CFAF-37DC-CB4D7AEB2AB2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38" creationId="{CB2C36E1-CCE8-5E66-547B-281545AE55CE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39" creationId="{9837230F-E0F7-2F8C-65E4-2C4A0EC82C0A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40" creationId="{1F65BF95-B4F2-E330-219D-49CD7937F195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41" creationId="{E69E1FF9-8DFB-1815-E62C-07FB3D101F9A}"/>
          </ac:spMkLst>
        </pc:spChg>
        <pc:spChg chg="del">
          <ac:chgData name="Daichi AMAGATA" userId="a29539510ef25d15" providerId="LiveId" clId="{091DF09F-128D-4D8A-A332-4BB45FF6A16E}" dt="2024-02-10T01:23:05.822" v="2140" actId="478"/>
          <ac:spMkLst>
            <pc:docMk/>
            <pc:sldMk cId="3210618127" sldId="261"/>
            <ac:spMk id="42" creationId="{B41FF3E6-AC95-7956-40BB-A98EB2CBB534}"/>
          </ac:spMkLst>
        </pc:spChg>
        <pc:spChg chg="mod">
          <ac:chgData name="Daichi AMAGATA" userId="a29539510ef25d15" providerId="LiveId" clId="{091DF09F-128D-4D8A-A332-4BB45FF6A16E}" dt="2024-02-10T01:29:15.502" v="2313" actId="20577"/>
          <ac:spMkLst>
            <pc:docMk/>
            <pc:sldMk cId="3210618127" sldId="261"/>
            <ac:spMk id="43" creationId="{1942FF3E-86BB-B539-280E-83C09B8BCE57}"/>
          </ac:spMkLst>
        </pc:spChg>
        <pc:spChg chg="add mod">
          <ac:chgData name="Daichi AMAGATA" userId="a29539510ef25d15" providerId="LiveId" clId="{091DF09F-128D-4D8A-A332-4BB45FF6A16E}" dt="2024-02-10T01:27:42.310" v="2203" actId="1036"/>
          <ac:spMkLst>
            <pc:docMk/>
            <pc:sldMk cId="3210618127" sldId="261"/>
            <ac:spMk id="45" creationId="{7524197E-F541-E0D4-1799-EBDDB0563F04}"/>
          </ac:spMkLst>
        </pc:spChg>
        <pc:spChg chg="add mod">
          <ac:chgData name="Daichi AMAGATA" userId="a29539510ef25d15" providerId="LiveId" clId="{091DF09F-128D-4D8A-A332-4BB45FF6A16E}" dt="2024-02-10T01:27:42.310" v="2203" actId="1036"/>
          <ac:spMkLst>
            <pc:docMk/>
            <pc:sldMk cId="3210618127" sldId="261"/>
            <ac:spMk id="57" creationId="{09CC98D1-692D-CDB8-3165-65A63675F62A}"/>
          </ac:spMkLst>
        </pc:spChg>
        <pc:spChg chg="add mod">
          <ac:chgData name="Daichi AMAGATA" userId="a29539510ef25d15" providerId="LiveId" clId="{091DF09F-128D-4D8A-A332-4BB45FF6A16E}" dt="2024-02-10T01:27:42.310" v="2203" actId="1036"/>
          <ac:spMkLst>
            <pc:docMk/>
            <pc:sldMk cId="3210618127" sldId="261"/>
            <ac:spMk id="60" creationId="{16D4D0F2-185F-D011-C9ED-3D52E8B32A3F}"/>
          </ac:spMkLst>
        </pc:spChg>
        <pc:spChg chg="add mod">
          <ac:chgData name="Daichi AMAGATA" userId="a29539510ef25d15" providerId="LiveId" clId="{091DF09F-128D-4D8A-A332-4BB45FF6A16E}" dt="2024-02-10T01:27:42.310" v="2203" actId="1036"/>
          <ac:spMkLst>
            <pc:docMk/>
            <pc:sldMk cId="3210618127" sldId="261"/>
            <ac:spMk id="61" creationId="{CA0B10D6-700E-C4CA-B819-C3DF426E3E23}"/>
          </ac:spMkLst>
        </pc:spChg>
        <pc:spChg chg="add mod">
          <ac:chgData name="Daichi AMAGATA" userId="a29539510ef25d15" providerId="LiveId" clId="{091DF09F-128D-4D8A-A332-4BB45FF6A16E}" dt="2024-02-10T01:27:42.310" v="2203" actId="1036"/>
          <ac:spMkLst>
            <pc:docMk/>
            <pc:sldMk cId="3210618127" sldId="261"/>
            <ac:spMk id="62" creationId="{C21AF49A-1B76-387B-964B-BACEEE2BDA7B}"/>
          </ac:spMkLst>
        </pc:spChg>
        <pc:spChg chg="add mod">
          <ac:chgData name="Daichi AMAGATA" userId="a29539510ef25d15" providerId="LiveId" clId="{091DF09F-128D-4D8A-A332-4BB45FF6A16E}" dt="2024-02-10T01:27:42.310" v="2203" actId="1036"/>
          <ac:spMkLst>
            <pc:docMk/>
            <pc:sldMk cId="3210618127" sldId="261"/>
            <ac:spMk id="63" creationId="{CEC499F8-C4EF-EE0B-82A2-20E2FB817DF2}"/>
          </ac:spMkLst>
        </pc:spChg>
        <pc:spChg chg="add mod">
          <ac:chgData name="Daichi AMAGATA" userId="a29539510ef25d15" providerId="LiveId" clId="{091DF09F-128D-4D8A-A332-4BB45FF6A16E}" dt="2024-02-10T01:27:42.310" v="2203" actId="1036"/>
          <ac:spMkLst>
            <pc:docMk/>
            <pc:sldMk cId="3210618127" sldId="261"/>
            <ac:spMk id="64" creationId="{99579590-D5DA-5D48-D4F9-4D61CD8A745C}"/>
          </ac:spMkLst>
        </pc:spChg>
        <pc:spChg chg="add mod">
          <ac:chgData name="Daichi AMAGATA" userId="a29539510ef25d15" providerId="LiveId" clId="{091DF09F-128D-4D8A-A332-4BB45FF6A16E}" dt="2024-02-10T01:27:42.310" v="2203" actId="1036"/>
          <ac:spMkLst>
            <pc:docMk/>
            <pc:sldMk cId="3210618127" sldId="261"/>
            <ac:spMk id="65" creationId="{DD779A75-1075-EF04-A7AB-5F14D18C2B5A}"/>
          </ac:spMkLst>
        </pc:spChg>
        <pc:spChg chg="add mod">
          <ac:chgData name="Daichi AMAGATA" userId="a29539510ef25d15" providerId="LiveId" clId="{091DF09F-128D-4D8A-A332-4BB45FF6A16E}" dt="2024-02-10T01:27:42.310" v="2203" actId="1036"/>
          <ac:spMkLst>
            <pc:docMk/>
            <pc:sldMk cId="3210618127" sldId="261"/>
            <ac:spMk id="66" creationId="{48DFE346-5F13-2348-5BF3-B31D42438CE6}"/>
          </ac:spMkLst>
        </pc:spChg>
        <pc:spChg chg="add mod">
          <ac:chgData name="Daichi AMAGATA" userId="a29539510ef25d15" providerId="LiveId" clId="{091DF09F-128D-4D8A-A332-4BB45FF6A16E}" dt="2024-02-10T01:27:42.310" v="2203" actId="1036"/>
          <ac:spMkLst>
            <pc:docMk/>
            <pc:sldMk cId="3210618127" sldId="261"/>
            <ac:spMk id="67" creationId="{DB66F4A7-C53A-BD64-C109-809B05567D13}"/>
          </ac:spMkLst>
        </pc:spChg>
        <pc:spChg chg="add mod">
          <ac:chgData name="Daichi AMAGATA" userId="a29539510ef25d15" providerId="LiveId" clId="{091DF09F-128D-4D8A-A332-4BB45FF6A16E}" dt="2024-02-10T01:30:26.997" v="2423" actId="113"/>
          <ac:spMkLst>
            <pc:docMk/>
            <pc:sldMk cId="3210618127" sldId="261"/>
            <ac:spMk id="68" creationId="{C38E4C51-21A3-45D4-D498-6E71F7264E81}"/>
          </ac:spMkLst>
        </pc:spChg>
        <pc:picChg chg="add mod">
          <ac:chgData name="Daichi AMAGATA" userId="a29539510ef25d15" providerId="LiveId" clId="{091DF09F-128D-4D8A-A332-4BB45FF6A16E}" dt="2024-02-10T01:27:42.310" v="2203" actId="1036"/>
          <ac:picMkLst>
            <pc:docMk/>
            <pc:sldMk cId="3210618127" sldId="261"/>
            <ac:picMk id="44" creationId="{DC40FE01-CE16-73CB-F29C-5F41D6ACA91D}"/>
          </ac:picMkLst>
        </pc:picChg>
        <pc:picChg chg="add mod">
          <ac:chgData name="Daichi AMAGATA" userId="a29539510ef25d15" providerId="LiveId" clId="{091DF09F-128D-4D8A-A332-4BB45FF6A16E}" dt="2024-02-10T01:27:42.310" v="2203" actId="1036"/>
          <ac:picMkLst>
            <pc:docMk/>
            <pc:sldMk cId="3210618127" sldId="261"/>
            <ac:picMk id="46" creationId="{F3F72E8A-1F49-6FF2-27D7-43E9F016602C}"/>
          </ac:picMkLst>
        </pc:picChg>
        <pc:picChg chg="add mod">
          <ac:chgData name="Daichi AMAGATA" userId="a29539510ef25d15" providerId="LiveId" clId="{091DF09F-128D-4D8A-A332-4BB45FF6A16E}" dt="2024-02-10T01:27:42.310" v="2203" actId="1036"/>
          <ac:picMkLst>
            <pc:docMk/>
            <pc:sldMk cId="3210618127" sldId="261"/>
            <ac:picMk id="47" creationId="{C6F97BA6-8751-9BE7-D4D0-5A2F6980B90C}"/>
          </ac:picMkLst>
        </pc:picChg>
        <pc:picChg chg="add mod">
          <ac:chgData name="Daichi AMAGATA" userId="a29539510ef25d15" providerId="LiveId" clId="{091DF09F-128D-4D8A-A332-4BB45FF6A16E}" dt="2024-02-10T01:27:42.310" v="2203" actId="1036"/>
          <ac:picMkLst>
            <pc:docMk/>
            <pc:sldMk cId="3210618127" sldId="261"/>
            <ac:picMk id="48" creationId="{9FD35E2F-E0F5-AC36-33D1-FDFA5F0FAF9B}"/>
          </ac:picMkLst>
        </pc:picChg>
        <pc:picChg chg="add mod">
          <ac:chgData name="Daichi AMAGATA" userId="a29539510ef25d15" providerId="LiveId" clId="{091DF09F-128D-4D8A-A332-4BB45FF6A16E}" dt="2024-02-10T01:27:42.310" v="2203" actId="1036"/>
          <ac:picMkLst>
            <pc:docMk/>
            <pc:sldMk cId="3210618127" sldId="261"/>
            <ac:picMk id="49" creationId="{E991F509-B35A-3D40-0E10-9F6F40F373C7}"/>
          </ac:picMkLst>
        </pc:picChg>
        <pc:picChg chg="add mod">
          <ac:chgData name="Daichi AMAGATA" userId="a29539510ef25d15" providerId="LiveId" clId="{091DF09F-128D-4D8A-A332-4BB45FF6A16E}" dt="2024-02-10T01:27:42.310" v="2203" actId="1036"/>
          <ac:picMkLst>
            <pc:docMk/>
            <pc:sldMk cId="3210618127" sldId="261"/>
            <ac:picMk id="50" creationId="{83AAFE8F-5F12-6888-B4F9-8F0958C47C5B}"/>
          </ac:picMkLst>
        </pc:picChg>
        <pc:picChg chg="add mod">
          <ac:chgData name="Daichi AMAGATA" userId="a29539510ef25d15" providerId="LiveId" clId="{091DF09F-128D-4D8A-A332-4BB45FF6A16E}" dt="2024-02-10T01:27:42.310" v="2203" actId="1036"/>
          <ac:picMkLst>
            <pc:docMk/>
            <pc:sldMk cId="3210618127" sldId="261"/>
            <ac:picMk id="51" creationId="{2340F53D-B078-1F4C-37A5-37334829B6FB}"/>
          </ac:picMkLst>
        </pc:picChg>
        <pc:picChg chg="add mod">
          <ac:chgData name="Daichi AMAGATA" userId="a29539510ef25d15" providerId="LiveId" clId="{091DF09F-128D-4D8A-A332-4BB45FF6A16E}" dt="2024-02-10T01:27:42.310" v="2203" actId="1036"/>
          <ac:picMkLst>
            <pc:docMk/>
            <pc:sldMk cId="3210618127" sldId="261"/>
            <ac:picMk id="52" creationId="{4767B544-9701-5844-5D74-893FF357C87C}"/>
          </ac:picMkLst>
        </pc:picChg>
        <pc:picChg chg="add mod">
          <ac:chgData name="Daichi AMAGATA" userId="a29539510ef25d15" providerId="LiveId" clId="{091DF09F-128D-4D8A-A332-4BB45FF6A16E}" dt="2024-02-10T01:27:42.310" v="2203" actId="1036"/>
          <ac:picMkLst>
            <pc:docMk/>
            <pc:sldMk cId="3210618127" sldId="261"/>
            <ac:picMk id="53" creationId="{44252592-ECF4-0C14-6E29-8F893A45690A}"/>
          </ac:picMkLst>
        </pc:picChg>
        <pc:picChg chg="add mod">
          <ac:chgData name="Daichi AMAGATA" userId="a29539510ef25d15" providerId="LiveId" clId="{091DF09F-128D-4D8A-A332-4BB45FF6A16E}" dt="2024-02-10T01:27:42.310" v="2203" actId="1036"/>
          <ac:picMkLst>
            <pc:docMk/>
            <pc:sldMk cId="3210618127" sldId="261"/>
            <ac:picMk id="54" creationId="{D434F35B-EB35-2396-A43D-AA47D01A60E1}"/>
          </ac:picMkLst>
        </pc:picChg>
        <pc:picChg chg="add mod">
          <ac:chgData name="Daichi AMAGATA" userId="a29539510ef25d15" providerId="LiveId" clId="{091DF09F-128D-4D8A-A332-4BB45FF6A16E}" dt="2024-02-10T01:27:42.310" v="2203" actId="1036"/>
          <ac:picMkLst>
            <pc:docMk/>
            <pc:sldMk cId="3210618127" sldId="261"/>
            <ac:picMk id="55" creationId="{E025F481-D295-6EC6-92F1-A7FC238631C7}"/>
          </ac:picMkLst>
        </pc:picChg>
        <pc:cxnChg chg="del">
          <ac:chgData name="Daichi AMAGATA" userId="a29539510ef25d15" providerId="LiveId" clId="{091DF09F-128D-4D8A-A332-4BB45FF6A16E}" dt="2024-02-10T01:23:05.822" v="2140" actId="478"/>
          <ac:cxnSpMkLst>
            <pc:docMk/>
            <pc:sldMk cId="3210618127" sldId="261"/>
            <ac:cxnSpMk id="5" creationId="{6FAC4209-068D-32EB-6156-DDA619FE525E}"/>
          </ac:cxnSpMkLst>
        </pc:cxnChg>
        <pc:cxnChg chg="del">
          <ac:chgData name="Daichi AMAGATA" userId="a29539510ef25d15" providerId="LiveId" clId="{091DF09F-128D-4D8A-A332-4BB45FF6A16E}" dt="2024-02-10T01:23:05.822" v="2140" actId="478"/>
          <ac:cxnSpMkLst>
            <pc:docMk/>
            <pc:sldMk cId="3210618127" sldId="261"/>
            <ac:cxnSpMk id="6" creationId="{04F20CFC-512F-DCAE-55D5-B14769AB9155}"/>
          </ac:cxnSpMkLst>
        </pc:cxnChg>
        <pc:cxnChg chg="add mod">
          <ac:chgData name="Daichi AMAGATA" userId="a29539510ef25d15" providerId="LiveId" clId="{091DF09F-128D-4D8A-A332-4BB45FF6A16E}" dt="2024-02-10T01:27:42.310" v="2203" actId="1036"/>
          <ac:cxnSpMkLst>
            <pc:docMk/>
            <pc:sldMk cId="3210618127" sldId="261"/>
            <ac:cxnSpMk id="56" creationId="{0C296476-39A9-9807-C59F-EC780FE46504}"/>
          </ac:cxnSpMkLst>
        </pc:cxnChg>
        <pc:cxnChg chg="add mod">
          <ac:chgData name="Daichi AMAGATA" userId="a29539510ef25d15" providerId="LiveId" clId="{091DF09F-128D-4D8A-A332-4BB45FF6A16E}" dt="2024-02-10T01:27:42.310" v="2203" actId="1036"/>
          <ac:cxnSpMkLst>
            <pc:docMk/>
            <pc:sldMk cId="3210618127" sldId="261"/>
            <ac:cxnSpMk id="58" creationId="{7FA53447-1C18-EF13-683A-65E03C283648}"/>
          </ac:cxnSpMkLst>
        </pc:cxnChg>
        <pc:cxnChg chg="add mod">
          <ac:chgData name="Daichi AMAGATA" userId="a29539510ef25d15" providerId="LiveId" clId="{091DF09F-128D-4D8A-A332-4BB45FF6A16E}" dt="2024-02-10T01:27:42.310" v="2203" actId="1036"/>
          <ac:cxnSpMkLst>
            <pc:docMk/>
            <pc:sldMk cId="3210618127" sldId="261"/>
            <ac:cxnSpMk id="59" creationId="{3698D05D-562B-D22B-6630-CDE0E829A5CE}"/>
          </ac:cxnSpMkLst>
        </pc:cxnChg>
      </pc:sldChg>
      <pc:sldChg chg="addSp delSp modSp add mod">
        <pc:chgData name="Daichi AMAGATA" userId="a29539510ef25d15" providerId="LiveId" clId="{091DF09F-128D-4D8A-A332-4BB45FF6A16E}" dt="2024-02-10T06:45:11.086" v="4184" actId="1035"/>
        <pc:sldMkLst>
          <pc:docMk/>
          <pc:sldMk cId="2919135329" sldId="262"/>
        </pc:sldMkLst>
        <pc:spChg chg="mod">
          <ac:chgData name="Daichi AMAGATA" userId="a29539510ef25d15" providerId="LiveId" clId="{091DF09F-128D-4D8A-A332-4BB45FF6A16E}" dt="2024-02-10T01:34:44.987" v="2495" actId="404"/>
          <ac:spMkLst>
            <pc:docMk/>
            <pc:sldMk cId="2919135329" sldId="262"/>
            <ac:spMk id="2" creationId="{8972680E-B4A8-45DB-3849-EFC475A1C084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3" creationId="{6BD415B3-C24D-A79E-B611-F7CD4B9EB39B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5" creationId="{77060B63-DDC7-010D-A2D7-3B150C2639B5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6" creationId="{13FC05EA-3EBB-C864-F414-8F1518F24770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7" creationId="{1ACD8E2A-31B5-F33E-FF64-DD836ED92EE0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8" creationId="{A2E6F0DD-888B-94F8-5F0D-67F60F221872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9" creationId="{98B4B3EC-9425-ADAE-7AE4-01A53A859F6F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10" creationId="{DA2BF2DC-0BE8-A30F-6D68-B71DE2A04A05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11" creationId="{83B94854-7819-5525-8D5E-35FBCE574AAA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12" creationId="{D7EAFEAA-50B5-46B0-156F-7EC84E104A14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13" creationId="{82BC7EE0-7911-AC80-C97C-4EB9D640D64E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14" creationId="{84D981E0-DC27-24C4-3D8C-746DB9B2225D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15" creationId="{8DEC3DBF-5B6E-E747-C373-8C42A88604ED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16" creationId="{E3FFF5D2-0BEC-8D2F-36F6-2386DA2AD539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17" creationId="{9550E025-3D7E-5EC5-B158-00FA71190BEC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18" creationId="{101BB917-1641-3A8C-FA43-A94062C1D5FD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19" creationId="{FE0A9001-B34E-29F0-02DC-E2D200521982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20" creationId="{930DBFB0-7838-502D-F030-EC9C46C94C54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21" creationId="{47A46D20-D292-A51A-7F86-A759C3DE3B6F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22" creationId="{21135B93-B7DD-1A77-93AB-C811B8A4C1CB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23" creationId="{833EFB43-0B52-28AB-E26D-7CB2D0B9CA69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24" creationId="{48D8989D-B594-8734-4C45-1D96BE8A2EB0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25" creationId="{5889FB3D-00B4-9634-573F-F4DB04F0A3C8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26" creationId="{42D57E30-1775-F2D7-D878-780576E8C244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27" creationId="{9D42B977-677B-C015-6AD1-46011FC7F78A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28" creationId="{030B83BF-B5B8-711A-BF6E-0183C5E757E8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29" creationId="{1E3AA217-DD5C-2DF5-5D9A-52766993C1D1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30" creationId="{5C7A3CCF-C9B8-113C-8E03-8B996B64B629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31" creationId="{1936030F-B9EC-44F7-84E3-DEE011AFE130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32" creationId="{DA4C8FE3-095D-67F7-7B84-F869A704700D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33" creationId="{E902254E-4F64-40F4-3205-41DB0A66CFB4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34" creationId="{50062FF5-62E1-E17C-4D84-308A18E869D7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35" creationId="{6D160320-F6B9-9DC7-EB39-113D8F44DFC4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36" creationId="{FB7F453C-48D0-B618-68DA-87D885082685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37" creationId="{A0B696D3-1B27-5F66-C3B6-D52CA38F9B46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38" creationId="{929FBACE-E47B-00BC-E9ED-EB850D2B8286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39" creationId="{12122244-380D-8023-25EF-724EC711EC77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40" creationId="{A50D83D0-791A-A6B5-9018-0FC8D2B46DA2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41" creationId="{D36C4A03-C484-A954-2278-D34CC7554557}"/>
          </ac:spMkLst>
        </pc:spChg>
        <pc:spChg chg="mod">
          <ac:chgData name="Daichi AMAGATA" userId="a29539510ef25d15" providerId="LiveId" clId="{091DF09F-128D-4D8A-A332-4BB45FF6A16E}" dt="2024-02-10T01:42:39.611" v="3078" actId="6549"/>
          <ac:spMkLst>
            <pc:docMk/>
            <pc:sldMk cId="2919135329" sldId="262"/>
            <ac:spMk id="43" creationId="{587D2FC5-1958-9770-E044-1C227DCE482C}"/>
          </ac:spMkLst>
        </pc:spChg>
        <pc:spChg chg="del">
          <ac:chgData name="Daichi AMAGATA" userId="a29539510ef25d15" providerId="LiveId" clId="{091DF09F-128D-4D8A-A332-4BB45FF6A16E}" dt="2024-02-10T01:32:47.111" v="2484" actId="478"/>
          <ac:spMkLst>
            <pc:docMk/>
            <pc:sldMk cId="2919135329" sldId="262"/>
            <ac:spMk id="45" creationId="{C5B14961-D515-93A1-7055-E2E93B25724C}"/>
          </ac:spMkLst>
        </pc:spChg>
        <pc:spChg chg="del">
          <ac:chgData name="Daichi AMAGATA" userId="a29539510ef25d15" providerId="LiveId" clId="{091DF09F-128D-4D8A-A332-4BB45FF6A16E}" dt="2024-02-10T01:32:47.111" v="2484" actId="478"/>
          <ac:spMkLst>
            <pc:docMk/>
            <pc:sldMk cId="2919135329" sldId="262"/>
            <ac:spMk id="57" creationId="{30AD01C5-146C-4F9C-DEE1-9C790C58A46E}"/>
          </ac:spMkLst>
        </pc:spChg>
        <pc:spChg chg="del">
          <ac:chgData name="Daichi AMAGATA" userId="a29539510ef25d15" providerId="LiveId" clId="{091DF09F-128D-4D8A-A332-4BB45FF6A16E}" dt="2024-02-10T01:32:47.111" v="2484" actId="478"/>
          <ac:spMkLst>
            <pc:docMk/>
            <pc:sldMk cId="2919135329" sldId="262"/>
            <ac:spMk id="60" creationId="{EDD64F99-7344-4D70-BED0-6710201A2376}"/>
          </ac:spMkLst>
        </pc:spChg>
        <pc:spChg chg="del">
          <ac:chgData name="Daichi AMAGATA" userId="a29539510ef25d15" providerId="LiveId" clId="{091DF09F-128D-4D8A-A332-4BB45FF6A16E}" dt="2024-02-10T01:32:47.111" v="2484" actId="478"/>
          <ac:spMkLst>
            <pc:docMk/>
            <pc:sldMk cId="2919135329" sldId="262"/>
            <ac:spMk id="61" creationId="{B4E2FABE-EC9C-1CF8-8215-1E7A1AFE6648}"/>
          </ac:spMkLst>
        </pc:spChg>
        <pc:spChg chg="del">
          <ac:chgData name="Daichi AMAGATA" userId="a29539510ef25d15" providerId="LiveId" clId="{091DF09F-128D-4D8A-A332-4BB45FF6A16E}" dt="2024-02-10T01:32:47.111" v="2484" actId="478"/>
          <ac:spMkLst>
            <pc:docMk/>
            <pc:sldMk cId="2919135329" sldId="262"/>
            <ac:spMk id="62" creationId="{2CAEF836-1264-5F9D-E2A8-083D8532C7E0}"/>
          </ac:spMkLst>
        </pc:spChg>
        <pc:spChg chg="del">
          <ac:chgData name="Daichi AMAGATA" userId="a29539510ef25d15" providerId="LiveId" clId="{091DF09F-128D-4D8A-A332-4BB45FF6A16E}" dt="2024-02-10T01:32:47.111" v="2484" actId="478"/>
          <ac:spMkLst>
            <pc:docMk/>
            <pc:sldMk cId="2919135329" sldId="262"/>
            <ac:spMk id="63" creationId="{61A104DC-CC9C-2404-DCD7-918FD9625E80}"/>
          </ac:spMkLst>
        </pc:spChg>
        <pc:spChg chg="del">
          <ac:chgData name="Daichi AMAGATA" userId="a29539510ef25d15" providerId="LiveId" clId="{091DF09F-128D-4D8A-A332-4BB45FF6A16E}" dt="2024-02-10T01:32:47.111" v="2484" actId="478"/>
          <ac:spMkLst>
            <pc:docMk/>
            <pc:sldMk cId="2919135329" sldId="262"/>
            <ac:spMk id="64" creationId="{6B3875EC-C293-9A60-CE63-649AC7155A39}"/>
          </ac:spMkLst>
        </pc:spChg>
        <pc:spChg chg="del">
          <ac:chgData name="Daichi AMAGATA" userId="a29539510ef25d15" providerId="LiveId" clId="{091DF09F-128D-4D8A-A332-4BB45FF6A16E}" dt="2024-02-10T01:32:47.111" v="2484" actId="478"/>
          <ac:spMkLst>
            <pc:docMk/>
            <pc:sldMk cId="2919135329" sldId="262"/>
            <ac:spMk id="65" creationId="{7E39DC6E-371C-3290-9D4F-AB723211C2DF}"/>
          </ac:spMkLst>
        </pc:spChg>
        <pc:spChg chg="del">
          <ac:chgData name="Daichi AMAGATA" userId="a29539510ef25d15" providerId="LiveId" clId="{091DF09F-128D-4D8A-A332-4BB45FF6A16E}" dt="2024-02-10T01:32:47.111" v="2484" actId="478"/>
          <ac:spMkLst>
            <pc:docMk/>
            <pc:sldMk cId="2919135329" sldId="262"/>
            <ac:spMk id="66" creationId="{59274502-6396-401D-F92E-613111FF8834}"/>
          </ac:spMkLst>
        </pc:spChg>
        <pc:spChg chg="del">
          <ac:chgData name="Daichi AMAGATA" userId="a29539510ef25d15" providerId="LiveId" clId="{091DF09F-128D-4D8A-A332-4BB45FF6A16E}" dt="2024-02-10T01:32:47.111" v="2484" actId="478"/>
          <ac:spMkLst>
            <pc:docMk/>
            <pc:sldMk cId="2919135329" sldId="262"/>
            <ac:spMk id="67" creationId="{552C4476-C5FB-29E7-F33F-F02D1A25CBDB}"/>
          </ac:spMkLst>
        </pc:spChg>
        <pc:spChg chg="del">
          <ac:chgData name="Daichi AMAGATA" userId="a29539510ef25d15" providerId="LiveId" clId="{091DF09F-128D-4D8A-A332-4BB45FF6A16E}" dt="2024-02-10T01:32:47.111" v="2484" actId="478"/>
          <ac:spMkLst>
            <pc:docMk/>
            <pc:sldMk cId="2919135329" sldId="262"/>
            <ac:spMk id="68" creationId="{A4324DEB-0800-DA67-56F6-6364DF77AEBA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69" creationId="{A330C63F-F55C-2715-713D-B1040252D40F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70" creationId="{DAA419F0-8C0A-C20F-25FA-C4F5FA261621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71" creationId="{4AE8556B-8F58-9243-D25E-248FAC86F297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72" creationId="{4C07CB19-3B07-2033-078E-8BF4F89DF67E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74" creationId="{6E0042F9-7A30-F873-ABB0-013C2DEBF5C1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75" creationId="{F71D2DEA-AABF-211E-93F8-22894273555C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76" creationId="{D1EB3F03-D0B6-15A0-EB31-0AA0BD4E48F2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77" creationId="{CD002324-A491-9828-DDCC-D26C6C8FCEA6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78" creationId="{65E30814-336A-F0C9-B409-BC928F893F60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79" creationId="{71C07A4D-A048-CD3F-8FAC-3E529BCCDC2E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80" creationId="{AD1607FE-AE24-8E7E-A932-4F5C5E98D131}"/>
          </ac:spMkLst>
        </pc:spChg>
        <pc:spChg chg="add mod">
          <ac:chgData name="Daichi AMAGATA" userId="a29539510ef25d15" providerId="LiveId" clId="{091DF09F-128D-4D8A-A332-4BB45FF6A16E}" dt="2024-02-10T06:45:11.086" v="4184" actId="1035"/>
          <ac:spMkLst>
            <pc:docMk/>
            <pc:sldMk cId="2919135329" sldId="262"/>
            <ac:spMk id="81" creationId="{5C73D449-B050-E94D-81F0-B2D1067F0FDE}"/>
          </ac:spMkLst>
        </pc:spChg>
        <pc:picChg chg="del">
          <ac:chgData name="Daichi AMAGATA" userId="a29539510ef25d15" providerId="LiveId" clId="{091DF09F-128D-4D8A-A332-4BB45FF6A16E}" dt="2024-02-10T01:32:47.111" v="2484" actId="478"/>
          <ac:picMkLst>
            <pc:docMk/>
            <pc:sldMk cId="2919135329" sldId="262"/>
            <ac:picMk id="44" creationId="{DD9BD710-C899-EE71-D86C-72E7D422096C}"/>
          </ac:picMkLst>
        </pc:picChg>
        <pc:picChg chg="del">
          <ac:chgData name="Daichi AMAGATA" userId="a29539510ef25d15" providerId="LiveId" clId="{091DF09F-128D-4D8A-A332-4BB45FF6A16E}" dt="2024-02-10T01:32:47.111" v="2484" actId="478"/>
          <ac:picMkLst>
            <pc:docMk/>
            <pc:sldMk cId="2919135329" sldId="262"/>
            <ac:picMk id="46" creationId="{0AC11AA6-A8AB-DCFC-418A-CC53428C3A22}"/>
          </ac:picMkLst>
        </pc:picChg>
        <pc:picChg chg="del">
          <ac:chgData name="Daichi AMAGATA" userId="a29539510ef25d15" providerId="LiveId" clId="{091DF09F-128D-4D8A-A332-4BB45FF6A16E}" dt="2024-02-10T01:32:47.111" v="2484" actId="478"/>
          <ac:picMkLst>
            <pc:docMk/>
            <pc:sldMk cId="2919135329" sldId="262"/>
            <ac:picMk id="47" creationId="{91A41A71-3BDC-A935-6B51-448EAC6C6DB5}"/>
          </ac:picMkLst>
        </pc:picChg>
        <pc:picChg chg="del">
          <ac:chgData name="Daichi AMAGATA" userId="a29539510ef25d15" providerId="LiveId" clId="{091DF09F-128D-4D8A-A332-4BB45FF6A16E}" dt="2024-02-10T01:32:47.111" v="2484" actId="478"/>
          <ac:picMkLst>
            <pc:docMk/>
            <pc:sldMk cId="2919135329" sldId="262"/>
            <ac:picMk id="48" creationId="{E728E151-AD58-AB88-1996-03EE22058951}"/>
          </ac:picMkLst>
        </pc:picChg>
        <pc:picChg chg="del">
          <ac:chgData name="Daichi AMAGATA" userId="a29539510ef25d15" providerId="LiveId" clId="{091DF09F-128D-4D8A-A332-4BB45FF6A16E}" dt="2024-02-10T01:32:47.111" v="2484" actId="478"/>
          <ac:picMkLst>
            <pc:docMk/>
            <pc:sldMk cId="2919135329" sldId="262"/>
            <ac:picMk id="49" creationId="{B8CD7071-632E-8FE5-62BC-01DF7B955036}"/>
          </ac:picMkLst>
        </pc:picChg>
        <pc:picChg chg="del">
          <ac:chgData name="Daichi AMAGATA" userId="a29539510ef25d15" providerId="LiveId" clId="{091DF09F-128D-4D8A-A332-4BB45FF6A16E}" dt="2024-02-10T01:32:47.111" v="2484" actId="478"/>
          <ac:picMkLst>
            <pc:docMk/>
            <pc:sldMk cId="2919135329" sldId="262"/>
            <ac:picMk id="50" creationId="{05CAD8DD-3D80-1AB8-0E7A-5ADDEC55DAF9}"/>
          </ac:picMkLst>
        </pc:picChg>
        <pc:picChg chg="del">
          <ac:chgData name="Daichi AMAGATA" userId="a29539510ef25d15" providerId="LiveId" clId="{091DF09F-128D-4D8A-A332-4BB45FF6A16E}" dt="2024-02-10T01:32:47.111" v="2484" actId="478"/>
          <ac:picMkLst>
            <pc:docMk/>
            <pc:sldMk cId="2919135329" sldId="262"/>
            <ac:picMk id="51" creationId="{ED0158C9-7CE5-E3B0-C853-6D9FD11F972A}"/>
          </ac:picMkLst>
        </pc:picChg>
        <pc:picChg chg="del">
          <ac:chgData name="Daichi AMAGATA" userId="a29539510ef25d15" providerId="LiveId" clId="{091DF09F-128D-4D8A-A332-4BB45FF6A16E}" dt="2024-02-10T01:32:47.111" v="2484" actId="478"/>
          <ac:picMkLst>
            <pc:docMk/>
            <pc:sldMk cId="2919135329" sldId="262"/>
            <ac:picMk id="52" creationId="{305347E0-507B-C74A-3237-BE6A7F37DF57}"/>
          </ac:picMkLst>
        </pc:picChg>
        <pc:picChg chg="del">
          <ac:chgData name="Daichi AMAGATA" userId="a29539510ef25d15" providerId="LiveId" clId="{091DF09F-128D-4D8A-A332-4BB45FF6A16E}" dt="2024-02-10T01:32:47.111" v="2484" actId="478"/>
          <ac:picMkLst>
            <pc:docMk/>
            <pc:sldMk cId="2919135329" sldId="262"/>
            <ac:picMk id="53" creationId="{1DD2A1EE-F210-D23D-768D-45BC5A22AFEC}"/>
          </ac:picMkLst>
        </pc:picChg>
        <pc:picChg chg="del">
          <ac:chgData name="Daichi AMAGATA" userId="a29539510ef25d15" providerId="LiveId" clId="{091DF09F-128D-4D8A-A332-4BB45FF6A16E}" dt="2024-02-10T01:32:47.111" v="2484" actId="478"/>
          <ac:picMkLst>
            <pc:docMk/>
            <pc:sldMk cId="2919135329" sldId="262"/>
            <ac:picMk id="54" creationId="{E7310BFC-52C8-CC89-596F-57852C564C8F}"/>
          </ac:picMkLst>
        </pc:picChg>
        <pc:picChg chg="del">
          <ac:chgData name="Daichi AMAGATA" userId="a29539510ef25d15" providerId="LiveId" clId="{091DF09F-128D-4D8A-A332-4BB45FF6A16E}" dt="2024-02-10T01:32:47.111" v="2484" actId="478"/>
          <ac:picMkLst>
            <pc:docMk/>
            <pc:sldMk cId="2919135329" sldId="262"/>
            <ac:picMk id="55" creationId="{014B1266-208E-16AE-7AA2-B076085D42BA}"/>
          </ac:picMkLst>
        </pc:picChg>
        <pc:cxnChg chg="add mod">
          <ac:chgData name="Daichi AMAGATA" userId="a29539510ef25d15" providerId="LiveId" clId="{091DF09F-128D-4D8A-A332-4BB45FF6A16E}" dt="2024-02-10T06:45:11.086" v="4184" actId="1035"/>
          <ac:cxnSpMkLst>
            <pc:docMk/>
            <pc:sldMk cId="2919135329" sldId="262"/>
            <ac:cxnSpMk id="42" creationId="{40E0EB3C-6925-7D17-593E-E4CF72EBE58F}"/>
          </ac:cxnSpMkLst>
        </pc:cxnChg>
        <pc:cxnChg chg="del">
          <ac:chgData name="Daichi AMAGATA" userId="a29539510ef25d15" providerId="LiveId" clId="{091DF09F-128D-4D8A-A332-4BB45FF6A16E}" dt="2024-02-10T01:32:47.111" v="2484" actId="478"/>
          <ac:cxnSpMkLst>
            <pc:docMk/>
            <pc:sldMk cId="2919135329" sldId="262"/>
            <ac:cxnSpMk id="56" creationId="{49633084-A71B-6663-1A97-C5295814D426}"/>
          </ac:cxnSpMkLst>
        </pc:cxnChg>
        <pc:cxnChg chg="del">
          <ac:chgData name="Daichi AMAGATA" userId="a29539510ef25d15" providerId="LiveId" clId="{091DF09F-128D-4D8A-A332-4BB45FF6A16E}" dt="2024-02-10T01:32:47.111" v="2484" actId="478"/>
          <ac:cxnSpMkLst>
            <pc:docMk/>
            <pc:sldMk cId="2919135329" sldId="262"/>
            <ac:cxnSpMk id="58" creationId="{46EE1B82-377D-BB5B-72D7-9772E41DBB33}"/>
          </ac:cxnSpMkLst>
        </pc:cxnChg>
        <pc:cxnChg chg="del">
          <ac:chgData name="Daichi AMAGATA" userId="a29539510ef25d15" providerId="LiveId" clId="{091DF09F-128D-4D8A-A332-4BB45FF6A16E}" dt="2024-02-10T01:32:47.111" v="2484" actId="478"/>
          <ac:cxnSpMkLst>
            <pc:docMk/>
            <pc:sldMk cId="2919135329" sldId="262"/>
            <ac:cxnSpMk id="59" creationId="{EF4CBE9B-34FC-63F8-7CA9-F3709326DD69}"/>
          </ac:cxnSpMkLst>
        </pc:cxnChg>
        <pc:cxnChg chg="add mod">
          <ac:chgData name="Daichi AMAGATA" userId="a29539510ef25d15" providerId="LiveId" clId="{091DF09F-128D-4D8A-A332-4BB45FF6A16E}" dt="2024-02-10T06:45:11.086" v="4184" actId="1035"/>
          <ac:cxnSpMkLst>
            <pc:docMk/>
            <pc:sldMk cId="2919135329" sldId="262"/>
            <ac:cxnSpMk id="73" creationId="{DBEB755C-2E57-531D-C4FB-3A32D006E795}"/>
          </ac:cxnSpMkLst>
        </pc:cxnChg>
      </pc:sldChg>
      <pc:sldChg chg="addSp delSp modSp add mod modAnim">
        <pc:chgData name="Daichi AMAGATA" userId="a29539510ef25d15" providerId="LiveId" clId="{091DF09F-128D-4D8A-A332-4BB45FF6A16E}" dt="2024-02-10T01:45:36.633" v="3134" actId="20577"/>
        <pc:sldMkLst>
          <pc:docMk/>
          <pc:sldMk cId="715641313" sldId="263"/>
        </pc:sldMkLst>
        <pc:spChg chg="mod">
          <ac:chgData name="Daichi AMAGATA" userId="a29539510ef25d15" providerId="LiveId" clId="{091DF09F-128D-4D8A-A332-4BB45FF6A16E}" dt="2024-02-10T01:39:00.428" v="2692" actId="20577"/>
          <ac:spMkLst>
            <pc:docMk/>
            <pc:sldMk cId="715641313" sldId="263"/>
            <ac:spMk id="2" creationId="{96FC57AD-83BB-136B-26E6-D15772AA32A3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3" creationId="{BF6A8D3B-341E-7315-0EB8-AFB96D804CE1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5" creationId="{AA002708-FD4B-E94F-6C36-D5B29FB9547D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6" creationId="{43FEFBFA-3EBE-CB4A-97C2-A13560F355D0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7" creationId="{3250E8BB-D9F5-63F4-FAA2-4419122D79E4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8" creationId="{00EBB525-B506-35FD-DCE5-E04C3253B1E1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9" creationId="{A7284F3C-0A98-DC9C-8494-FC835B615977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10" creationId="{DFD138C2-C7D7-77E5-A1A7-EC76AA249F09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11" creationId="{CFA33366-1CA1-5304-7410-FC5C144878BB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12" creationId="{2EA83089-98BC-6DE5-5A5D-AD139A396CE4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13" creationId="{9CC23987-CD1C-34B4-3606-B34FB94AA2D4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14" creationId="{D5E8CBD2-67AE-88BB-646D-9D986661919F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15" creationId="{054A8324-A3EF-9867-83B3-C98D4D14BC2C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16" creationId="{16DC4A85-37D0-1B1D-AF23-9E8BB3E9CDED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17" creationId="{711F468F-719D-FF6F-3C6D-1F5F1981FA0D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18" creationId="{B2697A27-AF7C-9076-94E4-C80BC3275FE3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19" creationId="{C39C3B12-DED5-1AA3-2464-D431008B0E60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20" creationId="{BAEAE4C1-B32E-5D36-E917-F35781B4F35B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21" creationId="{F91A7F00-682B-02F7-E097-73156FAE1BC7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22" creationId="{E81EAA00-E79F-56AF-259B-E866B4DFB02B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23" creationId="{6FD5C58E-661C-5AFD-307E-959252A04724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24" creationId="{339F5085-4D07-4207-F384-9672CA41A1D1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25" creationId="{08C7ECCB-85E2-FCFA-B72C-D211CE91AA99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26" creationId="{A0ED2B13-0014-C0C8-F393-6C61B1A2B5CD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27" creationId="{0E1C2132-09EF-E227-83ED-1ADEEDA28207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28" creationId="{0ACF1689-9656-FF13-D3C6-D839D14DDACC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29" creationId="{3027CE3E-6830-1786-B76A-F43ECBDDFD09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30" creationId="{EEDC0726-1E64-5CC8-462E-2F1F948F8C08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31" creationId="{A6865546-2765-DC95-B0F3-048807D1F085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32" creationId="{4757F0F9-8689-7DE2-2CC7-B804D1C87588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33" creationId="{07529350-AC5F-0145-C44E-B6D00E0E15FD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34" creationId="{05B6E4F3-0CCA-273F-4B06-418442A97D1F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35" creationId="{A508E705-B594-A704-6CEC-E045DBFE4930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36" creationId="{9D04C3D3-DC27-B040-3A1F-58A396D6B771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37" creationId="{E21DCDFC-714B-8044-EF27-1998823B1913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38" creationId="{6EEE5B74-51A2-C785-F33D-D676A3245AD2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39" creationId="{F970F25A-CD82-52A5-20A2-799C31B5A19E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40" creationId="{FBB1D8C5-DEFC-72AA-DCAF-9653F220C911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41" creationId="{539DE5BF-1A0B-6086-6635-8D69D5E67F1F}"/>
          </ac:spMkLst>
        </pc:spChg>
        <pc:spChg chg="mod">
          <ac:chgData name="Daichi AMAGATA" userId="a29539510ef25d15" providerId="LiveId" clId="{091DF09F-128D-4D8A-A332-4BB45FF6A16E}" dt="2024-02-10T01:45:36.633" v="3134" actId="20577"/>
          <ac:spMkLst>
            <pc:docMk/>
            <pc:sldMk cId="715641313" sldId="263"/>
            <ac:spMk id="43" creationId="{A41CABAB-1965-E5E8-E090-EB8D1DDD7432}"/>
          </ac:spMkLst>
        </pc:spChg>
        <pc:spChg chg="add mod">
          <ac:chgData name="Daichi AMAGATA" userId="a29539510ef25d15" providerId="LiveId" clId="{091DF09F-128D-4D8A-A332-4BB45FF6A16E}" dt="2024-02-10T01:40:22.953" v="2717" actId="1035"/>
          <ac:spMkLst>
            <pc:docMk/>
            <pc:sldMk cId="715641313" sldId="263"/>
            <ac:spMk id="45" creationId="{1902509F-6987-A03D-9DE3-D38135680411}"/>
          </ac:spMkLst>
        </pc:spChg>
        <pc:spChg chg="add mod">
          <ac:chgData name="Daichi AMAGATA" userId="a29539510ef25d15" providerId="LiveId" clId="{091DF09F-128D-4D8A-A332-4BB45FF6A16E}" dt="2024-02-10T01:40:02.126" v="2694"/>
          <ac:spMkLst>
            <pc:docMk/>
            <pc:sldMk cId="715641313" sldId="263"/>
            <ac:spMk id="46" creationId="{7EDB3BB2-DFDE-8539-99CD-6C8140C8E2E2}"/>
          </ac:spMkLst>
        </pc:spChg>
        <pc:spChg chg="add mod">
          <ac:chgData name="Daichi AMAGATA" userId="a29539510ef25d15" providerId="LiveId" clId="{091DF09F-128D-4D8A-A332-4BB45FF6A16E}" dt="2024-02-10T01:40:22.953" v="2717" actId="1035"/>
          <ac:spMkLst>
            <pc:docMk/>
            <pc:sldMk cId="715641313" sldId="263"/>
            <ac:spMk id="47" creationId="{4D4E1C6F-C74A-B5CD-1881-165D07185BC4}"/>
          </ac:spMkLst>
        </pc:spChg>
        <pc:spChg chg="add mod">
          <ac:chgData name="Daichi AMAGATA" userId="a29539510ef25d15" providerId="LiveId" clId="{091DF09F-128D-4D8A-A332-4BB45FF6A16E}" dt="2024-02-10T01:40:22.953" v="2717" actId="1035"/>
          <ac:spMkLst>
            <pc:docMk/>
            <pc:sldMk cId="715641313" sldId="263"/>
            <ac:spMk id="50" creationId="{652682B9-4E0A-AD0D-A2A1-37ACEBE5E42D}"/>
          </ac:spMkLst>
        </pc:spChg>
        <pc:spChg chg="add mod">
          <ac:chgData name="Daichi AMAGATA" userId="a29539510ef25d15" providerId="LiveId" clId="{091DF09F-128D-4D8A-A332-4BB45FF6A16E}" dt="2024-02-10T01:40:22.953" v="2717" actId="1035"/>
          <ac:spMkLst>
            <pc:docMk/>
            <pc:sldMk cId="715641313" sldId="263"/>
            <ac:spMk id="52" creationId="{2E4EA51F-3DDF-1996-013E-3D5E68F66F2F}"/>
          </ac:spMkLst>
        </pc:spChg>
        <pc:spChg chg="add mod">
          <ac:chgData name="Daichi AMAGATA" userId="a29539510ef25d15" providerId="LiveId" clId="{091DF09F-128D-4D8A-A332-4BB45FF6A16E}" dt="2024-02-10T01:40:22.953" v="2717" actId="1035"/>
          <ac:spMkLst>
            <pc:docMk/>
            <pc:sldMk cId="715641313" sldId="263"/>
            <ac:spMk id="53" creationId="{5F580254-ACDE-DC7C-EC98-1AFBCE8EA80F}"/>
          </ac:spMkLst>
        </pc:spChg>
        <pc:spChg chg="add mod">
          <ac:chgData name="Daichi AMAGATA" userId="a29539510ef25d15" providerId="LiveId" clId="{091DF09F-128D-4D8A-A332-4BB45FF6A16E}" dt="2024-02-10T01:40:22.953" v="2717" actId="1035"/>
          <ac:spMkLst>
            <pc:docMk/>
            <pc:sldMk cId="715641313" sldId="263"/>
            <ac:spMk id="55" creationId="{82EC6CEC-FFEB-DA40-7A22-036ADDED5CF0}"/>
          </ac:spMkLst>
        </pc:spChg>
        <pc:spChg chg="add mod">
          <ac:chgData name="Daichi AMAGATA" userId="a29539510ef25d15" providerId="LiveId" clId="{091DF09F-128D-4D8A-A332-4BB45FF6A16E}" dt="2024-02-10T01:40:22.953" v="2717" actId="1035"/>
          <ac:spMkLst>
            <pc:docMk/>
            <pc:sldMk cId="715641313" sldId="263"/>
            <ac:spMk id="57" creationId="{09B24AC4-3086-EFE4-38AB-97379C49B29E}"/>
          </ac:spMkLst>
        </pc:spChg>
        <pc:spChg chg="add mod">
          <ac:chgData name="Daichi AMAGATA" userId="a29539510ef25d15" providerId="LiveId" clId="{091DF09F-128D-4D8A-A332-4BB45FF6A16E}" dt="2024-02-10T01:40:22.953" v="2717" actId="1035"/>
          <ac:spMkLst>
            <pc:docMk/>
            <pc:sldMk cId="715641313" sldId="263"/>
            <ac:spMk id="58" creationId="{8E5EDBB8-A46F-E612-134F-CC5A9BEB5D69}"/>
          </ac:spMkLst>
        </pc:spChg>
        <pc:spChg chg="add mod">
          <ac:chgData name="Daichi AMAGATA" userId="a29539510ef25d15" providerId="LiveId" clId="{091DF09F-128D-4D8A-A332-4BB45FF6A16E}" dt="2024-02-10T01:40:22.953" v="2717" actId="1035"/>
          <ac:spMkLst>
            <pc:docMk/>
            <pc:sldMk cId="715641313" sldId="263"/>
            <ac:spMk id="59" creationId="{4E5020E9-7443-3F7C-4BD2-C0D585D25681}"/>
          </ac:spMkLst>
        </pc:spChg>
        <pc:spChg chg="add mod">
          <ac:chgData name="Daichi AMAGATA" userId="a29539510ef25d15" providerId="LiveId" clId="{091DF09F-128D-4D8A-A332-4BB45FF6A16E}" dt="2024-02-10T01:40:02.126" v="2694"/>
          <ac:spMkLst>
            <pc:docMk/>
            <pc:sldMk cId="715641313" sldId="263"/>
            <ac:spMk id="60" creationId="{1A109A28-C418-F2D6-CF32-2EC097616F41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69" creationId="{3179E554-FCFD-73C6-62DE-A38282B2B4C9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70" creationId="{06257961-8C32-0155-7386-5A7CA62D6D2E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71" creationId="{3DB46749-0FF7-81EC-8A57-7CCB7150E068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72" creationId="{B8FBCD10-9EBC-AEB5-1782-D0C66970C291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74" creationId="{549A6EA5-B194-9E53-677D-001BA3181145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75" creationId="{032B361E-8D66-F2D8-4F09-6FEBFF3E6618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76" creationId="{15E2B848-2921-2228-0C55-E3478F2C9AAD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77" creationId="{994E96EF-0253-24F1-E1D9-FB9D5F151275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78" creationId="{F83C7F5F-23A4-DBA8-7FE7-AF3999495343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79" creationId="{0786BF26-8177-07C6-A0A3-E969AD0FDFCD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80" creationId="{A85CBEED-1C8D-4188-286C-17F9319A6B7E}"/>
          </ac:spMkLst>
        </pc:spChg>
        <pc:spChg chg="del">
          <ac:chgData name="Daichi AMAGATA" userId="a29539510ef25d15" providerId="LiveId" clId="{091DF09F-128D-4D8A-A332-4BB45FF6A16E}" dt="2024-02-10T01:40:01.905" v="2693" actId="478"/>
          <ac:spMkLst>
            <pc:docMk/>
            <pc:sldMk cId="715641313" sldId="263"/>
            <ac:spMk id="81" creationId="{9D4DD1BD-59C9-20AF-4F60-F1D17EC07DE2}"/>
          </ac:spMkLst>
        </pc:spChg>
        <pc:picChg chg="add mod">
          <ac:chgData name="Daichi AMAGATA" userId="a29539510ef25d15" providerId="LiveId" clId="{091DF09F-128D-4D8A-A332-4BB45FF6A16E}" dt="2024-02-10T01:40:22.953" v="2717" actId="1035"/>
          <ac:picMkLst>
            <pc:docMk/>
            <pc:sldMk cId="715641313" sldId="263"/>
            <ac:picMk id="44" creationId="{7359871F-4BEF-D34D-457F-DDC7C58CEC45}"/>
          </ac:picMkLst>
        </pc:picChg>
        <pc:picChg chg="add mod">
          <ac:chgData name="Daichi AMAGATA" userId="a29539510ef25d15" providerId="LiveId" clId="{091DF09F-128D-4D8A-A332-4BB45FF6A16E}" dt="2024-02-10T01:40:22.953" v="2717" actId="1035"/>
          <ac:picMkLst>
            <pc:docMk/>
            <pc:sldMk cId="715641313" sldId="263"/>
            <ac:picMk id="49" creationId="{61AC29BC-7CEE-7F15-2C81-DEC963522C47}"/>
          </ac:picMkLst>
        </pc:picChg>
        <pc:picChg chg="add mod">
          <ac:chgData name="Daichi AMAGATA" userId="a29539510ef25d15" providerId="LiveId" clId="{091DF09F-128D-4D8A-A332-4BB45FF6A16E}" dt="2024-02-10T01:40:22.953" v="2717" actId="1035"/>
          <ac:picMkLst>
            <pc:docMk/>
            <pc:sldMk cId="715641313" sldId="263"/>
            <ac:picMk id="56" creationId="{84A7E412-9AF6-3A29-D8F5-C575996CBEBC}"/>
          </ac:picMkLst>
        </pc:picChg>
        <pc:picChg chg="add mod">
          <ac:chgData name="Daichi AMAGATA" userId="a29539510ef25d15" providerId="LiveId" clId="{091DF09F-128D-4D8A-A332-4BB45FF6A16E}" dt="2024-02-10T01:40:22.953" v="2717" actId="1035"/>
          <ac:picMkLst>
            <pc:docMk/>
            <pc:sldMk cId="715641313" sldId="263"/>
            <ac:picMk id="61" creationId="{22FBB0FB-66EA-D59A-CB72-D12B3D467C0B}"/>
          </ac:picMkLst>
        </pc:picChg>
        <pc:cxnChg chg="del">
          <ac:chgData name="Daichi AMAGATA" userId="a29539510ef25d15" providerId="LiveId" clId="{091DF09F-128D-4D8A-A332-4BB45FF6A16E}" dt="2024-02-10T01:40:01.905" v="2693" actId="478"/>
          <ac:cxnSpMkLst>
            <pc:docMk/>
            <pc:sldMk cId="715641313" sldId="263"/>
            <ac:cxnSpMk id="42" creationId="{C34E8335-A6CB-F48B-E444-34864A2356A7}"/>
          </ac:cxnSpMkLst>
        </pc:cxnChg>
        <pc:cxnChg chg="add mod">
          <ac:chgData name="Daichi AMAGATA" userId="a29539510ef25d15" providerId="LiveId" clId="{091DF09F-128D-4D8A-A332-4BB45FF6A16E}" dt="2024-02-10T01:40:22.953" v="2717" actId="1035"/>
          <ac:cxnSpMkLst>
            <pc:docMk/>
            <pc:sldMk cId="715641313" sldId="263"/>
            <ac:cxnSpMk id="48" creationId="{A71EF4E8-7F51-3070-A3F4-CEC13D550181}"/>
          </ac:cxnSpMkLst>
        </pc:cxnChg>
        <pc:cxnChg chg="add mod">
          <ac:chgData name="Daichi AMAGATA" userId="a29539510ef25d15" providerId="LiveId" clId="{091DF09F-128D-4D8A-A332-4BB45FF6A16E}" dt="2024-02-10T01:40:22.953" v="2717" actId="1035"/>
          <ac:cxnSpMkLst>
            <pc:docMk/>
            <pc:sldMk cId="715641313" sldId="263"/>
            <ac:cxnSpMk id="51" creationId="{AB9527C0-742A-6E25-6D99-E3E47AF783BF}"/>
          </ac:cxnSpMkLst>
        </pc:cxnChg>
        <pc:cxnChg chg="add mod">
          <ac:chgData name="Daichi AMAGATA" userId="a29539510ef25d15" providerId="LiveId" clId="{091DF09F-128D-4D8A-A332-4BB45FF6A16E}" dt="2024-02-10T01:40:22.953" v="2717" actId="1035"/>
          <ac:cxnSpMkLst>
            <pc:docMk/>
            <pc:sldMk cId="715641313" sldId="263"/>
            <ac:cxnSpMk id="54" creationId="{7F4896DA-BD96-9DDB-B536-6675C4A47807}"/>
          </ac:cxnSpMkLst>
        </pc:cxnChg>
        <pc:cxnChg chg="del">
          <ac:chgData name="Daichi AMAGATA" userId="a29539510ef25d15" providerId="LiveId" clId="{091DF09F-128D-4D8A-A332-4BB45FF6A16E}" dt="2024-02-10T01:40:01.905" v="2693" actId="478"/>
          <ac:cxnSpMkLst>
            <pc:docMk/>
            <pc:sldMk cId="715641313" sldId="263"/>
            <ac:cxnSpMk id="73" creationId="{C53F2BBB-6B3B-702F-4F09-8BDB04E2733B}"/>
          </ac:cxnSpMkLst>
        </pc:cxnChg>
      </pc:sldChg>
      <pc:sldChg chg="new del">
        <pc:chgData name="Daichi AMAGATA" userId="a29539510ef25d15" providerId="LiveId" clId="{091DF09F-128D-4D8A-A332-4BB45FF6A16E}" dt="2024-02-10T07:07:51.825" v="4648" actId="47"/>
        <pc:sldMkLst>
          <pc:docMk/>
          <pc:sldMk cId="1058099166" sldId="264"/>
        </pc:sldMkLst>
      </pc:sldChg>
      <pc:sldChg chg="addSp delSp modSp add mod delAnim">
        <pc:chgData name="Daichi AMAGATA" userId="a29539510ef25d15" providerId="LiveId" clId="{091DF09F-128D-4D8A-A332-4BB45FF6A16E}" dt="2024-02-10T06:45:28.986" v="4196" actId="1036"/>
        <pc:sldMkLst>
          <pc:docMk/>
          <pc:sldMk cId="2739695124" sldId="265"/>
        </pc:sldMkLst>
        <pc:spChg chg="mod">
          <ac:chgData name="Daichi AMAGATA" userId="a29539510ef25d15" providerId="LiveId" clId="{091DF09F-128D-4D8A-A332-4BB45FF6A16E}" dt="2024-02-10T01:45:54.655" v="3142" actId="404"/>
          <ac:spMkLst>
            <pc:docMk/>
            <pc:sldMk cId="2739695124" sldId="265"/>
            <ac:spMk id="2" creationId="{4FA8633F-751F-855C-AA3A-64323AD5A7E8}"/>
          </ac:spMkLst>
        </pc:spChg>
        <pc:spChg chg="add mod">
          <ac:chgData name="Daichi AMAGATA" userId="a29539510ef25d15" providerId="LiveId" clId="{091DF09F-128D-4D8A-A332-4BB45FF6A16E}" dt="2024-02-10T01:48:58.497" v="3307"/>
          <ac:spMkLst>
            <pc:docMk/>
            <pc:sldMk cId="2739695124" sldId="265"/>
            <ac:spMk id="5" creationId="{F1E1364F-20D2-8112-343A-AF411A053CB0}"/>
          </ac:spMkLst>
        </pc:spChg>
        <pc:spChg chg="add mod">
          <ac:chgData name="Daichi AMAGATA" userId="a29539510ef25d15" providerId="LiveId" clId="{091DF09F-128D-4D8A-A332-4BB45FF6A16E}" dt="2024-02-10T06:45:28.986" v="4196" actId="1036"/>
          <ac:spMkLst>
            <pc:docMk/>
            <pc:sldMk cId="2739695124" sldId="265"/>
            <ac:spMk id="6" creationId="{20170FA5-926E-062C-9764-C9D762C36E50}"/>
          </ac:spMkLst>
        </pc:spChg>
        <pc:spChg chg="add mod">
          <ac:chgData name="Daichi AMAGATA" userId="a29539510ef25d15" providerId="LiveId" clId="{091DF09F-128D-4D8A-A332-4BB45FF6A16E}" dt="2024-02-10T06:45:28.986" v="4196" actId="1036"/>
          <ac:spMkLst>
            <pc:docMk/>
            <pc:sldMk cId="2739695124" sldId="265"/>
            <ac:spMk id="7" creationId="{DB003238-B843-8B20-776E-BA827B4AD654}"/>
          </ac:spMkLst>
        </pc:spChg>
        <pc:spChg chg="mod">
          <ac:chgData name="Daichi AMAGATA" userId="a29539510ef25d15" providerId="LiveId" clId="{091DF09F-128D-4D8A-A332-4BB45FF6A16E}" dt="2024-02-10T01:47:30.283" v="3303" actId="114"/>
          <ac:spMkLst>
            <pc:docMk/>
            <pc:sldMk cId="2739695124" sldId="265"/>
            <ac:spMk id="43" creationId="{6554F673-EC56-675F-2447-B7E5CA67BFD6}"/>
          </ac:spMkLst>
        </pc:spChg>
        <pc:spChg chg="del">
          <ac:chgData name="Daichi AMAGATA" userId="a29539510ef25d15" providerId="LiveId" clId="{091DF09F-128D-4D8A-A332-4BB45FF6A16E}" dt="2024-02-10T01:45:27.978" v="3128" actId="478"/>
          <ac:spMkLst>
            <pc:docMk/>
            <pc:sldMk cId="2739695124" sldId="265"/>
            <ac:spMk id="45" creationId="{00251F58-C1A6-B23A-C58E-8131E86EEBB9}"/>
          </ac:spMkLst>
        </pc:spChg>
        <pc:spChg chg="del">
          <ac:chgData name="Daichi AMAGATA" userId="a29539510ef25d15" providerId="LiveId" clId="{091DF09F-128D-4D8A-A332-4BB45FF6A16E}" dt="2024-02-10T01:45:27.978" v="3128" actId="478"/>
          <ac:spMkLst>
            <pc:docMk/>
            <pc:sldMk cId="2739695124" sldId="265"/>
            <ac:spMk id="46" creationId="{0FA63E87-0D73-0DC2-D277-AF702DFB7746}"/>
          </ac:spMkLst>
        </pc:spChg>
        <pc:spChg chg="del">
          <ac:chgData name="Daichi AMAGATA" userId="a29539510ef25d15" providerId="LiveId" clId="{091DF09F-128D-4D8A-A332-4BB45FF6A16E}" dt="2024-02-10T01:45:27.978" v="3128" actId="478"/>
          <ac:spMkLst>
            <pc:docMk/>
            <pc:sldMk cId="2739695124" sldId="265"/>
            <ac:spMk id="47" creationId="{CB31CC9A-624A-E8E0-20F1-CD41CD1C0CD9}"/>
          </ac:spMkLst>
        </pc:spChg>
        <pc:spChg chg="del">
          <ac:chgData name="Daichi AMAGATA" userId="a29539510ef25d15" providerId="LiveId" clId="{091DF09F-128D-4D8A-A332-4BB45FF6A16E}" dt="2024-02-10T01:45:27.978" v="3128" actId="478"/>
          <ac:spMkLst>
            <pc:docMk/>
            <pc:sldMk cId="2739695124" sldId="265"/>
            <ac:spMk id="50" creationId="{D5684D15-4C25-8D30-1043-79C48D674AA9}"/>
          </ac:spMkLst>
        </pc:spChg>
        <pc:spChg chg="del">
          <ac:chgData name="Daichi AMAGATA" userId="a29539510ef25d15" providerId="LiveId" clId="{091DF09F-128D-4D8A-A332-4BB45FF6A16E}" dt="2024-02-10T01:45:27.978" v="3128" actId="478"/>
          <ac:spMkLst>
            <pc:docMk/>
            <pc:sldMk cId="2739695124" sldId="265"/>
            <ac:spMk id="52" creationId="{ACB864E4-2B6E-E6A8-8F2B-3A43D5BDC2AF}"/>
          </ac:spMkLst>
        </pc:spChg>
        <pc:spChg chg="del">
          <ac:chgData name="Daichi AMAGATA" userId="a29539510ef25d15" providerId="LiveId" clId="{091DF09F-128D-4D8A-A332-4BB45FF6A16E}" dt="2024-02-10T01:45:27.978" v="3128" actId="478"/>
          <ac:spMkLst>
            <pc:docMk/>
            <pc:sldMk cId="2739695124" sldId="265"/>
            <ac:spMk id="53" creationId="{AE65836B-F265-6949-FABC-25BEBAE1DAFB}"/>
          </ac:spMkLst>
        </pc:spChg>
        <pc:spChg chg="del">
          <ac:chgData name="Daichi AMAGATA" userId="a29539510ef25d15" providerId="LiveId" clId="{091DF09F-128D-4D8A-A332-4BB45FF6A16E}" dt="2024-02-10T01:45:27.978" v="3128" actId="478"/>
          <ac:spMkLst>
            <pc:docMk/>
            <pc:sldMk cId="2739695124" sldId="265"/>
            <ac:spMk id="55" creationId="{A47A720C-0ADD-CD34-FF9C-53D7D0D5401B}"/>
          </ac:spMkLst>
        </pc:spChg>
        <pc:spChg chg="del">
          <ac:chgData name="Daichi AMAGATA" userId="a29539510ef25d15" providerId="LiveId" clId="{091DF09F-128D-4D8A-A332-4BB45FF6A16E}" dt="2024-02-10T01:45:27.978" v="3128" actId="478"/>
          <ac:spMkLst>
            <pc:docMk/>
            <pc:sldMk cId="2739695124" sldId="265"/>
            <ac:spMk id="57" creationId="{322EE698-AE9D-B5C1-F34E-58B2D7360819}"/>
          </ac:spMkLst>
        </pc:spChg>
        <pc:spChg chg="del">
          <ac:chgData name="Daichi AMAGATA" userId="a29539510ef25d15" providerId="LiveId" clId="{091DF09F-128D-4D8A-A332-4BB45FF6A16E}" dt="2024-02-10T01:45:27.978" v="3128" actId="478"/>
          <ac:spMkLst>
            <pc:docMk/>
            <pc:sldMk cId="2739695124" sldId="265"/>
            <ac:spMk id="58" creationId="{1FBB145F-6B37-0E55-61C6-0D9B8DC8AD12}"/>
          </ac:spMkLst>
        </pc:spChg>
        <pc:spChg chg="del">
          <ac:chgData name="Daichi AMAGATA" userId="a29539510ef25d15" providerId="LiveId" clId="{091DF09F-128D-4D8A-A332-4BB45FF6A16E}" dt="2024-02-10T01:45:27.978" v="3128" actId="478"/>
          <ac:spMkLst>
            <pc:docMk/>
            <pc:sldMk cId="2739695124" sldId="265"/>
            <ac:spMk id="59" creationId="{41CC82F8-F4A3-19FE-EA89-6FFF1E5449BE}"/>
          </ac:spMkLst>
        </pc:spChg>
        <pc:spChg chg="del">
          <ac:chgData name="Daichi AMAGATA" userId="a29539510ef25d15" providerId="LiveId" clId="{091DF09F-128D-4D8A-A332-4BB45FF6A16E}" dt="2024-02-10T01:45:27.978" v="3128" actId="478"/>
          <ac:spMkLst>
            <pc:docMk/>
            <pc:sldMk cId="2739695124" sldId="265"/>
            <ac:spMk id="60" creationId="{4008D2A1-D49B-770D-6ADD-29518358853D}"/>
          </ac:spMkLst>
        </pc:spChg>
        <pc:graphicFrameChg chg="add mod modGraphic">
          <ac:chgData name="Daichi AMAGATA" userId="a29539510ef25d15" providerId="LiveId" clId="{091DF09F-128D-4D8A-A332-4BB45FF6A16E}" dt="2024-02-10T06:45:28.986" v="4196" actId="1036"/>
          <ac:graphicFrameMkLst>
            <pc:docMk/>
            <pc:sldMk cId="2739695124" sldId="265"/>
            <ac:graphicFrameMk id="3" creationId="{5CE2ACA8-5ED3-2367-FEF4-C3B116D83397}"/>
          </ac:graphicFrameMkLst>
        </pc:graphicFrameChg>
        <pc:picChg chg="del">
          <ac:chgData name="Daichi AMAGATA" userId="a29539510ef25d15" providerId="LiveId" clId="{091DF09F-128D-4D8A-A332-4BB45FF6A16E}" dt="2024-02-10T01:45:27.978" v="3128" actId="478"/>
          <ac:picMkLst>
            <pc:docMk/>
            <pc:sldMk cId="2739695124" sldId="265"/>
            <ac:picMk id="44" creationId="{426ABC7B-C4D8-A749-2BD1-3523D8AD0835}"/>
          </ac:picMkLst>
        </pc:picChg>
        <pc:picChg chg="del">
          <ac:chgData name="Daichi AMAGATA" userId="a29539510ef25d15" providerId="LiveId" clId="{091DF09F-128D-4D8A-A332-4BB45FF6A16E}" dt="2024-02-10T01:45:27.978" v="3128" actId="478"/>
          <ac:picMkLst>
            <pc:docMk/>
            <pc:sldMk cId="2739695124" sldId="265"/>
            <ac:picMk id="49" creationId="{79F37E87-6F64-6FD1-1B6B-D799DD708C3B}"/>
          </ac:picMkLst>
        </pc:picChg>
        <pc:picChg chg="del">
          <ac:chgData name="Daichi AMAGATA" userId="a29539510ef25d15" providerId="LiveId" clId="{091DF09F-128D-4D8A-A332-4BB45FF6A16E}" dt="2024-02-10T01:45:27.978" v="3128" actId="478"/>
          <ac:picMkLst>
            <pc:docMk/>
            <pc:sldMk cId="2739695124" sldId="265"/>
            <ac:picMk id="56" creationId="{B223C85E-C696-21E1-9F38-0B34FC53EF73}"/>
          </ac:picMkLst>
        </pc:picChg>
        <pc:picChg chg="del">
          <ac:chgData name="Daichi AMAGATA" userId="a29539510ef25d15" providerId="LiveId" clId="{091DF09F-128D-4D8A-A332-4BB45FF6A16E}" dt="2024-02-10T01:45:27.978" v="3128" actId="478"/>
          <ac:picMkLst>
            <pc:docMk/>
            <pc:sldMk cId="2739695124" sldId="265"/>
            <ac:picMk id="61" creationId="{AB351C56-066F-879F-5ABE-C7CD665A8BA7}"/>
          </ac:picMkLst>
        </pc:picChg>
        <pc:cxnChg chg="del">
          <ac:chgData name="Daichi AMAGATA" userId="a29539510ef25d15" providerId="LiveId" clId="{091DF09F-128D-4D8A-A332-4BB45FF6A16E}" dt="2024-02-10T01:45:27.978" v="3128" actId="478"/>
          <ac:cxnSpMkLst>
            <pc:docMk/>
            <pc:sldMk cId="2739695124" sldId="265"/>
            <ac:cxnSpMk id="48" creationId="{0D971EF2-5E0C-42EB-6D21-2908DDDC7AFB}"/>
          </ac:cxnSpMkLst>
        </pc:cxnChg>
        <pc:cxnChg chg="del">
          <ac:chgData name="Daichi AMAGATA" userId="a29539510ef25d15" providerId="LiveId" clId="{091DF09F-128D-4D8A-A332-4BB45FF6A16E}" dt="2024-02-10T01:45:27.978" v="3128" actId="478"/>
          <ac:cxnSpMkLst>
            <pc:docMk/>
            <pc:sldMk cId="2739695124" sldId="265"/>
            <ac:cxnSpMk id="51" creationId="{B8AE4000-91ED-08CB-3D33-2A82D48E837E}"/>
          </ac:cxnSpMkLst>
        </pc:cxnChg>
        <pc:cxnChg chg="del">
          <ac:chgData name="Daichi AMAGATA" userId="a29539510ef25d15" providerId="LiveId" clId="{091DF09F-128D-4D8A-A332-4BB45FF6A16E}" dt="2024-02-10T01:45:27.978" v="3128" actId="478"/>
          <ac:cxnSpMkLst>
            <pc:docMk/>
            <pc:sldMk cId="2739695124" sldId="265"/>
            <ac:cxnSpMk id="54" creationId="{14D9EFCE-7A84-11D3-EAA6-30653BA21230}"/>
          </ac:cxnSpMkLst>
        </pc:cxnChg>
      </pc:sldChg>
      <pc:sldChg chg="addSp delSp modSp add mod">
        <pc:chgData name="Daichi AMAGATA" userId="a29539510ef25d15" providerId="LiveId" clId="{091DF09F-128D-4D8A-A332-4BB45FF6A16E}" dt="2024-02-10T07:07:01.804" v="4632" actId="1076"/>
        <pc:sldMkLst>
          <pc:docMk/>
          <pc:sldMk cId="4023996605" sldId="266"/>
        </pc:sldMkLst>
        <pc:spChg chg="mod">
          <ac:chgData name="Daichi AMAGATA" userId="a29539510ef25d15" providerId="LiveId" clId="{091DF09F-128D-4D8A-A332-4BB45FF6A16E}" dt="2024-02-10T01:51:48.032" v="3389" actId="20577"/>
          <ac:spMkLst>
            <pc:docMk/>
            <pc:sldMk cId="4023996605" sldId="266"/>
            <ac:spMk id="2" creationId="{40122E11-6BAB-4D3A-5AE6-3AB3D62DDF7F}"/>
          </ac:spMkLst>
        </pc:spChg>
        <pc:spChg chg="add mod">
          <ac:chgData name="Daichi AMAGATA" userId="a29539510ef25d15" providerId="LiveId" clId="{091DF09F-128D-4D8A-A332-4BB45FF6A16E}" dt="2024-02-10T07:07:01.804" v="4632" actId="1076"/>
          <ac:spMkLst>
            <pc:docMk/>
            <pc:sldMk cId="4023996605" sldId="266"/>
            <ac:spMk id="5" creationId="{2480356E-F21F-ED14-B330-6921F11A24E2}"/>
          </ac:spMkLst>
        </pc:spChg>
        <pc:spChg chg="del">
          <ac:chgData name="Daichi AMAGATA" userId="a29539510ef25d15" providerId="LiveId" clId="{091DF09F-128D-4D8A-A332-4BB45FF6A16E}" dt="2024-02-10T01:54:06.888" v="3392" actId="478"/>
          <ac:spMkLst>
            <pc:docMk/>
            <pc:sldMk cId="4023996605" sldId="266"/>
            <ac:spMk id="6" creationId="{EE6FF848-396E-3501-0F7F-10814656C5C2}"/>
          </ac:spMkLst>
        </pc:spChg>
        <pc:spChg chg="del">
          <ac:chgData name="Daichi AMAGATA" userId="a29539510ef25d15" providerId="LiveId" clId="{091DF09F-128D-4D8A-A332-4BB45FF6A16E}" dt="2024-02-10T01:54:06.888" v="3392" actId="478"/>
          <ac:spMkLst>
            <pc:docMk/>
            <pc:sldMk cId="4023996605" sldId="266"/>
            <ac:spMk id="7" creationId="{A40F30D9-DFF9-3477-5ABE-0046241DE6AA}"/>
          </ac:spMkLst>
        </pc:spChg>
        <pc:spChg chg="add del mod">
          <ac:chgData name="Daichi AMAGATA" userId="a29539510ef25d15" providerId="LiveId" clId="{091DF09F-128D-4D8A-A332-4BB45FF6A16E}" dt="2024-02-10T01:55:02.271" v="3411" actId="478"/>
          <ac:spMkLst>
            <pc:docMk/>
            <pc:sldMk cId="4023996605" sldId="266"/>
            <ac:spMk id="8" creationId="{C8337DFA-C48C-16DE-AB11-344F0F0B2579}"/>
          </ac:spMkLst>
        </pc:spChg>
        <pc:spChg chg="add mod">
          <ac:chgData name="Daichi AMAGATA" userId="a29539510ef25d15" providerId="LiveId" clId="{091DF09F-128D-4D8A-A332-4BB45FF6A16E}" dt="2024-02-10T06:46:42.074" v="4218" actId="11"/>
          <ac:spMkLst>
            <pc:docMk/>
            <pc:sldMk cId="4023996605" sldId="266"/>
            <ac:spMk id="9" creationId="{C7B8BEF6-FD3E-04F8-E7DF-7DD1EBCD2C1B}"/>
          </ac:spMkLst>
        </pc:spChg>
        <pc:spChg chg="add mod">
          <ac:chgData name="Daichi AMAGATA" userId="a29539510ef25d15" providerId="LiveId" clId="{091DF09F-128D-4D8A-A332-4BB45FF6A16E}" dt="2024-02-10T01:57:11.911" v="3445" actId="14100"/>
          <ac:spMkLst>
            <pc:docMk/>
            <pc:sldMk cId="4023996605" sldId="266"/>
            <ac:spMk id="12" creationId="{3302F817-6A3A-2EE7-B8DA-1700BE5BA98B}"/>
          </ac:spMkLst>
        </pc:spChg>
        <pc:spChg chg="add mod">
          <ac:chgData name="Daichi AMAGATA" userId="a29539510ef25d15" providerId="LiveId" clId="{091DF09F-128D-4D8A-A332-4BB45FF6A16E}" dt="2024-02-10T01:56:53.382" v="3442"/>
          <ac:spMkLst>
            <pc:docMk/>
            <pc:sldMk cId="4023996605" sldId="266"/>
            <ac:spMk id="13" creationId="{5C9D6035-565A-98DF-289F-3E0CF13ED99C}"/>
          </ac:spMkLst>
        </pc:spChg>
        <pc:spChg chg="add mod">
          <ac:chgData name="Daichi AMAGATA" userId="a29539510ef25d15" providerId="LiveId" clId="{091DF09F-128D-4D8A-A332-4BB45FF6A16E}" dt="2024-02-10T01:56:53.382" v="3442"/>
          <ac:spMkLst>
            <pc:docMk/>
            <pc:sldMk cId="4023996605" sldId="266"/>
            <ac:spMk id="14" creationId="{CAA4D402-2FEC-3786-F348-9AB4233CDDC4}"/>
          </ac:spMkLst>
        </pc:spChg>
        <pc:spChg chg="add mod">
          <ac:chgData name="Daichi AMAGATA" userId="a29539510ef25d15" providerId="LiveId" clId="{091DF09F-128D-4D8A-A332-4BB45FF6A16E}" dt="2024-02-10T01:56:53.382" v="3442"/>
          <ac:spMkLst>
            <pc:docMk/>
            <pc:sldMk cId="4023996605" sldId="266"/>
            <ac:spMk id="15" creationId="{AD56B9DC-6871-8507-9EEF-5AC6A19E0AE5}"/>
          </ac:spMkLst>
        </pc:spChg>
        <pc:spChg chg="add mod">
          <ac:chgData name="Daichi AMAGATA" userId="a29539510ef25d15" providerId="LiveId" clId="{091DF09F-128D-4D8A-A332-4BB45FF6A16E}" dt="2024-02-10T01:56:53.382" v="3442"/>
          <ac:spMkLst>
            <pc:docMk/>
            <pc:sldMk cId="4023996605" sldId="266"/>
            <ac:spMk id="16" creationId="{2CBEC62D-713E-0C6F-988C-6425E4439A2D}"/>
          </ac:spMkLst>
        </pc:spChg>
        <pc:spChg chg="add del mod">
          <ac:chgData name="Daichi AMAGATA" userId="a29539510ef25d15" providerId="LiveId" clId="{091DF09F-128D-4D8A-A332-4BB45FF6A16E}" dt="2024-02-10T01:56:59.909" v="3443" actId="478"/>
          <ac:spMkLst>
            <pc:docMk/>
            <pc:sldMk cId="4023996605" sldId="266"/>
            <ac:spMk id="17" creationId="{3FC2E7BC-EF99-3E88-C73E-D81A039D5D1B}"/>
          </ac:spMkLst>
        </pc:spChg>
        <pc:spChg chg="mod">
          <ac:chgData name="Daichi AMAGATA" userId="a29539510ef25d15" providerId="LiveId" clId="{091DF09F-128D-4D8A-A332-4BB45FF6A16E}" dt="2024-02-10T01:58:13.811" v="3549" actId="20577"/>
          <ac:spMkLst>
            <pc:docMk/>
            <pc:sldMk cId="4023996605" sldId="266"/>
            <ac:spMk id="43" creationId="{C990FDBB-40ED-AC57-F2AB-CA5D2F336615}"/>
          </ac:spMkLst>
        </pc:spChg>
        <pc:graphicFrameChg chg="del">
          <ac:chgData name="Daichi AMAGATA" userId="a29539510ef25d15" providerId="LiveId" clId="{091DF09F-128D-4D8A-A332-4BB45FF6A16E}" dt="2024-02-10T01:54:06.888" v="3392" actId="478"/>
          <ac:graphicFrameMkLst>
            <pc:docMk/>
            <pc:sldMk cId="4023996605" sldId="266"/>
            <ac:graphicFrameMk id="3" creationId="{DFF5DA09-AAF1-39E8-2BD1-4282153E04DF}"/>
          </ac:graphicFrameMkLst>
        </pc:graphicFrameChg>
        <pc:graphicFrameChg chg="add mod modGraphic">
          <ac:chgData name="Daichi AMAGATA" userId="a29539510ef25d15" providerId="LiveId" clId="{091DF09F-128D-4D8A-A332-4BB45FF6A16E}" dt="2024-02-10T01:57:08.142" v="3444" actId="207"/>
          <ac:graphicFrameMkLst>
            <pc:docMk/>
            <pc:sldMk cId="4023996605" sldId="266"/>
            <ac:graphicFrameMk id="10" creationId="{C09E08A1-71AF-9C51-83E5-E643391DC0F6}"/>
          </ac:graphicFrameMkLst>
        </pc:graphicFrameChg>
        <pc:cxnChg chg="add mod">
          <ac:chgData name="Daichi AMAGATA" userId="a29539510ef25d15" providerId="LiveId" clId="{091DF09F-128D-4D8A-A332-4BB45FF6A16E}" dt="2024-02-10T01:57:28.081" v="3453" actId="14100"/>
          <ac:cxnSpMkLst>
            <pc:docMk/>
            <pc:sldMk cId="4023996605" sldId="266"/>
            <ac:cxnSpMk id="11" creationId="{4BA32C71-5DB8-452E-8058-561DC83A0D87}"/>
          </ac:cxnSpMkLst>
        </pc:cxnChg>
      </pc:sldChg>
      <pc:sldChg chg="addSp delSp modSp add mod">
        <pc:chgData name="Daichi AMAGATA" userId="a29539510ef25d15" providerId="LiveId" clId="{091DF09F-128D-4D8A-A332-4BB45FF6A16E}" dt="2024-02-10T06:47:01.102" v="4220" actId="1076"/>
        <pc:sldMkLst>
          <pc:docMk/>
          <pc:sldMk cId="1779079188" sldId="267"/>
        </pc:sldMkLst>
        <pc:spChg chg="mod">
          <ac:chgData name="Daichi AMAGATA" userId="a29539510ef25d15" providerId="LiveId" clId="{091DF09F-128D-4D8A-A332-4BB45FF6A16E}" dt="2024-02-10T01:59:49.839" v="3616" actId="20577"/>
          <ac:spMkLst>
            <pc:docMk/>
            <pc:sldMk cId="1779079188" sldId="267"/>
            <ac:spMk id="2" creationId="{A19641D0-9238-3851-2F5D-3170BFFF3F5A}"/>
          </ac:spMkLst>
        </pc:spChg>
        <pc:spChg chg="del">
          <ac:chgData name="Daichi AMAGATA" userId="a29539510ef25d15" providerId="LiveId" clId="{091DF09F-128D-4D8A-A332-4BB45FF6A16E}" dt="2024-02-10T01:59:57.256" v="3619" actId="478"/>
          <ac:spMkLst>
            <pc:docMk/>
            <pc:sldMk cId="1779079188" sldId="267"/>
            <ac:spMk id="5" creationId="{47C7ED93-4738-88A8-4AAA-50E6AA9B21C8}"/>
          </ac:spMkLst>
        </pc:spChg>
        <pc:spChg chg="add del mod">
          <ac:chgData name="Daichi AMAGATA" userId="a29539510ef25d15" providerId="LiveId" clId="{091DF09F-128D-4D8A-A332-4BB45FF6A16E}" dt="2024-02-10T02:00:00.049" v="3620" actId="478"/>
          <ac:spMkLst>
            <pc:docMk/>
            <pc:sldMk cId="1779079188" sldId="267"/>
            <ac:spMk id="6" creationId="{2AD408AC-0C4A-785E-2753-F0C94E689878}"/>
          </ac:spMkLst>
        </pc:spChg>
        <pc:spChg chg="add mod">
          <ac:chgData name="Daichi AMAGATA" userId="a29539510ef25d15" providerId="LiveId" clId="{091DF09F-128D-4D8A-A332-4BB45FF6A16E}" dt="2024-02-10T02:01:49.372" v="3714" actId="1076"/>
          <ac:spMkLst>
            <pc:docMk/>
            <pc:sldMk cId="1779079188" sldId="267"/>
            <ac:spMk id="8" creationId="{A1F09AC8-69B5-F526-DCAA-75B12871D6D4}"/>
          </ac:spMkLst>
        </pc:spChg>
        <pc:spChg chg="del">
          <ac:chgData name="Daichi AMAGATA" userId="a29539510ef25d15" providerId="LiveId" clId="{091DF09F-128D-4D8A-A332-4BB45FF6A16E}" dt="2024-02-10T01:59:57.256" v="3619" actId="478"/>
          <ac:spMkLst>
            <pc:docMk/>
            <pc:sldMk cId="1779079188" sldId="267"/>
            <ac:spMk id="9" creationId="{BEED2B79-80E8-DBFF-F154-FAA956920C1A}"/>
          </ac:spMkLst>
        </pc:spChg>
        <pc:spChg chg="del">
          <ac:chgData name="Daichi AMAGATA" userId="a29539510ef25d15" providerId="LiveId" clId="{091DF09F-128D-4D8A-A332-4BB45FF6A16E}" dt="2024-02-10T01:59:57.256" v="3619" actId="478"/>
          <ac:spMkLst>
            <pc:docMk/>
            <pc:sldMk cId="1779079188" sldId="267"/>
            <ac:spMk id="12" creationId="{34CD0469-FDFD-CC48-198D-5BFFD78D2EAF}"/>
          </ac:spMkLst>
        </pc:spChg>
        <pc:spChg chg="del">
          <ac:chgData name="Daichi AMAGATA" userId="a29539510ef25d15" providerId="LiveId" clId="{091DF09F-128D-4D8A-A332-4BB45FF6A16E}" dt="2024-02-10T01:59:57.256" v="3619" actId="478"/>
          <ac:spMkLst>
            <pc:docMk/>
            <pc:sldMk cId="1779079188" sldId="267"/>
            <ac:spMk id="13" creationId="{44D1A426-5F30-1ABD-05A0-5BF7DC35E3F4}"/>
          </ac:spMkLst>
        </pc:spChg>
        <pc:spChg chg="del">
          <ac:chgData name="Daichi AMAGATA" userId="a29539510ef25d15" providerId="LiveId" clId="{091DF09F-128D-4D8A-A332-4BB45FF6A16E}" dt="2024-02-10T01:59:57.256" v="3619" actId="478"/>
          <ac:spMkLst>
            <pc:docMk/>
            <pc:sldMk cId="1779079188" sldId="267"/>
            <ac:spMk id="14" creationId="{6A3F6296-B3B6-F706-7761-E0BC1C4F3FB6}"/>
          </ac:spMkLst>
        </pc:spChg>
        <pc:spChg chg="del">
          <ac:chgData name="Daichi AMAGATA" userId="a29539510ef25d15" providerId="LiveId" clId="{091DF09F-128D-4D8A-A332-4BB45FF6A16E}" dt="2024-02-10T01:59:57.256" v="3619" actId="478"/>
          <ac:spMkLst>
            <pc:docMk/>
            <pc:sldMk cId="1779079188" sldId="267"/>
            <ac:spMk id="15" creationId="{B0E58966-1FFA-871E-A36A-4B75C912E22D}"/>
          </ac:spMkLst>
        </pc:spChg>
        <pc:spChg chg="del">
          <ac:chgData name="Daichi AMAGATA" userId="a29539510ef25d15" providerId="LiveId" clId="{091DF09F-128D-4D8A-A332-4BB45FF6A16E}" dt="2024-02-10T01:59:57.256" v="3619" actId="478"/>
          <ac:spMkLst>
            <pc:docMk/>
            <pc:sldMk cId="1779079188" sldId="267"/>
            <ac:spMk id="16" creationId="{B14238C8-5ECC-C381-2AFA-022EAE6BE542}"/>
          </ac:spMkLst>
        </pc:spChg>
        <pc:spChg chg="add mod">
          <ac:chgData name="Daichi AMAGATA" userId="a29539510ef25d15" providerId="LiveId" clId="{091DF09F-128D-4D8A-A332-4BB45FF6A16E}" dt="2024-02-10T06:47:01.102" v="4220" actId="1076"/>
          <ac:spMkLst>
            <pc:docMk/>
            <pc:sldMk cId="1779079188" sldId="267"/>
            <ac:spMk id="17" creationId="{DA615D9B-1071-4FD4-286A-F85C2F088C1F}"/>
          </ac:spMkLst>
        </pc:spChg>
        <pc:spChg chg="add mod">
          <ac:chgData name="Daichi AMAGATA" userId="a29539510ef25d15" providerId="LiveId" clId="{091DF09F-128D-4D8A-A332-4BB45FF6A16E}" dt="2024-02-10T02:01:55.208" v="3715" actId="1076"/>
          <ac:spMkLst>
            <pc:docMk/>
            <pc:sldMk cId="1779079188" sldId="267"/>
            <ac:spMk id="19" creationId="{3FAF94A0-1599-081A-F737-A2033CA09652}"/>
          </ac:spMkLst>
        </pc:spChg>
        <pc:spChg chg="add mod">
          <ac:chgData name="Daichi AMAGATA" userId="a29539510ef25d15" providerId="LiveId" clId="{091DF09F-128D-4D8A-A332-4BB45FF6A16E}" dt="2024-02-10T02:01:31.766" v="3712" actId="14100"/>
          <ac:spMkLst>
            <pc:docMk/>
            <pc:sldMk cId="1779079188" sldId="267"/>
            <ac:spMk id="21" creationId="{39C7D299-DE8B-EBD9-1F27-B0F2EE785119}"/>
          </ac:spMkLst>
        </pc:spChg>
        <pc:spChg chg="add mod">
          <ac:chgData name="Daichi AMAGATA" userId="a29539510ef25d15" providerId="LiveId" clId="{091DF09F-128D-4D8A-A332-4BB45FF6A16E}" dt="2024-02-10T02:01:14.415" v="3710"/>
          <ac:spMkLst>
            <pc:docMk/>
            <pc:sldMk cId="1779079188" sldId="267"/>
            <ac:spMk id="22" creationId="{C3677B3B-B9A5-1733-D52E-DCF7D469D724}"/>
          </ac:spMkLst>
        </pc:spChg>
        <pc:spChg chg="add mod">
          <ac:chgData name="Daichi AMAGATA" userId="a29539510ef25d15" providerId="LiveId" clId="{091DF09F-128D-4D8A-A332-4BB45FF6A16E}" dt="2024-02-10T02:01:14.415" v="3710"/>
          <ac:spMkLst>
            <pc:docMk/>
            <pc:sldMk cId="1779079188" sldId="267"/>
            <ac:spMk id="23" creationId="{07E7554F-E8EE-47CB-867D-F80666DB8E2A}"/>
          </ac:spMkLst>
        </pc:spChg>
        <pc:spChg chg="add mod">
          <ac:chgData name="Daichi AMAGATA" userId="a29539510ef25d15" providerId="LiveId" clId="{091DF09F-128D-4D8A-A332-4BB45FF6A16E}" dt="2024-02-10T02:01:14.415" v="3710"/>
          <ac:spMkLst>
            <pc:docMk/>
            <pc:sldMk cId="1779079188" sldId="267"/>
            <ac:spMk id="24" creationId="{FF040D8E-12DF-C176-364C-F6EE0949A9DF}"/>
          </ac:spMkLst>
        </pc:spChg>
        <pc:spChg chg="add mod">
          <ac:chgData name="Daichi AMAGATA" userId="a29539510ef25d15" providerId="LiveId" clId="{091DF09F-128D-4D8A-A332-4BB45FF6A16E}" dt="2024-02-10T02:01:14.415" v="3710"/>
          <ac:spMkLst>
            <pc:docMk/>
            <pc:sldMk cId="1779079188" sldId="267"/>
            <ac:spMk id="25" creationId="{EE2BF345-52DB-3559-0226-ED62E37131B7}"/>
          </ac:spMkLst>
        </pc:spChg>
        <pc:spChg chg="add mod">
          <ac:chgData name="Daichi AMAGATA" userId="a29539510ef25d15" providerId="LiveId" clId="{091DF09F-128D-4D8A-A332-4BB45FF6A16E}" dt="2024-02-10T02:01:14.415" v="3710"/>
          <ac:spMkLst>
            <pc:docMk/>
            <pc:sldMk cId="1779079188" sldId="267"/>
            <ac:spMk id="26" creationId="{CC4F2242-1DA7-F1B8-48DC-BE4D814AD8D3}"/>
          </ac:spMkLst>
        </pc:spChg>
        <pc:spChg chg="add mod">
          <ac:chgData name="Daichi AMAGATA" userId="a29539510ef25d15" providerId="LiveId" clId="{091DF09F-128D-4D8A-A332-4BB45FF6A16E}" dt="2024-02-10T02:01:14.415" v="3710"/>
          <ac:spMkLst>
            <pc:docMk/>
            <pc:sldMk cId="1779079188" sldId="267"/>
            <ac:spMk id="27" creationId="{63F44329-E1D6-E02A-8F09-AE9E63A4B820}"/>
          </ac:spMkLst>
        </pc:spChg>
        <pc:spChg chg="add mod">
          <ac:chgData name="Daichi AMAGATA" userId="a29539510ef25d15" providerId="LiveId" clId="{091DF09F-128D-4D8A-A332-4BB45FF6A16E}" dt="2024-02-10T02:01:14.415" v="3710"/>
          <ac:spMkLst>
            <pc:docMk/>
            <pc:sldMk cId="1779079188" sldId="267"/>
            <ac:spMk id="28" creationId="{2BFCB9A4-D361-62E3-D2C8-6538518FF730}"/>
          </ac:spMkLst>
        </pc:spChg>
        <pc:spChg chg="add mod">
          <ac:chgData name="Daichi AMAGATA" userId="a29539510ef25d15" providerId="LiveId" clId="{091DF09F-128D-4D8A-A332-4BB45FF6A16E}" dt="2024-02-10T02:01:14.415" v="3710"/>
          <ac:spMkLst>
            <pc:docMk/>
            <pc:sldMk cId="1779079188" sldId="267"/>
            <ac:spMk id="29" creationId="{D843EE1F-6AA2-A4FE-2805-DF30BF26E10C}"/>
          </ac:spMkLst>
        </pc:spChg>
        <pc:spChg chg="add mod">
          <ac:chgData name="Daichi AMAGATA" userId="a29539510ef25d15" providerId="LiveId" clId="{091DF09F-128D-4D8A-A332-4BB45FF6A16E}" dt="2024-02-10T02:01:14.415" v="3710"/>
          <ac:spMkLst>
            <pc:docMk/>
            <pc:sldMk cId="1779079188" sldId="267"/>
            <ac:spMk id="30" creationId="{6110C51C-5278-BB64-B97A-FA587A4D88BA}"/>
          </ac:spMkLst>
        </pc:spChg>
        <pc:spChg chg="add mod">
          <ac:chgData name="Daichi AMAGATA" userId="a29539510ef25d15" providerId="LiveId" clId="{091DF09F-128D-4D8A-A332-4BB45FF6A16E}" dt="2024-02-10T02:01:14.415" v="3710"/>
          <ac:spMkLst>
            <pc:docMk/>
            <pc:sldMk cId="1779079188" sldId="267"/>
            <ac:spMk id="31" creationId="{69983A89-E212-2EE1-1046-B15351CCB82E}"/>
          </ac:spMkLst>
        </pc:spChg>
        <pc:spChg chg="mod">
          <ac:chgData name="Daichi AMAGATA" userId="a29539510ef25d15" providerId="LiveId" clId="{091DF09F-128D-4D8A-A332-4BB45FF6A16E}" dt="2024-02-10T02:00:30.418" v="3709" actId="20577"/>
          <ac:spMkLst>
            <pc:docMk/>
            <pc:sldMk cId="1779079188" sldId="267"/>
            <ac:spMk id="43" creationId="{F457DB94-F321-D8EE-7C27-83A597E0FF7D}"/>
          </ac:spMkLst>
        </pc:spChg>
        <pc:graphicFrameChg chg="del">
          <ac:chgData name="Daichi AMAGATA" userId="a29539510ef25d15" providerId="LiveId" clId="{091DF09F-128D-4D8A-A332-4BB45FF6A16E}" dt="2024-02-10T01:59:57.256" v="3619" actId="478"/>
          <ac:graphicFrameMkLst>
            <pc:docMk/>
            <pc:sldMk cId="1779079188" sldId="267"/>
            <ac:graphicFrameMk id="10" creationId="{2A7E9002-577F-1DAB-9280-8F9F8EB35779}"/>
          </ac:graphicFrameMkLst>
        </pc:graphicFrameChg>
        <pc:picChg chg="add mod">
          <ac:chgData name="Daichi AMAGATA" userId="a29539510ef25d15" providerId="LiveId" clId="{091DF09F-128D-4D8A-A332-4BB45FF6A16E}" dt="2024-02-10T02:01:14.415" v="3710"/>
          <ac:picMkLst>
            <pc:docMk/>
            <pc:sldMk cId="1779079188" sldId="267"/>
            <ac:picMk id="7" creationId="{680044B2-69DD-0D0E-6942-DB7594F914C7}"/>
          </ac:picMkLst>
        </pc:picChg>
        <pc:picChg chg="add mod">
          <ac:chgData name="Daichi AMAGATA" userId="a29539510ef25d15" providerId="LiveId" clId="{091DF09F-128D-4D8A-A332-4BB45FF6A16E}" dt="2024-02-10T02:01:49.372" v="3714" actId="1076"/>
          <ac:picMkLst>
            <pc:docMk/>
            <pc:sldMk cId="1779079188" sldId="267"/>
            <ac:picMk id="18" creationId="{ACB90E3A-FB7A-6075-57BD-57A06AE9774A}"/>
          </ac:picMkLst>
        </pc:picChg>
        <pc:picChg chg="add mod">
          <ac:chgData name="Daichi AMAGATA" userId="a29539510ef25d15" providerId="LiveId" clId="{091DF09F-128D-4D8A-A332-4BB45FF6A16E}" dt="2024-02-10T02:01:29.011" v="3711" actId="1076"/>
          <ac:picMkLst>
            <pc:docMk/>
            <pc:sldMk cId="1779079188" sldId="267"/>
            <ac:picMk id="20" creationId="{F312BDBA-4CE8-31C3-9403-B8DEB0899702}"/>
          </ac:picMkLst>
        </pc:picChg>
        <pc:cxnChg chg="del">
          <ac:chgData name="Daichi AMAGATA" userId="a29539510ef25d15" providerId="LiveId" clId="{091DF09F-128D-4D8A-A332-4BB45FF6A16E}" dt="2024-02-10T01:59:57.256" v="3619" actId="478"/>
          <ac:cxnSpMkLst>
            <pc:docMk/>
            <pc:sldMk cId="1779079188" sldId="267"/>
            <ac:cxnSpMk id="11" creationId="{440EB3EE-8571-EA78-9AE2-B17D54E6AD99}"/>
          </ac:cxnSpMkLst>
        </pc:cxnChg>
      </pc:sldChg>
      <pc:sldChg chg="addSp delSp modSp add mod modAnim">
        <pc:chgData name="Daichi AMAGATA" userId="a29539510ef25d15" providerId="LiveId" clId="{091DF09F-128D-4D8A-A332-4BB45FF6A16E}" dt="2024-02-10T02:15:49.786" v="4137" actId="20577"/>
        <pc:sldMkLst>
          <pc:docMk/>
          <pc:sldMk cId="2712121649" sldId="268"/>
        </pc:sldMkLst>
        <pc:spChg chg="mod">
          <ac:chgData name="Daichi AMAGATA" userId="a29539510ef25d15" providerId="LiveId" clId="{091DF09F-128D-4D8A-A332-4BB45FF6A16E}" dt="2024-02-10T02:06:44.583" v="3856" actId="20577"/>
          <ac:spMkLst>
            <pc:docMk/>
            <pc:sldMk cId="2712121649" sldId="268"/>
            <ac:spMk id="2" creationId="{57FD41BE-8F63-BEBA-54CE-CA2435B608BC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3" creationId="{450DA147-1B8C-4B6F-A811-65F151E705D2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5" creationId="{F26E5221-7C7C-B3F7-E4C9-9BB2A9E9ABA9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6" creationId="{DC4E9A7F-61B2-F68D-4EC5-40396168041C}"/>
          </ac:spMkLst>
        </pc:spChg>
        <pc:spChg chg="del">
          <ac:chgData name="Daichi AMAGATA" userId="a29539510ef25d15" providerId="LiveId" clId="{091DF09F-128D-4D8A-A332-4BB45FF6A16E}" dt="2024-02-10T02:04:17.916" v="3805" actId="478"/>
          <ac:spMkLst>
            <pc:docMk/>
            <pc:sldMk cId="2712121649" sldId="268"/>
            <ac:spMk id="8" creationId="{FB51B04D-5265-720A-EB8C-E2F0F1EEDE8B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9" creationId="{3D6173B1-A480-F685-FFD8-4D5C425A6390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10" creationId="{CC6E5442-06B0-D4F1-FE6D-EF99878B4D1E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11" creationId="{15A2A9A2-B494-A92A-A9FA-6365BFE4D956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12" creationId="{2755F21D-D285-6EB3-EA55-E2621B918189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13" creationId="{405AF1E5-C196-59D8-898E-DCCF4A5000EB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14" creationId="{52B49596-03FB-AAF8-0757-32FBB74C2F99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15" creationId="{72887093-6DB8-64E1-5087-AAB788B6304F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16" creationId="{2B34562E-1533-0377-7E30-7B0D0AD367F6}"/>
          </ac:spMkLst>
        </pc:spChg>
        <pc:spChg chg="del">
          <ac:chgData name="Daichi AMAGATA" userId="a29539510ef25d15" providerId="LiveId" clId="{091DF09F-128D-4D8A-A332-4BB45FF6A16E}" dt="2024-02-10T02:04:17.916" v="3805" actId="478"/>
          <ac:spMkLst>
            <pc:docMk/>
            <pc:sldMk cId="2712121649" sldId="268"/>
            <ac:spMk id="17" creationId="{3C40B73E-C241-EC63-03AD-F6CDB0A92F6F}"/>
          </ac:spMkLst>
        </pc:spChg>
        <pc:spChg chg="del">
          <ac:chgData name="Daichi AMAGATA" userId="a29539510ef25d15" providerId="LiveId" clId="{091DF09F-128D-4D8A-A332-4BB45FF6A16E}" dt="2024-02-10T02:04:17.916" v="3805" actId="478"/>
          <ac:spMkLst>
            <pc:docMk/>
            <pc:sldMk cId="2712121649" sldId="268"/>
            <ac:spMk id="19" creationId="{C15D72C2-3124-870B-A9F9-A547D8C44BAA}"/>
          </ac:spMkLst>
        </pc:spChg>
        <pc:spChg chg="del">
          <ac:chgData name="Daichi AMAGATA" userId="a29539510ef25d15" providerId="LiveId" clId="{091DF09F-128D-4D8A-A332-4BB45FF6A16E}" dt="2024-02-10T02:04:17.916" v="3805" actId="478"/>
          <ac:spMkLst>
            <pc:docMk/>
            <pc:sldMk cId="2712121649" sldId="268"/>
            <ac:spMk id="21" creationId="{AFE2B775-7422-BA62-C043-DFFE758FF8EC}"/>
          </ac:spMkLst>
        </pc:spChg>
        <pc:spChg chg="del">
          <ac:chgData name="Daichi AMAGATA" userId="a29539510ef25d15" providerId="LiveId" clId="{091DF09F-128D-4D8A-A332-4BB45FF6A16E}" dt="2024-02-10T02:04:17.916" v="3805" actId="478"/>
          <ac:spMkLst>
            <pc:docMk/>
            <pc:sldMk cId="2712121649" sldId="268"/>
            <ac:spMk id="22" creationId="{40C9D329-71C0-3357-B532-A33E7F8D2E99}"/>
          </ac:spMkLst>
        </pc:spChg>
        <pc:spChg chg="del">
          <ac:chgData name="Daichi AMAGATA" userId="a29539510ef25d15" providerId="LiveId" clId="{091DF09F-128D-4D8A-A332-4BB45FF6A16E}" dt="2024-02-10T02:04:17.916" v="3805" actId="478"/>
          <ac:spMkLst>
            <pc:docMk/>
            <pc:sldMk cId="2712121649" sldId="268"/>
            <ac:spMk id="23" creationId="{F778C034-C68B-710B-CE29-F82E7F48EB30}"/>
          </ac:spMkLst>
        </pc:spChg>
        <pc:spChg chg="del">
          <ac:chgData name="Daichi AMAGATA" userId="a29539510ef25d15" providerId="LiveId" clId="{091DF09F-128D-4D8A-A332-4BB45FF6A16E}" dt="2024-02-10T02:04:17.916" v="3805" actId="478"/>
          <ac:spMkLst>
            <pc:docMk/>
            <pc:sldMk cId="2712121649" sldId="268"/>
            <ac:spMk id="24" creationId="{AB179F4C-0D2A-BDE8-48D0-167B72EAAF1F}"/>
          </ac:spMkLst>
        </pc:spChg>
        <pc:spChg chg="del">
          <ac:chgData name="Daichi AMAGATA" userId="a29539510ef25d15" providerId="LiveId" clId="{091DF09F-128D-4D8A-A332-4BB45FF6A16E}" dt="2024-02-10T02:04:17.916" v="3805" actId="478"/>
          <ac:spMkLst>
            <pc:docMk/>
            <pc:sldMk cId="2712121649" sldId="268"/>
            <ac:spMk id="25" creationId="{5154D0CC-8063-B6AA-6AC1-D4B88E038547}"/>
          </ac:spMkLst>
        </pc:spChg>
        <pc:spChg chg="del">
          <ac:chgData name="Daichi AMAGATA" userId="a29539510ef25d15" providerId="LiveId" clId="{091DF09F-128D-4D8A-A332-4BB45FF6A16E}" dt="2024-02-10T02:04:17.916" v="3805" actId="478"/>
          <ac:spMkLst>
            <pc:docMk/>
            <pc:sldMk cId="2712121649" sldId="268"/>
            <ac:spMk id="26" creationId="{8B83E51F-A509-2165-AEAF-D5FE93010741}"/>
          </ac:spMkLst>
        </pc:spChg>
        <pc:spChg chg="del">
          <ac:chgData name="Daichi AMAGATA" userId="a29539510ef25d15" providerId="LiveId" clId="{091DF09F-128D-4D8A-A332-4BB45FF6A16E}" dt="2024-02-10T02:04:17.916" v="3805" actId="478"/>
          <ac:spMkLst>
            <pc:docMk/>
            <pc:sldMk cId="2712121649" sldId="268"/>
            <ac:spMk id="27" creationId="{C087EC32-E940-6888-747E-92F75BF07A91}"/>
          </ac:spMkLst>
        </pc:spChg>
        <pc:spChg chg="del">
          <ac:chgData name="Daichi AMAGATA" userId="a29539510ef25d15" providerId="LiveId" clId="{091DF09F-128D-4D8A-A332-4BB45FF6A16E}" dt="2024-02-10T02:04:17.916" v="3805" actId="478"/>
          <ac:spMkLst>
            <pc:docMk/>
            <pc:sldMk cId="2712121649" sldId="268"/>
            <ac:spMk id="28" creationId="{F005FB9F-C1B8-1854-46F0-C40B62CDD5DC}"/>
          </ac:spMkLst>
        </pc:spChg>
        <pc:spChg chg="del">
          <ac:chgData name="Daichi AMAGATA" userId="a29539510ef25d15" providerId="LiveId" clId="{091DF09F-128D-4D8A-A332-4BB45FF6A16E}" dt="2024-02-10T02:04:17.916" v="3805" actId="478"/>
          <ac:spMkLst>
            <pc:docMk/>
            <pc:sldMk cId="2712121649" sldId="268"/>
            <ac:spMk id="29" creationId="{D9D16DC1-9D77-CFA9-C5F9-BE623812949D}"/>
          </ac:spMkLst>
        </pc:spChg>
        <pc:spChg chg="del">
          <ac:chgData name="Daichi AMAGATA" userId="a29539510ef25d15" providerId="LiveId" clId="{091DF09F-128D-4D8A-A332-4BB45FF6A16E}" dt="2024-02-10T02:04:17.916" v="3805" actId="478"/>
          <ac:spMkLst>
            <pc:docMk/>
            <pc:sldMk cId="2712121649" sldId="268"/>
            <ac:spMk id="30" creationId="{EC97EED3-1FDD-2E04-A3B3-B2AE59E7C0C8}"/>
          </ac:spMkLst>
        </pc:spChg>
        <pc:spChg chg="del">
          <ac:chgData name="Daichi AMAGATA" userId="a29539510ef25d15" providerId="LiveId" clId="{091DF09F-128D-4D8A-A332-4BB45FF6A16E}" dt="2024-02-10T02:04:17.916" v="3805" actId="478"/>
          <ac:spMkLst>
            <pc:docMk/>
            <pc:sldMk cId="2712121649" sldId="268"/>
            <ac:spMk id="31" creationId="{CA6ECEDB-C09D-157B-FCAA-F0E38065B438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32" creationId="{DB31FED3-D120-4D41-E121-77F87F5D07FD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33" creationId="{CB1DB564-0BB4-34D7-74BC-EDA75D4358EF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34" creationId="{B8738064-D756-472F-E356-60C4A541B39E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35" creationId="{36E59E18-79BB-F16E-7DD9-B45905C2A776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36" creationId="{8FE25BF9-FFBC-F02E-117D-1B664137F0A0}"/>
          </ac:spMkLst>
        </pc:spChg>
        <pc:spChg chg="add mod">
          <ac:chgData name="Daichi AMAGATA" userId="a29539510ef25d15" providerId="LiveId" clId="{091DF09F-128D-4D8A-A332-4BB45FF6A16E}" dt="2024-02-10T02:15:24.402" v="4135" actId="1035"/>
          <ac:spMkLst>
            <pc:docMk/>
            <pc:sldMk cId="2712121649" sldId="268"/>
            <ac:spMk id="37" creationId="{8EF6247E-2BBF-06C6-2A86-5F3E6A7134FA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38" creationId="{C1FB16C0-C7F3-ADF2-348A-96C77F2E43ED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39" creationId="{D2494AB4-4411-2594-8E6C-DD2BCB19195D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40" creationId="{BFA29861-3630-F8C6-9789-0C4E768DCC85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41" creationId="{1C8F0C0D-F46F-3D3E-A9FE-1005C3774DF3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42" creationId="{701F50C0-C55A-78E9-C8F2-2D65B094E9E6}"/>
          </ac:spMkLst>
        </pc:spChg>
        <pc:spChg chg="mod">
          <ac:chgData name="Daichi AMAGATA" userId="a29539510ef25d15" providerId="LiveId" clId="{091DF09F-128D-4D8A-A332-4BB45FF6A16E}" dt="2024-02-10T02:15:49.786" v="4137" actId="20577"/>
          <ac:spMkLst>
            <pc:docMk/>
            <pc:sldMk cId="2712121649" sldId="268"/>
            <ac:spMk id="43" creationId="{3B9800E0-73BA-F999-4405-02280BDA8E4E}"/>
          </ac:spMkLst>
        </pc:spChg>
        <pc:spChg chg="add mod">
          <ac:chgData name="Daichi AMAGATA" userId="a29539510ef25d15" providerId="LiveId" clId="{091DF09F-128D-4D8A-A332-4BB45FF6A16E}" dt="2024-02-10T02:06:48.821" v="3859" actId="20577"/>
          <ac:spMkLst>
            <pc:docMk/>
            <pc:sldMk cId="2712121649" sldId="268"/>
            <ac:spMk id="44" creationId="{57BD7F0F-29F0-3127-1849-C1E672714529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45" creationId="{C7EFE468-6765-1CE6-C106-21CB9C7C42A6}"/>
          </ac:spMkLst>
        </pc:spChg>
        <pc:spChg chg="add mod">
          <ac:chgData name="Daichi AMAGATA" userId="a29539510ef25d15" providerId="LiveId" clId="{091DF09F-128D-4D8A-A332-4BB45FF6A16E}" dt="2024-02-10T02:07:22.263" v="3869" actId="20577"/>
          <ac:spMkLst>
            <pc:docMk/>
            <pc:sldMk cId="2712121649" sldId="268"/>
            <ac:spMk id="46" creationId="{806F507E-5929-735C-6BA0-D2D9E25AA2B3}"/>
          </ac:spMkLst>
        </pc:spChg>
        <pc:spChg chg="add mod">
          <ac:chgData name="Daichi AMAGATA" userId="a29539510ef25d15" providerId="LiveId" clId="{091DF09F-128D-4D8A-A332-4BB45FF6A16E}" dt="2024-02-10T02:09:00.343" v="3913" actId="1076"/>
          <ac:spMkLst>
            <pc:docMk/>
            <pc:sldMk cId="2712121649" sldId="268"/>
            <ac:spMk id="52" creationId="{2B1249AF-4EC6-4EBF-0866-EAEB04F2407D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53" creationId="{3000346C-8E1F-12DA-DCE8-E328904DFE40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54" creationId="{8F74CA7B-1154-572C-5409-C75F9CCF2901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55" creationId="{CB6C26C6-4FB4-F048-C2D0-87869958C3FC}"/>
          </ac:spMkLst>
        </pc:spChg>
        <pc:spChg chg="add mod">
          <ac:chgData name="Daichi AMAGATA" userId="a29539510ef25d15" providerId="LiveId" clId="{091DF09F-128D-4D8A-A332-4BB45FF6A16E}" dt="2024-02-10T02:06:08.184" v="3820" actId="1035"/>
          <ac:spMkLst>
            <pc:docMk/>
            <pc:sldMk cId="2712121649" sldId="268"/>
            <ac:spMk id="56" creationId="{B385A048-489C-978C-9BE6-49EE5A30AA5D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57" creationId="{7E2A1304-54F8-17F5-6AB2-E4AE09324EBE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58" creationId="{94A2C471-5A17-8596-72FB-CB01E4F3DF01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59" creationId="{F735A641-AA84-287C-4816-0B7AF6148FA1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60" creationId="{ABDB63DA-D14E-8043-4ED0-D4668AF10D76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61" creationId="{1AE0C9FC-4E1A-CB65-0F83-2737DC0FAAE9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62" creationId="{E181FFBD-D9FE-A284-72CE-176AE1611A74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63" creationId="{A7E009E7-61AB-29FD-9F73-828B6FF3B5F3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64" creationId="{11E66427-3A14-87FC-5002-2F26A637634F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65" creationId="{2D5F1CB9-E92B-4B53-40C0-814E4FC77AD5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66" creationId="{62A41BD0-1ADD-595B-4A2B-C308C4A60224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67" creationId="{1A491699-7ACB-35CD-B9BC-F7DB45271423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68" creationId="{18851A82-8CE6-314B-85DF-D7684685E5FA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69" creationId="{131C9BED-FD28-1FDD-6E5B-8591D7BB893E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70" creationId="{A461DA5B-101F-9B30-34C0-B7BA3D634A41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71" creationId="{4EF61666-FAA0-12B5-1790-CA1F6F017071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72" creationId="{28EF8FE5-9F33-4184-9530-14A0390E45E5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73" creationId="{B4589416-FC90-6F69-C6BA-864B80EF6ACB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74" creationId="{0BA55589-6C53-35DE-4EF1-32877A5C41BF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75" creationId="{BF1A084F-A59F-03D4-7663-884D2132C6AD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76" creationId="{5C6B88A6-E163-37AE-5635-E146FC55EC9D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77" creationId="{ECFD2E08-B022-BDC6-40E6-5BB049DD8FE7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78" creationId="{A09732E6-4751-769F-E06D-CACCBCE41E44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79" creationId="{D0120281-4BAB-E2C1-9E68-3E8D97C78872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80" creationId="{E0D60829-70E7-1054-58FE-77C4439E2421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81" creationId="{9013AF9C-45B1-6114-621C-B518620D6D00}"/>
          </ac:spMkLst>
        </pc:spChg>
        <pc:spChg chg="add mod">
          <ac:chgData name="Daichi AMAGATA" userId="a29539510ef25d15" providerId="LiveId" clId="{091DF09F-128D-4D8A-A332-4BB45FF6A16E}" dt="2024-02-10T02:05:57.335" v="3806"/>
          <ac:spMkLst>
            <pc:docMk/>
            <pc:sldMk cId="2712121649" sldId="268"/>
            <ac:spMk id="82" creationId="{1B8874B8-56D8-A70D-02C9-6F47BC0B5D1E}"/>
          </ac:spMkLst>
        </pc:spChg>
        <pc:spChg chg="add mod">
          <ac:chgData name="Daichi AMAGATA" userId="a29539510ef25d15" providerId="LiveId" clId="{091DF09F-128D-4D8A-A332-4BB45FF6A16E}" dt="2024-02-10T02:06:28.094" v="3841" actId="313"/>
          <ac:spMkLst>
            <pc:docMk/>
            <pc:sldMk cId="2712121649" sldId="268"/>
            <ac:spMk id="83" creationId="{A0611F2C-334D-8AF6-9A9F-B253688A71FD}"/>
          </ac:spMkLst>
        </pc:spChg>
        <pc:spChg chg="add mod">
          <ac:chgData name="Daichi AMAGATA" userId="a29539510ef25d15" providerId="LiveId" clId="{091DF09F-128D-4D8A-A332-4BB45FF6A16E}" dt="2024-02-10T02:12:19.188" v="4039" actId="113"/>
          <ac:spMkLst>
            <pc:docMk/>
            <pc:sldMk cId="2712121649" sldId="268"/>
            <ac:spMk id="84" creationId="{E0E42174-1BF0-D9AC-1740-B4D11994C803}"/>
          </ac:spMkLst>
        </pc:spChg>
        <pc:spChg chg="add mod">
          <ac:chgData name="Daichi AMAGATA" userId="a29539510ef25d15" providerId="LiveId" clId="{091DF09F-128D-4D8A-A332-4BB45FF6A16E}" dt="2024-02-10T02:14:08.081" v="4120" actId="1036"/>
          <ac:spMkLst>
            <pc:docMk/>
            <pc:sldMk cId="2712121649" sldId="268"/>
            <ac:spMk id="85" creationId="{FFFF641F-386D-E78F-2770-8D2C165FCC51}"/>
          </ac:spMkLst>
        </pc:spChg>
        <pc:picChg chg="del">
          <ac:chgData name="Daichi AMAGATA" userId="a29539510ef25d15" providerId="LiveId" clId="{091DF09F-128D-4D8A-A332-4BB45FF6A16E}" dt="2024-02-10T02:04:17.916" v="3805" actId="478"/>
          <ac:picMkLst>
            <pc:docMk/>
            <pc:sldMk cId="2712121649" sldId="268"/>
            <ac:picMk id="7" creationId="{39B14925-18E2-2035-C92F-66FA53603D66}"/>
          </ac:picMkLst>
        </pc:picChg>
        <pc:picChg chg="del">
          <ac:chgData name="Daichi AMAGATA" userId="a29539510ef25d15" providerId="LiveId" clId="{091DF09F-128D-4D8A-A332-4BB45FF6A16E}" dt="2024-02-10T02:04:17.916" v="3805" actId="478"/>
          <ac:picMkLst>
            <pc:docMk/>
            <pc:sldMk cId="2712121649" sldId="268"/>
            <ac:picMk id="18" creationId="{8381302C-46D2-EF5C-A3BC-2C79ADD6B726}"/>
          </ac:picMkLst>
        </pc:picChg>
        <pc:picChg chg="del">
          <ac:chgData name="Daichi AMAGATA" userId="a29539510ef25d15" providerId="LiveId" clId="{091DF09F-128D-4D8A-A332-4BB45FF6A16E}" dt="2024-02-10T02:04:17.916" v="3805" actId="478"/>
          <ac:picMkLst>
            <pc:docMk/>
            <pc:sldMk cId="2712121649" sldId="268"/>
            <ac:picMk id="20" creationId="{887AF701-1392-B898-3684-816F4C1C2801}"/>
          </ac:picMkLst>
        </pc:picChg>
        <pc:picChg chg="add mod">
          <ac:chgData name="Daichi AMAGATA" userId="a29539510ef25d15" providerId="LiveId" clId="{091DF09F-128D-4D8A-A332-4BB45FF6A16E}" dt="2024-02-10T02:05:57.335" v="3806"/>
          <ac:picMkLst>
            <pc:docMk/>
            <pc:sldMk cId="2712121649" sldId="268"/>
            <ac:picMk id="47" creationId="{635C3B5E-DFF2-2584-B13B-3F0C4C1C714A}"/>
          </ac:picMkLst>
        </pc:picChg>
        <pc:picChg chg="add mod">
          <ac:chgData name="Daichi AMAGATA" userId="a29539510ef25d15" providerId="LiveId" clId="{091DF09F-128D-4D8A-A332-4BB45FF6A16E}" dt="2024-02-10T02:05:57.335" v="3806"/>
          <ac:picMkLst>
            <pc:docMk/>
            <pc:sldMk cId="2712121649" sldId="268"/>
            <ac:picMk id="48" creationId="{08C3A2BD-B132-BC07-98C0-6050ABCAEB3C}"/>
          </ac:picMkLst>
        </pc:picChg>
        <pc:picChg chg="add mod">
          <ac:chgData name="Daichi AMAGATA" userId="a29539510ef25d15" providerId="LiveId" clId="{091DF09F-128D-4D8A-A332-4BB45FF6A16E}" dt="2024-02-10T02:05:57.335" v="3806"/>
          <ac:picMkLst>
            <pc:docMk/>
            <pc:sldMk cId="2712121649" sldId="268"/>
            <ac:picMk id="49" creationId="{3F737C3F-ECFA-2FC5-AC0D-3BCBDC98BAA5}"/>
          </ac:picMkLst>
        </pc:picChg>
        <pc:picChg chg="add mod">
          <ac:chgData name="Daichi AMAGATA" userId="a29539510ef25d15" providerId="LiveId" clId="{091DF09F-128D-4D8A-A332-4BB45FF6A16E}" dt="2024-02-10T02:05:57.335" v="3806"/>
          <ac:picMkLst>
            <pc:docMk/>
            <pc:sldMk cId="2712121649" sldId="268"/>
            <ac:picMk id="50" creationId="{56F3C91A-95E3-CB0B-4854-ACCBC258D619}"/>
          </ac:picMkLst>
        </pc:picChg>
        <pc:picChg chg="add mod">
          <ac:chgData name="Daichi AMAGATA" userId="a29539510ef25d15" providerId="LiveId" clId="{091DF09F-128D-4D8A-A332-4BB45FF6A16E}" dt="2024-02-10T02:05:57.335" v="3806"/>
          <ac:picMkLst>
            <pc:docMk/>
            <pc:sldMk cId="2712121649" sldId="268"/>
            <ac:picMk id="51" creationId="{BABB9053-FB94-8EDC-5A49-7F8D8FD78F61}"/>
          </ac:picMkLst>
        </pc:picChg>
      </pc:sldChg>
      <pc:sldChg chg="addSp delSp modSp add mod modAnim">
        <pc:chgData name="Daichi AMAGATA" userId="a29539510ef25d15" providerId="LiveId" clId="{091DF09F-128D-4D8A-A332-4BB45FF6A16E}" dt="2024-02-10T07:08:26.632" v="4671" actId="1036"/>
        <pc:sldMkLst>
          <pc:docMk/>
          <pc:sldMk cId="2412928077" sldId="269"/>
        </pc:sldMkLst>
        <pc:spChg chg="mod">
          <ac:chgData name="Daichi AMAGATA" userId="a29539510ef25d15" providerId="LiveId" clId="{091DF09F-128D-4D8A-A332-4BB45FF6A16E}" dt="2024-02-10T06:54:16.561" v="4566" actId="207"/>
          <ac:spMkLst>
            <pc:docMk/>
            <pc:sldMk cId="2412928077" sldId="269"/>
            <ac:spMk id="2" creationId="{31B95FBF-3D0C-95E3-942F-FEB6B6AEAE9D}"/>
          </ac:spMkLst>
        </pc:spChg>
        <pc:spChg chg="add mod">
          <ac:chgData name="Daichi AMAGATA" userId="a29539510ef25d15" providerId="LiveId" clId="{091DF09F-128D-4D8A-A332-4BB45FF6A16E}" dt="2024-02-10T07:05:24.251" v="4569" actId="1076"/>
          <ac:spMkLst>
            <pc:docMk/>
            <pc:sldMk cId="2412928077" sldId="269"/>
            <ac:spMk id="3" creationId="{528E0D57-4671-2AC4-1F48-EB44E6152647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3" creationId="{79F30E26-C966-B6B7-B7D0-7A4AFA49BF7E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5" creationId="{3530BBE9-BADC-05EB-6202-C627E1F7C057}"/>
          </ac:spMkLst>
        </pc:spChg>
        <pc:spChg chg="add mod">
          <ac:chgData name="Daichi AMAGATA" userId="a29539510ef25d15" providerId="LiveId" clId="{091DF09F-128D-4D8A-A332-4BB45FF6A16E}" dt="2024-02-10T06:54:02.741" v="4546" actId="1035"/>
          <ac:spMkLst>
            <pc:docMk/>
            <pc:sldMk cId="2412928077" sldId="269"/>
            <ac:spMk id="5" creationId="{F75E28C6-D302-8D35-BA63-CEB4D425FD67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6" creationId="{02F0DFC0-47A2-89D8-5C19-E6EDCEE6D59D}"/>
          </ac:spMkLst>
        </pc:spChg>
        <pc:spChg chg="add mod">
          <ac:chgData name="Daichi AMAGATA" userId="a29539510ef25d15" providerId="LiveId" clId="{091DF09F-128D-4D8A-A332-4BB45FF6A16E}" dt="2024-02-10T07:05:24.251" v="4569" actId="1076"/>
          <ac:spMkLst>
            <pc:docMk/>
            <pc:sldMk cId="2412928077" sldId="269"/>
            <ac:spMk id="6" creationId="{A86F13B8-F190-5D54-367C-6C473C05C1B5}"/>
          </ac:spMkLst>
        </pc:spChg>
        <pc:spChg chg="add mod">
          <ac:chgData name="Daichi AMAGATA" userId="a29539510ef25d15" providerId="LiveId" clId="{091DF09F-128D-4D8A-A332-4BB45FF6A16E}" dt="2024-02-10T07:05:24.251" v="4569" actId="1076"/>
          <ac:spMkLst>
            <pc:docMk/>
            <pc:sldMk cId="2412928077" sldId="269"/>
            <ac:spMk id="7" creationId="{3970713A-9158-F01A-1790-9F216EF5DA18}"/>
          </ac:spMkLst>
        </pc:spChg>
        <pc:spChg chg="add mod">
          <ac:chgData name="Daichi AMAGATA" userId="a29539510ef25d15" providerId="LiveId" clId="{091DF09F-128D-4D8A-A332-4BB45FF6A16E}" dt="2024-02-10T07:05:24.251" v="4569" actId="1076"/>
          <ac:spMkLst>
            <pc:docMk/>
            <pc:sldMk cId="2412928077" sldId="269"/>
            <ac:spMk id="8" creationId="{49572883-7D58-D8CB-3A9E-FD80D6092F8D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9" creationId="{26A86FFE-6B78-70B2-98D6-BBEDFFE1F5E3}"/>
          </ac:spMkLst>
        </pc:spChg>
        <pc:spChg chg="add mod">
          <ac:chgData name="Daichi AMAGATA" userId="a29539510ef25d15" providerId="LiveId" clId="{091DF09F-128D-4D8A-A332-4BB45FF6A16E}" dt="2024-02-10T07:05:24.251" v="4569" actId="1076"/>
          <ac:spMkLst>
            <pc:docMk/>
            <pc:sldMk cId="2412928077" sldId="269"/>
            <ac:spMk id="9" creationId="{4E18480A-1201-82B9-7F94-0CB9C78BF118}"/>
          </ac:spMkLst>
        </pc:spChg>
        <pc:spChg chg="add mod">
          <ac:chgData name="Daichi AMAGATA" userId="a29539510ef25d15" providerId="LiveId" clId="{091DF09F-128D-4D8A-A332-4BB45FF6A16E}" dt="2024-02-10T07:05:24.251" v="4569" actId="1076"/>
          <ac:spMkLst>
            <pc:docMk/>
            <pc:sldMk cId="2412928077" sldId="269"/>
            <ac:spMk id="10" creationId="{361237C4-D290-EBF3-7B34-3CA4DAF05F39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10" creationId="{957E0195-8BA3-592C-8A4A-71C26ECE215C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11" creationId="{94FE528C-21D5-BA4F-7DAA-A90A4D715037}"/>
          </ac:spMkLst>
        </pc:spChg>
        <pc:spChg chg="add mod">
          <ac:chgData name="Daichi AMAGATA" userId="a29539510ef25d15" providerId="LiveId" clId="{091DF09F-128D-4D8A-A332-4BB45FF6A16E}" dt="2024-02-10T07:08:16.223" v="4649" actId="1076"/>
          <ac:spMkLst>
            <pc:docMk/>
            <pc:sldMk cId="2412928077" sldId="269"/>
            <ac:spMk id="11" creationId="{D5B61B91-CBA6-1A5A-DCDD-914D1CB198B0}"/>
          </ac:spMkLst>
        </pc:spChg>
        <pc:spChg chg="add mod">
          <ac:chgData name="Daichi AMAGATA" userId="a29539510ef25d15" providerId="LiveId" clId="{091DF09F-128D-4D8A-A332-4BB45FF6A16E}" dt="2024-02-10T07:05:33.525" v="4570" actId="1076"/>
          <ac:spMkLst>
            <pc:docMk/>
            <pc:sldMk cId="2412928077" sldId="269"/>
            <ac:spMk id="12" creationId="{631B6D28-BA1D-D8ED-9DF1-7B7818893495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12" creationId="{FFDAA940-BA83-AC71-2B17-BACE1DF218B8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13" creationId="{4135253F-345A-2085-D8EB-756731B434C2}"/>
          </ac:spMkLst>
        </pc:spChg>
        <pc:spChg chg="add mod">
          <ac:chgData name="Daichi AMAGATA" userId="a29539510ef25d15" providerId="LiveId" clId="{091DF09F-128D-4D8A-A332-4BB45FF6A16E}" dt="2024-02-10T07:05:36.197" v="4572" actId="20577"/>
          <ac:spMkLst>
            <pc:docMk/>
            <pc:sldMk cId="2412928077" sldId="269"/>
            <ac:spMk id="13" creationId="{47D3E01F-35F3-3ACB-D800-3E22C1ACA244}"/>
          </ac:spMkLst>
        </pc:spChg>
        <pc:spChg chg="add mod">
          <ac:chgData name="Daichi AMAGATA" userId="a29539510ef25d15" providerId="LiveId" clId="{091DF09F-128D-4D8A-A332-4BB45FF6A16E}" dt="2024-02-10T07:05:33.525" v="4570" actId="1076"/>
          <ac:spMkLst>
            <pc:docMk/>
            <pc:sldMk cId="2412928077" sldId="269"/>
            <ac:spMk id="14" creationId="{9AA011E7-6E52-C7E5-9867-2712647A1911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14" creationId="{B31B0F06-14B5-9C45-F763-B8E9B1DBF13E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15" creationId="{00DB8C20-A582-9913-2D02-295F84E73665}"/>
          </ac:spMkLst>
        </pc:spChg>
        <pc:spChg chg="add mod">
          <ac:chgData name="Daichi AMAGATA" userId="a29539510ef25d15" providerId="LiveId" clId="{091DF09F-128D-4D8A-A332-4BB45FF6A16E}" dt="2024-02-10T07:05:33.525" v="4570" actId="1076"/>
          <ac:spMkLst>
            <pc:docMk/>
            <pc:sldMk cId="2412928077" sldId="269"/>
            <ac:spMk id="15" creationId="{83133BC8-5B55-5629-4A0A-D504A11E6002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16" creationId="{6ACD1DE4-35BB-F7BF-27C4-1B70F00019AD}"/>
          </ac:spMkLst>
        </pc:spChg>
        <pc:spChg chg="add mod">
          <ac:chgData name="Daichi AMAGATA" userId="a29539510ef25d15" providerId="LiveId" clId="{091DF09F-128D-4D8A-A332-4BB45FF6A16E}" dt="2024-02-10T07:05:33.525" v="4570" actId="1076"/>
          <ac:spMkLst>
            <pc:docMk/>
            <pc:sldMk cId="2412928077" sldId="269"/>
            <ac:spMk id="16" creationId="{C055C773-D366-370C-3031-D21B9F3229CF}"/>
          </ac:spMkLst>
        </pc:spChg>
        <pc:spChg chg="add mod">
          <ac:chgData name="Daichi AMAGATA" userId="a29539510ef25d15" providerId="LiveId" clId="{091DF09F-128D-4D8A-A332-4BB45FF6A16E}" dt="2024-02-10T07:05:33.525" v="4570" actId="1076"/>
          <ac:spMkLst>
            <pc:docMk/>
            <pc:sldMk cId="2412928077" sldId="269"/>
            <ac:spMk id="17" creationId="{E2F504B6-C0E0-F94C-9238-6A5C1BA7B602}"/>
          </ac:spMkLst>
        </pc:spChg>
        <pc:spChg chg="add mod">
          <ac:chgData name="Daichi AMAGATA" userId="a29539510ef25d15" providerId="LiveId" clId="{091DF09F-128D-4D8A-A332-4BB45FF6A16E}" dt="2024-02-10T07:05:47.354" v="4587" actId="20577"/>
          <ac:spMkLst>
            <pc:docMk/>
            <pc:sldMk cId="2412928077" sldId="269"/>
            <ac:spMk id="18" creationId="{FC914C87-B17D-1A61-A990-83941AE64FA7}"/>
          </ac:spMkLst>
        </pc:spChg>
        <pc:spChg chg="add mod ord">
          <ac:chgData name="Daichi AMAGATA" userId="a29539510ef25d15" providerId="LiveId" clId="{091DF09F-128D-4D8A-A332-4BB45FF6A16E}" dt="2024-02-10T07:08:26.632" v="4671" actId="1036"/>
          <ac:spMkLst>
            <pc:docMk/>
            <pc:sldMk cId="2412928077" sldId="269"/>
            <ac:spMk id="19" creationId="{5C943900-BA6B-2BB7-7537-0ABF143C2F67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32" creationId="{A4BD5B8D-1C1B-10E1-8BB7-E66AFCA19EC3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33" creationId="{93A562E4-6425-D483-E34B-60ADD3605E99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34" creationId="{936269C3-68AE-3369-C46D-528D936160C4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35" creationId="{5199F6E7-8493-A7C1-C6C8-D03A3043629C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36" creationId="{3B378D9F-B3C5-9C26-F47B-66847A5A1013}"/>
          </ac:spMkLst>
        </pc:spChg>
        <pc:spChg chg="del">
          <ac:chgData name="Daichi AMAGATA" userId="a29539510ef25d15" providerId="LiveId" clId="{091DF09F-128D-4D8A-A332-4BB45FF6A16E}" dt="2024-02-10T02:16:16.402" v="4155" actId="478"/>
          <ac:spMkLst>
            <pc:docMk/>
            <pc:sldMk cId="2412928077" sldId="269"/>
            <ac:spMk id="37" creationId="{E33B5517-B13D-88FC-B7BC-E6C1AF5926A1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38" creationId="{8A7E3BDD-E6E6-2652-4D08-E030C5B1DA97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39" creationId="{409D58C1-1134-A5F1-A9B7-5798B6357C7A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40" creationId="{A9FA89FB-F73D-C4CB-D908-0576786D7212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41" creationId="{C77C5F97-E710-8FD1-85EF-B7B1F8F7F04F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42" creationId="{F161B24D-1922-6A40-03B2-4252B5319C75}"/>
          </ac:spMkLst>
        </pc:spChg>
        <pc:spChg chg="del">
          <ac:chgData name="Daichi AMAGATA" userId="a29539510ef25d15" providerId="LiveId" clId="{091DF09F-128D-4D8A-A332-4BB45FF6A16E}" dt="2024-02-10T02:16:16.402" v="4155" actId="478"/>
          <ac:spMkLst>
            <pc:docMk/>
            <pc:sldMk cId="2412928077" sldId="269"/>
            <ac:spMk id="43" creationId="{1991D6FD-D077-891F-58A3-F163661E23BD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44" creationId="{17AE42AA-A920-3CB6-9F15-AF34F2C83734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45" creationId="{B01E3850-DF04-55BD-9F81-354FDBC0D73F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46" creationId="{53743034-EE46-0A3D-DBF4-A26D2E552846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52" creationId="{C8DC5F38-C5B5-242E-871C-6CE6AAF516CA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53" creationId="{F401F7B8-419F-CCF3-CE75-614D3409E754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54" creationId="{4D82F341-9ADB-095F-9BC6-77646A2DCB22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55" creationId="{A654559D-BC50-C4B0-776D-38BF1CB7B2C1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56" creationId="{6848439F-9FD0-C3A3-9B66-9BAEC5C91DB3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57" creationId="{1F00ED6C-A832-5F98-BDB5-3D5FCBA4A9C6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58" creationId="{FC8ACE7A-2107-9A37-C796-E73396DF93A9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59" creationId="{28F213DF-9D92-412C-9B82-4E426313F677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60" creationId="{A85EADF4-7BAB-C683-7C55-6BC096A72EDE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61" creationId="{00D29A71-101A-BFFE-F039-8E5A5D461311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62" creationId="{B5316A1F-F490-FD71-47D9-3AE88EB960C8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63" creationId="{F5030438-1FD8-0CC4-61D4-A193A75A4E34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64" creationId="{05E12640-3694-C83F-4118-D13B90DD634A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65" creationId="{B4408135-B2FD-36BF-3520-6510892D3749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66" creationId="{EEB006D4-24FC-5128-A1CF-399CEF642CFB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67" creationId="{C44909AE-2753-BA92-EB53-4034B43DC83A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68" creationId="{509895A5-7C94-3BC5-62D7-8A486C38D561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69" creationId="{005318C6-A260-8FD1-6BB7-8B986051DE67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70" creationId="{2D6ECDAA-CD1E-BCCA-E96F-8746920EADE0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71" creationId="{3F7EA8C4-1216-D8F3-A4A0-FCEF5B47ED76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72" creationId="{F3B9F571-5003-539D-DA55-2463E6B45429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73" creationId="{F29C9FAB-1DDE-DDD0-F1E9-48C1BA969A0D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74" creationId="{A4D62DA8-F106-EC23-703A-0AB3279915A2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75" creationId="{E9255ADA-3C09-6037-98CD-49870B5F5DC1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76" creationId="{7D4D17EF-AE60-21C3-9EFC-389DDA7C22E7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77" creationId="{C304633B-6CD5-2B01-48C7-76488801CF5C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78" creationId="{32C07C9A-2B4C-E4F9-BA90-E610C48A9FD7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79" creationId="{9CFD135C-0282-C862-BD2D-7DD41C92DA51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80" creationId="{06913971-1D0C-BF27-2EDE-29C411CC6C98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81" creationId="{77F0FF66-D02C-BCF0-B99A-34EDC4082641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82" creationId="{0508D031-5DC4-E4DE-33D7-2D9D74A524B2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83" creationId="{37D86C22-1421-F64F-F351-ABB4732CB4DD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84" creationId="{28EE0266-548B-FEB3-9B29-E1876DED64F3}"/>
          </ac:spMkLst>
        </pc:spChg>
        <pc:spChg chg="del">
          <ac:chgData name="Daichi AMAGATA" userId="a29539510ef25d15" providerId="LiveId" clId="{091DF09F-128D-4D8A-A332-4BB45FF6A16E}" dt="2024-02-10T02:16:13.680" v="4154" actId="478"/>
          <ac:spMkLst>
            <pc:docMk/>
            <pc:sldMk cId="2412928077" sldId="269"/>
            <ac:spMk id="85" creationId="{937E3105-C21C-847A-8523-AC0EF7EF0828}"/>
          </ac:spMkLst>
        </pc:spChg>
        <pc:picChg chg="del">
          <ac:chgData name="Daichi AMAGATA" userId="a29539510ef25d15" providerId="LiveId" clId="{091DF09F-128D-4D8A-A332-4BB45FF6A16E}" dt="2024-02-10T02:16:13.680" v="4154" actId="478"/>
          <ac:picMkLst>
            <pc:docMk/>
            <pc:sldMk cId="2412928077" sldId="269"/>
            <ac:picMk id="47" creationId="{48A2DC7D-5099-473C-21A4-6CCE3CD65A94}"/>
          </ac:picMkLst>
        </pc:picChg>
        <pc:picChg chg="del">
          <ac:chgData name="Daichi AMAGATA" userId="a29539510ef25d15" providerId="LiveId" clId="{091DF09F-128D-4D8A-A332-4BB45FF6A16E}" dt="2024-02-10T02:16:13.680" v="4154" actId="478"/>
          <ac:picMkLst>
            <pc:docMk/>
            <pc:sldMk cId="2412928077" sldId="269"/>
            <ac:picMk id="48" creationId="{C5E6EEF3-474D-EA6B-1D6A-4062862B2D83}"/>
          </ac:picMkLst>
        </pc:picChg>
        <pc:picChg chg="del">
          <ac:chgData name="Daichi AMAGATA" userId="a29539510ef25d15" providerId="LiveId" clId="{091DF09F-128D-4D8A-A332-4BB45FF6A16E}" dt="2024-02-10T02:16:13.680" v="4154" actId="478"/>
          <ac:picMkLst>
            <pc:docMk/>
            <pc:sldMk cId="2412928077" sldId="269"/>
            <ac:picMk id="49" creationId="{C5CC9D2D-7BF2-AF77-E90F-09507682A163}"/>
          </ac:picMkLst>
        </pc:picChg>
        <pc:picChg chg="del">
          <ac:chgData name="Daichi AMAGATA" userId="a29539510ef25d15" providerId="LiveId" clId="{091DF09F-128D-4D8A-A332-4BB45FF6A16E}" dt="2024-02-10T02:16:13.680" v="4154" actId="478"/>
          <ac:picMkLst>
            <pc:docMk/>
            <pc:sldMk cId="2412928077" sldId="269"/>
            <ac:picMk id="50" creationId="{7F3A94CE-BB8C-EAF7-098A-EF36884E9F73}"/>
          </ac:picMkLst>
        </pc:picChg>
        <pc:picChg chg="del">
          <ac:chgData name="Daichi AMAGATA" userId="a29539510ef25d15" providerId="LiveId" clId="{091DF09F-128D-4D8A-A332-4BB45FF6A16E}" dt="2024-02-10T02:16:13.680" v="4154" actId="478"/>
          <ac:picMkLst>
            <pc:docMk/>
            <pc:sldMk cId="2412928077" sldId="269"/>
            <ac:picMk id="51" creationId="{ECC81442-9776-DA02-39AD-BD72DB11A512}"/>
          </ac:picMkLst>
        </pc:picChg>
      </pc:sldChg>
      <pc:sldMasterChg chg="modSldLayout">
        <pc:chgData name="Daichi AMAGATA" userId="a29539510ef25d15" providerId="LiveId" clId="{091DF09F-128D-4D8A-A332-4BB45FF6A16E}" dt="2024-02-09T06:57:24.405" v="351" actId="404"/>
        <pc:sldMasterMkLst>
          <pc:docMk/>
          <pc:sldMasterMk cId="188344588" sldId="2147483648"/>
        </pc:sldMasterMkLst>
        <pc:sldLayoutChg chg="modSp">
          <pc:chgData name="Daichi AMAGATA" userId="a29539510ef25d15" providerId="LiveId" clId="{091DF09F-128D-4D8A-A332-4BB45FF6A16E}" dt="2024-02-09T06:57:24.405" v="351" actId="404"/>
          <pc:sldLayoutMkLst>
            <pc:docMk/>
            <pc:sldMasterMk cId="188344588" sldId="2147483648"/>
            <pc:sldLayoutMk cId="2410773480" sldId="2147483650"/>
          </pc:sldLayoutMkLst>
          <pc:spChg chg="mod">
            <ac:chgData name="Daichi AMAGATA" userId="a29539510ef25d15" providerId="LiveId" clId="{091DF09F-128D-4D8A-A332-4BB45FF6A16E}" dt="2024-02-09T06:57:24.405" v="351" actId="404"/>
            <ac:spMkLst>
              <pc:docMk/>
              <pc:sldMasterMk cId="188344588" sldId="2147483648"/>
              <pc:sldLayoutMk cId="2410773480" sldId="2147483650"/>
              <ac:spMk id="2" creationId="{00000000-0000-0000-0000-000000000000}"/>
            </ac:spMkLst>
          </pc:spChg>
        </pc:sldLayoutChg>
      </pc:sldMasterChg>
    </pc:docChg>
  </pc:docChgLst>
  <pc:docChgLst>
    <pc:chgData name="Daichi AMAGATA" userId="a29539510ef25d15" providerId="LiveId" clId="{55CA1BE5-AC62-4A82-A781-B8892D0F913A}"/>
    <pc:docChg chg="undo custSel delSld modSld">
      <pc:chgData name="Daichi AMAGATA" userId="a29539510ef25d15" providerId="LiveId" clId="{55CA1BE5-AC62-4A82-A781-B8892D0F913A}" dt="2024-03-11T06:04:50.069" v="959" actId="20577"/>
      <pc:docMkLst>
        <pc:docMk/>
      </pc:docMkLst>
      <pc:sldChg chg="modSp del mod modNotesTx">
        <pc:chgData name="Daichi AMAGATA" userId="a29539510ef25d15" providerId="LiveId" clId="{55CA1BE5-AC62-4A82-A781-B8892D0F913A}" dt="2024-03-11T05:45:23.355" v="613" actId="47"/>
        <pc:sldMkLst>
          <pc:docMk/>
          <pc:sldMk cId="4113171323" sldId="257"/>
        </pc:sldMkLst>
        <pc:spChg chg="mod">
          <ac:chgData name="Daichi AMAGATA" userId="a29539510ef25d15" providerId="LiveId" clId="{55CA1BE5-AC62-4A82-A781-B8892D0F913A}" dt="2024-03-11T05:44:47.744" v="609" actId="20577"/>
          <ac:spMkLst>
            <pc:docMk/>
            <pc:sldMk cId="4113171323" sldId="257"/>
            <ac:spMk id="18" creationId="{00000000-0000-0000-0000-000000000000}"/>
          </ac:spMkLst>
        </pc:spChg>
      </pc:sldChg>
      <pc:sldChg chg="modSp mod modNotesTx">
        <pc:chgData name="Daichi AMAGATA" userId="a29539510ef25d15" providerId="LiveId" clId="{55CA1BE5-AC62-4A82-A781-B8892D0F913A}" dt="2024-03-11T06:04:50.069" v="959" actId="20577"/>
        <pc:sldMkLst>
          <pc:docMk/>
          <pc:sldMk cId="2580802655" sldId="258"/>
        </pc:sldMkLst>
        <pc:spChg chg="mod">
          <ac:chgData name="Daichi AMAGATA" userId="a29539510ef25d15" providerId="LiveId" clId="{55CA1BE5-AC62-4A82-A781-B8892D0F913A}" dt="2024-03-11T06:04:50.069" v="959" actId="20577"/>
          <ac:spMkLst>
            <pc:docMk/>
            <pc:sldMk cId="2580802655" sldId="258"/>
            <ac:spMk id="6" creationId="{E9AF50BF-52ED-D362-9EC0-DE6FA73159F5}"/>
          </ac:spMkLst>
        </pc:spChg>
      </pc:sldChg>
      <pc:sldChg chg="modNotesTx">
        <pc:chgData name="Daichi AMAGATA" userId="a29539510ef25d15" providerId="LiveId" clId="{55CA1BE5-AC62-4A82-A781-B8892D0F913A}" dt="2024-03-11T05:56:43.220" v="901" actId="20577"/>
        <pc:sldMkLst>
          <pc:docMk/>
          <pc:sldMk cId="3083722791" sldId="260"/>
        </pc:sldMkLst>
      </pc:sldChg>
      <pc:sldChg chg="modNotesTx">
        <pc:chgData name="Daichi AMAGATA" userId="a29539510ef25d15" providerId="LiveId" clId="{55CA1BE5-AC62-4A82-A781-B8892D0F913A}" dt="2024-03-11T04:55:20.513" v="8" actId="20577"/>
        <pc:sldMkLst>
          <pc:docMk/>
          <pc:sldMk cId="3100985347" sldId="262"/>
        </pc:sldMkLst>
      </pc:sldChg>
      <pc:sldChg chg="modNotesTx">
        <pc:chgData name="Daichi AMAGATA" userId="a29539510ef25d15" providerId="LiveId" clId="{55CA1BE5-AC62-4A82-A781-B8892D0F913A}" dt="2024-03-11T05:00:55.447" v="193" actId="20577"/>
        <pc:sldMkLst>
          <pc:docMk/>
          <pc:sldMk cId="1707063105" sldId="270"/>
        </pc:sldMkLst>
      </pc:sldChg>
      <pc:sldChg chg="modNotesTx">
        <pc:chgData name="Daichi AMAGATA" userId="a29539510ef25d15" providerId="LiveId" clId="{55CA1BE5-AC62-4A82-A781-B8892D0F913A}" dt="2024-03-11T05:06:45.813" v="587" actId="20577"/>
        <pc:sldMkLst>
          <pc:docMk/>
          <pc:sldMk cId="3961816951" sldId="271"/>
        </pc:sldMkLst>
      </pc:sldChg>
      <pc:sldChg chg="modNotesTx">
        <pc:chgData name="Daichi AMAGATA" userId="a29539510ef25d15" providerId="LiveId" clId="{55CA1BE5-AC62-4A82-A781-B8892D0F913A}" dt="2024-03-11T05:22:28.546" v="608" actId="20577"/>
        <pc:sldMkLst>
          <pc:docMk/>
          <pc:sldMk cId="1776143676" sldId="275"/>
        </pc:sldMkLst>
      </pc:sldChg>
      <pc:sldChg chg="modSp mod">
        <pc:chgData name="Daichi AMAGATA" userId="a29539510ef25d15" providerId="LiveId" clId="{55CA1BE5-AC62-4A82-A781-B8892D0F913A}" dt="2024-03-11T05:19:37.442" v="599" actId="207"/>
        <pc:sldMkLst>
          <pc:docMk/>
          <pc:sldMk cId="4045699795" sldId="278"/>
        </pc:sldMkLst>
        <pc:spChg chg="mod">
          <ac:chgData name="Daichi AMAGATA" userId="a29539510ef25d15" providerId="LiveId" clId="{55CA1BE5-AC62-4A82-A781-B8892D0F913A}" dt="2024-03-11T05:19:37.442" v="599" actId="207"/>
          <ac:spMkLst>
            <pc:docMk/>
            <pc:sldMk cId="4045699795" sldId="278"/>
            <ac:spMk id="2" creationId="{E1E3FF5D-8C9F-5E13-7F2A-0B4C9F1BD087}"/>
          </ac:spMkLst>
        </pc:spChg>
      </pc:sldChg>
    </pc:docChg>
  </pc:docChgLst>
  <pc:docChgLst>
    <pc:chgData name="Daichi AMAGATA" userId="a29539510ef25d15" providerId="LiveId" clId="{E1A75605-8D61-466A-8EFC-2E7827947E9F}"/>
    <pc:docChg chg="custSel addSld delSld modSld sldOrd">
      <pc:chgData name="Daichi AMAGATA" userId="a29539510ef25d15" providerId="LiveId" clId="{E1A75605-8D61-466A-8EFC-2E7827947E9F}" dt="2024-02-13T02:06:37.350" v="246" actId="403"/>
      <pc:docMkLst>
        <pc:docMk/>
      </pc:docMkLst>
      <pc:sldChg chg="addSp delSp modSp new mod ord modClrScheme chgLayout">
        <pc:chgData name="Daichi AMAGATA" userId="a29539510ef25d15" providerId="LiveId" clId="{E1A75605-8D61-466A-8EFC-2E7827947E9F}" dt="2024-02-13T01:57:42.027" v="72" actId="14100"/>
        <pc:sldMkLst>
          <pc:docMk/>
          <pc:sldMk cId="2580802655" sldId="258"/>
        </pc:sldMkLst>
        <pc:spChg chg="del mod ord">
          <ac:chgData name="Daichi AMAGATA" userId="a29539510ef25d15" providerId="LiveId" clId="{E1A75605-8D61-466A-8EFC-2E7827947E9F}" dt="2024-02-13T01:56:50.033" v="12" actId="700"/>
          <ac:spMkLst>
            <pc:docMk/>
            <pc:sldMk cId="2580802655" sldId="258"/>
            <ac:spMk id="2" creationId="{D144865D-0291-E843-4565-7A80544556BF}"/>
          </ac:spMkLst>
        </pc:spChg>
        <pc:spChg chg="del mod ord">
          <ac:chgData name="Daichi AMAGATA" userId="a29539510ef25d15" providerId="LiveId" clId="{E1A75605-8D61-466A-8EFC-2E7827947E9F}" dt="2024-02-13T01:56:50.033" v="12" actId="700"/>
          <ac:spMkLst>
            <pc:docMk/>
            <pc:sldMk cId="2580802655" sldId="258"/>
            <ac:spMk id="3" creationId="{870FC745-1F6B-41BD-377F-E9A597A60523}"/>
          </ac:spMkLst>
        </pc:spChg>
        <pc:spChg chg="mod ord">
          <ac:chgData name="Daichi AMAGATA" userId="a29539510ef25d15" providerId="LiveId" clId="{E1A75605-8D61-466A-8EFC-2E7827947E9F}" dt="2024-02-13T01:56:50.033" v="12" actId="700"/>
          <ac:spMkLst>
            <pc:docMk/>
            <pc:sldMk cId="2580802655" sldId="258"/>
            <ac:spMk id="4" creationId="{8A169EE3-BFF5-BD0A-83FD-ACAFD3EAC980}"/>
          </ac:spMkLst>
        </pc:spChg>
        <pc:spChg chg="add mod ord">
          <ac:chgData name="Daichi AMAGATA" userId="a29539510ef25d15" providerId="LiveId" clId="{E1A75605-8D61-466A-8EFC-2E7827947E9F}" dt="2024-02-13T01:57:20.001" v="40" actId="20577"/>
          <ac:spMkLst>
            <pc:docMk/>
            <pc:sldMk cId="2580802655" sldId="258"/>
            <ac:spMk id="5" creationId="{EBB80210-3375-838F-B945-F2131EBA3F40}"/>
          </ac:spMkLst>
        </pc:spChg>
        <pc:spChg chg="add mod ord">
          <ac:chgData name="Daichi AMAGATA" userId="a29539510ef25d15" providerId="LiveId" clId="{E1A75605-8D61-466A-8EFC-2E7827947E9F}" dt="2024-02-13T01:57:42.027" v="72" actId="14100"/>
          <ac:spMkLst>
            <pc:docMk/>
            <pc:sldMk cId="2580802655" sldId="258"/>
            <ac:spMk id="6" creationId="{E9AF50BF-52ED-D362-9EC0-DE6FA73159F5}"/>
          </ac:spMkLst>
        </pc:spChg>
      </pc:sldChg>
      <pc:sldChg chg="del">
        <pc:chgData name="Daichi AMAGATA" userId="a29539510ef25d15" providerId="LiveId" clId="{E1A75605-8D61-466A-8EFC-2E7827947E9F}" dt="2024-02-13T01:56:35.615" v="0" actId="47"/>
        <pc:sldMkLst>
          <pc:docMk/>
          <pc:sldMk cId="3102421922" sldId="258"/>
        </pc:sldMkLst>
      </pc:sldChg>
      <pc:sldChg chg="del">
        <pc:chgData name="Daichi AMAGATA" userId="a29539510ef25d15" providerId="LiveId" clId="{E1A75605-8D61-466A-8EFC-2E7827947E9F}" dt="2024-02-13T01:56:36.276" v="1" actId="47"/>
        <pc:sldMkLst>
          <pc:docMk/>
          <pc:sldMk cId="920209313" sldId="259"/>
        </pc:sldMkLst>
      </pc:sldChg>
      <pc:sldChg chg="addSp delSp modSp new mod">
        <pc:chgData name="Daichi AMAGATA" userId="a29539510ef25d15" providerId="LiveId" clId="{E1A75605-8D61-466A-8EFC-2E7827947E9F}" dt="2024-02-13T02:06:37.350" v="246" actId="403"/>
        <pc:sldMkLst>
          <pc:docMk/>
          <pc:sldMk cId="1514296019" sldId="259"/>
        </pc:sldMkLst>
        <pc:spChg chg="mod">
          <ac:chgData name="Daichi AMAGATA" userId="a29539510ef25d15" providerId="LiveId" clId="{E1A75605-8D61-466A-8EFC-2E7827947E9F}" dt="2024-02-13T01:58:11.235" v="96" actId="20577"/>
          <ac:spMkLst>
            <pc:docMk/>
            <pc:sldMk cId="1514296019" sldId="259"/>
            <ac:spMk id="2" creationId="{E37DB2A1-F1FB-75FF-0A91-F5413CABCB5E}"/>
          </ac:spMkLst>
        </pc:spChg>
        <pc:spChg chg="del">
          <ac:chgData name="Daichi AMAGATA" userId="a29539510ef25d15" providerId="LiveId" clId="{E1A75605-8D61-466A-8EFC-2E7827947E9F}" dt="2024-02-13T02:02:51.111" v="173" actId="478"/>
          <ac:spMkLst>
            <pc:docMk/>
            <pc:sldMk cId="1514296019" sldId="259"/>
            <ac:spMk id="3" creationId="{10F81FE0-ED9A-8952-7BB2-37C21EE30294}"/>
          </ac:spMkLst>
        </pc:spChg>
        <pc:spChg chg="add mod">
          <ac:chgData name="Daichi AMAGATA" userId="a29539510ef25d15" providerId="LiveId" clId="{E1A75605-8D61-466A-8EFC-2E7827947E9F}" dt="2024-02-13T02:06:37.350" v="246" actId="403"/>
          <ac:spMkLst>
            <pc:docMk/>
            <pc:sldMk cId="1514296019" sldId="259"/>
            <ac:spMk id="5" creationId="{9147CF73-6597-7D16-1F84-DBB7412ED49E}"/>
          </ac:spMkLst>
        </pc:spChg>
        <pc:spChg chg="add mod">
          <ac:chgData name="Daichi AMAGATA" userId="a29539510ef25d15" providerId="LiveId" clId="{E1A75605-8D61-466A-8EFC-2E7827947E9F}" dt="2024-02-13T02:05:43.624" v="245" actId="20577"/>
          <ac:spMkLst>
            <pc:docMk/>
            <pc:sldMk cId="1514296019" sldId="259"/>
            <ac:spMk id="6" creationId="{9F9122AC-AED5-F29D-B656-8ED1531B9EC9}"/>
          </ac:spMkLst>
        </pc:spChg>
      </pc:sldChg>
      <pc:sldChg chg="del">
        <pc:chgData name="Daichi AMAGATA" userId="a29539510ef25d15" providerId="LiveId" clId="{E1A75605-8D61-466A-8EFC-2E7827947E9F}" dt="2024-02-13T01:56:36.655" v="2" actId="47"/>
        <pc:sldMkLst>
          <pc:docMk/>
          <pc:sldMk cId="33627078" sldId="260"/>
        </pc:sldMkLst>
      </pc:sldChg>
      <pc:sldChg chg="del">
        <pc:chgData name="Daichi AMAGATA" userId="a29539510ef25d15" providerId="LiveId" clId="{E1A75605-8D61-466A-8EFC-2E7827947E9F}" dt="2024-02-13T01:56:37.156" v="3" actId="47"/>
        <pc:sldMkLst>
          <pc:docMk/>
          <pc:sldMk cId="3210618127" sldId="261"/>
        </pc:sldMkLst>
      </pc:sldChg>
      <pc:sldChg chg="del">
        <pc:chgData name="Daichi AMAGATA" userId="a29539510ef25d15" providerId="LiveId" clId="{E1A75605-8D61-466A-8EFC-2E7827947E9F}" dt="2024-02-13T01:56:37.770" v="4" actId="47"/>
        <pc:sldMkLst>
          <pc:docMk/>
          <pc:sldMk cId="2919135329" sldId="262"/>
        </pc:sldMkLst>
      </pc:sldChg>
      <pc:sldChg chg="del">
        <pc:chgData name="Daichi AMAGATA" userId="a29539510ef25d15" providerId="LiveId" clId="{E1A75605-8D61-466A-8EFC-2E7827947E9F}" dt="2024-02-13T01:56:38.635" v="5" actId="47"/>
        <pc:sldMkLst>
          <pc:docMk/>
          <pc:sldMk cId="715641313" sldId="263"/>
        </pc:sldMkLst>
      </pc:sldChg>
      <pc:sldChg chg="del">
        <pc:chgData name="Daichi AMAGATA" userId="a29539510ef25d15" providerId="LiveId" clId="{E1A75605-8D61-466A-8EFC-2E7827947E9F}" dt="2024-02-13T01:56:39.484" v="6" actId="47"/>
        <pc:sldMkLst>
          <pc:docMk/>
          <pc:sldMk cId="2739695124" sldId="265"/>
        </pc:sldMkLst>
      </pc:sldChg>
      <pc:sldChg chg="del">
        <pc:chgData name="Daichi AMAGATA" userId="a29539510ef25d15" providerId="LiveId" clId="{E1A75605-8D61-466A-8EFC-2E7827947E9F}" dt="2024-02-13T01:56:40.083" v="7" actId="47"/>
        <pc:sldMkLst>
          <pc:docMk/>
          <pc:sldMk cId="4023996605" sldId="266"/>
        </pc:sldMkLst>
      </pc:sldChg>
      <pc:sldChg chg="del">
        <pc:chgData name="Daichi AMAGATA" userId="a29539510ef25d15" providerId="LiveId" clId="{E1A75605-8D61-466A-8EFC-2E7827947E9F}" dt="2024-02-13T01:56:40.680" v="8" actId="47"/>
        <pc:sldMkLst>
          <pc:docMk/>
          <pc:sldMk cId="1779079188" sldId="267"/>
        </pc:sldMkLst>
      </pc:sldChg>
      <pc:sldChg chg="del">
        <pc:chgData name="Daichi AMAGATA" userId="a29539510ef25d15" providerId="LiveId" clId="{E1A75605-8D61-466A-8EFC-2E7827947E9F}" dt="2024-02-13T01:56:41.183" v="9" actId="47"/>
        <pc:sldMkLst>
          <pc:docMk/>
          <pc:sldMk cId="2712121649" sldId="268"/>
        </pc:sldMkLst>
      </pc:sldChg>
      <pc:sldChg chg="del">
        <pc:chgData name="Daichi AMAGATA" userId="a29539510ef25d15" providerId="LiveId" clId="{E1A75605-8D61-466A-8EFC-2E7827947E9F}" dt="2024-02-13T01:56:41.766" v="10" actId="47"/>
        <pc:sldMkLst>
          <pc:docMk/>
          <pc:sldMk cId="2412928077" sldId="269"/>
        </pc:sldMkLst>
      </pc:sldChg>
    </pc:docChg>
  </pc:docChgLst>
  <pc:docChgLst>
    <pc:chgData name="Daichi AMAGATA" userId="a29539510ef25d15" providerId="LiveId" clId="{1C316BFD-CF7D-4AFC-8E22-9B59C9E3BBF3}"/>
    <pc:docChg chg="undo custSel modSld">
      <pc:chgData name="Daichi AMAGATA" userId="a29539510ef25d15" providerId="LiveId" clId="{1C316BFD-CF7D-4AFC-8E22-9B59C9E3BBF3}" dt="2024-03-08T06:55:17.587" v="7123" actId="20577"/>
      <pc:docMkLst>
        <pc:docMk/>
      </pc:docMkLst>
      <pc:sldChg chg="modNotesTx">
        <pc:chgData name="Daichi AMAGATA" userId="a29539510ef25d15" providerId="LiveId" clId="{1C316BFD-CF7D-4AFC-8E22-9B59C9E3BBF3}" dt="2024-03-08T01:24:16.327" v="1606" actId="20577"/>
        <pc:sldMkLst>
          <pc:docMk/>
          <pc:sldMk cId="4113171323" sldId="257"/>
        </pc:sldMkLst>
      </pc:sldChg>
      <pc:sldChg chg="modNotesTx">
        <pc:chgData name="Daichi AMAGATA" userId="a29539510ef25d15" providerId="LiveId" clId="{1C316BFD-CF7D-4AFC-8E22-9B59C9E3BBF3}" dt="2024-03-08T01:25:04.073" v="1614" actId="20577"/>
        <pc:sldMkLst>
          <pc:docMk/>
          <pc:sldMk cId="1514296019" sldId="259"/>
        </pc:sldMkLst>
      </pc:sldChg>
      <pc:sldChg chg="modNotesTx">
        <pc:chgData name="Daichi AMAGATA" userId="a29539510ef25d15" providerId="LiveId" clId="{1C316BFD-CF7D-4AFC-8E22-9B59C9E3BBF3}" dt="2024-03-08T01:25:46.839" v="1672" actId="20577"/>
        <pc:sldMkLst>
          <pc:docMk/>
          <pc:sldMk cId="3100985347" sldId="262"/>
        </pc:sldMkLst>
      </pc:sldChg>
      <pc:sldChg chg="modNotesTx">
        <pc:chgData name="Daichi AMAGATA" userId="a29539510ef25d15" providerId="LiveId" clId="{1C316BFD-CF7D-4AFC-8E22-9B59C9E3BBF3}" dt="2024-03-08T03:21:43.323" v="2664" actId="20577"/>
        <pc:sldMkLst>
          <pc:docMk/>
          <pc:sldMk cId="892995124" sldId="263"/>
        </pc:sldMkLst>
      </pc:sldChg>
      <pc:sldChg chg="modAnim">
        <pc:chgData name="Daichi AMAGATA" userId="a29539510ef25d15" providerId="LiveId" clId="{1C316BFD-CF7D-4AFC-8E22-9B59C9E3BBF3}" dt="2024-03-08T01:29:38.050" v="1675"/>
        <pc:sldMkLst>
          <pc:docMk/>
          <pc:sldMk cId="662959071" sldId="265"/>
        </pc:sldMkLst>
      </pc:sldChg>
      <pc:sldChg chg="modNotesTx">
        <pc:chgData name="Daichi AMAGATA" userId="a29539510ef25d15" providerId="LiveId" clId="{1C316BFD-CF7D-4AFC-8E22-9B59C9E3BBF3}" dt="2024-03-08T01:30:40.829" v="1687" actId="20577"/>
        <pc:sldMkLst>
          <pc:docMk/>
          <pc:sldMk cId="2771858617" sldId="267"/>
        </pc:sldMkLst>
      </pc:sldChg>
      <pc:sldChg chg="addSp modSp mod modAnim modNotesTx">
        <pc:chgData name="Daichi AMAGATA" userId="a29539510ef25d15" providerId="LiveId" clId="{1C316BFD-CF7D-4AFC-8E22-9B59C9E3BBF3}" dt="2024-03-08T03:09:17.048" v="2392" actId="20577"/>
        <pc:sldMkLst>
          <pc:docMk/>
          <pc:sldMk cId="3190625565" sldId="269"/>
        </pc:sldMkLst>
        <pc:spChg chg="add mod">
          <ac:chgData name="Daichi AMAGATA" userId="a29539510ef25d15" providerId="LiveId" clId="{1C316BFD-CF7D-4AFC-8E22-9B59C9E3BBF3}" dt="2024-03-08T01:35:09.372" v="1718" actId="1582"/>
          <ac:spMkLst>
            <pc:docMk/>
            <pc:sldMk cId="3190625565" sldId="269"/>
            <ac:spMk id="3" creationId="{3372DF63-118A-B95D-7EC3-F64403FF2A77}"/>
          </ac:spMkLst>
        </pc:spChg>
        <pc:spChg chg="mod">
          <ac:chgData name="Daichi AMAGATA" userId="a29539510ef25d15" providerId="LiveId" clId="{1C316BFD-CF7D-4AFC-8E22-9B59C9E3BBF3}" dt="2024-03-08T03:02:52.049" v="1981" actId="1035"/>
          <ac:spMkLst>
            <pc:docMk/>
            <pc:sldMk cId="3190625565" sldId="269"/>
            <ac:spMk id="34" creationId="{872C3484-1004-B145-4DC3-CD738961D127}"/>
          </ac:spMkLst>
        </pc:spChg>
        <pc:spChg chg="mod">
          <ac:chgData name="Daichi AMAGATA" userId="a29539510ef25d15" providerId="LiveId" clId="{1C316BFD-CF7D-4AFC-8E22-9B59C9E3BBF3}" dt="2024-03-08T03:06:22.898" v="2204" actId="1035"/>
          <ac:spMkLst>
            <pc:docMk/>
            <pc:sldMk cId="3190625565" sldId="269"/>
            <ac:spMk id="35" creationId="{9796F9F1-6628-5642-90AB-0534947864BD}"/>
          </ac:spMkLst>
        </pc:spChg>
        <pc:spChg chg="add mod ord">
          <ac:chgData name="Daichi AMAGATA" userId="a29539510ef25d15" providerId="LiveId" clId="{1C316BFD-CF7D-4AFC-8E22-9B59C9E3BBF3}" dt="2024-03-08T03:07:01.352" v="2211" actId="14100"/>
          <ac:spMkLst>
            <pc:docMk/>
            <pc:sldMk cId="3190625565" sldId="269"/>
            <ac:spMk id="48" creationId="{F4B72D01-8420-8C51-A364-BD2C3E54F08B}"/>
          </ac:spMkLst>
        </pc:spChg>
        <pc:spChg chg="add mod">
          <ac:chgData name="Daichi AMAGATA" userId="a29539510ef25d15" providerId="LiveId" clId="{1C316BFD-CF7D-4AFC-8E22-9B59C9E3BBF3}" dt="2024-03-08T02:59:40.909" v="1830"/>
          <ac:spMkLst>
            <pc:docMk/>
            <pc:sldMk cId="3190625565" sldId="269"/>
            <ac:spMk id="50" creationId="{1D553732-7FC8-437E-8CFE-8E704A98CFED}"/>
          </ac:spMkLst>
        </pc:spChg>
        <pc:spChg chg="add mod">
          <ac:chgData name="Daichi AMAGATA" userId="a29539510ef25d15" providerId="LiveId" clId="{1C316BFD-CF7D-4AFC-8E22-9B59C9E3BBF3}" dt="2024-03-08T03:08:38.271" v="2331" actId="14100"/>
          <ac:spMkLst>
            <pc:docMk/>
            <pc:sldMk cId="3190625565" sldId="269"/>
            <ac:spMk id="50" creationId="{1ECD9F21-81A0-54BC-6410-4DC1413CDFAD}"/>
          </ac:spMkLst>
        </pc:spChg>
        <pc:spChg chg="add mod">
          <ac:chgData name="Daichi AMAGATA" userId="a29539510ef25d15" providerId="LiveId" clId="{1C316BFD-CF7D-4AFC-8E22-9B59C9E3BBF3}" dt="2024-03-08T03:03:14.566" v="1989" actId="14100"/>
          <ac:spMkLst>
            <pc:docMk/>
            <pc:sldMk cId="3190625565" sldId="269"/>
            <ac:spMk id="53" creationId="{E548AA6F-1536-3B21-0F52-23773B54E847}"/>
          </ac:spMkLst>
        </pc:spChg>
        <pc:spChg chg="add mod">
          <ac:chgData name="Daichi AMAGATA" userId="a29539510ef25d15" providerId="LiveId" clId="{1C316BFD-CF7D-4AFC-8E22-9B59C9E3BBF3}" dt="2024-03-08T03:07:11.207" v="2233" actId="1035"/>
          <ac:spMkLst>
            <pc:docMk/>
            <pc:sldMk cId="3190625565" sldId="269"/>
            <ac:spMk id="54" creationId="{CFF4BD54-E6F3-C409-70B0-E454A8F15CBB}"/>
          </ac:spMkLst>
        </pc:spChg>
        <pc:spChg chg="add mod">
          <ac:chgData name="Daichi AMAGATA" userId="a29539510ef25d15" providerId="LiveId" clId="{1C316BFD-CF7D-4AFC-8E22-9B59C9E3BBF3}" dt="2024-03-08T03:09:17.048" v="2392" actId="20577"/>
          <ac:spMkLst>
            <pc:docMk/>
            <pc:sldMk cId="3190625565" sldId="269"/>
            <ac:spMk id="57" creationId="{0AA002C2-77E5-B056-13A4-AEC5376BDE0C}"/>
          </ac:spMkLst>
        </pc:spChg>
        <pc:spChg chg="mod">
          <ac:chgData name="Daichi AMAGATA" userId="a29539510ef25d15" providerId="LiveId" clId="{1C316BFD-CF7D-4AFC-8E22-9B59C9E3BBF3}" dt="2024-03-08T03:06:56.160" v="2206" actId="1076"/>
          <ac:spMkLst>
            <pc:docMk/>
            <pc:sldMk cId="3190625565" sldId="269"/>
            <ac:spMk id="75" creationId="{9970F19B-D8FD-B485-60B1-65B1F95B7EDF}"/>
          </ac:spMkLst>
        </pc:spChg>
        <pc:spChg chg="mod">
          <ac:chgData name="Daichi AMAGATA" userId="a29539510ef25d15" providerId="LiveId" clId="{1C316BFD-CF7D-4AFC-8E22-9B59C9E3BBF3}" dt="2024-03-08T03:06:36.451" v="2205" actId="1076"/>
          <ac:spMkLst>
            <pc:docMk/>
            <pc:sldMk cId="3190625565" sldId="269"/>
            <ac:spMk id="184" creationId="{1A4A1EDA-20D0-318F-5EAE-4B9DDDA54685}"/>
          </ac:spMkLst>
        </pc:spChg>
      </pc:sldChg>
      <pc:sldChg chg="modNotesTx">
        <pc:chgData name="Daichi AMAGATA" userId="a29539510ef25d15" providerId="LiveId" clId="{1C316BFD-CF7D-4AFC-8E22-9B59C9E3BBF3}" dt="2024-03-08T01:10:35.790" v="1422" actId="20577"/>
        <pc:sldMkLst>
          <pc:docMk/>
          <pc:sldMk cId="1707063105" sldId="270"/>
        </pc:sldMkLst>
      </pc:sldChg>
      <pc:sldChg chg="addSp modSp mod modNotesTx">
        <pc:chgData name="Daichi AMAGATA" userId="a29539510ef25d15" providerId="LiveId" clId="{1C316BFD-CF7D-4AFC-8E22-9B59C9E3BBF3}" dt="2024-03-08T01:20:34.513" v="1587" actId="20577"/>
        <pc:sldMkLst>
          <pc:docMk/>
          <pc:sldMk cId="3961816951" sldId="271"/>
        </pc:sldMkLst>
        <pc:spChg chg="add mod">
          <ac:chgData name="Daichi AMAGATA" userId="a29539510ef25d15" providerId="LiveId" clId="{1C316BFD-CF7D-4AFC-8E22-9B59C9E3BBF3}" dt="2024-03-08T01:18:52.416" v="1442" actId="1035"/>
          <ac:spMkLst>
            <pc:docMk/>
            <pc:sldMk cId="3961816951" sldId="271"/>
            <ac:spMk id="3" creationId="{ACC36E6C-C751-C02A-8AE2-9FEE6136C195}"/>
          </ac:spMkLst>
        </pc:spChg>
      </pc:sldChg>
      <pc:sldChg chg="modNotesTx">
        <pc:chgData name="Daichi AMAGATA" userId="a29539510ef25d15" providerId="LiveId" clId="{1C316BFD-CF7D-4AFC-8E22-9B59C9E3BBF3}" dt="2024-03-08T04:00:04.706" v="4480" actId="20577"/>
        <pc:sldMkLst>
          <pc:docMk/>
          <pc:sldMk cId="2034417361" sldId="273"/>
        </pc:sldMkLst>
      </pc:sldChg>
      <pc:sldChg chg="modSp modNotesTx">
        <pc:chgData name="Daichi AMAGATA" userId="a29539510ef25d15" providerId="LiveId" clId="{1C316BFD-CF7D-4AFC-8E22-9B59C9E3BBF3}" dt="2024-03-08T03:26:30.530" v="3384" actId="20577"/>
        <pc:sldMkLst>
          <pc:docMk/>
          <pc:sldMk cId="2864264328" sldId="274"/>
        </pc:sldMkLst>
        <pc:spChg chg="mod">
          <ac:chgData name="Daichi AMAGATA" userId="a29539510ef25d15" providerId="LiveId" clId="{1C316BFD-CF7D-4AFC-8E22-9B59C9E3BBF3}" dt="2024-03-08T03:22:46.849" v="2825" actId="20577"/>
          <ac:spMkLst>
            <pc:docMk/>
            <pc:sldMk cId="2864264328" sldId="274"/>
            <ac:spMk id="6" creationId="{9C4EFB1F-1B61-D8C5-4ED1-708DC6ACCC33}"/>
          </ac:spMkLst>
        </pc:spChg>
      </pc:sldChg>
      <pc:sldChg chg="modNotesTx">
        <pc:chgData name="Daichi AMAGATA" userId="a29539510ef25d15" providerId="LiveId" clId="{1C316BFD-CF7D-4AFC-8E22-9B59C9E3BBF3}" dt="2024-03-08T06:27:13.056" v="5308" actId="20577"/>
        <pc:sldMkLst>
          <pc:docMk/>
          <pc:sldMk cId="1776143676" sldId="275"/>
        </pc:sldMkLst>
      </pc:sldChg>
      <pc:sldChg chg="modNotesTx">
        <pc:chgData name="Daichi AMAGATA" userId="a29539510ef25d15" providerId="LiveId" clId="{1C316BFD-CF7D-4AFC-8E22-9B59C9E3BBF3}" dt="2024-03-08T06:40:40.817" v="6340" actId="20577"/>
        <pc:sldMkLst>
          <pc:docMk/>
          <pc:sldMk cId="347433112" sldId="276"/>
        </pc:sldMkLst>
      </pc:sldChg>
      <pc:sldChg chg="modSp modNotesTx">
        <pc:chgData name="Daichi AMAGATA" userId="a29539510ef25d15" providerId="LiveId" clId="{1C316BFD-CF7D-4AFC-8E22-9B59C9E3BBF3}" dt="2024-03-08T06:47:33.507" v="6802" actId="20577"/>
        <pc:sldMkLst>
          <pc:docMk/>
          <pc:sldMk cId="3869107084" sldId="277"/>
        </pc:sldMkLst>
        <pc:spChg chg="mod">
          <ac:chgData name="Daichi AMAGATA" userId="a29539510ef25d15" providerId="LiveId" clId="{1C316BFD-CF7D-4AFC-8E22-9B59C9E3BBF3}" dt="2024-03-08T06:45:30.387" v="6451" actId="20577"/>
          <ac:spMkLst>
            <pc:docMk/>
            <pc:sldMk cId="3869107084" sldId="277"/>
            <ac:spMk id="6" creationId="{92097EB9-27DE-95D8-C719-C2A3658369EE}"/>
          </ac:spMkLst>
        </pc:spChg>
      </pc:sldChg>
      <pc:sldChg chg="modNotesTx">
        <pc:chgData name="Daichi AMAGATA" userId="a29539510ef25d15" providerId="LiveId" clId="{1C316BFD-CF7D-4AFC-8E22-9B59C9E3BBF3}" dt="2024-03-08T06:55:17.587" v="7123" actId="20577"/>
        <pc:sldMkLst>
          <pc:docMk/>
          <pc:sldMk cId="4045699795" sldId="278"/>
        </pc:sldMkLst>
      </pc:sldChg>
    </pc:docChg>
  </pc:docChgLst>
  <pc:docChgLst>
    <pc:chgData name="Daichi AMAGATA" userId="a29539510ef25d15" providerId="LiveId" clId="{DC6180D8-F888-4CF1-9A59-42ADCB6F387B}"/>
    <pc:docChg chg="undo custSel addSld delSld modSld">
      <pc:chgData name="Daichi AMAGATA" userId="a29539510ef25d15" providerId="LiveId" clId="{DC6180D8-F888-4CF1-9A59-42ADCB6F387B}" dt="2024-03-07T12:45:42.330" v="2054" actId="20577"/>
      <pc:docMkLst>
        <pc:docMk/>
      </pc:docMkLst>
      <pc:sldChg chg="modSp mod">
        <pc:chgData name="Daichi AMAGATA" userId="a29539510ef25d15" providerId="LiveId" clId="{DC6180D8-F888-4CF1-9A59-42ADCB6F387B}" dt="2024-02-13T12:00:27.057" v="1" actId="20577"/>
        <pc:sldMkLst>
          <pc:docMk/>
          <pc:sldMk cId="4113171323" sldId="257"/>
        </pc:sldMkLst>
        <pc:spChg chg="mod">
          <ac:chgData name="Daichi AMAGATA" userId="a29539510ef25d15" providerId="LiveId" clId="{DC6180D8-F888-4CF1-9A59-42ADCB6F387B}" dt="2024-02-13T12:00:27.057" v="1" actId="20577"/>
          <ac:spMkLst>
            <pc:docMk/>
            <pc:sldMk cId="4113171323" sldId="257"/>
            <ac:spMk id="18" creationId="{00000000-0000-0000-0000-000000000000}"/>
          </ac:spMkLst>
        </pc:spChg>
      </pc:sldChg>
      <pc:sldChg chg="delSp mod">
        <pc:chgData name="Daichi AMAGATA" userId="a29539510ef25d15" providerId="LiveId" clId="{DC6180D8-F888-4CF1-9A59-42ADCB6F387B}" dt="2024-02-13T11:59:33.499" v="0" actId="478"/>
        <pc:sldMkLst>
          <pc:docMk/>
          <pc:sldMk cId="2580802655" sldId="258"/>
        </pc:sldMkLst>
        <pc:spChg chg="del">
          <ac:chgData name="Daichi AMAGATA" userId="a29539510ef25d15" providerId="LiveId" clId="{DC6180D8-F888-4CF1-9A59-42ADCB6F387B}" dt="2024-02-13T11:59:33.499" v="0" actId="478"/>
          <ac:spMkLst>
            <pc:docMk/>
            <pc:sldMk cId="2580802655" sldId="258"/>
            <ac:spMk id="4" creationId="{8A169EE3-BFF5-BD0A-83FD-ACAFD3EAC980}"/>
          </ac:spMkLst>
        </pc:spChg>
      </pc:sldChg>
      <pc:sldChg chg="delSp modSp mod">
        <pc:chgData name="Daichi AMAGATA" userId="a29539510ef25d15" providerId="LiveId" clId="{DC6180D8-F888-4CF1-9A59-42ADCB6F387B}" dt="2024-02-13T12:03:10.169" v="6" actId="1076"/>
        <pc:sldMkLst>
          <pc:docMk/>
          <pc:sldMk cId="1514296019" sldId="259"/>
        </pc:sldMkLst>
        <pc:spChg chg="del">
          <ac:chgData name="Daichi AMAGATA" userId="a29539510ef25d15" providerId="LiveId" clId="{DC6180D8-F888-4CF1-9A59-42ADCB6F387B}" dt="2024-02-13T12:02:58.227" v="5" actId="478"/>
          <ac:spMkLst>
            <pc:docMk/>
            <pc:sldMk cId="1514296019" sldId="259"/>
            <ac:spMk id="9" creationId="{F4A2C4E3-5327-C12D-7A44-0E870AECDE4F}"/>
          </ac:spMkLst>
        </pc:spChg>
        <pc:spChg chg="mod">
          <ac:chgData name="Daichi AMAGATA" userId="a29539510ef25d15" providerId="LiveId" clId="{DC6180D8-F888-4CF1-9A59-42ADCB6F387B}" dt="2024-02-13T12:03:10.169" v="6" actId="1076"/>
          <ac:spMkLst>
            <pc:docMk/>
            <pc:sldMk cId="1514296019" sldId="259"/>
            <ac:spMk id="10" creationId="{6B1A9A75-CD98-B809-0E66-8BEF4DC2E165}"/>
          </ac:spMkLst>
        </pc:spChg>
      </pc:sldChg>
      <pc:sldChg chg="modSp modNotesTx">
        <pc:chgData name="Daichi AMAGATA" userId="a29539510ef25d15" providerId="LiveId" clId="{DC6180D8-F888-4CF1-9A59-42ADCB6F387B}" dt="2024-03-07T12:34:35.162" v="1197" actId="20577"/>
        <pc:sldMkLst>
          <pc:docMk/>
          <pc:sldMk cId="662959071" sldId="265"/>
        </pc:sldMkLst>
        <pc:spChg chg="mod">
          <ac:chgData name="Daichi AMAGATA" userId="a29539510ef25d15" providerId="LiveId" clId="{DC6180D8-F888-4CF1-9A59-42ADCB6F387B}" dt="2024-02-13T12:10:02.867" v="8" actId="20577"/>
          <ac:spMkLst>
            <pc:docMk/>
            <pc:sldMk cId="662959071" sldId="265"/>
            <ac:spMk id="76" creationId="{3A29B4E0-E90B-5B81-73A0-3252B0B84A46}"/>
          </ac:spMkLst>
        </pc:spChg>
      </pc:sldChg>
      <pc:sldChg chg="modSp modNotesTx">
        <pc:chgData name="Daichi AMAGATA" userId="a29539510ef25d15" providerId="LiveId" clId="{DC6180D8-F888-4CF1-9A59-42ADCB6F387B}" dt="2024-03-07T12:45:42.330" v="2054" actId="20577"/>
        <pc:sldMkLst>
          <pc:docMk/>
          <pc:sldMk cId="2771858617" sldId="267"/>
        </pc:sldMkLst>
        <pc:spChg chg="mod">
          <ac:chgData name="Daichi AMAGATA" userId="a29539510ef25d15" providerId="LiveId" clId="{DC6180D8-F888-4CF1-9A59-42ADCB6F387B}" dt="2024-02-13T12:26:31.190" v="116" actId="20577"/>
          <ac:spMkLst>
            <pc:docMk/>
            <pc:sldMk cId="2771858617" sldId="267"/>
            <ac:spMk id="10" creationId="{581ED405-E139-A368-C906-A547E040DFF5}"/>
          </ac:spMkLst>
        </pc:spChg>
      </pc:sldChg>
      <pc:sldChg chg="addSp delSp modSp mod delAnim modAnim">
        <pc:chgData name="Daichi AMAGATA" userId="a29539510ef25d15" providerId="LiveId" clId="{DC6180D8-F888-4CF1-9A59-42ADCB6F387B}" dt="2024-02-16T12:27:09.532" v="1029" actId="1076"/>
        <pc:sldMkLst>
          <pc:docMk/>
          <pc:sldMk cId="3190625565" sldId="269"/>
        </pc:sldMkLst>
        <pc:spChg chg="del">
          <ac:chgData name="Daichi AMAGATA" userId="a29539510ef25d15" providerId="LiveId" clId="{DC6180D8-F888-4CF1-9A59-42ADCB6F387B}" dt="2024-02-13T12:11:06.580" v="9" actId="478"/>
          <ac:spMkLst>
            <pc:docMk/>
            <pc:sldMk cId="3190625565" sldId="269"/>
            <ac:spMk id="3" creationId="{4D2E7D6C-FA93-AC4E-1BAA-3826482EC320}"/>
          </ac:spMkLst>
        </pc:spChg>
        <pc:spChg chg="add mod">
          <ac:chgData name="Daichi AMAGATA" userId="a29539510ef25d15" providerId="LiveId" clId="{DC6180D8-F888-4CF1-9A59-42ADCB6F387B}" dt="2024-02-13T12:34:34.048" v="284" actId="1582"/>
          <ac:spMkLst>
            <pc:docMk/>
            <pc:sldMk cId="3190625565" sldId="269"/>
            <ac:spMk id="5" creationId="{7E5F009B-B665-3C73-9C1B-BB59D05F49C7}"/>
          </ac:spMkLst>
        </pc:spChg>
        <pc:spChg chg="add mod">
          <ac:chgData name="Daichi AMAGATA" userId="a29539510ef25d15" providerId="LiveId" clId="{DC6180D8-F888-4CF1-9A59-42ADCB6F387B}" dt="2024-02-13T12:24:54.562" v="12" actId="2085"/>
          <ac:spMkLst>
            <pc:docMk/>
            <pc:sldMk cId="3190625565" sldId="269"/>
            <ac:spMk id="6" creationId="{145C8690-E763-3EF9-6F04-82E78C642923}"/>
          </ac:spMkLst>
        </pc:spChg>
        <pc:spChg chg="add mod">
          <ac:chgData name="Daichi AMAGATA" userId="a29539510ef25d15" providerId="LiveId" clId="{DC6180D8-F888-4CF1-9A59-42ADCB6F387B}" dt="2024-02-13T12:24:54.562" v="12" actId="2085"/>
          <ac:spMkLst>
            <pc:docMk/>
            <pc:sldMk cId="3190625565" sldId="269"/>
            <ac:spMk id="7" creationId="{F17F5549-B99D-82F4-B9F2-99F59C155195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8" creationId="{64F4CA7D-3104-A6CA-AAC3-986F33433F29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9" creationId="{458D00BB-2858-CD2B-9193-F364EEE99D09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10" creationId="{10D6F930-86FF-A711-2664-F15A555D0A2C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11" creationId="{1BE5CD71-623C-20B1-D590-51FA23409F99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12" creationId="{FC15ACBE-5C6E-E4FE-2D0C-30883C4CD3B3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13" creationId="{E9293456-C271-F500-4AD2-8A36AB4C34F0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14" creationId="{97167BA2-1E31-8ABE-C84C-D26606147C1F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15" creationId="{DFDF355E-768F-2A1D-3FB9-123D956D5261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16" creationId="{C3858711-645C-6EED-F896-1453418441EE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17" creationId="{4D9E2FE9-8815-C12B-B2FA-C582BAEB593D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18" creationId="{DE9629A0-8593-C7F5-0E48-60D74C8DC192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19" creationId="{57C1CB95-FDBC-76FA-5421-9602D5AA4E21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20" creationId="{83E8B466-72EE-37BF-D258-F3ECF0ED9229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21" creationId="{A62DD0E6-AAB2-E666-D295-6B070090B650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22" creationId="{282798DE-53CE-FC9F-9926-91B7AC4C1BC9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23" creationId="{3C5293D1-509A-5D92-DDEC-49D39BD340B8}"/>
          </ac:spMkLst>
        </pc:spChg>
        <pc:spChg chg="add mod">
          <ac:chgData name="Daichi AMAGATA" userId="a29539510ef25d15" providerId="LiveId" clId="{DC6180D8-F888-4CF1-9A59-42ADCB6F387B}" dt="2024-02-13T12:24:54.562" v="12" actId="2085"/>
          <ac:spMkLst>
            <pc:docMk/>
            <pc:sldMk cId="3190625565" sldId="269"/>
            <ac:spMk id="24" creationId="{94A4B0D1-36B5-AA6C-E26D-83A3A5C9A9B8}"/>
          </ac:spMkLst>
        </pc:spChg>
        <pc:spChg chg="add mod">
          <ac:chgData name="Daichi AMAGATA" userId="a29539510ef25d15" providerId="LiveId" clId="{DC6180D8-F888-4CF1-9A59-42ADCB6F387B}" dt="2024-02-13T12:24:54.562" v="12" actId="2085"/>
          <ac:spMkLst>
            <pc:docMk/>
            <pc:sldMk cId="3190625565" sldId="269"/>
            <ac:spMk id="25" creationId="{535DA69A-5AF2-0D68-E1E0-A86FD6518D19}"/>
          </ac:spMkLst>
        </pc:spChg>
        <pc:spChg chg="add mod">
          <ac:chgData name="Daichi AMAGATA" userId="a29539510ef25d15" providerId="LiveId" clId="{DC6180D8-F888-4CF1-9A59-42ADCB6F387B}" dt="2024-02-13T12:24:54.562" v="12" actId="2085"/>
          <ac:spMkLst>
            <pc:docMk/>
            <pc:sldMk cId="3190625565" sldId="269"/>
            <ac:spMk id="26" creationId="{4731C9FF-018A-EB8D-752C-0AE41A41A6C1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27" creationId="{A39051DB-26F1-A158-49D1-79B248E8F783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28" creationId="{7B214E4D-EFD1-997A-0048-CA44973E38DC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29" creationId="{B81FA60D-0BD9-8839-A968-F2DE479D1745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30" creationId="{6A433B3C-5344-9138-A2D1-E3DD1D02BDA5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31" creationId="{80FF166E-CF9D-7F12-03A6-BDDED73C2965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32" creationId="{4F5A4ACB-B197-9AC8-38B5-BB26738C7D44}"/>
          </ac:spMkLst>
        </pc:spChg>
        <pc:spChg chg="add mod">
          <ac:chgData name="Daichi AMAGATA" userId="a29539510ef25d15" providerId="LiveId" clId="{DC6180D8-F888-4CF1-9A59-42ADCB6F387B}" dt="2024-02-13T12:24:40.786" v="11"/>
          <ac:spMkLst>
            <pc:docMk/>
            <pc:sldMk cId="3190625565" sldId="269"/>
            <ac:spMk id="33" creationId="{CF4519F6-56E1-5C2D-3CFF-CCBE70C0CC05}"/>
          </ac:spMkLst>
        </pc:spChg>
        <pc:spChg chg="add mod">
          <ac:chgData name="Daichi AMAGATA" userId="a29539510ef25d15" providerId="LiveId" clId="{DC6180D8-F888-4CF1-9A59-42ADCB6F387B}" dt="2024-02-13T13:16:01.816" v="636" actId="1076"/>
          <ac:spMkLst>
            <pc:docMk/>
            <pc:sldMk cId="3190625565" sldId="269"/>
            <ac:spMk id="34" creationId="{872C3484-1004-B145-4DC3-CD738961D127}"/>
          </ac:spMkLst>
        </pc:spChg>
        <pc:spChg chg="add mod">
          <ac:chgData name="Daichi AMAGATA" userId="a29539510ef25d15" providerId="LiveId" clId="{DC6180D8-F888-4CF1-9A59-42ADCB6F387B}" dt="2024-02-13T13:33:53.345" v="950" actId="404"/>
          <ac:spMkLst>
            <pc:docMk/>
            <pc:sldMk cId="3190625565" sldId="269"/>
            <ac:spMk id="35" creationId="{9796F9F1-6628-5642-90AB-0534947864BD}"/>
          </ac:spMkLst>
        </pc:spChg>
        <pc:spChg chg="add mo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36" creationId="{57C0E2EB-1DB6-98B8-B0E8-E196CCAB93F6}"/>
          </ac:spMkLst>
        </pc:spChg>
        <pc:spChg chg="add mo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37" creationId="{C2301C07-D584-5226-9A54-5A45203F30F8}"/>
          </ac:spMkLst>
        </pc:spChg>
        <pc:spChg chg="add mo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38" creationId="{8DDF6860-F72D-D00F-77A7-0BBD48A2BDDB}"/>
          </ac:spMkLst>
        </pc:spChg>
        <pc:spChg chg="add mo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39" creationId="{854FA74F-E70F-BC79-3594-93B1F2E7856B}"/>
          </ac:spMkLst>
        </pc:spChg>
        <pc:spChg chg="add mo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40" creationId="{4AC8FB12-CA94-A2BC-D4ED-FE1C43796589}"/>
          </ac:spMkLst>
        </pc:spChg>
        <pc:spChg chg="add mo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41" creationId="{C39E466C-EB85-0306-A82C-3263EB2F59E7}"/>
          </ac:spMkLst>
        </pc:spChg>
        <pc:spChg chg="add mo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42" creationId="{32AD5DC8-1F5C-E783-D20A-83DB83BF04EF}"/>
          </ac:spMkLst>
        </pc:spChg>
        <pc:spChg chg="add mo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43" creationId="{38788BF0-81F2-25F0-41C1-5B0D510BE553}"/>
          </ac:spMkLst>
        </pc:spChg>
        <pc:spChg chg="add mo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44" creationId="{B78628D7-FE81-DADD-2646-F45C984586BC}"/>
          </ac:spMkLst>
        </pc:spChg>
        <pc:spChg chg="add mo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45" creationId="{064010AA-5594-2DFF-310E-5287AF7043D6}"/>
          </ac:spMkLst>
        </pc:spChg>
        <pc:spChg chg="add mod ord">
          <ac:chgData name="Daichi AMAGATA" userId="a29539510ef25d15" providerId="LiveId" clId="{DC6180D8-F888-4CF1-9A59-42ADCB6F387B}" dt="2024-02-13T13:03:31.071" v="501" actId="14100"/>
          <ac:spMkLst>
            <pc:docMk/>
            <pc:sldMk cId="3190625565" sldId="269"/>
            <ac:spMk id="68" creationId="{1DFBFD1D-B03F-0313-0DAD-EEE3E96D9906}"/>
          </ac:spMkLst>
        </pc:spChg>
        <pc:spChg chg="add mod ord">
          <ac:chgData name="Daichi AMAGATA" userId="a29539510ef25d15" providerId="LiveId" clId="{DC6180D8-F888-4CF1-9A59-42ADCB6F387B}" dt="2024-02-13T12:38:16.118" v="376" actId="167"/>
          <ac:spMkLst>
            <pc:docMk/>
            <pc:sldMk cId="3190625565" sldId="269"/>
            <ac:spMk id="72" creationId="{4195A6CE-FC29-DC0E-1642-24D44486BAB6}"/>
          </ac:spMkLst>
        </pc:spChg>
        <pc:spChg chg="add mod">
          <ac:chgData name="Daichi AMAGATA" userId="a29539510ef25d15" providerId="LiveId" clId="{DC6180D8-F888-4CF1-9A59-42ADCB6F387B}" dt="2024-02-13T12:54:37.574" v="416" actId="404"/>
          <ac:spMkLst>
            <pc:docMk/>
            <pc:sldMk cId="3190625565" sldId="269"/>
            <ac:spMk id="77" creationId="{6547D203-727C-E78D-64C0-2E9E57241DC6}"/>
          </ac:spMkLst>
        </pc:spChg>
        <pc:spChg chg="add mod">
          <ac:chgData name="Daichi AMAGATA" userId="a29539510ef25d15" providerId="LiveId" clId="{DC6180D8-F888-4CF1-9A59-42ADCB6F387B}" dt="2024-02-13T12:39:33.759" v="389" actId="1076"/>
          <ac:spMkLst>
            <pc:docMk/>
            <pc:sldMk cId="3190625565" sldId="269"/>
            <ac:spMk id="78" creationId="{E85C7A2B-8C42-F5C0-BB58-D395A3E798AE}"/>
          </ac:spMkLst>
        </pc:spChg>
        <pc:spChg chg="add del mod ord">
          <ac:chgData name="Daichi AMAGATA" userId="a29539510ef25d15" providerId="LiveId" clId="{DC6180D8-F888-4CF1-9A59-42ADCB6F387B}" dt="2024-02-13T13:11:58.031" v="529" actId="478"/>
          <ac:spMkLst>
            <pc:docMk/>
            <pc:sldMk cId="3190625565" sldId="269"/>
            <ac:spMk id="79" creationId="{AD30E078-A71F-25B5-D741-37EAAF10ED0F}"/>
          </ac:spMkLst>
        </pc:spChg>
        <pc:spChg chg="add mo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95" creationId="{08EF5D00-EE89-3BC0-2B83-8E9F3A37F2E0}"/>
          </ac:spMkLst>
        </pc:spChg>
        <pc:spChg chg="add mo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96" creationId="{370A34A4-778F-6322-44FD-8DD8705B6377}"/>
          </ac:spMkLst>
        </pc:spChg>
        <pc:spChg chg="add mod">
          <ac:chgData name="Daichi AMAGATA" userId="a29539510ef25d15" providerId="LiveId" clId="{DC6180D8-F888-4CF1-9A59-42ADCB6F387B}" dt="2024-02-13T13:03:42.736" v="504" actId="14100"/>
          <ac:spMkLst>
            <pc:docMk/>
            <pc:sldMk cId="3190625565" sldId="269"/>
            <ac:spMk id="97" creationId="{380F6F03-F758-2813-9938-FF7BDB7F37DC}"/>
          </ac:spMkLst>
        </pc:spChg>
        <pc:spChg chg="add mod or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98" creationId="{C9855373-CAFC-CD65-19CF-DD7236E57D79}"/>
          </ac:spMkLst>
        </pc:spChg>
        <pc:spChg chg="add mod">
          <ac:chgData name="Daichi AMAGATA" userId="a29539510ef25d15" providerId="LiveId" clId="{DC6180D8-F888-4CF1-9A59-42ADCB6F387B}" dt="2024-02-13T12:56:45.902" v="448" actId="207"/>
          <ac:spMkLst>
            <pc:docMk/>
            <pc:sldMk cId="3190625565" sldId="269"/>
            <ac:spMk id="99" creationId="{E0F38CC1-5B67-3755-CB73-1C67A5D33E31}"/>
          </ac:spMkLst>
        </pc:spChg>
        <pc:spChg chg="add mod">
          <ac:chgData name="Daichi AMAGATA" userId="a29539510ef25d15" providerId="LiveId" clId="{DC6180D8-F888-4CF1-9A59-42ADCB6F387B}" dt="2024-02-13T12:57:08.537" v="450" actId="1076"/>
          <ac:spMkLst>
            <pc:docMk/>
            <pc:sldMk cId="3190625565" sldId="269"/>
            <ac:spMk id="100" creationId="{35B8EDFC-3F87-5652-2C93-EBB3706590BB}"/>
          </ac:spMkLst>
        </pc:spChg>
        <pc:spChg chg="add del mod">
          <ac:chgData name="Daichi AMAGATA" userId="a29539510ef25d15" providerId="LiveId" clId="{DC6180D8-F888-4CF1-9A59-42ADCB6F387B}" dt="2024-02-13T12:58:16.731" v="459" actId="478"/>
          <ac:spMkLst>
            <pc:docMk/>
            <pc:sldMk cId="3190625565" sldId="269"/>
            <ac:spMk id="101" creationId="{37729B1F-F66D-2C94-5437-79E491C15CDC}"/>
          </ac:spMkLst>
        </pc:spChg>
        <pc:spChg chg="add mod">
          <ac:chgData name="Daichi AMAGATA" userId="a29539510ef25d15" providerId="LiveId" clId="{DC6180D8-F888-4CF1-9A59-42ADCB6F387B}" dt="2024-02-16T12:27:09.532" v="1029" actId="1076"/>
          <ac:spMkLst>
            <pc:docMk/>
            <pc:sldMk cId="3190625565" sldId="269"/>
            <ac:spMk id="102" creationId="{13426E68-7B25-AEF0-D511-A580BA8C7ADE}"/>
          </ac:spMkLst>
        </pc:spChg>
        <pc:spChg chg="add mod">
          <ac:chgData name="Daichi AMAGATA" userId="a29539510ef25d15" providerId="LiveId" clId="{DC6180D8-F888-4CF1-9A59-42ADCB6F387B}" dt="2024-02-13T12:58:15.235" v="458" actId="1076"/>
          <ac:spMkLst>
            <pc:docMk/>
            <pc:sldMk cId="3190625565" sldId="269"/>
            <ac:spMk id="103" creationId="{7AA67409-B080-8068-AE81-0E66DA101F7A}"/>
          </ac:spMkLst>
        </pc:spChg>
        <pc:spChg chg="add mo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104" creationId="{43C0284A-A8D1-C12A-EB84-0F823B5D1A82}"/>
          </ac:spMkLst>
        </pc:spChg>
        <pc:spChg chg="add mo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105" creationId="{D12D795E-D65C-3344-662D-FFAEE84722F2}"/>
          </ac:spMkLst>
        </pc:spChg>
        <pc:spChg chg="add mo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106" creationId="{F3CD6D36-0C20-F92C-3000-0B85B185AD81}"/>
          </ac:spMkLst>
        </pc:spChg>
        <pc:spChg chg="add mod">
          <ac:chgData name="Daichi AMAGATA" userId="a29539510ef25d15" providerId="LiveId" clId="{DC6180D8-F888-4CF1-9A59-42ADCB6F387B}" dt="2024-02-13T13:03:38.849" v="502" actId="1076"/>
          <ac:spMkLst>
            <pc:docMk/>
            <pc:sldMk cId="3190625565" sldId="269"/>
            <ac:spMk id="107" creationId="{3D88030E-7AF5-9B80-1A36-352FE18A72CA}"/>
          </ac:spMkLst>
        </pc:spChg>
        <pc:spChg chg="add mod">
          <ac:chgData name="Daichi AMAGATA" userId="a29539510ef25d15" providerId="LiveId" clId="{DC6180D8-F888-4CF1-9A59-42ADCB6F387B}" dt="2024-02-13T13:32:32.021" v="905" actId="14100"/>
          <ac:spMkLst>
            <pc:docMk/>
            <pc:sldMk cId="3190625565" sldId="269"/>
            <ac:spMk id="184" creationId="{1A4A1EDA-20D0-318F-5EAE-4B9DDDA54685}"/>
          </ac:spMkLst>
        </pc:sp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47" creationId="{81BB3E0E-3BBA-70BF-DE32-D27F87A71117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49" creationId="{DDC8627C-D035-8807-7C8E-72E374FD7AB2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52" creationId="{23559903-AF2A-67FD-60B8-7464798E4D38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56" creationId="{F0FF0A5B-B4BF-511C-4DB5-21CB08892489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59" creationId="{24307E1C-9737-8CC3-B842-9966F4B2BD89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62" creationId="{A0F975EA-F319-4AB5-B405-D7A6D6E598DF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65" creationId="{D44639D7-3878-1916-1238-3AA6F3E60191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69" creationId="{82F9A46C-B758-44AC-1510-761E52078CC0}"/>
          </ac:cxnSpMkLst>
        </pc:cxnChg>
        <pc:cxnChg chg="add mod">
          <ac:chgData name="Daichi AMAGATA" userId="a29539510ef25d15" providerId="LiveId" clId="{DC6180D8-F888-4CF1-9A59-42ADCB6F387B}" dt="2024-02-13T12:38:47.311" v="381" actId="14100"/>
          <ac:cxnSpMkLst>
            <pc:docMk/>
            <pc:sldMk cId="3190625565" sldId="269"/>
            <ac:cxnSpMk id="74" creationId="{025C782F-A79D-A37C-3E8A-1B73071BCFBA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80" creationId="{BC468D83-3953-EA38-3974-90CB60AA1A10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83" creationId="{FF6A83C5-BE46-F849-110B-D40CF57BCAEF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86" creationId="{495CEBFF-42CE-141E-FF4C-A5B87F90F062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89" creationId="{0FA70245-5092-C55A-DB61-4F2C2F68C9AA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92" creationId="{D370F3A8-6B5C-70B8-86BD-26771F5EF2E1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108" creationId="{BC499BB1-86E6-BF7F-C3B7-1AC8F683C6E4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111" creationId="{78769128-E8E6-50A0-9965-7C2FEA45F313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115" creationId="{EA1F2449-DC57-3F8F-60BB-1521AF241D13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118" creationId="{AB016D75-CF42-7DCE-7A43-DF2E6946A5F2}"/>
          </ac:cxnSpMkLst>
        </pc:cxnChg>
        <pc:cxnChg chg="add mod">
          <ac:chgData name="Daichi AMAGATA" userId="a29539510ef25d15" providerId="LiveId" clId="{DC6180D8-F888-4CF1-9A59-42ADCB6F387B}" dt="2024-02-13T13:03:38.849" v="502" actId="1076"/>
          <ac:cxnSpMkLst>
            <pc:docMk/>
            <pc:sldMk cId="3190625565" sldId="269"/>
            <ac:cxnSpMk id="121" creationId="{B0E907C0-F472-20C8-CA83-533AB0EAC848}"/>
          </ac:cxnSpMkLst>
        </pc:cxnChg>
        <pc:cxnChg chg="add mod">
          <ac:chgData name="Daichi AMAGATA" userId="a29539510ef25d15" providerId="LiveId" clId="{DC6180D8-F888-4CF1-9A59-42ADCB6F387B}" dt="2024-02-13T13:10:44.283" v="507" actId="14100"/>
          <ac:cxnSpMkLst>
            <pc:docMk/>
            <pc:sldMk cId="3190625565" sldId="269"/>
            <ac:cxnSpMk id="126" creationId="{8178E852-E244-2A5E-4C09-EC0763EC1300}"/>
          </ac:cxnSpMkLst>
        </pc:cxnChg>
        <pc:cxnChg chg="add mod">
          <ac:chgData name="Daichi AMAGATA" userId="a29539510ef25d15" providerId="LiveId" clId="{DC6180D8-F888-4CF1-9A59-42ADCB6F387B}" dt="2024-02-13T13:10:51.674" v="512" actId="14100"/>
          <ac:cxnSpMkLst>
            <pc:docMk/>
            <pc:sldMk cId="3190625565" sldId="269"/>
            <ac:cxnSpMk id="129" creationId="{D244CD0B-7FAE-762F-8E85-7A6EB2FA3F33}"/>
          </ac:cxnSpMkLst>
        </pc:cxnChg>
        <pc:cxnChg chg="add mod">
          <ac:chgData name="Daichi AMAGATA" userId="a29539510ef25d15" providerId="LiveId" clId="{DC6180D8-F888-4CF1-9A59-42ADCB6F387B}" dt="2024-02-13T13:10:56.733" v="514" actId="14100"/>
          <ac:cxnSpMkLst>
            <pc:docMk/>
            <pc:sldMk cId="3190625565" sldId="269"/>
            <ac:cxnSpMk id="132" creationId="{8B3B1C86-18B8-F117-D162-1F15B4FB05A3}"/>
          </ac:cxnSpMkLst>
        </pc:cxnChg>
        <pc:cxnChg chg="add mod">
          <ac:chgData name="Daichi AMAGATA" userId="a29539510ef25d15" providerId="LiveId" clId="{DC6180D8-F888-4CF1-9A59-42ADCB6F387B}" dt="2024-02-13T13:11:03.275" v="517" actId="14100"/>
          <ac:cxnSpMkLst>
            <pc:docMk/>
            <pc:sldMk cId="3190625565" sldId="269"/>
            <ac:cxnSpMk id="136" creationId="{7EAA0B41-2BE7-B791-F764-E47A387C6C89}"/>
          </ac:cxnSpMkLst>
        </pc:cxnChg>
        <pc:cxnChg chg="add mod">
          <ac:chgData name="Daichi AMAGATA" userId="a29539510ef25d15" providerId="LiveId" clId="{DC6180D8-F888-4CF1-9A59-42ADCB6F387B}" dt="2024-02-13T13:11:08.658" v="520" actId="14100"/>
          <ac:cxnSpMkLst>
            <pc:docMk/>
            <pc:sldMk cId="3190625565" sldId="269"/>
            <ac:cxnSpMk id="139" creationId="{11E23D97-BF82-1C7D-45A1-2EF0E1719D6E}"/>
          </ac:cxnSpMkLst>
        </pc:cxnChg>
        <pc:cxnChg chg="add mod">
          <ac:chgData name="Daichi AMAGATA" userId="a29539510ef25d15" providerId="LiveId" clId="{DC6180D8-F888-4CF1-9A59-42ADCB6F387B}" dt="2024-02-13T13:11:14.427" v="523" actId="14100"/>
          <ac:cxnSpMkLst>
            <pc:docMk/>
            <pc:sldMk cId="3190625565" sldId="269"/>
            <ac:cxnSpMk id="142" creationId="{0207634D-3E9C-7B10-CD87-08C6F4514CBB}"/>
          </ac:cxnSpMkLst>
        </pc:cxnChg>
        <pc:cxnChg chg="add mod">
          <ac:chgData name="Daichi AMAGATA" userId="a29539510ef25d15" providerId="LiveId" clId="{DC6180D8-F888-4CF1-9A59-42ADCB6F387B}" dt="2024-02-13T13:21:31.374" v="747" actId="14100"/>
          <ac:cxnSpMkLst>
            <pc:docMk/>
            <pc:sldMk cId="3190625565" sldId="269"/>
            <ac:cxnSpMk id="145" creationId="{C62460D1-2248-39A2-24B0-CB5544EADC97}"/>
          </ac:cxnSpMkLst>
        </pc:cxnChg>
        <pc:cxnChg chg="add mod">
          <ac:chgData name="Daichi AMAGATA" userId="a29539510ef25d15" providerId="LiveId" clId="{DC6180D8-F888-4CF1-9A59-42ADCB6F387B}" dt="2024-02-13T13:21:46.428" v="750" actId="14100"/>
          <ac:cxnSpMkLst>
            <pc:docMk/>
            <pc:sldMk cId="3190625565" sldId="269"/>
            <ac:cxnSpMk id="148" creationId="{1FC62C31-B7F6-B174-49DA-5AFA1378AE87}"/>
          </ac:cxnSpMkLst>
        </pc:cxnChg>
        <pc:cxnChg chg="add mod">
          <ac:chgData name="Daichi AMAGATA" userId="a29539510ef25d15" providerId="LiveId" clId="{DC6180D8-F888-4CF1-9A59-42ADCB6F387B}" dt="2024-02-13T13:21:54.518" v="753" actId="14100"/>
          <ac:cxnSpMkLst>
            <pc:docMk/>
            <pc:sldMk cId="3190625565" sldId="269"/>
            <ac:cxnSpMk id="151" creationId="{9B633B37-14BB-0797-A805-CFE5B77E8FEA}"/>
          </ac:cxnSpMkLst>
        </pc:cxnChg>
        <pc:cxnChg chg="add mod">
          <ac:chgData name="Daichi AMAGATA" userId="a29539510ef25d15" providerId="LiveId" clId="{DC6180D8-F888-4CF1-9A59-42ADCB6F387B}" dt="2024-02-13T13:23:30.769" v="766" actId="14100"/>
          <ac:cxnSpMkLst>
            <pc:docMk/>
            <pc:sldMk cId="3190625565" sldId="269"/>
            <ac:cxnSpMk id="154" creationId="{A5CA1CD8-9260-0291-284B-4CCB5444B59F}"/>
          </ac:cxnSpMkLst>
        </pc:cxnChg>
        <pc:cxnChg chg="add mod">
          <ac:chgData name="Daichi AMAGATA" userId="a29539510ef25d15" providerId="LiveId" clId="{DC6180D8-F888-4CF1-9A59-42ADCB6F387B}" dt="2024-02-13T13:23:40.685" v="769" actId="14100"/>
          <ac:cxnSpMkLst>
            <pc:docMk/>
            <pc:sldMk cId="3190625565" sldId="269"/>
            <ac:cxnSpMk id="157" creationId="{D4476145-F927-952E-F873-4D73801471BA}"/>
          </ac:cxnSpMkLst>
        </pc:cxnChg>
        <pc:cxnChg chg="add mod">
          <ac:chgData name="Daichi AMAGATA" userId="a29539510ef25d15" providerId="LiveId" clId="{DC6180D8-F888-4CF1-9A59-42ADCB6F387B}" dt="2024-02-13T13:23:51.732" v="772" actId="14100"/>
          <ac:cxnSpMkLst>
            <pc:docMk/>
            <pc:sldMk cId="3190625565" sldId="269"/>
            <ac:cxnSpMk id="160" creationId="{4785FCBA-34E1-6277-677D-25A19C8F79B5}"/>
          </ac:cxnSpMkLst>
        </pc:cxnChg>
        <pc:cxnChg chg="add mod">
          <ac:chgData name="Daichi AMAGATA" userId="a29539510ef25d15" providerId="LiveId" clId="{DC6180D8-F888-4CF1-9A59-42ADCB6F387B}" dt="2024-02-13T13:24:44.261" v="785" actId="14100"/>
          <ac:cxnSpMkLst>
            <pc:docMk/>
            <pc:sldMk cId="3190625565" sldId="269"/>
            <ac:cxnSpMk id="163" creationId="{2FBEE267-94CD-940C-5D23-EEE798B2FBEB}"/>
          </ac:cxnSpMkLst>
        </pc:cxnChg>
        <pc:cxnChg chg="add mod">
          <ac:chgData name="Daichi AMAGATA" userId="a29539510ef25d15" providerId="LiveId" clId="{DC6180D8-F888-4CF1-9A59-42ADCB6F387B}" dt="2024-02-13T13:24:54.980" v="788" actId="14100"/>
          <ac:cxnSpMkLst>
            <pc:docMk/>
            <pc:sldMk cId="3190625565" sldId="269"/>
            <ac:cxnSpMk id="166" creationId="{0C8D5E7A-1FB2-AABE-C358-6E349CF42DF3}"/>
          </ac:cxnSpMkLst>
        </pc:cxnChg>
        <pc:cxnChg chg="add mod">
          <ac:chgData name="Daichi AMAGATA" userId="a29539510ef25d15" providerId="LiveId" clId="{DC6180D8-F888-4CF1-9A59-42ADCB6F387B}" dt="2024-02-13T13:25:05.968" v="791" actId="14100"/>
          <ac:cxnSpMkLst>
            <pc:docMk/>
            <pc:sldMk cId="3190625565" sldId="269"/>
            <ac:cxnSpMk id="169" creationId="{7126B32A-2BD8-D544-AB3E-D233C04CF78D}"/>
          </ac:cxnSpMkLst>
        </pc:cxnChg>
        <pc:cxnChg chg="add mod">
          <ac:chgData name="Daichi AMAGATA" userId="a29539510ef25d15" providerId="LiveId" clId="{DC6180D8-F888-4CF1-9A59-42ADCB6F387B}" dt="2024-02-13T13:25:20.672" v="794" actId="14100"/>
          <ac:cxnSpMkLst>
            <pc:docMk/>
            <pc:sldMk cId="3190625565" sldId="269"/>
            <ac:cxnSpMk id="172" creationId="{1BBF6AA9-160A-3C8F-7A85-957CC9EC140C}"/>
          </ac:cxnSpMkLst>
        </pc:cxnChg>
        <pc:cxnChg chg="add mod">
          <ac:chgData name="Daichi AMAGATA" userId="a29539510ef25d15" providerId="LiveId" clId="{DC6180D8-F888-4CF1-9A59-42ADCB6F387B}" dt="2024-02-13T13:25:33.081" v="797" actId="14100"/>
          <ac:cxnSpMkLst>
            <pc:docMk/>
            <pc:sldMk cId="3190625565" sldId="269"/>
            <ac:cxnSpMk id="175" creationId="{41D357C6-FF70-8C50-F27E-D850121599E9}"/>
          </ac:cxnSpMkLst>
        </pc:cxnChg>
        <pc:cxnChg chg="add mod">
          <ac:chgData name="Daichi AMAGATA" userId="a29539510ef25d15" providerId="LiveId" clId="{DC6180D8-F888-4CF1-9A59-42ADCB6F387B}" dt="2024-02-13T13:25:46.061" v="800" actId="14100"/>
          <ac:cxnSpMkLst>
            <pc:docMk/>
            <pc:sldMk cId="3190625565" sldId="269"/>
            <ac:cxnSpMk id="178" creationId="{FFDFA0A3-AEC8-DB07-E25F-F6A25127D025}"/>
          </ac:cxnSpMkLst>
        </pc:cxnChg>
        <pc:cxnChg chg="add mod">
          <ac:chgData name="Daichi AMAGATA" userId="a29539510ef25d15" providerId="LiveId" clId="{DC6180D8-F888-4CF1-9A59-42ADCB6F387B}" dt="2024-02-13T13:25:57.982" v="803" actId="14100"/>
          <ac:cxnSpMkLst>
            <pc:docMk/>
            <pc:sldMk cId="3190625565" sldId="269"/>
            <ac:cxnSpMk id="181" creationId="{69834A50-C48E-35BF-D9E6-95287AA69970}"/>
          </ac:cxnSpMkLst>
        </pc:cxnChg>
      </pc:sldChg>
      <pc:sldChg chg="new">
        <pc:chgData name="Daichi AMAGATA" userId="a29539510ef25d15" providerId="LiveId" clId="{DC6180D8-F888-4CF1-9A59-42ADCB6F387B}" dt="2024-02-13T12:11:34.740" v="10" actId="680"/>
        <pc:sldMkLst>
          <pc:docMk/>
          <pc:sldMk cId="1380351726" sldId="272"/>
        </pc:sldMkLst>
      </pc:sldChg>
      <pc:sldChg chg="addSp delSp modSp add del mod addAnim delAnim modAnim">
        <pc:chgData name="Daichi AMAGATA" userId="a29539510ef25d15" providerId="LiveId" clId="{DC6180D8-F888-4CF1-9A59-42ADCB6F387B}" dt="2024-02-16T12:27:00.461" v="1027" actId="47"/>
        <pc:sldMkLst>
          <pc:docMk/>
          <pc:sldMk cId="2320569791" sldId="279"/>
        </pc:sldMkLst>
        <pc:spChg chg="add mod">
          <ac:chgData name="Daichi AMAGATA" userId="a29539510ef25d15" providerId="LiveId" clId="{DC6180D8-F888-4CF1-9A59-42ADCB6F387B}" dt="2024-02-16T11:46:10.237" v="971" actId="1076"/>
          <ac:spMkLst>
            <pc:docMk/>
            <pc:sldMk cId="2320569791" sldId="279"/>
            <ac:spMk id="3" creationId="{520E377A-DB5C-8205-02FB-D0918254DD8B}"/>
          </ac:spMkLst>
        </pc:spChg>
        <pc:spChg chg="add mod">
          <ac:chgData name="Daichi AMAGATA" userId="a29539510ef25d15" providerId="LiveId" clId="{DC6180D8-F888-4CF1-9A59-42ADCB6F387B}" dt="2024-02-16T11:46:07.722" v="967" actId="1076"/>
          <ac:spMkLst>
            <pc:docMk/>
            <pc:sldMk cId="2320569791" sldId="279"/>
            <ac:spMk id="48" creationId="{D980DF4B-2E8B-AB3A-D3AF-81C46AEB338F}"/>
          </ac:spMkLst>
        </pc:spChg>
        <pc:spChg chg="add mod">
          <ac:chgData name="Daichi AMAGATA" userId="a29539510ef25d15" providerId="LiveId" clId="{DC6180D8-F888-4CF1-9A59-42ADCB6F387B}" dt="2024-02-16T11:46:07.148" v="965" actId="1076"/>
          <ac:spMkLst>
            <pc:docMk/>
            <pc:sldMk cId="2320569791" sldId="279"/>
            <ac:spMk id="50" creationId="{065473A3-6A9C-D492-17BC-1302523CC25A}"/>
          </ac:spMkLst>
        </pc:spChg>
        <pc:spChg chg="add mod">
          <ac:chgData name="Daichi AMAGATA" userId="a29539510ef25d15" providerId="LiveId" clId="{DC6180D8-F888-4CF1-9A59-42ADCB6F387B}" dt="2024-02-16T11:46:06.303" v="963" actId="1076"/>
          <ac:spMkLst>
            <pc:docMk/>
            <pc:sldMk cId="2320569791" sldId="279"/>
            <ac:spMk id="53" creationId="{A5229435-5A9C-6784-4E52-2D16E38BEF77}"/>
          </ac:spMkLst>
        </pc:spChg>
        <pc:spChg chg="add mod">
          <ac:chgData name="Daichi AMAGATA" userId="a29539510ef25d15" providerId="LiveId" clId="{DC6180D8-F888-4CF1-9A59-42ADCB6F387B}" dt="2024-02-16T11:47:58.040" v="1016" actId="1076"/>
          <ac:spMkLst>
            <pc:docMk/>
            <pc:sldMk cId="2320569791" sldId="279"/>
            <ac:spMk id="57" creationId="{3A22CEF1-73B8-9561-47EF-993B6A92CA34}"/>
          </ac:spMkLst>
        </pc:spChg>
        <pc:spChg chg="add mod">
          <ac:chgData name="Daichi AMAGATA" userId="a29539510ef25d15" providerId="LiveId" clId="{DC6180D8-F888-4CF1-9A59-42ADCB6F387B}" dt="2024-02-16T11:48:04.499" v="1017" actId="1076"/>
          <ac:spMkLst>
            <pc:docMk/>
            <pc:sldMk cId="2320569791" sldId="279"/>
            <ac:spMk id="58" creationId="{52549D1E-46E1-D047-4F99-DE945CB4EEB0}"/>
          </ac:spMkLst>
        </pc:spChg>
        <pc:spChg chg="add mod">
          <ac:chgData name="Daichi AMAGATA" userId="a29539510ef25d15" providerId="LiveId" clId="{DC6180D8-F888-4CF1-9A59-42ADCB6F387B}" dt="2024-02-16T11:48:12.779" v="1019" actId="1076"/>
          <ac:spMkLst>
            <pc:docMk/>
            <pc:sldMk cId="2320569791" sldId="279"/>
            <ac:spMk id="61" creationId="{23EFA6DA-9257-EA3C-8B35-4AA74724788E}"/>
          </ac:spMkLst>
        </pc:spChg>
        <pc:spChg chg="add mod">
          <ac:chgData name="Daichi AMAGATA" userId="a29539510ef25d15" providerId="LiveId" clId="{DC6180D8-F888-4CF1-9A59-42ADCB6F387B}" dt="2024-02-16T11:48:28.328" v="1023" actId="1076"/>
          <ac:spMkLst>
            <pc:docMk/>
            <pc:sldMk cId="2320569791" sldId="279"/>
            <ac:spMk id="67" creationId="{CCB25BF0-1502-4771-BB09-2F6F6EB9852E}"/>
          </ac:spMkLst>
        </pc:spChg>
        <pc:spChg chg="add mod">
          <ac:chgData name="Daichi AMAGATA" userId="a29539510ef25d15" providerId="LiveId" clId="{DC6180D8-F888-4CF1-9A59-42ADCB6F387B}" dt="2024-02-16T11:49:00.941" v="1025" actId="1076"/>
          <ac:spMkLst>
            <pc:docMk/>
            <pc:sldMk cId="2320569791" sldId="279"/>
            <ac:spMk id="71" creationId="{B2A46CAB-277D-2E3F-7B1B-CBEBDFA6DF3D}"/>
          </ac:spMkLst>
        </pc:spChg>
        <pc:spChg chg="add del mod">
          <ac:chgData name="Daichi AMAGATA" userId="a29539510ef25d15" providerId="LiveId" clId="{DC6180D8-F888-4CF1-9A59-42ADCB6F387B}" dt="2024-02-16T11:47:44.961" v="1014" actId="1076"/>
          <ac:spMkLst>
            <pc:docMk/>
            <pc:sldMk cId="2320569791" sldId="279"/>
            <ac:spMk id="72" creationId="{B29EE5F5-30C6-36BC-DC37-06967F5BA092}"/>
          </ac:spMkLst>
        </pc:spChg>
        <pc:spChg chg="mod">
          <ac:chgData name="Daichi AMAGATA" userId="a29539510ef25d15" providerId="LiveId" clId="{DC6180D8-F888-4CF1-9A59-42ADCB6F387B}" dt="2024-02-16T11:47:27.776" v="1012" actId="1076"/>
          <ac:spMkLst>
            <pc:docMk/>
            <pc:sldMk cId="2320569791" sldId="279"/>
            <ac:spMk id="77" creationId="{C0EAB83F-4287-198F-78B6-D8E6ACF82B92}"/>
          </ac:spMkLst>
        </pc:spChg>
        <pc:spChg chg="del">
          <ac:chgData name="Daichi AMAGATA" userId="a29539510ef25d15" providerId="LiveId" clId="{DC6180D8-F888-4CF1-9A59-42ADCB6F387B}" dt="2024-02-16T11:49:05.746" v="1026" actId="478"/>
          <ac:spMkLst>
            <pc:docMk/>
            <pc:sldMk cId="2320569791" sldId="279"/>
            <ac:spMk id="85" creationId="{C0DCA2FD-593F-5411-A924-5D0E6A63EDE6}"/>
          </ac:spMkLst>
        </pc:spChg>
        <pc:cxnChg chg="mod">
          <ac:chgData name="Daichi AMAGATA" userId="a29539510ef25d15" providerId="LiveId" clId="{DC6180D8-F888-4CF1-9A59-42ADCB6F387B}" dt="2024-02-16T11:47:44.961" v="1014" actId="1076"/>
          <ac:cxnSpMkLst>
            <pc:docMk/>
            <pc:sldMk cId="2320569791" sldId="279"/>
            <ac:cxnSpMk id="74" creationId="{D5C87F20-B7D5-4C60-5AEF-EEF9C50AD053}"/>
          </ac:cxnSpMkLst>
        </pc:cxnChg>
      </pc:sldChg>
    </pc:docChg>
  </pc:docChgLst>
  <pc:docChgLst>
    <pc:chgData name="Daichi AMAGATA" userId="a29539510ef25d15" providerId="LiveId" clId="{0E35CF00-76E6-4CA7-9897-A7F4A72F7FC2}"/>
    <pc:docChg chg="undo custSel addSld delSld modSld">
      <pc:chgData name="Daichi AMAGATA" userId="a29539510ef25d15" providerId="LiveId" clId="{0E35CF00-76E6-4CA7-9897-A7F4A72F7FC2}" dt="2024-02-03T01:27:32.108" v="318" actId="20577"/>
      <pc:docMkLst>
        <pc:docMk/>
      </pc:docMkLst>
      <pc:sldChg chg="del">
        <pc:chgData name="Daichi AMAGATA" userId="a29539510ef25d15" providerId="LiveId" clId="{0E35CF00-76E6-4CA7-9897-A7F4A72F7FC2}" dt="2024-02-03T01:20:05.066" v="0" actId="47"/>
        <pc:sldMkLst>
          <pc:docMk/>
          <pc:sldMk cId="1248175707" sldId="256"/>
        </pc:sldMkLst>
      </pc:sldChg>
      <pc:sldChg chg="modSp add del mod">
        <pc:chgData name="Daichi AMAGATA" userId="a29539510ef25d15" providerId="LiveId" clId="{0E35CF00-76E6-4CA7-9897-A7F4A72F7FC2}" dt="2024-02-03T01:27:32.108" v="318" actId="20577"/>
        <pc:sldMkLst>
          <pc:docMk/>
          <pc:sldMk cId="4113171323" sldId="257"/>
        </pc:sldMkLst>
        <pc:spChg chg="mod">
          <ac:chgData name="Daichi AMAGATA" userId="a29539510ef25d15" providerId="LiveId" clId="{0E35CF00-76E6-4CA7-9897-A7F4A72F7FC2}" dt="2024-02-03T01:22:33.660" v="155" actId="20577"/>
          <ac:spMkLst>
            <pc:docMk/>
            <pc:sldMk cId="4113171323" sldId="257"/>
            <ac:spMk id="2" creationId="{00000000-0000-0000-0000-000000000000}"/>
          </ac:spMkLst>
        </pc:spChg>
        <pc:spChg chg="mod">
          <ac:chgData name="Daichi AMAGATA" userId="a29539510ef25d15" providerId="LiveId" clId="{0E35CF00-76E6-4CA7-9897-A7F4A72F7FC2}" dt="2024-02-03T01:27:32.108" v="318" actId="20577"/>
          <ac:spMkLst>
            <pc:docMk/>
            <pc:sldMk cId="4113171323" sldId="257"/>
            <ac:spMk id="1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FD581AB-E75A-5BBC-2031-DB26B175E6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97A625-80D0-E581-1795-360CBB8975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E2D88-1406-4E1B-A310-AEFAEA7805CB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421FF9-417B-FE04-2D9B-727154F14E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75C447-D8BB-F409-CF9E-DF42571E77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F242-5B75-46A1-9966-FEB98DA8E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613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20A8-A81E-4ACA-B705-F259C8EBB859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C79C4-C479-4EFD-93BF-1B9B94841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73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57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The main problem of interval tree is the case 3 here: if a query overlaps the centroid, we have to traverse its left and right child nodes.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Because of this observation, we must traverse all nodes in the worst case.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If we have this case at most once, we need to traverse only O(</a:t>
            </a:r>
            <a:r>
              <a:rPr kumimoji="1" lang="en-US" altLang="ja-JP" dirty="0" err="1"/>
              <a:t>logn</a:t>
            </a:r>
            <a:r>
              <a:rPr kumimoji="1" lang="en-US" altLang="ja-JP" dirty="0"/>
              <a:t>) nodes.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Then, we need to identify the boundaries of the O(</a:t>
            </a:r>
            <a:r>
              <a:rPr kumimoji="1" lang="en-US" altLang="ja-JP" dirty="0" err="1"/>
              <a:t>logn</a:t>
            </a:r>
            <a:r>
              <a:rPr kumimoji="1" lang="en-US" altLang="ja-JP" dirty="0"/>
              <a:t>) nodes, resulting in soft-order(1) time to identify the sample candidate.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313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To implement these ideas, we extend the interval tree structure and propose augmented interval tree.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The main difference is two additional lists, which maintains the intervals existing in the subtree rooted at the node.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This augmentation may be fairly simple, it has two important merits.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The first merit is theoretical efficiency: we traverse at most </a:t>
            </a:r>
            <a:r>
              <a:rPr kumimoji="1" lang="en-US" altLang="ja-JP" dirty="0" err="1"/>
              <a:t>logn</a:t>
            </a:r>
            <a:r>
              <a:rPr kumimoji="1" lang="en-US" altLang="ja-JP" dirty="0"/>
              <a:t> nodes.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The other is practical efficiency: when we meet the case, its child nodes are the last ones toe be traversed, which corresponds to so-called early termination.</a:t>
            </a:r>
          </a:p>
          <a:p>
            <a:pPr marL="171450" indent="-171450"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890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I briefly introduce our algorithm.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When the query does not overlap the centroid of a given node, which is case 1 or 2, we identify the boundaries of the corresponding list and go to its left or right child.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On the other hand, when the query overlaps the centroid, we identify the boundaries of the augmented lists, and the search step is over.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Because the number of intervals overlapping the query is different for each node, we employ weighted sampling.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We can build its structure in O(</a:t>
            </a:r>
            <a:r>
              <a:rPr kumimoji="1" lang="en-US" altLang="ja-JP" dirty="0" err="1"/>
              <a:t>logn</a:t>
            </a:r>
            <a:r>
              <a:rPr kumimoji="1" lang="en-US" altLang="ja-JP" dirty="0"/>
              <a:t>) time, because we access at most </a:t>
            </a:r>
            <a:r>
              <a:rPr kumimoji="1" lang="en-US" altLang="ja-JP" dirty="0" err="1"/>
              <a:t>logn</a:t>
            </a:r>
            <a:r>
              <a:rPr kumimoji="1" lang="en-US" altLang="ja-JP" dirty="0"/>
              <a:t> nodes.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By using the structure, a sample can be picked in O(1) time.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284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From our data structure and algorithm, we have three important theorems.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First, the space complexity of our data structure is O(</a:t>
            </a:r>
            <a:r>
              <a:rPr kumimoji="1" lang="en-US" altLang="ja-JP" dirty="0" err="1"/>
              <a:t>nlogn</a:t>
            </a:r>
            <a:r>
              <a:rPr kumimoji="1" lang="en-US" altLang="ja-JP" dirty="0"/>
              <a:t>), which is still reasonable for large n.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Second, our algorithm picks s random samples in O((</a:t>
            </a:r>
            <a:r>
              <a:rPr kumimoji="1" lang="en-US" altLang="ja-JP" dirty="0" err="1"/>
              <a:t>logn</a:t>
            </a:r>
            <a:r>
              <a:rPr kumimoji="1" lang="en-US" altLang="ja-JP" dirty="0"/>
              <a:t>)^2 + s) time, which is faster than the state-of-the-art for large n.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Last, our algorithm does not yield biased samples, so samples are absolutely random.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6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One may want a data structure that is linear to n.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This can be achieved by merging </a:t>
            </a:r>
            <a:r>
              <a:rPr kumimoji="1" lang="en-US" altLang="ja-JP" dirty="0" err="1"/>
              <a:t>logn</a:t>
            </a:r>
            <a:r>
              <a:rPr kumimoji="1" lang="en-US" altLang="ja-JP" dirty="0"/>
              <a:t> intervals into a single virtual interval.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The main challenge here is how to merge </a:t>
            </a:r>
            <a:r>
              <a:rPr kumimoji="1" lang="en-US" altLang="ja-JP" dirty="0" err="1"/>
              <a:t>logn</a:t>
            </a:r>
            <a:r>
              <a:rPr kumimoji="1" lang="en-US" altLang="ja-JP" dirty="0"/>
              <a:t> intervals, because virtual intervals incur false positives.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We solve this challenge by using pair-sort, meaning that sort by left-endpoints and break ties by right-endpoint.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Actually, this approach corresponds to drawing a z-curve, so similar intervals are merged.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Then, we partition the dataset based this sort order so that one subset consists of </a:t>
            </a:r>
            <a:r>
              <a:rPr kumimoji="1" lang="en-US" altLang="ja-JP" dirty="0" err="1"/>
              <a:t>logn</a:t>
            </a:r>
            <a:r>
              <a:rPr kumimoji="1" lang="en-US" altLang="ja-JP" dirty="0"/>
              <a:t> intervals.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737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When intervals have weights, AIT loses its efficiency, because we do not know the total weight of the intervals exist in the boundary.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ja-JP" dirty="0"/>
              <a:t>To deal with this case, we further extend the AIT structure so that we can compute such total weight without accessing all intervals exist in the boundary.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Our idea is to maintain the cumulative sum of the weights, since the overlapping intervals appear in a sequence manner.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Although we omit the detail, this approach needs only O(</a:t>
            </a:r>
            <a:r>
              <a:rPr kumimoji="1" lang="en-US" altLang="ja-JP" dirty="0" err="1"/>
              <a:t>logn</a:t>
            </a:r>
            <a:r>
              <a:rPr kumimoji="1" lang="en-US" altLang="ja-JP" dirty="0"/>
              <a:t>) additional costs for sampling an intervals.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3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We investigated the practical performances of our algorithms.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As for pre-processing time, AIT is the longest but still reasonable.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As for memory usage, AIT needs about 30GB for 100 million intervals, so again it is reasonable.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We see that AIT-V, which maintains virtual intervals, alleviates pre-processing time and memory usage.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980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Next, query processing time.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Our algorithms can identify sample candidate so quickly: at most a few microseconds.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Sampling time has a similar result: AIT needs only 20 to 40 microseconds to pick 1,000 random samples.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The running time of each algorithm is the sum of candidate computation and sampling times.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Then, we see that our algorithms are much faster than the competitors.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050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- We studied the impacts of range size, sample size, and dataset size.</a:t>
            </a:r>
          </a:p>
          <a:p>
            <a:r>
              <a:rPr kumimoji="1" lang="en-US" altLang="ja-JP" dirty="0"/>
              <a:t>- To summarize, our algorithms are always better than the competitors and run according to the theorem.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880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- Even when intervals have weights, our algorithm is much better than the competitors.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03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This work addresses the problem of range search on interval data.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An interval is a pair of the left- and right-endpoints.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Given a query interval and a set of intervals, this problem finds all intervals overlapping q.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This problem is important for some real-world applications, like car management systems, book management systems, and cryptocurrency databases.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For instance, when we want to analyze how the price of bitcoin updates within a range of dollars, we can issue a range query to do so.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401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To conclude, we addressed the problem of independent range sampling on intervals data.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We proved that there exists an efficient algorithm that correctly solves this problem.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Our experiments confirm that this theory works practically.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That’s all, thank you.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12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However, simple range searches may not be friendly for users, because the result size is not controllable.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This means (that) the result size can be too much, like in the left figure.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If we want to visualize the result of a range query but its result size is very large, it takes too long time to visualize and it is hard to get knowledge from the visualized result.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More specifically, let’s assume that a database contains a billion intervals.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Even if the query selectivity is only 1%, the result contains 10 million intervals.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Any range search algorithms must access 10 million intervals, so its search time is also still too long.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66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To solve these issues, range sampling is a promising approach.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This query randomly samples some intervals from the set of intervals overlapping the query.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For instance, if we apply this range sampling query, only sampled intervals are returned, so the visualization can be easier without losing the distribution.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And, if only samples are obtained, search efficiency can be accelerated.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237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Let’s formally define this problem.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Given a set of intervals, a query interval, and the number of samples s, this problem outputs a set of s intervals, each of which is picked from the search result set uniformly at random.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This problem seems easy to be solved.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An intuitive approach is to run a search algorithm first, and the do random sampling from the search result.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This is indeed meaningless, because it ignores the issue of slow response time of range search.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Because the worst time of any range search is O(n), this approach does not provide efficiency merit.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7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So, we need to overcome that challenge: how to obtain s random samples without running a search algorithm.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This work finds some theoretical results.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There exists a soft-order(s) time and soft-order(n) space algorithm that solves this problem correctly.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We have a similar result even when intervals have weights.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We experimentally show that our algorithms are much faster than baseline algorithms.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Our codes are available at this GitHub repository.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504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Now, let’s review the existing algorithms for independent range sampling.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ja-JP" dirty="0"/>
              <a:t>One straightforward idea is to use 1-dimensional independent range sampling algorithm, because intervals are pairs of 1-dimensional points.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ja-JP" dirty="0"/>
              <a:t>In an offline step, we put all endpoints into a sorted array.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ja-JP" dirty="0"/>
              <a:t>Given a query, we run two binary searches to find overlapping boundaries.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ja-JP" dirty="0"/>
              <a:t>Then, we do random sampling from a set of points within the boundaries.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ja-JP" dirty="0"/>
              <a:t>Actually, this approach cannot guarantee equal sampling probability, because some intervals are fully covered by the query while some intervals are partially covered by the query.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ja-JP" dirty="0"/>
              <a:t>Another idea is to use 2-dimensional independent range sampling algorithm, because intervals can be converted to 2-dimensional points.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ja-JP" dirty="0"/>
              <a:t>If we employ the state-of-the-art algorithm, we can solve our problem in O(sqrt(n)+s) time, but this is still sensitive to 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ja-JP" dirty="0"/>
              <a:t>Our work reduces this time complexity.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ja-JP" dirty="0"/>
          </a:p>
          <a:p>
            <a:pPr marL="171450" indent="-171450"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816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Before I explain our technique, I introduce the interval tree, because it is a building block of our technique.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This is essentially a balanced binary tree for interval data.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Each interval is maintained at the firstly stabbed node.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Each node maintains a centroid value, tow lists of intervals sorted by left- and right-endpoints.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Given a query, we traverse all nodes that may overlap the query based on the centroids.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Unfortunately, simply using this interval tree needs O(n) time, because we cannot bound the number of nodes accessed.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This is easy to see: if a query overlaps all intervals, all nodes have to be traversed.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593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ja-JP" dirty="0"/>
              <a:t>From now, we explain how to solve our problem efficiently.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The first idea is to exploit the interval tree structure.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Recall that each node has two lists of intervals, and they are sorted based on left- and right-endpoints.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For instance, one list of this node has six intervals, and they are sorted based on left-endpoint.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This structure is useful to identify the boundary where a given query overlaps.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In the right figure, the boundary is x4, and we need only O(</a:t>
            </a:r>
            <a:r>
              <a:rPr kumimoji="1" lang="en-US" altLang="ja-JP" dirty="0" err="1"/>
              <a:t>logn</a:t>
            </a:r>
            <a:r>
              <a:rPr kumimoji="1" lang="en-US" altLang="ja-JP" dirty="0"/>
              <a:t>) time to find it.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C79C4-C479-4EFD-93BF-1B9B9484161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85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9100" y="1122363"/>
            <a:ext cx="113157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9100" y="4090306"/>
            <a:ext cx="11315700" cy="1167493"/>
          </a:xfrm>
        </p:spPr>
        <p:txBody>
          <a:bodyPr lIns="0" tIns="0" bIns="0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22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06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0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52970"/>
            <a:ext cx="12192000" cy="756103"/>
          </a:xfrm>
        </p:spPr>
        <p:txBody>
          <a:bodyPr lIns="360000">
            <a:normAutofit/>
          </a:bodyPr>
          <a:lstStyle>
            <a:lvl1pPr algn="l">
              <a:defRPr sz="280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036320"/>
            <a:ext cx="12192000" cy="5821680"/>
          </a:xfrm>
        </p:spPr>
        <p:txBody>
          <a:bodyPr lIns="324000"/>
          <a:lstStyle>
            <a:lvl1pPr marL="228600" indent="-228600">
              <a:lnSpc>
                <a:spcPts val="3200"/>
              </a:lnSpc>
              <a:buSzPct val="70000"/>
              <a:buFont typeface="Wingdings" panose="05000000000000000000" pitchFamily="2" charset="2"/>
              <a:buChar char="n"/>
              <a:defRPr sz="2600"/>
            </a:lvl1pPr>
            <a:lvl2pPr marL="685800" indent="-228600">
              <a:lnSpc>
                <a:spcPts val="3200"/>
              </a:lnSpc>
              <a:buSzPct val="70000"/>
              <a:buFont typeface="Wingdings" panose="05000000000000000000" pitchFamily="2" charset="2"/>
              <a:buChar char="p"/>
              <a:defRPr sz="2200"/>
            </a:lvl2pPr>
            <a:lvl3pPr>
              <a:lnSpc>
                <a:spcPts val="3200"/>
              </a:lnSpc>
              <a:defRPr/>
            </a:lvl3pPr>
            <a:lvl4pPr>
              <a:lnSpc>
                <a:spcPts val="3200"/>
              </a:lnSpc>
              <a:defRPr/>
            </a:lvl4pPr>
            <a:lvl5pPr>
              <a:lnSpc>
                <a:spcPts val="3200"/>
              </a:lnSpc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400853" y="276530"/>
            <a:ext cx="590549" cy="308982"/>
          </a:xfrm>
        </p:spPr>
        <p:txBody>
          <a:bodyPr lIns="0" tIns="0" rIns="0" bIns="0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BF4C9950-6FCB-436A-82F1-B2950030D40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1093670" y="277735"/>
            <a:ext cx="4429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2000" dirty="0">
                <a:solidFill>
                  <a:srgbClr val="FFFFFF"/>
                </a:solidFill>
              </a:rPr>
              <a:t>No.</a:t>
            </a:r>
            <a:endParaRPr kumimoji="1" lang="ja-JP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7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099" y="1709739"/>
            <a:ext cx="11325225" cy="1871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19099" y="3952876"/>
            <a:ext cx="11325225" cy="116205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860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07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76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88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69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90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5896"/>
            <a:ext cx="12192000" cy="756103"/>
          </a:xfrm>
          <a:prstGeom prst="rect">
            <a:avLst/>
          </a:prstGeom>
        </p:spPr>
        <p:txBody>
          <a:bodyPr vert="horz" lIns="108000" tIns="36000" rIns="36000" bIns="3600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829808"/>
            <a:ext cx="12192000" cy="6028192"/>
          </a:xfrm>
          <a:prstGeom prst="rect">
            <a:avLst/>
          </a:prstGeom>
        </p:spPr>
        <p:txBody>
          <a:bodyPr vert="horz" lIns="108000" tIns="72000" rIns="36000" bIns="3600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77624" y="201383"/>
            <a:ext cx="619125" cy="365125"/>
          </a:xfrm>
          <a:prstGeom prst="rect">
            <a:avLst/>
          </a:prstGeom>
        </p:spPr>
        <p:txBody>
          <a:bodyPr vert="horz" lIns="91440" tIns="36000" rIns="72000" bIns="3600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BF4C9950-6FCB-436A-82F1-B2950030D40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4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72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68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71.png"/><Relationship Id="rId33" Type="http://schemas.openxmlformats.org/officeDocument/2006/relationships/image" Target="../media/image29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5.png"/><Relationship Id="rId32" Type="http://schemas.openxmlformats.org/officeDocument/2006/relationships/image" Target="../media/image75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70.png"/><Relationship Id="rId28" Type="http://schemas.openxmlformats.org/officeDocument/2006/relationships/image" Target="../media/image58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31" Type="http://schemas.openxmlformats.org/officeDocument/2006/relationships/image" Target="../media/image65.png"/><Relationship Id="rId4" Type="http://schemas.openxmlformats.org/officeDocument/2006/relationships/image" Target="../media/image67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69.png"/><Relationship Id="rId27" Type="http://schemas.openxmlformats.org/officeDocument/2006/relationships/image" Target="../media/image57.png"/><Relationship Id="rId30" Type="http://schemas.openxmlformats.org/officeDocument/2006/relationships/image" Target="../media/image66.png"/><Relationship Id="rId8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71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5.png"/><Relationship Id="rId33" Type="http://schemas.openxmlformats.org/officeDocument/2006/relationships/image" Target="../media/image29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70.png"/><Relationship Id="rId32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46.png"/><Relationship Id="rId23" Type="http://schemas.openxmlformats.org/officeDocument/2006/relationships/image" Target="../media/image69.png"/><Relationship Id="rId28" Type="http://schemas.openxmlformats.org/officeDocument/2006/relationships/image" Target="../media/image330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79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72.png"/><Relationship Id="rId30" Type="http://schemas.openxmlformats.org/officeDocument/2006/relationships/image" Target="../media/image78.png"/><Relationship Id="rId8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21" Type="http://schemas.openxmlformats.org/officeDocument/2006/relationships/image" Target="../media/image48.png"/><Relationship Id="rId34" Type="http://schemas.openxmlformats.org/officeDocument/2006/relationships/image" Target="../media/image85.png"/><Relationship Id="rId7" Type="http://schemas.openxmlformats.org/officeDocument/2006/relationships/image" Target="../media/image83.png"/><Relationship Id="rId12" Type="http://schemas.openxmlformats.org/officeDocument/2006/relationships/image" Target="../media/image68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8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330.png"/><Relationship Id="rId37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70.png"/><Relationship Id="rId36" Type="http://schemas.openxmlformats.org/officeDocument/2006/relationships/image" Target="../media/image86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72.png"/><Relationship Id="rId4" Type="http://schemas.openxmlformats.org/officeDocument/2006/relationships/image" Target="../media/image80.png"/><Relationship Id="rId9" Type="http://schemas.openxmlformats.org/officeDocument/2006/relationships/image" Target="../media/image67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69.png"/><Relationship Id="rId30" Type="http://schemas.openxmlformats.org/officeDocument/2006/relationships/image" Target="../media/image71.png"/><Relationship Id="rId35" Type="http://schemas.openxmlformats.org/officeDocument/2006/relationships/image" Target="../media/image290.png"/><Relationship Id="rId8" Type="http://schemas.openxmlformats.org/officeDocument/2006/relationships/image" Target="../media/image35.png"/><Relationship Id="rId3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2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5" Type="http://schemas.openxmlformats.org/officeDocument/2006/relationships/image" Target="../media/image840.png"/><Relationship Id="rId10" Type="http://schemas.openxmlformats.org/officeDocument/2006/relationships/image" Target="../media/image91.png"/><Relationship Id="rId4" Type="http://schemas.openxmlformats.org/officeDocument/2006/relationships/image" Target="../media/image830.png"/><Relationship Id="rId9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2.png"/><Relationship Id="rId7" Type="http://schemas.openxmlformats.org/officeDocument/2006/relationships/image" Target="../media/image76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emf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890.png"/><Relationship Id="rId9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3" Type="http://schemas.openxmlformats.org/officeDocument/2006/relationships/image" Target="../media/image94.png"/><Relationship Id="rId21" Type="http://schemas.openxmlformats.org/officeDocument/2006/relationships/image" Target="../media/image119.png"/><Relationship Id="rId7" Type="http://schemas.openxmlformats.org/officeDocument/2006/relationships/image" Target="../media/image240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3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32" Type="http://schemas.openxmlformats.org/officeDocument/2006/relationships/image" Target="../media/image88.png"/><Relationship Id="rId5" Type="http://schemas.openxmlformats.org/officeDocument/2006/relationships/image" Target="../media/image104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331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31" Type="http://schemas.openxmlformats.org/officeDocument/2006/relationships/image" Target="../media/image291.png"/><Relationship Id="rId4" Type="http://schemas.openxmlformats.org/officeDocument/2006/relationships/image" Target="../media/image103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125.png"/><Relationship Id="rId30" Type="http://schemas.openxmlformats.org/officeDocument/2006/relationships/image" Target="../media/image85.png"/><Relationship Id="rId8" Type="http://schemas.openxmlformats.org/officeDocument/2006/relationships/image" Target="../media/image10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0.png"/><Relationship Id="rId5" Type="http://schemas.openxmlformats.org/officeDocument/2006/relationships/image" Target="../media/image20.png"/><Relationship Id="rId4" Type="http://schemas.openxmlformats.org/officeDocument/2006/relationships/image" Target="../media/image9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9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95.pn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03.emf"/><Relationship Id="rId4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emf"/><Relationship Id="rId5" Type="http://schemas.openxmlformats.org/officeDocument/2006/relationships/image" Target="../media/image128.png"/><Relationship Id="rId4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26" Type="http://schemas.openxmlformats.org/officeDocument/2006/relationships/image" Target="../media/image159.png"/><Relationship Id="rId3" Type="http://schemas.openxmlformats.org/officeDocument/2006/relationships/image" Target="../media/image136.png"/><Relationship Id="rId21" Type="http://schemas.openxmlformats.org/officeDocument/2006/relationships/image" Target="../media/image15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5" Type="http://schemas.openxmlformats.org/officeDocument/2006/relationships/image" Target="../media/image158.png"/><Relationship Id="rId2" Type="http://schemas.openxmlformats.org/officeDocument/2006/relationships/image" Target="../media/image135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24" Type="http://schemas.openxmlformats.org/officeDocument/2006/relationships/image" Target="../media/image157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Relationship Id="rId30" Type="http://schemas.openxmlformats.org/officeDocument/2006/relationships/image" Target="../media/image1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31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61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6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29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5.png"/><Relationship Id="rId32" Type="http://schemas.openxmlformats.org/officeDocument/2006/relationships/image" Target="../media/image62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271.png"/><Relationship Id="rId28" Type="http://schemas.openxmlformats.org/officeDocument/2006/relationships/image" Target="../media/image5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31" Type="http://schemas.openxmlformats.org/officeDocument/2006/relationships/image" Target="../media/image60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311.png"/><Relationship Id="rId30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A03B1-026B-3FFE-1846-260104D2E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C289FBC-3379-80BD-C862-631CE18B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545" y="1474055"/>
            <a:ext cx="11315700" cy="2732185"/>
          </a:xfrm>
        </p:spPr>
        <p:txBody>
          <a:bodyPr>
            <a:normAutofit/>
          </a:bodyPr>
          <a:lstStyle/>
          <a:p>
            <a:r>
              <a:rPr lang="en-US" altLang="ja-JP" sz="6600" dirty="0"/>
              <a:t>Independent Range Sampling</a:t>
            </a:r>
            <a:br>
              <a:rPr lang="en-US" altLang="ja-JP" sz="6600" dirty="0"/>
            </a:br>
            <a:r>
              <a:rPr lang="en-US" altLang="ja-JP" sz="6600" dirty="0"/>
              <a:t>on Interval Data</a:t>
            </a:r>
            <a:endParaRPr lang="ja-JP" altLang="en-US" sz="6600" dirty="0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FBC94387-5753-3F93-D24D-4006333E9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099" y="4395102"/>
            <a:ext cx="11040397" cy="116749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ja-JP" dirty="0"/>
              <a:t>Daichi Amagata</a:t>
            </a:r>
            <a:br>
              <a:rPr lang="en-US" altLang="ja-JP" dirty="0"/>
            </a:br>
            <a:r>
              <a:rPr lang="en-US" altLang="ja-JP" dirty="0"/>
              <a:t>Osaka University</a:t>
            </a:r>
          </a:p>
        </p:txBody>
      </p:sp>
      <p:pic>
        <p:nvPicPr>
          <p:cNvPr id="2050" name="Picture 2" descr="ICDE2024 Logo">
            <a:extLst>
              <a:ext uri="{FF2B5EF4-FFF2-40B4-BE49-F238E27FC236}">
                <a16:creationId xmlns:a16="http://schemas.microsoft.com/office/drawing/2014/main" id="{14464B92-00EA-D097-88E2-3AA03EF38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12"/>
          <a:stretch/>
        </p:blipFill>
        <p:spPr bwMode="auto">
          <a:xfrm>
            <a:off x="9710755" y="5421001"/>
            <a:ext cx="1748741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9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26AF0FB-6556-BE97-E2C7-C26632D0D1AB}"/>
              </a:ext>
            </a:extLst>
          </p:cNvPr>
          <p:cNvSpPr/>
          <p:nvPr/>
        </p:nvSpPr>
        <p:spPr>
          <a:xfrm>
            <a:off x="9915557" y="4665973"/>
            <a:ext cx="779547" cy="1175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1B3F9AE-F90A-1E57-89D7-4B5C56D76E2E}"/>
              </a:ext>
            </a:extLst>
          </p:cNvPr>
          <p:cNvSpPr/>
          <p:nvPr/>
        </p:nvSpPr>
        <p:spPr>
          <a:xfrm>
            <a:off x="9501720" y="4664107"/>
            <a:ext cx="407949" cy="11775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D80266-734C-E49E-2E52-E4ED3780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Main Idea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CF9D86-E23E-4813-AB64-3B1E206C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459CB656-E917-C08F-526C-05C228279CE6}"/>
              </a:ext>
            </a:extLst>
          </p:cNvPr>
          <p:cNvSpPr/>
          <p:nvPr/>
        </p:nvSpPr>
        <p:spPr>
          <a:xfrm>
            <a:off x="311272" y="5130666"/>
            <a:ext cx="7200000" cy="359835"/>
          </a:xfrm>
          <a:prstGeom prst="wedgeRoundRectCallout">
            <a:avLst>
              <a:gd name="adj1" fmla="val 56464"/>
              <a:gd name="adj2" fmla="val -811111"/>
              <a:gd name="adj3" fmla="val 16667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DA8C3E5-4DD2-FCC5-02E4-B7F571BC292D}"/>
                  </a:ext>
                </a:extLst>
              </p:cNvPr>
              <p:cNvSpPr txBox="1"/>
              <p:nvPr/>
            </p:nvSpPr>
            <p:spPr>
              <a:xfrm>
                <a:off x="10627413" y="528288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DA8C3E5-4DD2-FCC5-02E4-B7F571BC2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413" y="5282885"/>
                <a:ext cx="5281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3C38B9A-98EE-E1E7-9FC1-8A140C008BB9}"/>
                  </a:ext>
                </a:extLst>
              </p:cNvPr>
              <p:cNvSpPr txBox="1"/>
              <p:nvPr/>
            </p:nvSpPr>
            <p:spPr>
              <a:xfrm>
                <a:off x="10192236" y="5139230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3C38B9A-98EE-E1E7-9FC1-8A140C008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236" y="5139230"/>
                <a:ext cx="5281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4C9D518-A22E-A724-3AC2-075372F2A823}"/>
                  </a:ext>
                </a:extLst>
              </p:cNvPr>
              <p:cNvSpPr txBox="1"/>
              <p:nvPr/>
            </p:nvSpPr>
            <p:spPr>
              <a:xfrm>
                <a:off x="10798114" y="5427043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4C9D518-A22E-A724-3AC2-075372F2A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114" y="5427043"/>
                <a:ext cx="5281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02F0AC4-C3AF-78FA-CA65-22C96C6FE70E}"/>
                  </a:ext>
                </a:extLst>
              </p:cNvPr>
              <p:cNvSpPr txBox="1"/>
              <p:nvPr/>
            </p:nvSpPr>
            <p:spPr>
              <a:xfrm>
                <a:off x="8321104" y="516009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02F0AC4-C3AF-78FA-CA65-22C96C6FE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04" y="5160095"/>
                <a:ext cx="52814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D0BB4D9-5C93-1D2D-8C4C-491EB019B89D}"/>
                  </a:ext>
                </a:extLst>
              </p:cNvPr>
              <p:cNvSpPr txBox="1"/>
              <p:nvPr/>
            </p:nvSpPr>
            <p:spPr>
              <a:xfrm>
                <a:off x="9003846" y="528288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D0BB4D9-5C93-1D2D-8C4C-491EB019B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46" y="5282885"/>
                <a:ext cx="52814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C98C9386-3FFB-A591-C80C-1D909E4C087C}"/>
              </a:ext>
            </a:extLst>
          </p:cNvPr>
          <p:cNvSpPr/>
          <p:nvPr/>
        </p:nvSpPr>
        <p:spPr>
          <a:xfrm>
            <a:off x="10161341" y="3036816"/>
            <a:ext cx="1260000" cy="540000"/>
          </a:xfrm>
          <a:prstGeom prst="wedgeRoundRectCallout">
            <a:avLst>
              <a:gd name="adj1" fmla="val -62099"/>
              <a:gd name="adj2" fmla="val 3593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7C723D7-5652-DF22-30B3-75CCF2105B9F}"/>
              </a:ext>
            </a:extLst>
          </p:cNvPr>
          <p:cNvCxnSpPr/>
          <p:nvPr/>
        </p:nvCxnSpPr>
        <p:spPr>
          <a:xfrm>
            <a:off x="7989550" y="4664857"/>
            <a:ext cx="38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A11DC84-0674-B747-A765-9625192C0123}"/>
              </a:ext>
            </a:extLst>
          </p:cNvPr>
          <p:cNvCxnSpPr/>
          <p:nvPr/>
        </p:nvCxnSpPr>
        <p:spPr>
          <a:xfrm>
            <a:off x="9914586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BB5E0BE8-C947-471F-C70A-1856F913E232}"/>
              </a:ext>
            </a:extLst>
          </p:cNvPr>
          <p:cNvSpPr/>
          <p:nvPr/>
        </p:nvSpPr>
        <p:spPr>
          <a:xfrm>
            <a:off x="9858771" y="3689210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64CA4E4-1AFE-CF11-9F97-AEAA7BFC3DB5}"/>
                  </a:ext>
                </a:extLst>
              </p:cNvPr>
              <p:cNvSpPr txBox="1"/>
              <p:nvPr/>
            </p:nvSpPr>
            <p:spPr>
              <a:xfrm>
                <a:off x="9649304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64CA4E4-1AFE-CF11-9F97-AEAA7BFC3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304" y="4650074"/>
                <a:ext cx="52814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>
            <a:extLst>
              <a:ext uri="{FF2B5EF4-FFF2-40B4-BE49-F238E27FC236}">
                <a16:creationId xmlns:a16="http://schemas.microsoft.com/office/drawing/2014/main" id="{11772A89-F567-A66A-A78A-07FCD87FB53D}"/>
              </a:ext>
            </a:extLst>
          </p:cNvPr>
          <p:cNvSpPr/>
          <p:nvPr/>
        </p:nvSpPr>
        <p:spPr>
          <a:xfrm>
            <a:off x="8906971" y="4033033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2C4CD09-96F6-5913-A91E-EDF757512857}"/>
              </a:ext>
            </a:extLst>
          </p:cNvPr>
          <p:cNvCxnSpPr/>
          <p:nvPr/>
        </p:nvCxnSpPr>
        <p:spPr>
          <a:xfrm>
            <a:off x="8956224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47CBC3C-A107-6FE8-E049-7B516467B700}"/>
                  </a:ext>
                </a:extLst>
              </p:cNvPr>
              <p:cNvSpPr txBox="1"/>
              <p:nvPr/>
            </p:nvSpPr>
            <p:spPr>
              <a:xfrm>
                <a:off x="8690942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47CBC3C-A107-6FE8-E049-7B516467B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942" y="4650074"/>
                <a:ext cx="52814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>
            <a:extLst>
              <a:ext uri="{FF2B5EF4-FFF2-40B4-BE49-F238E27FC236}">
                <a16:creationId xmlns:a16="http://schemas.microsoft.com/office/drawing/2014/main" id="{57B9FF70-E69F-944F-6A86-30D225FFA31B}"/>
              </a:ext>
            </a:extLst>
          </p:cNvPr>
          <p:cNvSpPr/>
          <p:nvPr/>
        </p:nvSpPr>
        <p:spPr>
          <a:xfrm>
            <a:off x="10811783" y="4033033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F8A47A4-9FA6-A3F0-AF91-9CDC5A53E0C0}"/>
              </a:ext>
            </a:extLst>
          </p:cNvPr>
          <p:cNvCxnSpPr/>
          <p:nvPr/>
        </p:nvCxnSpPr>
        <p:spPr>
          <a:xfrm>
            <a:off x="10866991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B440D58-232C-878F-0293-14175F6D375F}"/>
                  </a:ext>
                </a:extLst>
              </p:cNvPr>
              <p:cNvSpPr txBox="1"/>
              <p:nvPr/>
            </p:nvSpPr>
            <p:spPr>
              <a:xfrm>
                <a:off x="10601709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B440D58-232C-878F-0293-14175F6D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09" y="4650074"/>
                <a:ext cx="52814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16892B4-1553-A8BA-7ADA-69AAEFF7C82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960971" y="3793371"/>
            <a:ext cx="952405" cy="23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2F81671-C280-DE44-3962-18CF555826B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913376" y="3793371"/>
            <a:ext cx="952407" cy="23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D4B2A66-FF07-645B-3E19-BDC818153168}"/>
                  </a:ext>
                </a:extLst>
              </p:cNvPr>
              <p:cNvSpPr txBox="1"/>
              <p:nvPr/>
            </p:nvSpPr>
            <p:spPr>
              <a:xfrm>
                <a:off x="9648699" y="339162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D4B2A66-FF07-645B-3E19-BDC818153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699" y="3391624"/>
                <a:ext cx="52814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D791B01-C579-014F-CF25-92A972D5547B}"/>
                  </a:ext>
                </a:extLst>
              </p:cNvPr>
              <p:cNvSpPr txBox="1"/>
              <p:nvPr/>
            </p:nvSpPr>
            <p:spPr>
              <a:xfrm>
                <a:off x="8695689" y="373937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D791B01-C579-014F-CF25-92A972D55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689" y="3739371"/>
                <a:ext cx="52814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8E25FFF0-C556-C382-84A7-DF5A7E710650}"/>
              </a:ext>
            </a:extLst>
          </p:cNvPr>
          <p:cNvSpPr/>
          <p:nvPr/>
        </p:nvSpPr>
        <p:spPr>
          <a:xfrm>
            <a:off x="8416433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CC9CAB3-2A50-51FA-6D1C-6AC4B8D8F954}"/>
              </a:ext>
            </a:extLst>
          </p:cNvPr>
          <p:cNvSpPr/>
          <p:nvPr/>
        </p:nvSpPr>
        <p:spPr>
          <a:xfrm>
            <a:off x="9383173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21E4297-E9DD-C087-5A15-32374DC7564F}"/>
                  </a:ext>
                </a:extLst>
              </p:cNvPr>
              <p:cNvSpPr txBox="1"/>
              <p:nvPr/>
            </p:nvSpPr>
            <p:spPr>
              <a:xfrm>
                <a:off x="10601709" y="374175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21E4297-E9DD-C087-5A15-32374DC75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09" y="3741752"/>
                <a:ext cx="52814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10EE18F-78F3-86B6-AEC8-D98C6936D410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8960971" y="4141028"/>
            <a:ext cx="476202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85B6FBB-FAD6-4BC8-D73D-A6CC0B7A3143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470433" y="4141028"/>
            <a:ext cx="490538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BA454AC0-6982-7707-F504-7ABB3E2E290F}"/>
              </a:ext>
            </a:extLst>
          </p:cNvPr>
          <p:cNvSpPr/>
          <p:nvPr/>
        </p:nvSpPr>
        <p:spPr>
          <a:xfrm>
            <a:off x="10335579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3FDC1C05-E6BF-A359-0648-996959A2A5B1}"/>
              </a:ext>
            </a:extLst>
          </p:cNvPr>
          <p:cNvSpPr/>
          <p:nvPr/>
        </p:nvSpPr>
        <p:spPr>
          <a:xfrm>
            <a:off x="11302320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77493E63-38B2-0A5E-C445-B451250319AC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10865783" y="4141028"/>
            <a:ext cx="490537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459C023-1DCA-05B8-6B9C-46D9F0799AE6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0389579" y="4141028"/>
            <a:ext cx="476204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A3A80AB-DA9E-B25B-EF3D-F847B89FF70E}"/>
                  </a:ext>
                </a:extLst>
              </p:cNvPr>
              <p:cNvSpPr txBox="1"/>
              <p:nvPr/>
            </p:nvSpPr>
            <p:spPr>
              <a:xfrm>
                <a:off x="8206361" y="418010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A3A80AB-DA9E-B25B-EF3D-F847B89F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61" y="4180102"/>
                <a:ext cx="52814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A17A31E-62EB-715B-C94D-88E3A7F61651}"/>
                  </a:ext>
                </a:extLst>
              </p:cNvPr>
              <p:cNvSpPr txBox="1"/>
              <p:nvPr/>
            </p:nvSpPr>
            <p:spPr>
              <a:xfrm>
                <a:off x="9173101" y="418523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A17A31E-62EB-715B-C94D-88E3A7F61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101" y="4185237"/>
                <a:ext cx="52814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981BE2E-F8A5-EDED-A8B1-AC299ED7E684}"/>
                  </a:ext>
                </a:extLst>
              </p:cNvPr>
              <p:cNvSpPr txBox="1"/>
              <p:nvPr/>
            </p:nvSpPr>
            <p:spPr>
              <a:xfrm>
                <a:off x="10125508" y="418010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981BE2E-F8A5-EDED-A8B1-AC299ED7E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508" y="4180102"/>
                <a:ext cx="52814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F5B513B-DEA5-09A2-455D-B7C14BF491D1}"/>
                  </a:ext>
                </a:extLst>
              </p:cNvPr>
              <p:cNvSpPr txBox="1"/>
              <p:nvPr/>
            </p:nvSpPr>
            <p:spPr>
              <a:xfrm>
                <a:off x="11092248" y="418523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F5B513B-DEA5-09A2-455D-B7C14BF4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248" y="4185237"/>
                <a:ext cx="528144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1A43EAB-FDDF-20D2-CD6A-9BC2534B8C39}"/>
              </a:ext>
            </a:extLst>
          </p:cNvPr>
          <p:cNvCxnSpPr/>
          <p:nvPr/>
        </p:nvCxnSpPr>
        <p:spPr>
          <a:xfrm>
            <a:off x="8471643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6A78CE7A-A32A-C00A-4CBA-E5BA2615A13F}"/>
                  </a:ext>
                </a:extLst>
              </p:cNvPr>
              <p:cNvSpPr txBox="1"/>
              <p:nvPr/>
            </p:nvSpPr>
            <p:spPr>
              <a:xfrm>
                <a:off x="8206361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6A78CE7A-A32A-C00A-4CBA-E5BA2615A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61" y="4650074"/>
                <a:ext cx="52814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F53B8D4-6B4F-9E5C-2618-4B70AB08A9C8}"/>
              </a:ext>
            </a:extLst>
          </p:cNvPr>
          <p:cNvCxnSpPr/>
          <p:nvPr/>
        </p:nvCxnSpPr>
        <p:spPr>
          <a:xfrm>
            <a:off x="942246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D9A65C6-68BB-7544-8C25-E54203544043}"/>
                  </a:ext>
                </a:extLst>
              </p:cNvPr>
              <p:cNvSpPr txBox="1"/>
              <p:nvPr/>
            </p:nvSpPr>
            <p:spPr>
              <a:xfrm>
                <a:off x="915717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D9A65C6-68BB-7544-8C25-E54203544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178" y="4650074"/>
                <a:ext cx="528144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2538D8B-93CC-F41A-2B96-E7B0B86CFD2A}"/>
              </a:ext>
            </a:extLst>
          </p:cNvPr>
          <p:cNvCxnSpPr/>
          <p:nvPr/>
        </p:nvCxnSpPr>
        <p:spPr>
          <a:xfrm>
            <a:off x="1039079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AE5660F-CBE9-8B9F-7ABE-4B37BC68D026}"/>
                  </a:ext>
                </a:extLst>
              </p:cNvPr>
              <p:cNvSpPr txBox="1"/>
              <p:nvPr/>
            </p:nvSpPr>
            <p:spPr>
              <a:xfrm>
                <a:off x="1012550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AE5660F-CBE9-8B9F-7ABE-4B37BC68D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508" y="4650074"/>
                <a:ext cx="528144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AC62106-AB96-C35E-5553-332B3FA6E344}"/>
              </a:ext>
            </a:extLst>
          </p:cNvPr>
          <p:cNvCxnSpPr/>
          <p:nvPr/>
        </p:nvCxnSpPr>
        <p:spPr>
          <a:xfrm>
            <a:off x="1135632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7CEBD23-ADA7-5C67-9163-15725AA935F0}"/>
                  </a:ext>
                </a:extLst>
              </p:cNvPr>
              <p:cNvSpPr txBox="1"/>
              <p:nvPr/>
            </p:nvSpPr>
            <p:spPr>
              <a:xfrm>
                <a:off x="1109103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7CEBD23-ADA7-5C67-9163-15725AA93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038" y="4650074"/>
                <a:ext cx="528144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082DF01-A0C6-5C88-6F3A-CFF1CADC7C2B}"/>
              </a:ext>
            </a:extLst>
          </p:cNvPr>
          <p:cNvCxnSpPr/>
          <p:nvPr/>
        </p:nvCxnSpPr>
        <p:spPr>
          <a:xfrm>
            <a:off x="9014971" y="4990826"/>
            <a:ext cx="18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0F0F27D3-277D-3088-5451-67F7F2157770}"/>
                  </a:ext>
                </a:extLst>
              </p:cNvPr>
              <p:cNvSpPr txBox="1"/>
              <p:nvPr/>
            </p:nvSpPr>
            <p:spPr>
              <a:xfrm>
                <a:off x="8632824" y="482868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0F0F27D3-277D-3088-5451-67F7F2157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24" y="4828682"/>
                <a:ext cx="528144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C970A85-83FE-BE87-454D-09CE7CA848E2}"/>
              </a:ext>
            </a:extLst>
          </p:cNvPr>
          <p:cNvCxnSpPr/>
          <p:nvPr/>
        </p:nvCxnSpPr>
        <p:spPr>
          <a:xfrm>
            <a:off x="9983783" y="5185020"/>
            <a:ext cx="11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583EC8C-C4A2-B407-0319-CCAAD6476B6B}"/>
                  </a:ext>
                </a:extLst>
              </p:cNvPr>
              <p:cNvSpPr txBox="1"/>
              <p:nvPr/>
            </p:nvSpPr>
            <p:spPr>
              <a:xfrm>
                <a:off x="9575436" y="502600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583EC8C-C4A2-B407-0319-CCAAD6476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436" y="5026007"/>
                <a:ext cx="528144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DABBD7A-0B02-B612-1949-1B4CBCB6FC21}"/>
              </a:ext>
            </a:extLst>
          </p:cNvPr>
          <p:cNvCxnSpPr/>
          <p:nvPr/>
        </p:nvCxnSpPr>
        <p:spPr>
          <a:xfrm>
            <a:off x="10578173" y="5298243"/>
            <a:ext cx="4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3DC734C-A196-66B6-7839-53FB409A5A3E}"/>
              </a:ext>
            </a:extLst>
          </p:cNvPr>
          <p:cNvCxnSpPr/>
          <p:nvPr/>
        </p:nvCxnSpPr>
        <p:spPr>
          <a:xfrm>
            <a:off x="8497325" y="5185020"/>
            <a:ext cx="7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C3616C8-40BE-79DD-8CE5-B5FEF306F788}"/>
                  </a:ext>
                </a:extLst>
              </p:cNvPr>
              <p:cNvSpPr txBox="1"/>
              <p:nvPr/>
            </p:nvSpPr>
            <p:spPr>
              <a:xfrm>
                <a:off x="8084496" y="502124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C3616C8-40BE-79DD-8CE5-B5FEF306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96" y="5021244"/>
                <a:ext cx="528144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3EF02A3-5668-C637-BE96-5E6C6BFD5DAA}"/>
              </a:ext>
            </a:extLst>
          </p:cNvPr>
          <p:cNvCxnSpPr/>
          <p:nvPr/>
        </p:nvCxnSpPr>
        <p:spPr>
          <a:xfrm>
            <a:off x="8707041" y="5314345"/>
            <a:ext cx="5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AF50301-64B6-0891-9C17-31DEBF4947B7}"/>
              </a:ext>
            </a:extLst>
          </p:cNvPr>
          <p:cNvCxnSpPr/>
          <p:nvPr/>
        </p:nvCxnSpPr>
        <p:spPr>
          <a:xfrm>
            <a:off x="9389783" y="5441898"/>
            <a:ext cx="7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03008BC-1AE3-22F6-393B-84B594787B1D}"/>
              </a:ext>
            </a:extLst>
          </p:cNvPr>
          <p:cNvCxnSpPr/>
          <p:nvPr/>
        </p:nvCxnSpPr>
        <p:spPr>
          <a:xfrm>
            <a:off x="10999070" y="5441898"/>
            <a:ext cx="7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BEE2CA9-5FF1-2064-31C8-BD359652F098}"/>
              </a:ext>
            </a:extLst>
          </p:cNvPr>
          <p:cNvCxnSpPr/>
          <p:nvPr/>
        </p:nvCxnSpPr>
        <p:spPr>
          <a:xfrm>
            <a:off x="8201783" y="5593580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4209C421-24B9-3E14-7E96-211A30BC6432}"/>
              </a:ext>
            </a:extLst>
          </p:cNvPr>
          <p:cNvCxnSpPr/>
          <p:nvPr/>
        </p:nvCxnSpPr>
        <p:spPr>
          <a:xfrm>
            <a:off x="9189166" y="5591344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79EC115F-D733-1B9B-4EFC-E1CCBD8F03F8}"/>
                  </a:ext>
                </a:extLst>
              </p:cNvPr>
              <p:cNvSpPr txBox="1"/>
              <p:nvPr/>
            </p:nvSpPr>
            <p:spPr>
              <a:xfrm>
                <a:off x="8803229" y="543233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79EC115F-D733-1B9B-4EFC-E1CCBD8F0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229" y="5432331"/>
                <a:ext cx="528144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595606C1-0C34-E5AC-8951-16FFA0B47D0E}"/>
              </a:ext>
            </a:extLst>
          </p:cNvPr>
          <p:cNvCxnSpPr/>
          <p:nvPr/>
        </p:nvCxnSpPr>
        <p:spPr>
          <a:xfrm>
            <a:off x="10227905" y="5590038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151340C-BAC5-99F6-9AD2-12C41E2C5317}"/>
                  </a:ext>
                </a:extLst>
              </p:cNvPr>
              <p:cNvSpPr txBox="1"/>
              <p:nvPr/>
            </p:nvSpPr>
            <p:spPr>
              <a:xfrm>
                <a:off x="9841968" y="543102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151340C-BAC5-99F6-9AD2-12C41E2C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968" y="5431025"/>
                <a:ext cx="528144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668680D-CF65-2EF7-8C70-FE2A14804AC1}"/>
              </a:ext>
            </a:extLst>
          </p:cNvPr>
          <p:cNvCxnSpPr/>
          <p:nvPr/>
        </p:nvCxnSpPr>
        <p:spPr>
          <a:xfrm>
            <a:off x="11184051" y="5586056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A606AC9D-E11D-6E00-3174-FC72C8B4DDA4}"/>
                  </a:ext>
                </a:extLst>
              </p:cNvPr>
              <p:cNvSpPr txBox="1"/>
              <p:nvPr/>
            </p:nvSpPr>
            <p:spPr>
              <a:xfrm>
                <a:off x="10177448" y="3072626"/>
                <a:ext cx="1232871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  <m:sup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  <m:sup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20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A606AC9D-E11D-6E00-3174-FC72C8B4D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448" y="3072626"/>
                <a:ext cx="1232871" cy="467820"/>
              </a:xfrm>
              <a:prstGeom prst="rect">
                <a:avLst/>
              </a:prstGeom>
              <a:blipFill>
                <a:blip r:embed="rId27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42271F19-EEBF-CB47-8FE6-5C508A313E92}"/>
              </a:ext>
            </a:extLst>
          </p:cNvPr>
          <p:cNvSpPr/>
          <p:nvPr/>
        </p:nvSpPr>
        <p:spPr>
          <a:xfrm>
            <a:off x="8431714" y="3031527"/>
            <a:ext cx="1008000" cy="540000"/>
          </a:xfrm>
          <a:prstGeom prst="wedgeRoundRectCallout">
            <a:avLst>
              <a:gd name="adj1" fmla="val 6470"/>
              <a:gd name="adj2" fmla="val 9238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610F9E5-93C5-5343-1DA0-47FB4FD6DA84}"/>
                  </a:ext>
                </a:extLst>
              </p:cNvPr>
              <p:cNvSpPr txBox="1"/>
              <p:nvPr/>
            </p:nvSpPr>
            <p:spPr>
              <a:xfrm>
                <a:off x="8434375" y="3067337"/>
                <a:ext cx="1005340" cy="48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2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610F9E5-93C5-5343-1DA0-47FB4FD6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75" y="3067337"/>
                <a:ext cx="1005340" cy="485389"/>
              </a:xfrm>
              <a:prstGeom prst="rect">
                <a:avLst/>
              </a:prstGeom>
              <a:blipFill>
                <a:blip r:embed="rId28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5C70DA14-A00B-2AA8-18CF-1941CF4DBEFF}"/>
              </a:ext>
            </a:extLst>
          </p:cNvPr>
          <p:cNvCxnSpPr/>
          <p:nvPr/>
        </p:nvCxnSpPr>
        <p:spPr>
          <a:xfrm>
            <a:off x="9507420" y="5834718"/>
            <a:ext cx="118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9E6F2B6-E121-4CC8-1242-886E32021D23}"/>
                  </a:ext>
                </a:extLst>
              </p:cNvPr>
              <p:cNvSpPr txBox="1"/>
              <p:nvPr/>
            </p:nvSpPr>
            <p:spPr>
              <a:xfrm>
                <a:off x="9815944" y="579757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9E6F2B6-E121-4CC8-1242-886E3202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944" y="5797571"/>
                <a:ext cx="528144" cy="276999"/>
              </a:xfrm>
              <a:prstGeom prst="rect">
                <a:avLst/>
              </a:prstGeom>
              <a:blipFill>
                <a:blip r:embed="rId2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0C44AE48-39DD-3E1C-01D3-7ADE04A3A169}"/>
              </a:ext>
            </a:extLst>
          </p:cNvPr>
          <p:cNvCxnSpPr/>
          <p:nvPr/>
        </p:nvCxnSpPr>
        <p:spPr>
          <a:xfrm>
            <a:off x="9512911" y="4663250"/>
            <a:ext cx="0" cy="1188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D5DD9B4-BD47-6124-4F38-E9D897A1F820}"/>
              </a:ext>
            </a:extLst>
          </p:cNvPr>
          <p:cNvCxnSpPr/>
          <p:nvPr/>
        </p:nvCxnSpPr>
        <p:spPr>
          <a:xfrm>
            <a:off x="10695104" y="4668052"/>
            <a:ext cx="0" cy="1188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4EE07682-191F-3420-3B0B-8A83CDFE9674}"/>
              </a:ext>
            </a:extLst>
          </p:cNvPr>
          <p:cNvCxnSpPr/>
          <p:nvPr/>
        </p:nvCxnSpPr>
        <p:spPr>
          <a:xfrm>
            <a:off x="9913699" y="4663250"/>
            <a:ext cx="0" cy="1188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B7387770-AAFE-0E94-4565-BE02CB4827BA}"/>
                  </a:ext>
                </a:extLst>
              </p:cNvPr>
              <p:cNvSpPr txBox="1"/>
              <p:nvPr/>
            </p:nvSpPr>
            <p:spPr>
              <a:xfrm>
                <a:off x="8139249" y="1138713"/>
                <a:ext cx="3968084" cy="1605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kumimoji="1" lang="en-US" altLang="ja-JP" sz="1600" b="1" dirty="0">
                    <a:solidFill>
                      <a:srgbClr val="C00000"/>
                    </a:solidFill>
                  </a:rPr>
                  <a:t>Make this case at most once: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altLang="ja-JP" sz="1600" dirty="0">
                    <a:solidFill>
                      <a:schemeClr val="tx1"/>
                    </a:solidFill>
                  </a:rPr>
                  <a:t>If we can achieve this, we need only</a:t>
                </a:r>
              </a:p>
              <a:p>
                <a:pPr>
                  <a:lnSpc>
                    <a:spcPts val="2400"/>
                  </a:lnSpc>
                </a:pPr>
                <a:r>
                  <a:rPr kumimoji="1" lang="en-US" altLang="ja-JP" sz="1600" b="0" dirty="0">
                    <a:solidFill>
                      <a:schemeClr val="tx1"/>
                    </a:solidFill>
                  </a:rPr>
                  <a:t>Cases 1 &amp; 2: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+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 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altLang="ja-JP" sz="1600" dirty="0"/>
                  <a:t>Case 3: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1600" dirty="0">
                    <a:solidFill>
                      <a:schemeClr val="tx1"/>
                    </a:solidFill>
                  </a:rPr>
                  <a:t> </a:t>
                </a:r>
                <a:br>
                  <a:rPr lang="en-US" altLang="ja-JP" sz="1600" dirty="0"/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time to identify the sample candidate.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B7387770-AAFE-0E94-4565-BE02CB482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249" y="1138713"/>
                <a:ext cx="3968084" cy="1605568"/>
              </a:xfrm>
              <a:prstGeom prst="rect">
                <a:avLst/>
              </a:prstGeom>
              <a:blipFill>
                <a:blip r:embed="rId30"/>
                <a:stretch>
                  <a:fillRect l="-768" b="-41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852E55-9F25-33A5-6450-52AE2867CA30}"/>
                  </a:ext>
                </a:extLst>
              </p:cNvPr>
              <p:cNvSpPr txBox="1"/>
              <p:nvPr/>
            </p:nvSpPr>
            <p:spPr>
              <a:xfrm>
                <a:off x="311274" y="973395"/>
                <a:ext cx="7438012" cy="4542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ja-JP" sz="2200" b="1" dirty="0">
                    <a:solidFill>
                      <a:srgbClr val="C00000"/>
                    </a:solidFill>
                  </a:rPr>
                  <a:t>Interval tree</a:t>
                </a:r>
                <a:r>
                  <a:rPr kumimoji="1" lang="en-US" altLang="ja-JP" sz="2200" dirty="0"/>
                  <a:t>: </a:t>
                </a:r>
                <a:r>
                  <a:rPr kumimoji="1" lang="en-US" altLang="ja-JP" sz="2000" dirty="0"/>
                  <a:t>a balanced binary tree for interval data</a:t>
                </a:r>
                <a:endParaRPr kumimoji="1" lang="en-US" altLang="ja-JP" sz="2200" dirty="0"/>
              </a:p>
              <a:p>
                <a:pPr>
                  <a:lnSpc>
                    <a:spcPts val="2600"/>
                  </a:lnSpc>
                </a:pPr>
                <a:r>
                  <a:rPr lang="en-US" altLang="ja-JP" b="1" u="sng" dirty="0"/>
                  <a:t>Structure</a:t>
                </a:r>
              </a:p>
              <a:p>
                <a:pPr marL="342900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/>
                  <a:t>Each interval is maintained at the firstly stabbed node </a:t>
                </a:r>
                <a:r>
                  <a:rPr lang="en-US" altLang="ja-JP" sz="1400" dirty="0"/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4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</m:oMath>
                </a14:m>
                <a:r>
                  <a:rPr lang="en-US" altLang="ja-JP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14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400" dirty="0"/>
                  <a:t>)</a:t>
                </a:r>
              </a:p>
              <a:p>
                <a:pPr marL="342900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/>
                  <a:t>Each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dirty="0"/>
                  <a:t> maintains</a:t>
                </a:r>
              </a:p>
              <a:p>
                <a:pPr marL="800100" lvl="1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/>
                  <a:t>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b="0" dirty="0"/>
                  <a:t> (centroid)</a:t>
                </a:r>
              </a:p>
              <a:p>
                <a:pPr marL="800100" lvl="1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 which </a:t>
                </a:r>
                <a:r>
                  <a:rPr lang="en-US" altLang="ja-JP" sz="1600" dirty="0"/>
                  <a:t>respectively </a:t>
                </a:r>
                <a:r>
                  <a:rPr kumimoji="1" lang="en-US" altLang="ja-JP" sz="1600" dirty="0"/>
                  <a:t>are lists of intervals sorted</a:t>
                </a:r>
                <a:br>
                  <a:rPr lang="en-US" altLang="ja-JP" sz="1600" dirty="0"/>
                </a:br>
                <a:r>
                  <a:rPr kumimoji="1" lang="en-US" altLang="ja-JP" sz="1600" dirty="0"/>
                  <a:t>in ascending order of </a:t>
                </a:r>
                <a:r>
                  <a:rPr kumimoji="1" lang="en-US" altLang="ja-JP" sz="1600" i="1" dirty="0"/>
                  <a:t>left</a:t>
                </a:r>
                <a:r>
                  <a:rPr kumimoji="1" lang="en-US" altLang="ja-JP" sz="1600" dirty="0"/>
                  <a:t>-endpoint and </a:t>
                </a:r>
                <a:r>
                  <a:rPr lang="en-US" altLang="ja-JP" sz="1600" i="1" dirty="0"/>
                  <a:t>right</a:t>
                </a:r>
                <a:r>
                  <a:rPr lang="en-US" altLang="ja-JP" sz="1600" dirty="0"/>
                  <a:t>-endpoint</a:t>
                </a:r>
                <a:endParaRPr kumimoji="1" lang="en-US" altLang="ja-JP" sz="1400" dirty="0"/>
              </a:p>
              <a:p>
                <a:pPr>
                  <a:lnSpc>
                    <a:spcPts val="1000"/>
                  </a:lnSpc>
                </a:pPr>
                <a:endParaRPr kumimoji="1"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ja-JP" b="1" u="sng" dirty="0"/>
                  <a:t>Range </a:t>
                </a:r>
                <a:r>
                  <a:rPr lang="en-US" altLang="ja-JP" b="1" u="sng" dirty="0"/>
                  <a:t>s</a:t>
                </a:r>
                <a:r>
                  <a:rPr kumimoji="1" lang="en-US" altLang="ja-JP" b="1" u="sng" dirty="0"/>
                  <a:t>earch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ja-JP" sz="1600" dirty="0"/>
                  <a:t>Traverse overlapping nodes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</m:oMath>
                </a14:m>
                <a:r>
                  <a:rPr kumimoji="1" lang="en-US" altLang="ja-JP" sz="1600" dirty="0"/>
                  <a:t> in the following way: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ja-JP" sz="1600" dirty="0"/>
                  <a:t>Case 1: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 dirty="0"/>
                  <a:t>, traverse only left child node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6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</m:oMath>
                </a14:m>
                <a:r>
                  <a:rPr kumimoji="1" lang="en-US" altLang="ja-JP" sz="1600" dirty="0"/>
                  <a:t>)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ja-JP" sz="1600" dirty="0"/>
                  <a:t>Case 2: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sz="1600" dirty="0"/>
                  <a:t>, traverse only right child node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6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600" dirty="0"/>
                  <a:t>)</a:t>
                </a:r>
                <a:endParaRPr kumimoji="1" lang="en-US" altLang="ja-JP" sz="1600" dirty="0"/>
              </a:p>
              <a:p>
                <a:pPr>
                  <a:lnSpc>
                    <a:spcPts val="2800"/>
                  </a:lnSpc>
                </a:pPr>
                <a:r>
                  <a:rPr lang="en-US" altLang="ja-JP" sz="1600" dirty="0"/>
                  <a:t>Case 3: If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ja-JP" sz="1600" dirty="0"/>
                  <a:t>, traverse both left and right child nodes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)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852E55-9F25-33A5-6450-52AE2867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4" y="973395"/>
                <a:ext cx="7438012" cy="4542269"/>
              </a:xfrm>
              <a:prstGeom prst="rect">
                <a:avLst/>
              </a:prstGeom>
              <a:blipFill>
                <a:blip r:embed="rId31"/>
                <a:stretch>
                  <a:fillRect l="-1066" b="-8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533B14C5-99BB-386E-27FC-085F15261358}"/>
                  </a:ext>
                </a:extLst>
              </p:cNvPr>
              <p:cNvSpPr txBox="1"/>
              <p:nvPr/>
            </p:nvSpPr>
            <p:spPr>
              <a:xfrm>
                <a:off x="8141949" y="6089337"/>
                <a:ext cx="3923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How to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400" dirty="0">
                    <a:solidFill>
                      <a:schemeClr val="tx1"/>
                    </a:solidFill>
                  </a:rPr>
                  <a:t>without incurring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400" dirty="0">
                    <a:solidFill>
                      <a:schemeClr val="tx1"/>
                    </a:solidFill>
                  </a:rPr>
                  <a:t>node accesses?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533B14C5-99BB-386E-27FC-085F1526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49" y="6089337"/>
                <a:ext cx="3923049" cy="523220"/>
              </a:xfrm>
              <a:prstGeom prst="rect">
                <a:avLst/>
              </a:prstGeom>
              <a:blipFill>
                <a:blip r:embed="rId32"/>
                <a:stretch>
                  <a:fillRect l="-467" t="-2326" b="-10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F86A29B7-26C7-BC02-7722-75210E8A1F44}"/>
                  </a:ext>
                </a:extLst>
              </p:cNvPr>
              <p:cNvSpPr txBox="1"/>
              <p:nvPr/>
            </p:nvSpPr>
            <p:spPr>
              <a:xfrm>
                <a:off x="7815846" y="543456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F86A29B7-26C7-BC02-7722-75210E8A1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846" y="5434567"/>
                <a:ext cx="528144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9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93806-F997-9338-16DD-2B15950E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New Data Structure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C813A2-DC5B-CF27-6C4D-96D6FA29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74774EB-24AF-F2AB-494B-1E120EB4C97F}"/>
                  </a:ext>
                </a:extLst>
              </p:cNvPr>
              <p:cNvSpPr txBox="1"/>
              <p:nvPr/>
            </p:nvSpPr>
            <p:spPr>
              <a:xfrm>
                <a:off x="311274" y="973395"/>
                <a:ext cx="7775326" cy="5774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ja-JP" sz="2200" b="1" dirty="0">
                    <a:solidFill>
                      <a:srgbClr val="C00000"/>
                    </a:solidFill>
                  </a:rPr>
                  <a:t>AIT: Augmented Interval Tree</a:t>
                </a:r>
                <a:endParaRPr kumimoji="1" lang="en-US" altLang="ja-JP" sz="2200" dirty="0"/>
              </a:p>
              <a:p>
                <a:pPr>
                  <a:lnSpc>
                    <a:spcPts val="2600"/>
                  </a:lnSpc>
                </a:pPr>
                <a:r>
                  <a:rPr lang="en-US" altLang="ja-JP" b="1" u="sng" dirty="0"/>
                  <a:t>Difference to interval tree</a:t>
                </a:r>
              </a:p>
              <a:p>
                <a:pPr marL="342900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/>
                  <a:t>Each interval is maintained at the firstly stabbed node </a:t>
                </a:r>
                <a:r>
                  <a:rPr lang="en-US" altLang="ja-JP" sz="1400" dirty="0"/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4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</m:oMath>
                </a14:m>
                <a:r>
                  <a:rPr lang="en-US" altLang="ja-JP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14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400" dirty="0"/>
                  <a:t>)</a:t>
                </a:r>
              </a:p>
              <a:p>
                <a:pPr marL="342900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/>
                  <a:t>Each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dirty="0"/>
                  <a:t> maintains</a:t>
                </a:r>
              </a:p>
              <a:p>
                <a:pPr marL="800100" lvl="1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/>
                  <a:t>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dirty="0"/>
                  <a:t> (centroid)</a:t>
                </a:r>
                <a:endParaRPr lang="en-US" altLang="ja-JP" sz="1600" b="0" dirty="0"/>
              </a:p>
              <a:p>
                <a:pPr marL="800100" lvl="1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ja-JP" sz="1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ja-JP" sz="1600" dirty="0"/>
                  <a:t> which respectively are lists of intervals sorted</a:t>
                </a:r>
                <a:br>
                  <a:rPr lang="en-US" altLang="ja-JP" sz="1600" dirty="0"/>
                </a:br>
                <a:r>
                  <a:rPr lang="en-US" altLang="ja-JP" sz="1600" dirty="0"/>
                  <a:t>in ascending order of </a:t>
                </a:r>
                <a:r>
                  <a:rPr lang="en-US" altLang="ja-JP" sz="1600" i="1" dirty="0"/>
                  <a:t>left</a:t>
                </a:r>
                <a:r>
                  <a:rPr lang="en-US" altLang="ja-JP" sz="1600" dirty="0"/>
                  <a:t>-endpoint and </a:t>
                </a:r>
                <a:r>
                  <a:rPr lang="en-US" altLang="ja-JP" sz="1600" i="1" dirty="0"/>
                  <a:t>right</a:t>
                </a:r>
                <a:r>
                  <a:rPr lang="en-US" altLang="ja-JP" sz="1600" dirty="0"/>
                  <a:t>-endpoint</a:t>
                </a:r>
                <a:endParaRPr lang="en-US" altLang="ja-JP" sz="1400" dirty="0"/>
              </a:p>
              <a:p>
                <a:pPr marL="800100" lvl="1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600" b="1" i="1" u="sng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600" b="1" i="1" u="sng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𝑨𝑳</m:t>
                        </m:r>
                      </m:e>
                      <m:sub>
                        <m:r>
                          <a:rPr lang="en-US" altLang="ja-JP" sz="1600" b="1" i="1" u="sng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1600" b="1" i="1" u="sng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r>
                  <a:rPr kumimoji="1" lang="en-US" altLang="ja-JP" sz="1600" b="1" u="sng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b="1" i="1" u="sng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1" i="1" u="sng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𝑨𝑳</m:t>
                        </m:r>
                      </m:e>
                      <m:sub>
                        <m:r>
                          <a:rPr kumimoji="1" lang="en-US" altLang="ja-JP" sz="1600" b="1" i="1" u="sng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1600" b="1" i="1" u="sng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</m:oMath>
                </a14:m>
                <a:r>
                  <a:rPr kumimoji="1" lang="en-US" altLang="ja-JP" sz="16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ja-JP" sz="1600" dirty="0">
                    <a:solidFill>
                      <a:srgbClr val="0000FF"/>
                    </a:solidFill>
                  </a:rPr>
                  <a:t>which respectively </a:t>
                </a:r>
                <a:r>
                  <a:rPr kumimoji="1" lang="en-US" altLang="ja-JP" sz="1600" dirty="0">
                    <a:solidFill>
                      <a:srgbClr val="0000FF"/>
                    </a:solidFill>
                  </a:rPr>
                  <a:t>are lists of all intervals existing in the subtree rooted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 dirty="0">
                    <a:solidFill>
                      <a:srgbClr val="0000FF"/>
                    </a:solidFill>
                  </a:rPr>
                  <a:t> sorted in </a:t>
                </a:r>
                <a:r>
                  <a:rPr kumimoji="1" lang="en-US" altLang="ja-JP" sz="1600" dirty="0" err="1">
                    <a:solidFill>
                      <a:srgbClr val="0000FF"/>
                    </a:solidFill>
                  </a:rPr>
                  <a:t>asc</a:t>
                </a:r>
                <a:r>
                  <a:rPr kumimoji="1" lang="en-US" altLang="ja-JP" sz="1600" dirty="0">
                    <a:solidFill>
                      <a:srgbClr val="0000FF"/>
                    </a:solidFill>
                  </a:rPr>
                  <a:t>. order of left-endpoint and </a:t>
                </a:r>
                <a:r>
                  <a:rPr lang="en-US" altLang="ja-JP" sz="1600" dirty="0">
                    <a:solidFill>
                      <a:srgbClr val="0000FF"/>
                    </a:solidFill>
                  </a:rPr>
                  <a:t>right-endpoint.</a:t>
                </a:r>
              </a:p>
              <a:p>
                <a:pPr marL="342900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endParaRPr lang="en-US" altLang="ja-JP" sz="1600" dirty="0">
                  <a:solidFill>
                    <a:srgbClr val="0000FF"/>
                  </a:solidFill>
                </a:endParaRPr>
              </a:p>
              <a:p>
                <a:pPr marL="342900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endParaRPr lang="en-US" altLang="ja-JP" sz="1600" dirty="0">
                  <a:solidFill>
                    <a:srgbClr val="0000FF"/>
                  </a:solidFill>
                </a:endParaRPr>
              </a:p>
              <a:p>
                <a:pPr>
                  <a:lnSpc>
                    <a:spcPts val="2600"/>
                  </a:lnSpc>
                </a:pPr>
                <a:endParaRPr lang="en-US" altLang="ja-JP" sz="1600" dirty="0">
                  <a:solidFill>
                    <a:srgbClr val="0000FF"/>
                  </a:solidFill>
                </a:endParaRPr>
              </a:p>
              <a:p>
                <a:pPr>
                  <a:lnSpc>
                    <a:spcPts val="1600"/>
                  </a:lnSpc>
                </a:pPr>
                <a:endParaRPr lang="en-US" altLang="ja-JP" sz="1600" dirty="0">
                  <a:solidFill>
                    <a:srgbClr val="0000FF"/>
                  </a:solidFill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ja-JP" b="1" u="sng" dirty="0"/>
                  <a:t>Merits of this augmentation</a:t>
                </a:r>
              </a:p>
              <a:p>
                <a:pPr marL="285750" indent="-28575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/>
                  <a:t>Theoretical time efficiency: we traverse 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6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ja-JP" sz="1600" dirty="0"/>
                  <a:t> </a:t>
                </a:r>
                <a:r>
                  <a:rPr lang="en-US" altLang="ja-JP" sz="1100" dirty="0"/>
                  <a:t>(= height)</a:t>
                </a:r>
                <a:r>
                  <a:rPr lang="en-US" altLang="ja-JP" sz="1600" dirty="0"/>
                  <a:t> nodes.</a:t>
                </a:r>
              </a:p>
              <a:p>
                <a:pPr marL="285750" indent="-28575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/>
                  <a:t>Practical efficiency: when we meet case 3, its child nodes are the last ones</a:t>
                </a:r>
                <a:br>
                  <a:rPr lang="en-US" altLang="ja-JP" sz="1600" dirty="0"/>
                </a:br>
                <a:r>
                  <a:rPr lang="en-US" altLang="ja-JP" sz="1600" dirty="0"/>
                  <a:t>to be traversed </a:t>
                </a:r>
                <a:r>
                  <a:rPr lang="en-US" altLang="ja-JP" sz="1200" dirty="0"/>
                  <a:t>(i.e., no need to traverse their descendants)</a:t>
                </a:r>
                <a:r>
                  <a:rPr lang="en-US" altLang="ja-JP" sz="1600" dirty="0"/>
                  <a:t>.</a:t>
                </a:r>
                <a:endParaRPr kumimoji="1" lang="en-US" altLang="ja-JP" sz="1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74774EB-24AF-F2AB-494B-1E120EB4C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4" y="973395"/>
                <a:ext cx="7775326" cy="5774658"/>
              </a:xfrm>
              <a:prstGeom prst="rect">
                <a:avLst/>
              </a:prstGeom>
              <a:blipFill>
                <a:blip r:embed="rId3"/>
                <a:stretch>
                  <a:fillRect l="-1019" b="-4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CEF216A-2499-588C-527A-514723299BD2}"/>
              </a:ext>
            </a:extLst>
          </p:cNvPr>
          <p:cNvSpPr/>
          <p:nvPr/>
        </p:nvSpPr>
        <p:spPr>
          <a:xfrm>
            <a:off x="9915557" y="4665973"/>
            <a:ext cx="779547" cy="1175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6E3817EE-025B-28FE-14E9-E103DEBE2F1B}"/>
              </a:ext>
            </a:extLst>
          </p:cNvPr>
          <p:cNvSpPr/>
          <p:nvPr/>
        </p:nvSpPr>
        <p:spPr>
          <a:xfrm>
            <a:off x="9501720" y="4664107"/>
            <a:ext cx="407949" cy="11775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213CA87-92F8-554E-665E-F07AACED8DFA}"/>
                  </a:ext>
                </a:extLst>
              </p:cNvPr>
              <p:cNvSpPr txBox="1"/>
              <p:nvPr/>
            </p:nvSpPr>
            <p:spPr>
              <a:xfrm>
                <a:off x="10627413" y="528288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213CA87-92F8-554E-665E-F07AACED8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413" y="5282885"/>
                <a:ext cx="5281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4385672-9BCD-ECBF-0B74-E1E5CFE58865}"/>
                  </a:ext>
                </a:extLst>
              </p:cNvPr>
              <p:cNvSpPr txBox="1"/>
              <p:nvPr/>
            </p:nvSpPr>
            <p:spPr>
              <a:xfrm>
                <a:off x="10192236" y="5139230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4385672-9BCD-ECBF-0B74-E1E5CFE58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236" y="5139230"/>
                <a:ext cx="5281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390C35FA-DF73-3D0D-5231-AA25063B39ED}"/>
                  </a:ext>
                </a:extLst>
              </p:cNvPr>
              <p:cNvSpPr txBox="1"/>
              <p:nvPr/>
            </p:nvSpPr>
            <p:spPr>
              <a:xfrm>
                <a:off x="10798114" y="5427043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390C35FA-DF73-3D0D-5231-AA25063B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114" y="5427043"/>
                <a:ext cx="52814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CECA2D7B-6C49-6228-4642-6E85CF9E8EB3}"/>
                  </a:ext>
                </a:extLst>
              </p:cNvPr>
              <p:cNvSpPr txBox="1"/>
              <p:nvPr/>
            </p:nvSpPr>
            <p:spPr>
              <a:xfrm>
                <a:off x="8321104" y="516009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CECA2D7B-6C49-6228-4642-6E85CF9E8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04" y="5160095"/>
                <a:ext cx="52814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81EF922-7002-D75B-4367-B3C923883C1D}"/>
                  </a:ext>
                </a:extLst>
              </p:cNvPr>
              <p:cNvSpPr txBox="1"/>
              <p:nvPr/>
            </p:nvSpPr>
            <p:spPr>
              <a:xfrm>
                <a:off x="9003846" y="528288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81EF922-7002-D75B-4367-B3C92388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46" y="5282885"/>
                <a:ext cx="52814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F1B84400-C5E7-0D99-58B7-7E527E77C87E}"/>
              </a:ext>
            </a:extLst>
          </p:cNvPr>
          <p:cNvCxnSpPr/>
          <p:nvPr/>
        </p:nvCxnSpPr>
        <p:spPr>
          <a:xfrm>
            <a:off x="7989550" y="4664857"/>
            <a:ext cx="38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93DA4AE-3353-F113-7B73-396467A9A13A}"/>
              </a:ext>
            </a:extLst>
          </p:cNvPr>
          <p:cNvCxnSpPr/>
          <p:nvPr/>
        </p:nvCxnSpPr>
        <p:spPr>
          <a:xfrm>
            <a:off x="9914586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BE2E6A8A-146C-D35C-9352-28FA552C43EC}"/>
              </a:ext>
            </a:extLst>
          </p:cNvPr>
          <p:cNvSpPr/>
          <p:nvPr/>
        </p:nvSpPr>
        <p:spPr>
          <a:xfrm>
            <a:off x="9858771" y="3689210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2DD8BAEB-FBA3-D31A-5536-A2ECCE5313EC}"/>
                  </a:ext>
                </a:extLst>
              </p:cNvPr>
              <p:cNvSpPr txBox="1"/>
              <p:nvPr/>
            </p:nvSpPr>
            <p:spPr>
              <a:xfrm>
                <a:off x="9649304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2DD8BAEB-FBA3-D31A-5536-A2ECCE53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304" y="4650074"/>
                <a:ext cx="52814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楕円 77">
            <a:extLst>
              <a:ext uri="{FF2B5EF4-FFF2-40B4-BE49-F238E27FC236}">
                <a16:creationId xmlns:a16="http://schemas.microsoft.com/office/drawing/2014/main" id="{B20EA36F-E508-905D-17FC-4C702402067A}"/>
              </a:ext>
            </a:extLst>
          </p:cNvPr>
          <p:cNvSpPr/>
          <p:nvPr/>
        </p:nvSpPr>
        <p:spPr>
          <a:xfrm>
            <a:off x="8906971" y="4033033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0CBA49F5-ED0B-A0A5-F094-85FFE66913E1}"/>
              </a:ext>
            </a:extLst>
          </p:cNvPr>
          <p:cNvCxnSpPr/>
          <p:nvPr/>
        </p:nvCxnSpPr>
        <p:spPr>
          <a:xfrm>
            <a:off x="8956224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AE4CA0B0-F867-920D-C7CB-05F3BD735213}"/>
                  </a:ext>
                </a:extLst>
              </p:cNvPr>
              <p:cNvSpPr txBox="1"/>
              <p:nvPr/>
            </p:nvSpPr>
            <p:spPr>
              <a:xfrm>
                <a:off x="8690942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AE4CA0B0-F867-920D-C7CB-05F3BD735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942" y="4650074"/>
                <a:ext cx="52814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楕円 80">
            <a:extLst>
              <a:ext uri="{FF2B5EF4-FFF2-40B4-BE49-F238E27FC236}">
                <a16:creationId xmlns:a16="http://schemas.microsoft.com/office/drawing/2014/main" id="{F71300E5-A4BA-715F-F0D1-DC3377EB4356}"/>
              </a:ext>
            </a:extLst>
          </p:cNvPr>
          <p:cNvSpPr/>
          <p:nvPr/>
        </p:nvSpPr>
        <p:spPr>
          <a:xfrm>
            <a:off x="10811783" y="4033033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B538AD8-9C0C-2F85-96D1-52233C28E17B}"/>
              </a:ext>
            </a:extLst>
          </p:cNvPr>
          <p:cNvCxnSpPr/>
          <p:nvPr/>
        </p:nvCxnSpPr>
        <p:spPr>
          <a:xfrm>
            <a:off x="10866991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810AF711-A6BA-6118-AF4E-13E5CB51398B}"/>
                  </a:ext>
                </a:extLst>
              </p:cNvPr>
              <p:cNvSpPr txBox="1"/>
              <p:nvPr/>
            </p:nvSpPr>
            <p:spPr>
              <a:xfrm>
                <a:off x="10601709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810AF711-A6BA-6118-AF4E-13E5CB513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09" y="4650074"/>
                <a:ext cx="52814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097C838E-B0A0-0170-576D-1869FB0E4AD0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8960971" y="3793371"/>
            <a:ext cx="952405" cy="23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367BA554-3B9E-8279-31AC-A50624AC9A18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9913376" y="3793371"/>
            <a:ext cx="952407" cy="23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24CCC99-2235-4655-D2D0-02C93D23C82C}"/>
                  </a:ext>
                </a:extLst>
              </p:cNvPr>
              <p:cNvSpPr txBox="1"/>
              <p:nvPr/>
            </p:nvSpPr>
            <p:spPr>
              <a:xfrm>
                <a:off x="9648699" y="339162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24CCC99-2235-4655-D2D0-02C93D23C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699" y="3391624"/>
                <a:ext cx="52814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41847C02-0164-840D-954B-43DD736B137A}"/>
                  </a:ext>
                </a:extLst>
              </p:cNvPr>
              <p:cNvSpPr txBox="1"/>
              <p:nvPr/>
            </p:nvSpPr>
            <p:spPr>
              <a:xfrm>
                <a:off x="8695689" y="373937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41847C02-0164-840D-954B-43DD736B1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689" y="3739371"/>
                <a:ext cx="52814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楕円 87">
            <a:extLst>
              <a:ext uri="{FF2B5EF4-FFF2-40B4-BE49-F238E27FC236}">
                <a16:creationId xmlns:a16="http://schemas.microsoft.com/office/drawing/2014/main" id="{B9539392-7074-E9B3-EEB5-4B6F88312060}"/>
              </a:ext>
            </a:extLst>
          </p:cNvPr>
          <p:cNvSpPr/>
          <p:nvPr/>
        </p:nvSpPr>
        <p:spPr>
          <a:xfrm>
            <a:off x="8416433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3948C54A-3345-61E1-98AC-7B5047ABE9AB}"/>
              </a:ext>
            </a:extLst>
          </p:cNvPr>
          <p:cNvSpPr/>
          <p:nvPr/>
        </p:nvSpPr>
        <p:spPr>
          <a:xfrm>
            <a:off x="9383173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562E7CA-9244-BC01-5B5A-6B32A6604163}"/>
                  </a:ext>
                </a:extLst>
              </p:cNvPr>
              <p:cNvSpPr txBox="1"/>
              <p:nvPr/>
            </p:nvSpPr>
            <p:spPr>
              <a:xfrm>
                <a:off x="10601709" y="374175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562E7CA-9244-BC01-5B5A-6B32A6604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09" y="3741752"/>
                <a:ext cx="52814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782E06A4-63DD-807C-2A11-210F74CFCA0B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8960971" y="4141028"/>
            <a:ext cx="476202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DEB435D6-B6EE-344D-4D50-BE45D3A4D2BE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8470433" y="4141028"/>
            <a:ext cx="490538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635C7068-6ED4-1AD7-3985-39E56A29E336}"/>
              </a:ext>
            </a:extLst>
          </p:cNvPr>
          <p:cNvSpPr/>
          <p:nvPr/>
        </p:nvSpPr>
        <p:spPr>
          <a:xfrm>
            <a:off x="10335579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CA7C1AD0-787C-ADFA-039C-E1F60A9541AA}"/>
              </a:ext>
            </a:extLst>
          </p:cNvPr>
          <p:cNvSpPr/>
          <p:nvPr/>
        </p:nvSpPr>
        <p:spPr>
          <a:xfrm>
            <a:off x="11302320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76179857-016D-C374-D55E-55EA1B0B41C5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865783" y="4141028"/>
            <a:ext cx="490537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FC4AFC4D-108A-5A0C-5FE6-8D5C44DBF451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10389579" y="4141028"/>
            <a:ext cx="476204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E98E351C-A585-E8F2-FE61-275EC7CF97B4}"/>
                  </a:ext>
                </a:extLst>
              </p:cNvPr>
              <p:cNvSpPr txBox="1"/>
              <p:nvPr/>
            </p:nvSpPr>
            <p:spPr>
              <a:xfrm>
                <a:off x="8206361" y="418010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E98E351C-A585-E8F2-FE61-275EC7CF9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61" y="4180102"/>
                <a:ext cx="52814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9FE447FA-41FB-76A6-DEF9-45D4A66BB9F3}"/>
                  </a:ext>
                </a:extLst>
              </p:cNvPr>
              <p:cNvSpPr txBox="1"/>
              <p:nvPr/>
            </p:nvSpPr>
            <p:spPr>
              <a:xfrm>
                <a:off x="9173101" y="418523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9FE447FA-41FB-76A6-DEF9-45D4A66BB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101" y="4185237"/>
                <a:ext cx="52814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86E91E37-ABB4-D6DA-42D7-ED0940F6A4D5}"/>
                  </a:ext>
                </a:extLst>
              </p:cNvPr>
              <p:cNvSpPr txBox="1"/>
              <p:nvPr/>
            </p:nvSpPr>
            <p:spPr>
              <a:xfrm>
                <a:off x="10125508" y="418010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86E91E37-ABB4-D6DA-42D7-ED0940F6A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508" y="4180102"/>
                <a:ext cx="528144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64E3DE69-9DA4-409B-48C4-B19ED0125B2C}"/>
                  </a:ext>
                </a:extLst>
              </p:cNvPr>
              <p:cNvSpPr txBox="1"/>
              <p:nvPr/>
            </p:nvSpPr>
            <p:spPr>
              <a:xfrm>
                <a:off x="11092248" y="418523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64E3DE69-9DA4-409B-48C4-B19ED0125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248" y="4185237"/>
                <a:ext cx="52814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02C4E1C2-D436-6AA9-B47C-9B1E8DF4D1A5}"/>
              </a:ext>
            </a:extLst>
          </p:cNvPr>
          <p:cNvCxnSpPr/>
          <p:nvPr/>
        </p:nvCxnSpPr>
        <p:spPr>
          <a:xfrm>
            <a:off x="8471643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3C8AEF43-4420-9DCD-097C-DF03686C5DBE}"/>
                  </a:ext>
                </a:extLst>
              </p:cNvPr>
              <p:cNvSpPr txBox="1"/>
              <p:nvPr/>
            </p:nvSpPr>
            <p:spPr>
              <a:xfrm>
                <a:off x="8206361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3C8AEF43-4420-9DCD-097C-DF03686C5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61" y="4650074"/>
                <a:ext cx="528144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4E66CC3-1F28-7EF2-1177-967DBDC5701C}"/>
              </a:ext>
            </a:extLst>
          </p:cNvPr>
          <p:cNvCxnSpPr/>
          <p:nvPr/>
        </p:nvCxnSpPr>
        <p:spPr>
          <a:xfrm>
            <a:off x="942246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C038AFE4-39F3-DEF5-6378-48157AC18DCD}"/>
                  </a:ext>
                </a:extLst>
              </p:cNvPr>
              <p:cNvSpPr txBox="1"/>
              <p:nvPr/>
            </p:nvSpPr>
            <p:spPr>
              <a:xfrm>
                <a:off x="915717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C038AFE4-39F3-DEF5-6378-48157AC18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178" y="4650074"/>
                <a:ext cx="528144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C5006E4D-FD8A-59A1-91CB-778367AC326B}"/>
              </a:ext>
            </a:extLst>
          </p:cNvPr>
          <p:cNvCxnSpPr/>
          <p:nvPr/>
        </p:nvCxnSpPr>
        <p:spPr>
          <a:xfrm>
            <a:off x="1039079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B18DF114-ED93-32F9-24BF-86482CF692C5}"/>
                  </a:ext>
                </a:extLst>
              </p:cNvPr>
              <p:cNvSpPr txBox="1"/>
              <p:nvPr/>
            </p:nvSpPr>
            <p:spPr>
              <a:xfrm>
                <a:off x="1012550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B18DF114-ED93-32F9-24BF-86482CF69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508" y="4650074"/>
                <a:ext cx="528144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14ACA2ED-F0CD-9BEB-CC51-D8635AF91AC4}"/>
              </a:ext>
            </a:extLst>
          </p:cNvPr>
          <p:cNvCxnSpPr/>
          <p:nvPr/>
        </p:nvCxnSpPr>
        <p:spPr>
          <a:xfrm>
            <a:off x="1135632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22CB2F5C-BE87-3A86-483B-07E440346153}"/>
                  </a:ext>
                </a:extLst>
              </p:cNvPr>
              <p:cNvSpPr txBox="1"/>
              <p:nvPr/>
            </p:nvSpPr>
            <p:spPr>
              <a:xfrm>
                <a:off x="1109103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22CB2F5C-BE87-3A86-483B-07E440346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038" y="4650074"/>
                <a:ext cx="528144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39D263D6-20D3-889C-D1A1-5D6452066158}"/>
              </a:ext>
            </a:extLst>
          </p:cNvPr>
          <p:cNvCxnSpPr/>
          <p:nvPr/>
        </p:nvCxnSpPr>
        <p:spPr>
          <a:xfrm>
            <a:off x="9014971" y="4990826"/>
            <a:ext cx="18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DD4180FC-DBF1-B4F3-DC42-BCAD48B22342}"/>
                  </a:ext>
                </a:extLst>
              </p:cNvPr>
              <p:cNvSpPr txBox="1"/>
              <p:nvPr/>
            </p:nvSpPr>
            <p:spPr>
              <a:xfrm>
                <a:off x="8632824" y="482868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DD4180FC-DBF1-B4F3-DC42-BCAD48B22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24" y="4828682"/>
                <a:ext cx="528144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FB2E22BB-BB31-9FCB-9C97-C0C0EE1A73C2}"/>
              </a:ext>
            </a:extLst>
          </p:cNvPr>
          <p:cNvCxnSpPr/>
          <p:nvPr/>
        </p:nvCxnSpPr>
        <p:spPr>
          <a:xfrm>
            <a:off x="9983783" y="5185020"/>
            <a:ext cx="11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B746096B-2E15-C724-3048-B5B2B75083A7}"/>
                  </a:ext>
                </a:extLst>
              </p:cNvPr>
              <p:cNvSpPr txBox="1"/>
              <p:nvPr/>
            </p:nvSpPr>
            <p:spPr>
              <a:xfrm>
                <a:off x="9575436" y="502600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B746096B-2E15-C724-3048-B5B2B750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436" y="5026007"/>
                <a:ext cx="528144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3EF547C1-5278-1821-EA2B-5A09923EAA48}"/>
              </a:ext>
            </a:extLst>
          </p:cNvPr>
          <p:cNvCxnSpPr/>
          <p:nvPr/>
        </p:nvCxnSpPr>
        <p:spPr>
          <a:xfrm>
            <a:off x="10578173" y="5298243"/>
            <a:ext cx="4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45AE6B01-66A8-8253-FB5F-366D36312E60}"/>
              </a:ext>
            </a:extLst>
          </p:cNvPr>
          <p:cNvCxnSpPr/>
          <p:nvPr/>
        </p:nvCxnSpPr>
        <p:spPr>
          <a:xfrm>
            <a:off x="8497325" y="5185020"/>
            <a:ext cx="7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EE7349CA-487D-44FE-2272-A7D652C684C1}"/>
                  </a:ext>
                </a:extLst>
              </p:cNvPr>
              <p:cNvSpPr txBox="1"/>
              <p:nvPr/>
            </p:nvSpPr>
            <p:spPr>
              <a:xfrm>
                <a:off x="8084496" y="502124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EE7349CA-487D-44FE-2272-A7D652C68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96" y="5021244"/>
                <a:ext cx="528144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8FF61A12-B541-B951-9242-0F1915443853}"/>
              </a:ext>
            </a:extLst>
          </p:cNvPr>
          <p:cNvCxnSpPr/>
          <p:nvPr/>
        </p:nvCxnSpPr>
        <p:spPr>
          <a:xfrm>
            <a:off x="8707041" y="5314345"/>
            <a:ext cx="5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ECD1127B-B578-E8B3-E840-6337DBAF7CE4}"/>
              </a:ext>
            </a:extLst>
          </p:cNvPr>
          <p:cNvCxnSpPr/>
          <p:nvPr/>
        </p:nvCxnSpPr>
        <p:spPr>
          <a:xfrm>
            <a:off x="9389783" y="5441898"/>
            <a:ext cx="7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D68749A2-AFA2-3B1F-2F2B-BD79AA3FC7F0}"/>
              </a:ext>
            </a:extLst>
          </p:cNvPr>
          <p:cNvCxnSpPr/>
          <p:nvPr/>
        </p:nvCxnSpPr>
        <p:spPr>
          <a:xfrm>
            <a:off x="10999070" y="5441898"/>
            <a:ext cx="7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EAFAC9BC-5BC3-01DE-875B-416AD653C7E0}"/>
              </a:ext>
            </a:extLst>
          </p:cNvPr>
          <p:cNvCxnSpPr/>
          <p:nvPr/>
        </p:nvCxnSpPr>
        <p:spPr>
          <a:xfrm>
            <a:off x="8201783" y="5593580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FBD0785F-C849-E382-F8DF-63485261F459}"/>
              </a:ext>
            </a:extLst>
          </p:cNvPr>
          <p:cNvCxnSpPr/>
          <p:nvPr/>
        </p:nvCxnSpPr>
        <p:spPr>
          <a:xfrm>
            <a:off x="9189166" y="5591344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038B92B2-5F85-3226-49C3-C0D3E09301D5}"/>
                  </a:ext>
                </a:extLst>
              </p:cNvPr>
              <p:cNvSpPr txBox="1"/>
              <p:nvPr/>
            </p:nvSpPr>
            <p:spPr>
              <a:xfrm>
                <a:off x="8803229" y="543233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038B92B2-5F85-3226-49C3-C0D3E0930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229" y="5432331"/>
                <a:ext cx="528144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7F21B2E3-725C-2A3C-F4EE-23C12AA663D1}"/>
              </a:ext>
            </a:extLst>
          </p:cNvPr>
          <p:cNvCxnSpPr/>
          <p:nvPr/>
        </p:nvCxnSpPr>
        <p:spPr>
          <a:xfrm>
            <a:off x="10227905" y="5590038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0CA6B671-37F5-DD00-6A30-A90C3D093645}"/>
                  </a:ext>
                </a:extLst>
              </p:cNvPr>
              <p:cNvSpPr txBox="1"/>
              <p:nvPr/>
            </p:nvSpPr>
            <p:spPr>
              <a:xfrm>
                <a:off x="9841968" y="543102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0CA6B671-37F5-DD00-6A30-A90C3D09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968" y="5431025"/>
                <a:ext cx="528144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D3F79C29-6096-1CE0-0CB4-8C14E60800EE}"/>
              </a:ext>
            </a:extLst>
          </p:cNvPr>
          <p:cNvCxnSpPr/>
          <p:nvPr/>
        </p:nvCxnSpPr>
        <p:spPr>
          <a:xfrm>
            <a:off x="11184051" y="5586056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4B0C589A-9076-3E34-E012-7F7532CFEEE0}"/>
              </a:ext>
            </a:extLst>
          </p:cNvPr>
          <p:cNvCxnSpPr/>
          <p:nvPr/>
        </p:nvCxnSpPr>
        <p:spPr>
          <a:xfrm>
            <a:off x="9507420" y="5834718"/>
            <a:ext cx="118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7424F494-57F8-9890-816B-A54BF6B63F73}"/>
                  </a:ext>
                </a:extLst>
              </p:cNvPr>
              <p:cNvSpPr txBox="1"/>
              <p:nvPr/>
            </p:nvSpPr>
            <p:spPr>
              <a:xfrm>
                <a:off x="9815944" y="579757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7424F494-57F8-9890-816B-A54BF6B63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944" y="5797571"/>
                <a:ext cx="528144" cy="276999"/>
              </a:xfrm>
              <a:prstGeom prst="rect">
                <a:avLst/>
              </a:prstGeom>
              <a:blipFill>
                <a:blip r:embed="rId2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D435F0D2-D66B-1F1E-8644-55AF843A8B65}"/>
              </a:ext>
            </a:extLst>
          </p:cNvPr>
          <p:cNvCxnSpPr/>
          <p:nvPr/>
        </p:nvCxnSpPr>
        <p:spPr>
          <a:xfrm>
            <a:off x="9512911" y="4663250"/>
            <a:ext cx="0" cy="1188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E07189BD-9524-E064-BF27-532A236680C9}"/>
              </a:ext>
            </a:extLst>
          </p:cNvPr>
          <p:cNvCxnSpPr/>
          <p:nvPr/>
        </p:nvCxnSpPr>
        <p:spPr>
          <a:xfrm>
            <a:off x="10695104" y="4668052"/>
            <a:ext cx="0" cy="1188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923E7CE9-BC42-242D-29D7-7F3338BE0574}"/>
              </a:ext>
            </a:extLst>
          </p:cNvPr>
          <p:cNvCxnSpPr/>
          <p:nvPr/>
        </p:nvCxnSpPr>
        <p:spPr>
          <a:xfrm>
            <a:off x="9913699" y="4663250"/>
            <a:ext cx="0" cy="1188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吹き出し: 角を丸めた四角形 80">
            <a:extLst>
              <a:ext uri="{FF2B5EF4-FFF2-40B4-BE49-F238E27FC236}">
                <a16:creationId xmlns:a16="http://schemas.microsoft.com/office/drawing/2014/main" id="{93897335-3E39-FAE3-D652-CDA4743C1425}"/>
              </a:ext>
            </a:extLst>
          </p:cNvPr>
          <p:cNvSpPr/>
          <p:nvPr/>
        </p:nvSpPr>
        <p:spPr>
          <a:xfrm>
            <a:off x="10156671" y="3019413"/>
            <a:ext cx="1649314" cy="751143"/>
          </a:xfrm>
          <a:custGeom>
            <a:avLst/>
            <a:gdLst>
              <a:gd name="connsiteX0" fmla="*/ 0 w 1649314"/>
              <a:gd name="connsiteY0" fmla="*/ 102110 h 612648"/>
              <a:gd name="connsiteX1" fmla="*/ 102110 w 1649314"/>
              <a:gd name="connsiteY1" fmla="*/ 0 h 612648"/>
              <a:gd name="connsiteX2" fmla="*/ 274886 w 1649314"/>
              <a:gd name="connsiteY2" fmla="*/ 0 h 612648"/>
              <a:gd name="connsiteX3" fmla="*/ 274886 w 1649314"/>
              <a:gd name="connsiteY3" fmla="*/ 0 h 612648"/>
              <a:gd name="connsiteX4" fmla="*/ 687214 w 1649314"/>
              <a:gd name="connsiteY4" fmla="*/ 0 h 612648"/>
              <a:gd name="connsiteX5" fmla="*/ 1547204 w 1649314"/>
              <a:gd name="connsiteY5" fmla="*/ 0 h 612648"/>
              <a:gd name="connsiteX6" fmla="*/ 1649314 w 1649314"/>
              <a:gd name="connsiteY6" fmla="*/ 102110 h 612648"/>
              <a:gd name="connsiteX7" fmla="*/ 1649314 w 1649314"/>
              <a:gd name="connsiteY7" fmla="*/ 357378 h 612648"/>
              <a:gd name="connsiteX8" fmla="*/ 1649314 w 1649314"/>
              <a:gd name="connsiteY8" fmla="*/ 357378 h 612648"/>
              <a:gd name="connsiteX9" fmla="*/ 1649314 w 1649314"/>
              <a:gd name="connsiteY9" fmla="*/ 510540 h 612648"/>
              <a:gd name="connsiteX10" fmla="*/ 1649314 w 1649314"/>
              <a:gd name="connsiteY10" fmla="*/ 510538 h 612648"/>
              <a:gd name="connsiteX11" fmla="*/ 1547204 w 1649314"/>
              <a:gd name="connsiteY11" fmla="*/ 612648 h 612648"/>
              <a:gd name="connsiteX12" fmla="*/ 687214 w 1649314"/>
              <a:gd name="connsiteY12" fmla="*/ 612648 h 612648"/>
              <a:gd name="connsiteX13" fmla="*/ 628686 w 1649314"/>
              <a:gd name="connsiteY13" fmla="*/ 751143 h 612648"/>
              <a:gd name="connsiteX14" fmla="*/ 274886 w 1649314"/>
              <a:gd name="connsiteY14" fmla="*/ 612648 h 612648"/>
              <a:gd name="connsiteX15" fmla="*/ 102110 w 1649314"/>
              <a:gd name="connsiteY15" fmla="*/ 612648 h 612648"/>
              <a:gd name="connsiteX16" fmla="*/ 0 w 1649314"/>
              <a:gd name="connsiteY16" fmla="*/ 510538 h 612648"/>
              <a:gd name="connsiteX17" fmla="*/ 0 w 1649314"/>
              <a:gd name="connsiteY17" fmla="*/ 510540 h 612648"/>
              <a:gd name="connsiteX18" fmla="*/ 0 w 1649314"/>
              <a:gd name="connsiteY18" fmla="*/ 357378 h 612648"/>
              <a:gd name="connsiteX19" fmla="*/ 0 w 1649314"/>
              <a:gd name="connsiteY19" fmla="*/ 357378 h 612648"/>
              <a:gd name="connsiteX20" fmla="*/ 0 w 1649314"/>
              <a:gd name="connsiteY20" fmla="*/ 102110 h 612648"/>
              <a:gd name="connsiteX0" fmla="*/ 0 w 1649314"/>
              <a:gd name="connsiteY0" fmla="*/ 102110 h 751143"/>
              <a:gd name="connsiteX1" fmla="*/ 102110 w 1649314"/>
              <a:gd name="connsiteY1" fmla="*/ 0 h 751143"/>
              <a:gd name="connsiteX2" fmla="*/ 274886 w 1649314"/>
              <a:gd name="connsiteY2" fmla="*/ 0 h 751143"/>
              <a:gd name="connsiteX3" fmla="*/ 274886 w 1649314"/>
              <a:gd name="connsiteY3" fmla="*/ 0 h 751143"/>
              <a:gd name="connsiteX4" fmla="*/ 687214 w 1649314"/>
              <a:gd name="connsiteY4" fmla="*/ 0 h 751143"/>
              <a:gd name="connsiteX5" fmla="*/ 1547204 w 1649314"/>
              <a:gd name="connsiteY5" fmla="*/ 0 h 751143"/>
              <a:gd name="connsiteX6" fmla="*/ 1649314 w 1649314"/>
              <a:gd name="connsiteY6" fmla="*/ 102110 h 751143"/>
              <a:gd name="connsiteX7" fmla="*/ 1649314 w 1649314"/>
              <a:gd name="connsiteY7" fmla="*/ 357378 h 751143"/>
              <a:gd name="connsiteX8" fmla="*/ 1649314 w 1649314"/>
              <a:gd name="connsiteY8" fmla="*/ 357378 h 751143"/>
              <a:gd name="connsiteX9" fmla="*/ 1649314 w 1649314"/>
              <a:gd name="connsiteY9" fmla="*/ 510540 h 751143"/>
              <a:gd name="connsiteX10" fmla="*/ 1649314 w 1649314"/>
              <a:gd name="connsiteY10" fmla="*/ 510538 h 751143"/>
              <a:gd name="connsiteX11" fmla="*/ 1547204 w 1649314"/>
              <a:gd name="connsiteY11" fmla="*/ 612648 h 751143"/>
              <a:gd name="connsiteX12" fmla="*/ 687214 w 1649314"/>
              <a:gd name="connsiteY12" fmla="*/ 612648 h 751143"/>
              <a:gd name="connsiteX13" fmla="*/ 628686 w 1649314"/>
              <a:gd name="connsiteY13" fmla="*/ 751143 h 751143"/>
              <a:gd name="connsiteX14" fmla="*/ 460624 w 1649314"/>
              <a:gd name="connsiteY14" fmla="*/ 612648 h 751143"/>
              <a:gd name="connsiteX15" fmla="*/ 102110 w 1649314"/>
              <a:gd name="connsiteY15" fmla="*/ 612648 h 751143"/>
              <a:gd name="connsiteX16" fmla="*/ 0 w 1649314"/>
              <a:gd name="connsiteY16" fmla="*/ 510538 h 751143"/>
              <a:gd name="connsiteX17" fmla="*/ 0 w 1649314"/>
              <a:gd name="connsiteY17" fmla="*/ 510540 h 751143"/>
              <a:gd name="connsiteX18" fmla="*/ 0 w 1649314"/>
              <a:gd name="connsiteY18" fmla="*/ 357378 h 751143"/>
              <a:gd name="connsiteX19" fmla="*/ 0 w 1649314"/>
              <a:gd name="connsiteY19" fmla="*/ 357378 h 751143"/>
              <a:gd name="connsiteX20" fmla="*/ 0 w 1649314"/>
              <a:gd name="connsiteY20" fmla="*/ 102110 h 75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49314" h="751143">
                <a:moveTo>
                  <a:pt x="0" y="102110"/>
                </a:moveTo>
                <a:cubicBezTo>
                  <a:pt x="0" y="45716"/>
                  <a:pt x="45716" y="0"/>
                  <a:pt x="102110" y="0"/>
                </a:cubicBezTo>
                <a:lnTo>
                  <a:pt x="274886" y="0"/>
                </a:lnTo>
                <a:lnTo>
                  <a:pt x="274886" y="0"/>
                </a:lnTo>
                <a:lnTo>
                  <a:pt x="687214" y="0"/>
                </a:lnTo>
                <a:lnTo>
                  <a:pt x="1547204" y="0"/>
                </a:lnTo>
                <a:cubicBezTo>
                  <a:pt x="1603598" y="0"/>
                  <a:pt x="1649314" y="45716"/>
                  <a:pt x="1649314" y="102110"/>
                </a:cubicBezTo>
                <a:lnTo>
                  <a:pt x="1649314" y="357378"/>
                </a:lnTo>
                <a:lnTo>
                  <a:pt x="1649314" y="357378"/>
                </a:lnTo>
                <a:lnTo>
                  <a:pt x="1649314" y="510540"/>
                </a:lnTo>
                <a:lnTo>
                  <a:pt x="1649314" y="510538"/>
                </a:lnTo>
                <a:cubicBezTo>
                  <a:pt x="1649314" y="566932"/>
                  <a:pt x="1603598" y="612648"/>
                  <a:pt x="1547204" y="612648"/>
                </a:cubicBezTo>
                <a:lnTo>
                  <a:pt x="687214" y="612648"/>
                </a:lnTo>
                <a:lnTo>
                  <a:pt x="628686" y="751143"/>
                </a:lnTo>
                <a:lnTo>
                  <a:pt x="460624" y="612648"/>
                </a:lnTo>
                <a:lnTo>
                  <a:pt x="102110" y="612648"/>
                </a:lnTo>
                <a:cubicBezTo>
                  <a:pt x="45716" y="612648"/>
                  <a:pt x="0" y="566932"/>
                  <a:pt x="0" y="510538"/>
                </a:cubicBezTo>
                <a:lnTo>
                  <a:pt x="0" y="510540"/>
                </a:lnTo>
                <a:lnTo>
                  <a:pt x="0" y="357378"/>
                </a:lnTo>
                <a:lnTo>
                  <a:pt x="0" y="357378"/>
                </a:lnTo>
                <a:lnTo>
                  <a:pt x="0" y="10211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DEC3B037-2F16-F590-9570-187941D06251}"/>
                  </a:ext>
                </a:extLst>
              </p:cNvPr>
              <p:cNvSpPr txBox="1"/>
              <p:nvPr/>
            </p:nvSpPr>
            <p:spPr>
              <a:xfrm>
                <a:off x="10141884" y="3022610"/>
                <a:ext cx="1699666" cy="589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05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050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DEC3B037-2F16-F590-9570-187941D06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884" y="3022610"/>
                <a:ext cx="1699666" cy="589905"/>
              </a:xfrm>
              <a:prstGeom prst="rect">
                <a:avLst/>
              </a:prstGeom>
              <a:blipFill>
                <a:blip r:embed="rId29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吹き出し: 角を丸めた四角形 80">
            <a:extLst>
              <a:ext uri="{FF2B5EF4-FFF2-40B4-BE49-F238E27FC236}">
                <a16:creationId xmlns:a16="http://schemas.microsoft.com/office/drawing/2014/main" id="{EA74273D-67C1-7501-D8EF-62ABDDD09A91}"/>
              </a:ext>
            </a:extLst>
          </p:cNvPr>
          <p:cNvSpPr/>
          <p:nvPr/>
        </p:nvSpPr>
        <p:spPr>
          <a:xfrm flipH="1">
            <a:off x="7951805" y="3025677"/>
            <a:ext cx="1649314" cy="751143"/>
          </a:xfrm>
          <a:custGeom>
            <a:avLst/>
            <a:gdLst>
              <a:gd name="connsiteX0" fmla="*/ 0 w 1649314"/>
              <a:gd name="connsiteY0" fmla="*/ 102110 h 612648"/>
              <a:gd name="connsiteX1" fmla="*/ 102110 w 1649314"/>
              <a:gd name="connsiteY1" fmla="*/ 0 h 612648"/>
              <a:gd name="connsiteX2" fmla="*/ 274886 w 1649314"/>
              <a:gd name="connsiteY2" fmla="*/ 0 h 612648"/>
              <a:gd name="connsiteX3" fmla="*/ 274886 w 1649314"/>
              <a:gd name="connsiteY3" fmla="*/ 0 h 612648"/>
              <a:gd name="connsiteX4" fmla="*/ 687214 w 1649314"/>
              <a:gd name="connsiteY4" fmla="*/ 0 h 612648"/>
              <a:gd name="connsiteX5" fmla="*/ 1547204 w 1649314"/>
              <a:gd name="connsiteY5" fmla="*/ 0 h 612648"/>
              <a:gd name="connsiteX6" fmla="*/ 1649314 w 1649314"/>
              <a:gd name="connsiteY6" fmla="*/ 102110 h 612648"/>
              <a:gd name="connsiteX7" fmla="*/ 1649314 w 1649314"/>
              <a:gd name="connsiteY7" fmla="*/ 357378 h 612648"/>
              <a:gd name="connsiteX8" fmla="*/ 1649314 w 1649314"/>
              <a:gd name="connsiteY8" fmla="*/ 357378 h 612648"/>
              <a:gd name="connsiteX9" fmla="*/ 1649314 w 1649314"/>
              <a:gd name="connsiteY9" fmla="*/ 510540 h 612648"/>
              <a:gd name="connsiteX10" fmla="*/ 1649314 w 1649314"/>
              <a:gd name="connsiteY10" fmla="*/ 510538 h 612648"/>
              <a:gd name="connsiteX11" fmla="*/ 1547204 w 1649314"/>
              <a:gd name="connsiteY11" fmla="*/ 612648 h 612648"/>
              <a:gd name="connsiteX12" fmla="*/ 687214 w 1649314"/>
              <a:gd name="connsiteY12" fmla="*/ 612648 h 612648"/>
              <a:gd name="connsiteX13" fmla="*/ 628686 w 1649314"/>
              <a:gd name="connsiteY13" fmla="*/ 751143 h 612648"/>
              <a:gd name="connsiteX14" fmla="*/ 274886 w 1649314"/>
              <a:gd name="connsiteY14" fmla="*/ 612648 h 612648"/>
              <a:gd name="connsiteX15" fmla="*/ 102110 w 1649314"/>
              <a:gd name="connsiteY15" fmla="*/ 612648 h 612648"/>
              <a:gd name="connsiteX16" fmla="*/ 0 w 1649314"/>
              <a:gd name="connsiteY16" fmla="*/ 510538 h 612648"/>
              <a:gd name="connsiteX17" fmla="*/ 0 w 1649314"/>
              <a:gd name="connsiteY17" fmla="*/ 510540 h 612648"/>
              <a:gd name="connsiteX18" fmla="*/ 0 w 1649314"/>
              <a:gd name="connsiteY18" fmla="*/ 357378 h 612648"/>
              <a:gd name="connsiteX19" fmla="*/ 0 w 1649314"/>
              <a:gd name="connsiteY19" fmla="*/ 357378 h 612648"/>
              <a:gd name="connsiteX20" fmla="*/ 0 w 1649314"/>
              <a:gd name="connsiteY20" fmla="*/ 102110 h 612648"/>
              <a:gd name="connsiteX0" fmla="*/ 0 w 1649314"/>
              <a:gd name="connsiteY0" fmla="*/ 102110 h 751143"/>
              <a:gd name="connsiteX1" fmla="*/ 102110 w 1649314"/>
              <a:gd name="connsiteY1" fmla="*/ 0 h 751143"/>
              <a:gd name="connsiteX2" fmla="*/ 274886 w 1649314"/>
              <a:gd name="connsiteY2" fmla="*/ 0 h 751143"/>
              <a:gd name="connsiteX3" fmla="*/ 274886 w 1649314"/>
              <a:gd name="connsiteY3" fmla="*/ 0 h 751143"/>
              <a:gd name="connsiteX4" fmla="*/ 687214 w 1649314"/>
              <a:gd name="connsiteY4" fmla="*/ 0 h 751143"/>
              <a:gd name="connsiteX5" fmla="*/ 1547204 w 1649314"/>
              <a:gd name="connsiteY5" fmla="*/ 0 h 751143"/>
              <a:gd name="connsiteX6" fmla="*/ 1649314 w 1649314"/>
              <a:gd name="connsiteY6" fmla="*/ 102110 h 751143"/>
              <a:gd name="connsiteX7" fmla="*/ 1649314 w 1649314"/>
              <a:gd name="connsiteY7" fmla="*/ 357378 h 751143"/>
              <a:gd name="connsiteX8" fmla="*/ 1649314 w 1649314"/>
              <a:gd name="connsiteY8" fmla="*/ 357378 h 751143"/>
              <a:gd name="connsiteX9" fmla="*/ 1649314 w 1649314"/>
              <a:gd name="connsiteY9" fmla="*/ 510540 h 751143"/>
              <a:gd name="connsiteX10" fmla="*/ 1649314 w 1649314"/>
              <a:gd name="connsiteY10" fmla="*/ 510538 h 751143"/>
              <a:gd name="connsiteX11" fmla="*/ 1547204 w 1649314"/>
              <a:gd name="connsiteY11" fmla="*/ 612648 h 751143"/>
              <a:gd name="connsiteX12" fmla="*/ 687214 w 1649314"/>
              <a:gd name="connsiteY12" fmla="*/ 612648 h 751143"/>
              <a:gd name="connsiteX13" fmla="*/ 628686 w 1649314"/>
              <a:gd name="connsiteY13" fmla="*/ 751143 h 751143"/>
              <a:gd name="connsiteX14" fmla="*/ 460624 w 1649314"/>
              <a:gd name="connsiteY14" fmla="*/ 612648 h 751143"/>
              <a:gd name="connsiteX15" fmla="*/ 102110 w 1649314"/>
              <a:gd name="connsiteY15" fmla="*/ 612648 h 751143"/>
              <a:gd name="connsiteX16" fmla="*/ 0 w 1649314"/>
              <a:gd name="connsiteY16" fmla="*/ 510538 h 751143"/>
              <a:gd name="connsiteX17" fmla="*/ 0 w 1649314"/>
              <a:gd name="connsiteY17" fmla="*/ 510540 h 751143"/>
              <a:gd name="connsiteX18" fmla="*/ 0 w 1649314"/>
              <a:gd name="connsiteY18" fmla="*/ 357378 h 751143"/>
              <a:gd name="connsiteX19" fmla="*/ 0 w 1649314"/>
              <a:gd name="connsiteY19" fmla="*/ 357378 h 751143"/>
              <a:gd name="connsiteX20" fmla="*/ 0 w 1649314"/>
              <a:gd name="connsiteY20" fmla="*/ 102110 h 75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49314" h="751143">
                <a:moveTo>
                  <a:pt x="0" y="102110"/>
                </a:moveTo>
                <a:cubicBezTo>
                  <a:pt x="0" y="45716"/>
                  <a:pt x="45716" y="0"/>
                  <a:pt x="102110" y="0"/>
                </a:cubicBezTo>
                <a:lnTo>
                  <a:pt x="274886" y="0"/>
                </a:lnTo>
                <a:lnTo>
                  <a:pt x="274886" y="0"/>
                </a:lnTo>
                <a:lnTo>
                  <a:pt x="687214" y="0"/>
                </a:lnTo>
                <a:lnTo>
                  <a:pt x="1547204" y="0"/>
                </a:lnTo>
                <a:cubicBezTo>
                  <a:pt x="1603598" y="0"/>
                  <a:pt x="1649314" y="45716"/>
                  <a:pt x="1649314" y="102110"/>
                </a:cubicBezTo>
                <a:lnTo>
                  <a:pt x="1649314" y="357378"/>
                </a:lnTo>
                <a:lnTo>
                  <a:pt x="1649314" y="357378"/>
                </a:lnTo>
                <a:lnTo>
                  <a:pt x="1649314" y="510540"/>
                </a:lnTo>
                <a:lnTo>
                  <a:pt x="1649314" y="510538"/>
                </a:lnTo>
                <a:cubicBezTo>
                  <a:pt x="1649314" y="566932"/>
                  <a:pt x="1603598" y="612648"/>
                  <a:pt x="1547204" y="612648"/>
                </a:cubicBezTo>
                <a:lnTo>
                  <a:pt x="687214" y="612648"/>
                </a:lnTo>
                <a:lnTo>
                  <a:pt x="628686" y="751143"/>
                </a:lnTo>
                <a:lnTo>
                  <a:pt x="460624" y="612648"/>
                </a:lnTo>
                <a:lnTo>
                  <a:pt x="102110" y="612648"/>
                </a:lnTo>
                <a:cubicBezTo>
                  <a:pt x="45716" y="612648"/>
                  <a:pt x="0" y="566932"/>
                  <a:pt x="0" y="510538"/>
                </a:cubicBezTo>
                <a:lnTo>
                  <a:pt x="0" y="510540"/>
                </a:lnTo>
                <a:lnTo>
                  <a:pt x="0" y="357378"/>
                </a:lnTo>
                <a:lnTo>
                  <a:pt x="0" y="357378"/>
                </a:lnTo>
                <a:lnTo>
                  <a:pt x="0" y="10211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3D2DE9E2-1F27-C28D-AC9A-8D94AC600517}"/>
                  </a:ext>
                </a:extLst>
              </p:cNvPr>
              <p:cNvSpPr txBox="1"/>
              <p:nvPr/>
            </p:nvSpPr>
            <p:spPr>
              <a:xfrm>
                <a:off x="7937017" y="3028874"/>
                <a:ext cx="1828207" cy="604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05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050" dirty="0"/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3D2DE9E2-1F27-C28D-AC9A-8D94AC600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017" y="3028874"/>
                <a:ext cx="1828207" cy="60420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40DC7E2E-B3BE-5CAC-16E7-58AAFE8A7279}"/>
                  </a:ext>
                </a:extLst>
              </p:cNvPr>
              <p:cNvSpPr txBox="1"/>
              <p:nvPr/>
            </p:nvSpPr>
            <p:spPr>
              <a:xfrm>
                <a:off x="8141950" y="6089337"/>
                <a:ext cx="3588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How to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400" dirty="0">
                    <a:solidFill>
                      <a:schemeClr val="tx1"/>
                    </a:solidFill>
                  </a:rPr>
                  <a:t>without incurring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400" dirty="0">
                    <a:solidFill>
                      <a:schemeClr val="tx1"/>
                    </a:solidFill>
                  </a:rPr>
                  <a:t>node accesses?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40DC7E2E-B3BE-5CAC-16E7-58AAFE8A7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50" y="6089337"/>
                <a:ext cx="3588096" cy="523220"/>
              </a:xfrm>
              <a:prstGeom prst="rect">
                <a:avLst/>
              </a:prstGeom>
              <a:blipFill>
                <a:blip r:embed="rId31"/>
                <a:stretch>
                  <a:fillRect l="-510" t="-2326" r="-1531" b="-10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吹き出し: 角を丸めた四角形 142">
            <a:extLst>
              <a:ext uri="{FF2B5EF4-FFF2-40B4-BE49-F238E27FC236}">
                <a16:creationId xmlns:a16="http://schemas.microsoft.com/office/drawing/2014/main" id="{69E32A49-0332-8620-E241-7368B63B8E7B}"/>
              </a:ext>
            </a:extLst>
          </p:cNvPr>
          <p:cNvSpPr/>
          <p:nvPr/>
        </p:nvSpPr>
        <p:spPr>
          <a:xfrm>
            <a:off x="8130045" y="6080947"/>
            <a:ext cx="3600000" cy="540000"/>
          </a:xfrm>
          <a:prstGeom prst="wedgeRoundRectCallout">
            <a:avLst>
              <a:gd name="adj1" fmla="val -139867"/>
              <a:gd name="adj2" fmla="val -262202"/>
              <a:gd name="adj3" fmla="val 1666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矢印: 山形 143">
            <a:extLst>
              <a:ext uri="{FF2B5EF4-FFF2-40B4-BE49-F238E27FC236}">
                <a16:creationId xmlns:a16="http://schemas.microsoft.com/office/drawing/2014/main" id="{9EE312D9-34C1-BB80-4C88-AD4AAECEF384}"/>
              </a:ext>
            </a:extLst>
          </p:cNvPr>
          <p:cNvSpPr/>
          <p:nvPr/>
        </p:nvSpPr>
        <p:spPr>
          <a:xfrm rot="5400000">
            <a:off x="1618080" y="4150679"/>
            <a:ext cx="216000" cy="288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79CF5AF-463B-A236-C150-ECDD004AB145}"/>
                  </a:ext>
                </a:extLst>
              </p:cNvPr>
              <p:cNvSpPr txBox="1"/>
              <p:nvPr/>
            </p:nvSpPr>
            <p:spPr>
              <a:xfrm>
                <a:off x="1104394" y="4333674"/>
                <a:ext cx="3846601" cy="836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kumimoji="1" lang="en-US" altLang="ja-JP" sz="1600" dirty="0">
                    <a:solidFill>
                      <a:schemeClr val="tx1"/>
                    </a:solidFill>
                  </a:rPr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kumimoji="1" lang="ja-JP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is found from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kumimoji="1" lang="en-US" altLang="ja-JP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ja-JP" sz="1600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 are found from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kumimoji="1" lang="en-US" altLang="ja-JP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ja-JP" sz="1200" dirty="0"/>
                  <a:t>(At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</m:oMath>
                </a14:m>
                <a:r>
                  <a:rPr lang="en-US" altLang="ja-JP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ja-JP" sz="1200" dirty="0"/>
                  <a:t> are found.)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79CF5AF-463B-A236-C150-ECDD004AB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94" y="4333674"/>
                <a:ext cx="3846601" cy="836126"/>
              </a:xfrm>
              <a:prstGeom prst="rect">
                <a:avLst/>
              </a:prstGeom>
              <a:blipFill>
                <a:blip r:embed="rId32"/>
                <a:stretch>
                  <a:fillRect l="-792" t="-2920" b="-51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7721DE0C-C9E9-EA33-BE98-0EC08D7BEF87}"/>
                  </a:ext>
                </a:extLst>
              </p:cNvPr>
              <p:cNvSpPr txBox="1"/>
              <p:nvPr/>
            </p:nvSpPr>
            <p:spPr>
              <a:xfrm>
                <a:off x="7815846" y="543456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7721DE0C-C9E9-EA33-BE98-0EC08D7BE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846" y="5434567"/>
                <a:ext cx="528144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43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8F5005C6-CC2F-A168-0F62-148A29641D6B}"/>
              </a:ext>
            </a:extLst>
          </p:cNvPr>
          <p:cNvSpPr txBox="1"/>
          <p:nvPr/>
        </p:nvSpPr>
        <p:spPr>
          <a:xfrm>
            <a:off x="7174395" y="1397931"/>
            <a:ext cx="87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Case 2</a:t>
            </a:r>
            <a:endParaRPr kumimoji="1" lang="ja-JP" altLang="en-US" sz="1200" dirty="0"/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C5B9F1A6-DE7F-69FF-6A35-D751F5CF7A9B}"/>
              </a:ext>
            </a:extLst>
          </p:cNvPr>
          <p:cNvSpPr/>
          <p:nvPr/>
        </p:nvSpPr>
        <p:spPr>
          <a:xfrm>
            <a:off x="8733695" y="3424034"/>
            <a:ext cx="2396157" cy="786971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B91619F-9C84-2CEB-BA5F-7161CC37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IRS Algorithm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13725F-0DBD-3B3C-9711-27BE69A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B4F2522-C57F-D921-C3FF-AF4E56E89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56" y="910167"/>
            <a:ext cx="3313315" cy="59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42B31A-D5C8-0C45-C672-291DAC3A468F}"/>
                  </a:ext>
                </a:extLst>
              </p:cNvPr>
              <p:cNvSpPr txBox="1"/>
              <p:nvPr/>
            </p:nvSpPr>
            <p:spPr>
              <a:xfrm>
                <a:off x="3862500" y="1684016"/>
                <a:ext cx="3245267" cy="13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kumimoji="1" lang="en-US" altLang="ja-JP" sz="1400" dirty="0">
                    <a:solidFill>
                      <a:schemeClr val="tx1"/>
                    </a:solidFill>
                  </a:rPr>
                  <a:t>Cases 1 &amp; 2:</a:t>
                </a:r>
              </a:p>
              <a:p>
                <a:pPr>
                  <a:lnSpc>
                    <a:spcPts val="2000"/>
                  </a:lnSpc>
                </a:pPr>
                <a:r>
                  <a:rPr kumimoji="1" lang="en-US" altLang="ja-JP" sz="1400" dirty="0">
                    <a:solidFill>
                      <a:schemeClr val="tx1"/>
                    </a:solidFill>
                  </a:rPr>
                  <a:t>Identify the boundaries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kumimoji="1" lang="en-US" altLang="ja-JP" sz="14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br>
                  <a:rPr kumimoji="1" lang="en-US" altLang="ja-JP" sz="1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kumimoji="1" lang="en-US" altLang="ja-JP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ja-JP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ja-JP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400" dirty="0">
                    <a:solidFill>
                      <a:schemeClr val="tx1"/>
                    </a:solidFill>
                  </a:rPr>
                  <a:t>boundaries in total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200" dirty="0">
                    <a:solidFill>
                      <a:schemeClr val="bg1">
                        <a:lumMod val="50000"/>
                      </a:schemeClr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sz="12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ja-JP" sz="1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2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ja-JP" sz="1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kumimoji="1" lang="en-US" altLang="ja-JP" sz="12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bg1">
                        <a:lumMod val="50000"/>
                      </a:schemeClr>
                    </a:solidFill>
                  </a:rPr>
                  <a:t>nodes have this case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ja-JP" sz="12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kumimoji="1" lang="en-US" altLang="ja-JP" sz="1200" dirty="0">
                    <a:solidFill>
                      <a:schemeClr val="bg1">
                        <a:lumMod val="50000"/>
                      </a:schemeClr>
                    </a:solidFill>
                  </a:rPr>
                  <a:t>AIT’s height </a:t>
                </a:r>
                <a14:m>
                  <m:oMath xmlns:m="http://schemas.openxmlformats.org/officeDocument/2006/math">
                    <m:r>
                      <a:rPr kumimoji="1" lang="en-US" altLang="ja-JP" sz="12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1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en-US" altLang="ja-JP" sz="12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 b="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ja-JP" sz="12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442B31A-D5C8-0C45-C672-291DAC3A4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500" y="1684016"/>
                <a:ext cx="3245267" cy="1361911"/>
              </a:xfrm>
              <a:prstGeom prst="rect">
                <a:avLst/>
              </a:prstGeom>
              <a:blipFill>
                <a:blip r:embed="rId4"/>
                <a:stretch>
                  <a:fillRect l="-564" b="-1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0A634DF-012D-EFB1-9DD1-0F194F3825D6}"/>
                  </a:ext>
                </a:extLst>
              </p:cNvPr>
              <p:cNvSpPr txBox="1"/>
              <p:nvPr/>
            </p:nvSpPr>
            <p:spPr>
              <a:xfrm>
                <a:off x="3862500" y="3066790"/>
                <a:ext cx="4133792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kumimoji="1" lang="en-US" altLang="ja-JP" sz="1400" dirty="0">
                    <a:solidFill>
                      <a:schemeClr val="tx1"/>
                    </a:solidFill>
                  </a:rPr>
                  <a:t>Case 3:</a:t>
                </a:r>
              </a:p>
              <a:p>
                <a:pPr>
                  <a:lnSpc>
                    <a:spcPts val="2000"/>
                  </a:lnSpc>
                </a:pPr>
                <a:r>
                  <a:rPr kumimoji="1" lang="en-US" altLang="ja-JP" sz="1400" dirty="0">
                    <a:solidFill>
                      <a:schemeClr val="tx1"/>
                    </a:solidFill>
                  </a:rPr>
                  <a:t>Identify the boundaries in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kumimoji="1" lang="en-US" altLang="ja-JP" sz="1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br>
                  <a:rPr kumimoji="1" lang="en-US" altLang="ja-JP" sz="1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kumimoji="1" lang="en-US" altLang="ja-JP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400" dirty="0">
                    <a:solidFill>
                      <a:schemeClr val="tx1"/>
                    </a:solidFill>
                  </a:rPr>
                  <a:t>boundaries in total + </a:t>
                </a:r>
                <a:r>
                  <a:rPr kumimoji="1" lang="en-US" altLang="ja-JP" sz="1400" b="1" u="sng" dirty="0">
                    <a:solidFill>
                      <a:schemeClr val="tx1"/>
                    </a:solidFill>
                  </a:rPr>
                  <a:t>early termination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200" dirty="0">
                    <a:solidFill>
                      <a:schemeClr val="bg1">
                        <a:lumMod val="50000"/>
                      </a:schemeClr>
                    </a:solidFill>
                  </a:rPr>
                  <a:t>because this case accesses at most additional two nodes</a:t>
                </a:r>
                <a:endParaRPr kumimoji="1" lang="ja-JP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0A634DF-012D-EFB1-9DD1-0F194F382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500" y="3066790"/>
                <a:ext cx="4133792" cy="1092607"/>
              </a:xfrm>
              <a:prstGeom prst="rect">
                <a:avLst/>
              </a:prstGeom>
              <a:blipFill>
                <a:blip r:embed="rId5"/>
                <a:stretch>
                  <a:fillRect l="-442" b="-33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ABC8B5A2-9482-694C-7D9E-A9B3D16D2533}"/>
              </a:ext>
            </a:extLst>
          </p:cNvPr>
          <p:cNvSpPr/>
          <p:nvPr/>
        </p:nvSpPr>
        <p:spPr>
          <a:xfrm>
            <a:off x="639233" y="1755397"/>
            <a:ext cx="2912533" cy="1250269"/>
          </a:xfrm>
          <a:prstGeom prst="wedgeRectCallout">
            <a:avLst>
              <a:gd name="adj1" fmla="val 59981"/>
              <a:gd name="adj2" fmla="val -3704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0905CA45-4011-EECF-E71A-BFBAFA9BEDCF}"/>
              </a:ext>
            </a:extLst>
          </p:cNvPr>
          <p:cNvSpPr/>
          <p:nvPr/>
        </p:nvSpPr>
        <p:spPr>
          <a:xfrm>
            <a:off x="482600" y="5012730"/>
            <a:ext cx="3069166" cy="1620000"/>
          </a:xfrm>
          <a:prstGeom prst="wedgeRectCallout">
            <a:avLst>
              <a:gd name="adj1" fmla="val 58825"/>
              <a:gd name="adj2" fmla="val -3754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F6F5BDA-B68C-38E8-5D05-18003B07B473}"/>
                  </a:ext>
                </a:extLst>
              </p:cNvPr>
              <p:cNvSpPr txBox="1"/>
              <p:nvPr/>
            </p:nvSpPr>
            <p:spPr>
              <a:xfrm>
                <a:off x="3862501" y="4903389"/>
                <a:ext cx="3747758" cy="1868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kumimoji="1" lang="en-US" altLang="ja-JP" sz="1400" dirty="0">
                    <a:solidFill>
                      <a:schemeClr val="tx1"/>
                    </a:solidFill>
                  </a:rPr>
                  <a:t>Weighted sampling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lang="en-US" altLang="ja-JP" sz="1100" dirty="0">
                    <a:solidFill>
                      <a:schemeClr val="bg1">
                        <a:lumMod val="50000"/>
                      </a:schemeClr>
                    </a:solidFill>
                  </a:rPr>
                  <a:t>(Each node has a different size of candidate) </a:t>
                </a:r>
                <a:br>
                  <a:rPr lang="en-US" altLang="ja-JP" sz="1200" dirty="0"/>
                </a:br>
                <a:r>
                  <a:rPr lang="en-US" altLang="ja-JP" sz="1400" dirty="0"/>
                  <a:t>by Walker’s alias method:</a:t>
                </a:r>
              </a:p>
              <a:p>
                <a:pPr marL="285750" indent="-285750">
                  <a:lnSpc>
                    <a:spcPts val="2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400" dirty="0">
                    <a:solidFill>
                      <a:schemeClr val="tx1"/>
                    </a:solidFill>
                  </a:rPr>
                  <a:t>time to build an alias 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100" dirty="0">
                    <a:solidFill>
                      <a:schemeClr val="bg1">
                        <a:lumMod val="50000"/>
                      </a:schemeClr>
                    </a:solidFill>
                  </a:rPr>
                  <a:t>because of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sz="11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ja-JP" sz="11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1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ja-JP" sz="11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kumimoji="1" lang="en-US" altLang="ja-JP" sz="11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1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kumimoji="1" lang="en-US" altLang="ja-JP" sz="1100" dirty="0">
                    <a:solidFill>
                      <a:schemeClr val="bg1">
                        <a:lumMod val="50000"/>
                      </a:schemeClr>
                    </a:solidFill>
                  </a:rPr>
                  <a:t>boundaries</a:t>
                </a:r>
                <a:endParaRPr kumimoji="1" lang="en-US" altLang="ja-JP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400" dirty="0">
                    <a:solidFill>
                      <a:schemeClr val="tx1"/>
                    </a:solidFill>
                  </a:rPr>
                  <a:t>time to pick a random sample</a:t>
                </a: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kumimoji="1" lang="en-US" altLang="ja-JP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kumimoji="1" lang="en-US" altLang="ja-JP" sz="1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ja-JP" sz="1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ja-JP" sz="1400" b="1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kumimoji="1" lang="en-US" altLang="ja-JP" sz="1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kumimoji="1" lang="en-US" altLang="ja-JP" sz="1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kumimoji="1" lang="en-US" altLang="ja-JP" sz="1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400" b="1" dirty="0">
                    <a:solidFill>
                      <a:srgbClr val="0000FF"/>
                    </a:solidFill>
                  </a:rPr>
                  <a:t> </a:t>
                </a:r>
                <a:r>
                  <a:rPr kumimoji="1" lang="en-US" altLang="ja-JP" sz="1400" b="1" dirty="0">
                    <a:solidFill>
                      <a:srgbClr val="0000FF"/>
                    </a:solidFill>
                  </a:rPr>
                  <a:t>time to pick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kumimoji="1" lang="ja-JP" altLang="en-US" sz="1400" b="1" dirty="0">
                    <a:solidFill>
                      <a:srgbClr val="0000FF"/>
                    </a:solidFill>
                  </a:rPr>
                  <a:t> </a:t>
                </a:r>
                <a:r>
                  <a:rPr kumimoji="1" lang="en-US" altLang="ja-JP" sz="1400" b="1" dirty="0">
                    <a:solidFill>
                      <a:srgbClr val="0000FF"/>
                    </a:solidFill>
                  </a:rPr>
                  <a:t>samples</a:t>
                </a:r>
                <a:endParaRPr kumimoji="1" lang="ja-JP" altLang="en-US" sz="1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F6F5BDA-B68C-38E8-5D05-18003B07B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501" y="4903389"/>
                <a:ext cx="3747758" cy="1868460"/>
              </a:xfrm>
              <a:prstGeom prst="rect">
                <a:avLst/>
              </a:prstGeom>
              <a:blipFill>
                <a:blip r:embed="rId6"/>
                <a:stretch>
                  <a:fillRect l="-489" b="-2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DE144362-BA1B-8D8A-B4F0-11B5819744A6}"/>
              </a:ext>
            </a:extLst>
          </p:cNvPr>
          <p:cNvSpPr/>
          <p:nvPr/>
        </p:nvSpPr>
        <p:spPr>
          <a:xfrm>
            <a:off x="639233" y="3106760"/>
            <a:ext cx="2912533" cy="1681140"/>
          </a:xfrm>
          <a:prstGeom prst="wedgeRectCallout">
            <a:avLst>
              <a:gd name="adj1" fmla="val 59981"/>
              <a:gd name="adj2" fmla="val -3704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47FF4-454E-48F7-3163-6D7AB274F474}"/>
                  </a:ext>
                </a:extLst>
              </p:cNvPr>
              <p:cNvSpPr txBox="1"/>
              <p:nvPr/>
            </p:nvSpPr>
            <p:spPr>
              <a:xfrm>
                <a:off x="3864169" y="4420812"/>
                <a:ext cx="3241927" cy="367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ja-JP" altLang="en-US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ja-JP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</m:acc>
                    <m:d>
                      <m:dPr>
                        <m:ctrlPr>
                          <a:rPr kumimoji="1" lang="en-US" altLang="ja-JP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kumimoji="1" lang="ja-JP" altLang="en-US" sz="1400" b="1" dirty="0">
                    <a:solidFill>
                      <a:srgbClr val="0000FF"/>
                    </a:solidFill>
                  </a:rPr>
                  <a:t> </a:t>
                </a:r>
                <a:r>
                  <a:rPr kumimoji="1" lang="en-US" altLang="ja-JP" sz="1400" b="1" dirty="0">
                    <a:solidFill>
                      <a:srgbClr val="0000FF"/>
                    </a:solidFill>
                  </a:rPr>
                  <a:t>time to identify the candidate</a:t>
                </a:r>
                <a:endParaRPr kumimoji="1" lang="ja-JP" altLang="en-US" sz="1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847FF4-454E-48F7-3163-6D7AB274F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69" y="4420812"/>
                <a:ext cx="3241927" cy="367088"/>
              </a:xfrm>
              <a:prstGeom prst="rect">
                <a:avLst/>
              </a:prstGeom>
              <a:blipFill>
                <a:blip r:embed="rId7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E024BDE-F946-6353-EF3F-51373FF7DA51}"/>
              </a:ext>
            </a:extLst>
          </p:cNvPr>
          <p:cNvSpPr/>
          <p:nvPr/>
        </p:nvSpPr>
        <p:spPr>
          <a:xfrm>
            <a:off x="9915557" y="4665973"/>
            <a:ext cx="779547" cy="1175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F717B14-E04A-F6BB-2530-BB7CFB39C56A}"/>
              </a:ext>
            </a:extLst>
          </p:cNvPr>
          <p:cNvSpPr/>
          <p:nvPr/>
        </p:nvSpPr>
        <p:spPr>
          <a:xfrm>
            <a:off x="9501720" y="4664107"/>
            <a:ext cx="407949" cy="11775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3A42A21-4E53-6FE7-0EF1-05D53C37A649}"/>
                  </a:ext>
                </a:extLst>
              </p:cNvPr>
              <p:cNvSpPr txBox="1"/>
              <p:nvPr/>
            </p:nvSpPr>
            <p:spPr>
              <a:xfrm>
                <a:off x="10627413" y="528288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3A42A21-4E53-6FE7-0EF1-05D53C37A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413" y="5282885"/>
                <a:ext cx="52814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6467190-9EC1-4971-28C4-39F66C441D5B}"/>
                  </a:ext>
                </a:extLst>
              </p:cNvPr>
              <p:cNvSpPr txBox="1"/>
              <p:nvPr/>
            </p:nvSpPr>
            <p:spPr>
              <a:xfrm>
                <a:off x="10192236" y="5139230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6467190-9EC1-4971-28C4-39F66C441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236" y="5139230"/>
                <a:ext cx="52814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C1606E2-479D-0483-84A2-3DEC0AEBCA72}"/>
                  </a:ext>
                </a:extLst>
              </p:cNvPr>
              <p:cNvSpPr txBox="1"/>
              <p:nvPr/>
            </p:nvSpPr>
            <p:spPr>
              <a:xfrm>
                <a:off x="10798114" y="5427043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C1606E2-479D-0483-84A2-3DEC0AEBC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114" y="5427043"/>
                <a:ext cx="52814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04D349B-D2B8-D26B-8B54-2A6ABF62107E}"/>
                  </a:ext>
                </a:extLst>
              </p:cNvPr>
              <p:cNvSpPr txBox="1"/>
              <p:nvPr/>
            </p:nvSpPr>
            <p:spPr>
              <a:xfrm>
                <a:off x="8321104" y="516009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04D349B-D2B8-D26B-8B54-2A6ABF621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04" y="5160095"/>
                <a:ext cx="52814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B8F8EAD-9D6D-E6FF-5BD4-9F643B18E235}"/>
                  </a:ext>
                </a:extLst>
              </p:cNvPr>
              <p:cNvSpPr txBox="1"/>
              <p:nvPr/>
            </p:nvSpPr>
            <p:spPr>
              <a:xfrm>
                <a:off x="9003846" y="528288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B8F8EAD-9D6D-E6FF-5BD4-9F643B18E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46" y="5282885"/>
                <a:ext cx="52814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0CC13D1-F8B1-7653-A04E-96A129DAA632}"/>
              </a:ext>
            </a:extLst>
          </p:cNvPr>
          <p:cNvCxnSpPr/>
          <p:nvPr/>
        </p:nvCxnSpPr>
        <p:spPr>
          <a:xfrm>
            <a:off x="7989550" y="4664857"/>
            <a:ext cx="38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8CF188-F783-0589-85CB-120043B47F24}"/>
              </a:ext>
            </a:extLst>
          </p:cNvPr>
          <p:cNvCxnSpPr/>
          <p:nvPr/>
        </p:nvCxnSpPr>
        <p:spPr>
          <a:xfrm>
            <a:off x="9914586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EDFD34FF-D8A4-A33F-307D-DC05DC09A7AB}"/>
              </a:ext>
            </a:extLst>
          </p:cNvPr>
          <p:cNvSpPr/>
          <p:nvPr/>
        </p:nvSpPr>
        <p:spPr>
          <a:xfrm>
            <a:off x="9858771" y="3689210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E8326C3-40A0-4749-DACC-DEEA688A6A95}"/>
                  </a:ext>
                </a:extLst>
              </p:cNvPr>
              <p:cNvSpPr txBox="1"/>
              <p:nvPr/>
            </p:nvSpPr>
            <p:spPr>
              <a:xfrm>
                <a:off x="9649304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E8326C3-40A0-4749-DACC-DEEA688A6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304" y="4650074"/>
                <a:ext cx="52814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CEECFEB9-C3C3-1D81-7EA4-839A2F9359EA}"/>
              </a:ext>
            </a:extLst>
          </p:cNvPr>
          <p:cNvSpPr/>
          <p:nvPr/>
        </p:nvSpPr>
        <p:spPr>
          <a:xfrm>
            <a:off x="8906971" y="4033033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1618FF5-2451-A308-7353-BE0A99406C2B}"/>
              </a:ext>
            </a:extLst>
          </p:cNvPr>
          <p:cNvCxnSpPr/>
          <p:nvPr/>
        </p:nvCxnSpPr>
        <p:spPr>
          <a:xfrm>
            <a:off x="8956224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20F1549-31F3-BC92-29DF-92BEEB6A342C}"/>
                  </a:ext>
                </a:extLst>
              </p:cNvPr>
              <p:cNvSpPr txBox="1"/>
              <p:nvPr/>
            </p:nvSpPr>
            <p:spPr>
              <a:xfrm>
                <a:off x="8690942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20F1549-31F3-BC92-29DF-92BEEB6A3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942" y="4650074"/>
                <a:ext cx="52814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31A2C939-2F31-BD91-18B3-71607A4FB483}"/>
              </a:ext>
            </a:extLst>
          </p:cNvPr>
          <p:cNvSpPr/>
          <p:nvPr/>
        </p:nvSpPr>
        <p:spPr>
          <a:xfrm>
            <a:off x="10811783" y="4033033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6BF9AFF-32CD-A836-FA9A-B15464FE1CCA}"/>
              </a:ext>
            </a:extLst>
          </p:cNvPr>
          <p:cNvCxnSpPr/>
          <p:nvPr/>
        </p:nvCxnSpPr>
        <p:spPr>
          <a:xfrm>
            <a:off x="10866991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A897046-808A-7410-8247-BD6B88526839}"/>
                  </a:ext>
                </a:extLst>
              </p:cNvPr>
              <p:cNvSpPr txBox="1"/>
              <p:nvPr/>
            </p:nvSpPr>
            <p:spPr>
              <a:xfrm>
                <a:off x="10601709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A897046-808A-7410-8247-BD6B88526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09" y="4650074"/>
                <a:ext cx="52814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D787CF71-FD91-7D95-1F2A-F029073B13CF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8960971" y="3793371"/>
            <a:ext cx="952405" cy="23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9A02AA2-298D-F67B-CB4D-7800C606312F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9913376" y="3793371"/>
            <a:ext cx="952407" cy="23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1855328-F382-42DA-EF38-6B0651F32080}"/>
                  </a:ext>
                </a:extLst>
              </p:cNvPr>
              <p:cNvSpPr txBox="1"/>
              <p:nvPr/>
            </p:nvSpPr>
            <p:spPr>
              <a:xfrm>
                <a:off x="9648699" y="339162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1855328-F382-42DA-EF38-6B0651F32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699" y="3391624"/>
                <a:ext cx="52814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9B981A7-052E-1190-C856-BFF273F80CA9}"/>
                  </a:ext>
                </a:extLst>
              </p:cNvPr>
              <p:cNvSpPr txBox="1"/>
              <p:nvPr/>
            </p:nvSpPr>
            <p:spPr>
              <a:xfrm>
                <a:off x="8695689" y="373937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9B981A7-052E-1190-C856-BFF273F80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689" y="3739371"/>
                <a:ext cx="528144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楕円 39">
            <a:extLst>
              <a:ext uri="{FF2B5EF4-FFF2-40B4-BE49-F238E27FC236}">
                <a16:creationId xmlns:a16="http://schemas.microsoft.com/office/drawing/2014/main" id="{610B33AF-26E6-64D2-EE6A-D16E6EE39A02}"/>
              </a:ext>
            </a:extLst>
          </p:cNvPr>
          <p:cNvSpPr/>
          <p:nvPr/>
        </p:nvSpPr>
        <p:spPr>
          <a:xfrm>
            <a:off x="8416433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5A50651B-513F-4154-14A1-661BD2C7666F}"/>
              </a:ext>
            </a:extLst>
          </p:cNvPr>
          <p:cNvSpPr/>
          <p:nvPr/>
        </p:nvSpPr>
        <p:spPr>
          <a:xfrm>
            <a:off x="9383173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03CF5B0-636F-DC47-3B70-822B35175251}"/>
                  </a:ext>
                </a:extLst>
              </p:cNvPr>
              <p:cNvSpPr txBox="1"/>
              <p:nvPr/>
            </p:nvSpPr>
            <p:spPr>
              <a:xfrm>
                <a:off x="10601709" y="374175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03CF5B0-636F-DC47-3B70-822B35175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09" y="3741752"/>
                <a:ext cx="52814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CE3E3AA-1741-CD1C-CBB4-EDF7573888A3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8960971" y="4141028"/>
            <a:ext cx="476202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9873938-F6DC-CEE6-1B75-9CE08E496071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8470433" y="4141028"/>
            <a:ext cx="490538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8BEA4E3C-02F1-8176-938A-2A77BDBA21BC}"/>
              </a:ext>
            </a:extLst>
          </p:cNvPr>
          <p:cNvSpPr/>
          <p:nvPr/>
        </p:nvSpPr>
        <p:spPr>
          <a:xfrm>
            <a:off x="10335579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A7A0BB0-3AB7-0391-65C4-782ED19CC29B}"/>
              </a:ext>
            </a:extLst>
          </p:cNvPr>
          <p:cNvSpPr/>
          <p:nvPr/>
        </p:nvSpPr>
        <p:spPr>
          <a:xfrm>
            <a:off x="11302320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CE34EB0-1FC1-BBB1-C58B-C275177D9953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10865783" y="4141028"/>
            <a:ext cx="490537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9B5E628-DB41-4D28-7A4A-E90F1EFA0838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0389579" y="4141028"/>
            <a:ext cx="476204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21BAA7F-71CB-90A5-B208-E3DC9345D6DA}"/>
                  </a:ext>
                </a:extLst>
              </p:cNvPr>
              <p:cNvSpPr txBox="1"/>
              <p:nvPr/>
            </p:nvSpPr>
            <p:spPr>
              <a:xfrm>
                <a:off x="8206361" y="418010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21BAA7F-71CB-90A5-B208-E3DC9345D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61" y="4180102"/>
                <a:ext cx="528144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39516BB-57F4-681C-D0C0-189816270C0B}"/>
                  </a:ext>
                </a:extLst>
              </p:cNvPr>
              <p:cNvSpPr txBox="1"/>
              <p:nvPr/>
            </p:nvSpPr>
            <p:spPr>
              <a:xfrm>
                <a:off x="9173101" y="418523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39516BB-57F4-681C-D0C0-189816270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101" y="4185237"/>
                <a:ext cx="528144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7148BF7-065E-323A-5FFD-E3F8EE04D8FB}"/>
                  </a:ext>
                </a:extLst>
              </p:cNvPr>
              <p:cNvSpPr txBox="1"/>
              <p:nvPr/>
            </p:nvSpPr>
            <p:spPr>
              <a:xfrm>
                <a:off x="10125508" y="418010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7148BF7-065E-323A-5FFD-E3F8EE04D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508" y="4180102"/>
                <a:ext cx="528144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6B0FB4B-FB58-E97F-0C59-91C017BA7F6E}"/>
                  </a:ext>
                </a:extLst>
              </p:cNvPr>
              <p:cNvSpPr txBox="1"/>
              <p:nvPr/>
            </p:nvSpPr>
            <p:spPr>
              <a:xfrm>
                <a:off x="11092248" y="418523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6B0FB4B-FB58-E97F-0C59-91C017BA7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248" y="4185237"/>
                <a:ext cx="528144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C96B5A6-8776-5529-3CFD-686F20F90DF7}"/>
              </a:ext>
            </a:extLst>
          </p:cNvPr>
          <p:cNvCxnSpPr/>
          <p:nvPr/>
        </p:nvCxnSpPr>
        <p:spPr>
          <a:xfrm>
            <a:off x="8471643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52F439D-60F9-C116-E1E3-EB0F3D122CE9}"/>
                  </a:ext>
                </a:extLst>
              </p:cNvPr>
              <p:cNvSpPr txBox="1"/>
              <p:nvPr/>
            </p:nvSpPr>
            <p:spPr>
              <a:xfrm>
                <a:off x="8206361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52F439D-60F9-C116-E1E3-EB0F3D12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61" y="4650074"/>
                <a:ext cx="528144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9AC6F67-C54D-A0FD-3E12-57069E1AD88A}"/>
              </a:ext>
            </a:extLst>
          </p:cNvPr>
          <p:cNvCxnSpPr/>
          <p:nvPr/>
        </p:nvCxnSpPr>
        <p:spPr>
          <a:xfrm>
            <a:off x="942246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A7BE13B-2ED8-12D2-B406-11837092F394}"/>
                  </a:ext>
                </a:extLst>
              </p:cNvPr>
              <p:cNvSpPr txBox="1"/>
              <p:nvPr/>
            </p:nvSpPr>
            <p:spPr>
              <a:xfrm>
                <a:off x="915717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A7BE13B-2ED8-12D2-B406-11837092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178" y="4650074"/>
                <a:ext cx="528144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3196D2C-613C-4F22-E0A6-80F19076880F}"/>
              </a:ext>
            </a:extLst>
          </p:cNvPr>
          <p:cNvCxnSpPr/>
          <p:nvPr/>
        </p:nvCxnSpPr>
        <p:spPr>
          <a:xfrm>
            <a:off x="1039079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588F93B0-BAF3-0166-615A-BDAD2D1CCE3A}"/>
                  </a:ext>
                </a:extLst>
              </p:cNvPr>
              <p:cNvSpPr txBox="1"/>
              <p:nvPr/>
            </p:nvSpPr>
            <p:spPr>
              <a:xfrm>
                <a:off x="1012550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588F93B0-BAF3-0166-615A-BDAD2D1C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508" y="4650074"/>
                <a:ext cx="528144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3A87EED-B9F9-1542-39C0-054A2708EB4F}"/>
              </a:ext>
            </a:extLst>
          </p:cNvPr>
          <p:cNvCxnSpPr/>
          <p:nvPr/>
        </p:nvCxnSpPr>
        <p:spPr>
          <a:xfrm>
            <a:off x="1135632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673BD03C-B040-9AC7-9905-49AABCB79AE1}"/>
                  </a:ext>
                </a:extLst>
              </p:cNvPr>
              <p:cNvSpPr txBox="1"/>
              <p:nvPr/>
            </p:nvSpPr>
            <p:spPr>
              <a:xfrm>
                <a:off x="1109103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673BD03C-B040-9AC7-9905-49AABCB7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038" y="4650074"/>
                <a:ext cx="528144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1191217-70FB-D6A5-2477-395C044FC38B}"/>
              </a:ext>
            </a:extLst>
          </p:cNvPr>
          <p:cNvCxnSpPr/>
          <p:nvPr/>
        </p:nvCxnSpPr>
        <p:spPr>
          <a:xfrm>
            <a:off x="9014971" y="4990826"/>
            <a:ext cx="18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CD7A7BF-EEA6-5985-E5FF-49AE5E763CE2}"/>
                  </a:ext>
                </a:extLst>
              </p:cNvPr>
              <p:cNvSpPr txBox="1"/>
              <p:nvPr/>
            </p:nvSpPr>
            <p:spPr>
              <a:xfrm>
                <a:off x="8632824" y="482868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CD7A7BF-EEA6-5985-E5FF-49AE5E763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24" y="4828682"/>
                <a:ext cx="528144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2A9C329A-7B71-F5FE-2F59-CF47A28F852F}"/>
              </a:ext>
            </a:extLst>
          </p:cNvPr>
          <p:cNvCxnSpPr/>
          <p:nvPr/>
        </p:nvCxnSpPr>
        <p:spPr>
          <a:xfrm>
            <a:off x="9983783" y="5185020"/>
            <a:ext cx="11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98EB972-60C9-A8A9-F3D7-801F20E4CE0A}"/>
                  </a:ext>
                </a:extLst>
              </p:cNvPr>
              <p:cNvSpPr txBox="1"/>
              <p:nvPr/>
            </p:nvSpPr>
            <p:spPr>
              <a:xfrm>
                <a:off x="9575436" y="502600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98EB972-60C9-A8A9-F3D7-801F20E4C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436" y="5026007"/>
                <a:ext cx="52814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7411BECB-08B4-EF29-0A49-592D5B2D049F}"/>
              </a:ext>
            </a:extLst>
          </p:cNvPr>
          <p:cNvCxnSpPr/>
          <p:nvPr/>
        </p:nvCxnSpPr>
        <p:spPr>
          <a:xfrm>
            <a:off x="10578173" y="5298243"/>
            <a:ext cx="4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DBF414C6-D69B-D983-E820-369D9DEE0ADF}"/>
              </a:ext>
            </a:extLst>
          </p:cNvPr>
          <p:cNvCxnSpPr/>
          <p:nvPr/>
        </p:nvCxnSpPr>
        <p:spPr>
          <a:xfrm>
            <a:off x="8497325" y="5185020"/>
            <a:ext cx="7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9D911158-7B69-2E1A-873C-387EDBC461D6}"/>
                  </a:ext>
                </a:extLst>
              </p:cNvPr>
              <p:cNvSpPr txBox="1"/>
              <p:nvPr/>
            </p:nvSpPr>
            <p:spPr>
              <a:xfrm>
                <a:off x="8084496" y="502124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9D911158-7B69-2E1A-873C-387EDBC46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96" y="5021244"/>
                <a:ext cx="528144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B38ADCC-1E37-4B5F-0C0C-AADF4786AB3F}"/>
              </a:ext>
            </a:extLst>
          </p:cNvPr>
          <p:cNvCxnSpPr/>
          <p:nvPr/>
        </p:nvCxnSpPr>
        <p:spPr>
          <a:xfrm>
            <a:off x="8707041" y="5314345"/>
            <a:ext cx="5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2502ABE-A8FC-D947-7A87-236F17970C07}"/>
              </a:ext>
            </a:extLst>
          </p:cNvPr>
          <p:cNvCxnSpPr/>
          <p:nvPr/>
        </p:nvCxnSpPr>
        <p:spPr>
          <a:xfrm>
            <a:off x="9389783" y="5441898"/>
            <a:ext cx="7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061CF7F-80DC-8A25-18EC-75DEDFD50B1F}"/>
              </a:ext>
            </a:extLst>
          </p:cNvPr>
          <p:cNvCxnSpPr/>
          <p:nvPr/>
        </p:nvCxnSpPr>
        <p:spPr>
          <a:xfrm>
            <a:off x="10999070" y="5441898"/>
            <a:ext cx="7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AE27699-CC8D-47FB-6CD2-4B16C2530AD3}"/>
              </a:ext>
            </a:extLst>
          </p:cNvPr>
          <p:cNvCxnSpPr/>
          <p:nvPr/>
        </p:nvCxnSpPr>
        <p:spPr>
          <a:xfrm>
            <a:off x="8201783" y="5593580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F45CC99-0125-07DB-0BB7-C9D389A5F007}"/>
              </a:ext>
            </a:extLst>
          </p:cNvPr>
          <p:cNvCxnSpPr/>
          <p:nvPr/>
        </p:nvCxnSpPr>
        <p:spPr>
          <a:xfrm>
            <a:off x="9189166" y="5591344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44F2E647-CA68-0DDC-BC74-6D50A60452D0}"/>
                  </a:ext>
                </a:extLst>
              </p:cNvPr>
              <p:cNvSpPr txBox="1"/>
              <p:nvPr/>
            </p:nvSpPr>
            <p:spPr>
              <a:xfrm>
                <a:off x="8803229" y="543233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44F2E647-CA68-0DDC-BC74-6D50A6045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229" y="5432331"/>
                <a:ext cx="52814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6336C921-3096-C8F6-C245-335D428703D2}"/>
              </a:ext>
            </a:extLst>
          </p:cNvPr>
          <p:cNvCxnSpPr/>
          <p:nvPr/>
        </p:nvCxnSpPr>
        <p:spPr>
          <a:xfrm>
            <a:off x="10227905" y="5590038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9AEFD6C-A07C-5E35-BEB8-DD36E8C6FF84}"/>
                  </a:ext>
                </a:extLst>
              </p:cNvPr>
              <p:cNvSpPr txBox="1"/>
              <p:nvPr/>
            </p:nvSpPr>
            <p:spPr>
              <a:xfrm>
                <a:off x="9841968" y="543102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9AEFD6C-A07C-5E35-BEB8-DD36E8C6F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968" y="5431025"/>
                <a:ext cx="528144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07C7E79E-C2B8-4638-EA6E-DC2CCDF82E8F}"/>
              </a:ext>
            </a:extLst>
          </p:cNvPr>
          <p:cNvCxnSpPr/>
          <p:nvPr/>
        </p:nvCxnSpPr>
        <p:spPr>
          <a:xfrm>
            <a:off x="11184051" y="5586056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501C0046-28BA-6B51-2141-817AE2E4E204}"/>
              </a:ext>
            </a:extLst>
          </p:cNvPr>
          <p:cNvCxnSpPr/>
          <p:nvPr/>
        </p:nvCxnSpPr>
        <p:spPr>
          <a:xfrm>
            <a:off x="9507420" y="5834718"/>
            <a:ext cx="118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7308C9DD-CB25-1D15-4079-B749C6AE1282}"/>
                  </a:ext>
                </a:extLst>
              </p:cNvPr>
              <p:cNvSpPr txBox="1"/>
              <p:nvPr/>
            </p:nvSpPr>
            <p:spPr>
              <a:xfrm>
                <a:off x="9815944" y="579757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7308C9DD-CB25-1D15-4079-B749C6AE1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944" y="5797571"/>
                <a:ext cx="528144" cy="276999"/>
              </a:xfrm>
              <a:prstGeom prst="rect">
                <a:avLst/>
              </a:prstGeom>
              <a:blipFill>
                <a:blip r:embed="rId3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683956C8-09F5-9CFB-3E44-E2B0F0501D04}"/>
              </a:ext>
            </a:extLst>
          </p:cNvPr>
          <p:cNvCxnSpPr/>
          <p:nvPr/>
        </p:nvCxnSpPr>
        <p:spPr>
          <a:xfrm>
            <a:off x="9512911" y="4663250"/>
            <a:ext cx="0" cy="1188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6FF67DE-6A61-8568-84DD-3C584389B128}"/>
              </a:ext>
            </a:extLst>
          </p:cNvPr>
          <p:cNvCxnSpPr/>
          <p:nvPr/>
        </p:nvCxnSpPr>
        <p:spPr>
          <a:xfrm>
            <a:off x="10695104" y="4668052"/>
            <a:ext cx="0" cy="1188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65BB3ED3-4E9F-EA87-211A-63C77F862393}"/>
              </a:ext>
            </a:extLst>
          </p:cNvPr>
          <p:cNvCxnSpPr/>
          <p:nvPr/>
        </p:nvCxnSpPr>
        <p:spPr>
          <a:xfrm>
            <a:off x="9913699" y="4663250"/>
            <a:ext cx="0" cy="1188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吹き出し: 角を丸めた四角形 80">
            <a:extLst>
              <a:ext uri="{FF2B5EF4-FFF2-40B4-BE49-F238E27FC236}">
                <a16:creationId xmlns:a16="http://schemas.microsoft.com/office/drawing/2014/main" id="{51A6FBAF-8F6B-1974-81E0-54B1BFCF8A4F}"/>
              </a:ext>
            </a:extLst>
          </p:cNvPr>
          <p:cNvSpPr/>
          <p:nvPr/>
        </p:nvSpPr>
        <p:spPr>
          <a:xfrm>
            <a:off x="10156671" y="3019413"/>
            <a:ext cx="1649314" cy="751143"/>
          </a:xfrm>
          <a:custGeom>
            <a:avLst/>
            <a:gdLst>
              <a:gd name="connsiteX0" fmla="*/ 0 w 1649314"/>
              <a:gd name="connsiteY0" fmla="*/ 102110 h 612648"/>
              <a:gd name="connsiteX1" fmla="*/ 102110 w 1649314"/>
              <a:gd name="connsiteY1" fmla="*/ 0 h 612648"/>
              <a:gd name="connsiteX2" fmla="*/ 274886 w 1649314"/>
              <a:gd name="connsiteY2" fmla="*/ 0 h 612648"/>
              <a:gd name="connsiteX3" fmla="*/ 274886 w 1649314"/>
              <a:gd name="connsiteY3" fmla="*/ 0 h 612648"/>
              <a:gd name="connsiteX4" fmla="*/ 687214 w 1649314"/>
              <a:gd name="connsiteY4" fmla="*/ 0 h 612648"/>
              <a:gd name="connsiteX5" fmla="*/ 1547204 w 1649314"/>
              <a:gd name="connsiteY5" fmla="*/ 0 h 612648"/>
              <a:gd name="connsiteX6" fmla="*/ 1649314 w 1649314"/>
              <a:gd name="connsiteY6" fmla="*/ 102110 h 612648"/>
              <a:gd name="connsiteX7" fmla="*/ 1649314 w 1649314"/>
              <a:gd name="connsiteY7" fmla="*/ 357378 h 612648"/>
              <a:gd name="connsiteX8" fmla="*/ 1649314 w 1649314"/>
              <a:gd name="connsiteY8" fmla="*/ 357378 h 612648"/>
              <a:gd name="connsiteX9" fmla="*/ 1649314 w 1649314"/>
              <a:gd name="connsiteY9" fmla="*/ 510540 h 612648"/>
              <a:gd name="connsiteX10" fmla="*/ 1649314 w 1649314"/>
              <a:gd name="connsiteY10" fmla="*/ 510538 h 612648"/>
              <a:gd name="connsiteX11" fmla="*/ 1547204 w 1649314"/>
              <a:gd name="connsiteY11" fmla="*/ 612648 h 612648"/>
              <a:gd name="connsiteX12" fmla="*/ 687214 w 1649314"/>
              <a:gd name="connsiteY12" fmla="*/ 612648 h 612648"/>
              <a:gd name="connsiteX13" fmla="*/ 628686 w 1649314"/>
              <a:gd name="connsiteY13" fmla="*/ 751143 h 612648"/>
              <a:gd name="connsiteX14" fmla="*/ 274886 w 1649314"/>
              <a:gd name="connsiteY14" fmla="*/ 612648 h 612648"/>
              <a:gd name="connsiteX15" fmla="*/ 102110 w 1649314"/>
              <a:gd name="connsiteY15" fmla="*/ 612648 h 612648"/>
              <a:gd name="connsiteX16" fmla="*/ 0 w 1649314"/>
              <a:gd name="connsiteY16" fmla="*/ 510538 h 612648"/>
              <a:gd name="connsiteX17" fmla="*/ 0 w 1649314"/>
              <a:gd name="connsiteY17" fmla="*/ 510540 h 612648"/>
              <a:gd name="connsiteX18" fmla="*/ 0 w 1649314"/>
              <a:gd name="connsiteY18" fmla="*/ 357378 h 612648"/>
              <a:gd name="connsiteX19" fmla="*/ 0 w 1649314"/>
              <a:gd name="connsiteY19" fmla="*/ 357378 h 612648"/>
              <a:gd name="connsiteX20" fmla="*/ 0 w 1649314"/>
              <a:gd name="connsiteY20" fmla="*/ 102110 h 612648"/>
              <a:gd name="connsiteX0" fmla="*/ 0 w 1649314"/>
              <a:gd name="connsiteY0" fmla="*/ 102110 h 751143"/>
              <a:gd name="connsiteX1" fmla="*/ 102110 w 1649314"/>
              <a:gd name="connsiteY1" fmla="*/ 0 h 751143"/>
              <a:gd name="connsiteX2" fmla="*/ 274886 w 1649314"/>
              <a:gd name="connsiteY2" fmla="*/ 0 h 751143"/>
              <a:gd name="connsiteX3" fmla="*/ 274886 w 1649314"/>
              <a:gd name="connsiteY3" fmla="*/ 0 h 751143"/>
              <a:gd name="connsiteX4" fmla="*/ 687214 w 1649314"/>
              <a:gd name="connsiteY4" fmla="*/ 0 h 751143"/>
              <a:gd name="connsiteX5" fmla="*/ 1547204 w 1649314"/>
              <a:gd name="connsiteY5" fmla="*/ 0 h 751143"/>
              <a:gd name="connsiteX6" fmla="*/ 1649314 w 1649314"/>
              <a:gd name="connsiteY6" fmla="*/ 102110 h 751143"/>
              <a:gd name="connsiteX7" fmla="*/ 1649314 w 1649314"/>
              <a:gd name="connsiteY7" fmla="*/ 357378 h 751143"/>
              <a:gd name="connsiteX8" fmla="*/ 1649314 w 1649314"/>
              <a:gd name="connsiteY8" fmla="*/ 357378 h 751143"/>
              <a:gd name="connsiteX9" fmla="*/ 1649314 w 1649314"/>
              <a:gd name="connsiteY9" fmla="*/ 510540 h 751143"/>
              <a:gd name="connsiteX10" fmla="*/ 1649314 w 1649314"/>
              <a:gd name="connsiteY10" fmla="*/ 510538 h 751143"/>
              <a:gd name="connsiteX11" fmla="*/ 1547204 w 1649314"/>
              <a:gd name="connsiteY11" fmla="*/ 612648 h 751143"/>
              <a:gd name="connsiteX12" fmla="*/ 687214 w 1649314"/>
              <a:gd name="connsiteY12" fmla="*/ 612648 h 751143"/>
              <a:gd name="connsiteX13" fmla="*/ 628686 w 1649314"/>
              <a:gd name="connsiteY13" fmla="*/ 751143 h 751143"/>
              <a:gd name="connsiteX14" fmla="*/ 460624 w 1649314"/>
              <a:gd name="connsiteY14" fmla="*/ 612648 h 751143"/>
              <a:gd name="connsiteX15" fmla="*/ 102110 w 1649314"/>
              <a:gd name="connsiteY15" fmla="*/ 612648 h 751143"/>
              <a:gd name="connsiteX16" fmla="*/ 0 w 1649314"/>
              <a:gd name="connsiteY16" fmla="*/ 510538 h 751143"/>
              <a:gd name="connsiteX17" fmla="*/ 0 w 1649314"/>
              <a:gd name="connsiteY17" fmla="*/ 510540 h 751143"/>
              <a:gd name="connsiteX18" fmla="*/ 0 w 1649314"/>
              <a:gd name="connsiteY18" fmla="*/ 357378 h 751143"/>
              <a:gd name="connsiteX19" fmla="*/ 0 w 1649314"/>
              <a:gd name="connsiteY19" fmla="*/ 357378 h 751143"/>
              <a:gd name="connsiteX20" fmla="*/ 0 w 1649314"/>
              <a:gd name="connsiteY20" fmla="*/ 102110 h 75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49314" h="751143">
                <a:moveTo>
                  <a:pt x="0" y="102110"/>
                </a:moveTo>
                <a:cubicBezTo>
                  <a:pt x="0" y="45716"/>
                  <a:pt x="45716" y="0"/>
                  <a:pt x="102110" y="0"/>
                </a:cubicBezTo>
                <a:lnTo>
                  <a:pt x="274886" y="0"/>
                </a:lnTo>
                <a:lnTo>
                  <a:pt x="274886" y="0"/>
                </a:lnTo>
                <a:lnTo>
                  <a:pt x="687214" y="0"/>
                </a:lnTo>
                <a:lnTo>
                  <a:pt x="1547204" y="0"/>
                </a:lnTo>
                <a:cubicBezTo>
                  <a:pt x="1603598" y="0"/>
                  <a:pt x="1649314" y="45716"/>
                  <a:pt x="1649314" y="102110"/>
                </a:cubicBezTo>
                <a:lnTo>
                  <a:pt x="1649314" y="357378"/>
                </a:lnTo>
                <a:lnTo>
                  <a:pt x="1649314" y="357378"/>
                </a:lnTo>
                <a:lnTo>
                  <a:pt x="1649314" y="510540"/>
                </a:lnTo>
                <a:lnTo>
                  <a:pt x="1649314" y="510538"/>
                </a:lnTo>
                <a:cubicBezTo>
                  <a:pt x="1649314" y="566932"/>
                  <a:pt x="1603598" y="612648"/>
                  <a:pt x="1547204" y="612648"/>
                </a:cubicBezTo>
                <a:lnTo>
                  <a:pt x="687214" y="612648"/>
                </a:lnTo>
                <a:lnTo>
                  <a:pt x="628686" y="751143"/>
                </a:lnTo>
                <a:lnTo>
                  <a:pt x="460624" y="612648"/>
                </a:lnTo>
                <a:lnTo>
                  <a:pt x="102110" y="612648"/>
                </a:lnTo>
                <a:cubicBezTo>
                  <a:pt x="45716" y="612648"/>
                  <a:pt x="0" y="566932"/>
                  <a:pt x="0" y="510538"/>
                </a:cubicBezTo>
                <a:lnTo>
                  <a:pt x="0" y="510540"/>
                </a:lnTo>
                <a:lnTo>
                  <a:pt x="0" y="357378"/>
                </a:lnTo>
                <a:lnTo>
                  <a:pt x="0" y="357378"/>
                </a:lnTo>
                <a:lnTo>
                  <a:pt x="0" y="10211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8729BFE2-535B-287E-74C7-6B2EB3593756}"/>
                  </a:ext>
                </a:extLst>
              </p:cNvPr>
              <p:cNvSpPr txBox="1"/>
              <p:nvPr/>
            </p:nvSpPr>
            <p:spPr>
              <a:xfrm>
                <a:off x="10141884" y="3022610"/>
                <a:ext cx="1699666" cy="589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05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ja-JP" sz="105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kumimoji="1" lang="en-US" altLang="ja-JP" sz="105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05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8729BFE2-535B-287E-74C7-6B2EB359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884" y="3022610"/>
                <a:ext cx="1699666" cy="589905"/>
              </a:xfrm>
              <a:prstGeom prst="rect">
                <a:avLst/>
              </a:prstGeom>
              <a:blipFill>
                <a:blip r:embed="rId33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吹き出し: 角を丸めた四角形 80">
            <a:extLst>
              <a:ext uri="{FF2B5EF4-FFF2-40B4-BE49-F238E27FC236}">
                <a16:creationId xmlns:a16="http://schemas.microsoft.com/office/drawing/2014/main" id="{E4332A4F-42A4-055C-8054-904441C4C733}"/>
              </a:ext>
            </a:extLst>
          </p:cNvPr>
          <p:cNvSpPr/>
          <p:nvPr/>
        </p:nvSpPr>
        <p:spPr>
          <a:xfrm flipH="1">
            <a:off x="7951805" y="3025677"/>
            <a:ext cx="1649314" cy="751143"/>
          </a:xfrm>
          <a:custGeom>
            <a:avLst/>
            <a:gdLst>
              <a:gd name="connsiteX0" fmla="*/ 0 w 1649314"/>
              <a:gd name="connsiteY0" fmla="*/ 102110 h 612648"/>
              <a:gd name="connsiteX1" fmla="*/ 102110 w 1649314"/>
              <a:gd name="connsiteY1" fmla="*/ 0 h 612648"/>
              <a:gd name="connsiteX2" fmla="*/ 274886 w 1649314"/>
              <a:gd name="connsiteY2" fmla="*/ 0 h 612648"/>
              <a:gd name="connsiteX3" fmla="*/ 274886 w 1649314"/>
              <a:gd name="connsiteY3" fmla="*/ 0 h 612648"/>
              <a:gd name="connsiteX4" fmla="*/ 687214 w 1649314"/>
              <a:gd name="connsiteY4" fmla="*/ 0 h 612648"/>
              <a:gd name="connsiteX5" fmla="*/ 1547204 w 1649314"/>
              <a:gd name="connsiteY5" fmla="*/ 0 h 612648"/>
              <a:gd name="connsiteX6" fmla="*/ 1649314 w 1649314"/>
              <a:gd name="connsiteY6" fmla="*/ 102110 h 612648"/>
              <a:gd name="connsiteX7" fmla="*/ 1649314 w 1649314"/>
              <a:gd name="connsiteY7" fmla="*/ 357378 h 612648"/>
              <a:gd name="connsiteX8" fmla="*/ 1649314 w 1649314"/>
              <a:gd name="connsiteY8" fmla="*/ 357378 h 612648"/>
              <a:gd name="connsiteX9" fmla="*/ 1649314 w 1649314"/>
              <a:gd name="connsiteY9" fmla="*/ 510540 h 612648"/>
              <a:gd name="connsiteX10" fmla="*/ 1649314 w 1649314"/>
              <a:gd name="connsiteY10" fmla="*/ 510538 h 612648"/>
              <a:gd name="connsiteX11" fmla="*/ 1547204 w 1649314"/>
              <a:gd name="connsiteY11" fmla="*/ 612648 h 612648"/>
              <a:gd name="connsiteX12" fmla="*/ 687214 w 1649314"/>
              <a:gd name="connsiteY12" fmla="*/ 612648 h 612648"/>
              <a:gd name="connsiteX13" fmla="*/ 628686 w 1649314"/>
              <a:gd name="connsiteY13" fmla="*/ 751143 h 612648"/>
              <a:gd name="connsiteX14" fmla="*/ 274886 w 1649314"/>
              <a:gd name="connsiteY14" fmla="*/ 612648 h 612648"/>
              <a:gd name="connsiteX15" fmla="*/ 102110 w 1649314"/>
              <a:gd name="connsiteY15" fmla="*/ 612648 h 612648"/>
              <a:gd name="connsiteX16" fmla="*/ 0 w 1649314"/>
              <a:gd name="connsiteY16" fmla="*/ 510538 h 612648"/>
              <a:gd name="connsiteX17" fmla="*/ 0 w 1649314"/>
              <a:gd name="connsiteY17" fmla="*/ 510540 h 612648"/>
              <a:gd name="connsiteX18" fmla="*/ 0 w 1649314"/>
              <a:gd name="connsiteY18" fmla="*/ 357378 h 612648"/>
              <a:gd name="connsiteX19" fmla="*/ 0 w 1649314"/>
              <a:gd name="connsiteY19" fmla="*/ 357378 h 612648"/>
              <a:gd name="connsiteX20" fmla="*/ 0 w 1649314"/>
              <a:gd name="connsiteY20" fmla="*/ 102110 h 612648"/>
              <a:gd name="connsiteX0" fmla="*/ 0 w 1649314"/>
              <a:gd name="connsiteY0" fmla="*/ 102110 h 751143"/>
              <a:gd name="connsiteX1" fmla="*/ 102110 w 1649314"/>
              <a:gd name="connsiteY1" fmla="*/ 0 h 751143"/>
              <a:gd name="connsiteX2" fmla="*/ 274886 w 1649314"/>
              <a:gd name="connsiteY2" fmla="*/ 0 h 751143"/>
              <a:gd name="connsiteX3" fmla="*/ 274886 w 1649314"/>
              <a:gd name="connsiteY3" fmla="*/ 0 h 751143"/>
              <a:gd name="connsiteX4" fmla="*/ 687214 w 1649314"/>
              <a:gd name="connsiteY4" fmla="*/ 0 h 751143"/>
              <a:gd name="connsiteX5" fmla="*/ 1547204 w 1649314"/>
              <a:gd name="connsiteY5" fmla="*/ 0 h 751143"/>
              <a:gd name="connsiteX6" fmla="*/ 1649314 w 1649314"/>
              <a:gd name="connsiteY6" fmla="*/ 102110 h 751143"/>
              <a:gd name="connsiteX7" fmla="*/ 1649314 w 1649314"/>
              <a:gd name="connsiteY7" fmla="*/ 357378 h 751143"/>
              <a:gd name="connsiteX8" fmla="*/ 1649314 w 1649314"/>
              <a:gd name="connsiteY8" fmla="*/ 357378 h 751143"/>
              <a:gd name="connsiteX9" fmla="*/ 1649314 w 1649314"/>
              <a:gd name="connsiteY9" fmla="*/ 510540 h 751143"/>
              <a:gd name="connsiteX10" fmla="*/ 1649314 w 1649314"/>
              <a:gd name="connsiteY10" fmla="*/ 510538 h 751143"/>
              <a:gd name="connsiteX11" fmla="*/ 1547204 w 1649314"/>
              <a:gd name="connsiteY11" fmla="*/ 612648 h 751143"/>
              <a:gd name="connsiteX12" fmla="*/ 687214 w 1649314"/>
              <a:gd name="connsiteY12" fmla="*/ 612648 h 751143"/>
              <a:gd name="connsiteX13" fmla="*/ 628686 w 1649314"/>
              <a:gd name="connsiteY13" fmla="*/ 751143 h 751143"/>
              <a:gd name="connsiteX14" fmla="*/ 460624 w 1649314"/>
              <a:gd name="connsiteY14" fmla="*/ 612648 h 751143"/>
              <a:gd name="connsiteX15" fmla="*/ 102110 w 1649314"/>
              <a:gd name="connsiteY15" fmla="*/ 612648 h 751143"/>
              <a:gd name="connsiteX16" fmla="*/ 0 w 1649314"/>
              <a:gd name="connsiteY16" fmla="*/ 510538 h 751143"/>
              <a:gd name="connsiteX17" fmla="*/ 0 w 1649314"/>
              <a:gd name="connsiteY17" fmla="*/ 510540 h 751143"/>
              <a:gd name="connsiteX18" fmla="*/ 0 w 1649314"/>
              <a:gd name="connsiteY18" fmla="*/ 357378 h 751143"/>
              <a:gd name="connsiteX19" fmla="*/ 0 w 1649314"/>
              <a:gd name="connsiteY19" fmla="*/ 357378 h 751143"/>
              <a:gd name="connsiteX20" fmla="*/ 0 w 1649314"/>
              <a:gd name="connsiteY20" fmla="*/ 102110 h 75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49314" h="751143">
                <a:moveTo>
                  <a:pt x="0" y="102110"/>
                </a:moveTo>
                <a:cubicBezTo>
                  <a:pt x="0" y="45716"/>
                  <a:pt x="45716" y="0"/>
                  <a:pt x="102110" y="0"/>
                </a:cubicBezTo>
                <a:lnTo>
                  <a:pt x="274886" y="0"/>
                </a:lnTo>
                <a:lnTo>
                  <a:pt x="274886" y="0"/>
                </a:lnTo>
                <a:lnTo>
                  <a:pt x="687214" y="0"/>
                </a:lnTo>
                <a:lnTo>
                  <a:pt x="1547204" y="0"/>
                </a:lnTo>
                <a:cubicBezTo>
                  <a:pt x="1603598" y="0"/>
                  <a:pt x="1649314" y="45716"/>
                  <a:pt x="1649314" y="102110"/>
                </a:cubicBezTo>
                <a:lnTo>
                  <a:pt x="1649314" y="357378"/>
                </a:lnTo>
                <a:lnTo>
                  <a:pt x="1649314" y="357378"/>
                </a:lnTo>
                <a:lnTo>
                  <a:pt x="1649314" y="510540"/>
                </a:lnTo>
                <a:lnTo>
                  <a:pt x="1649314" y="510538"/>
                </a:lnTo>
                <a:cubicBezTo>
                  <a:pt x="1649314" y="566932"/>
                  <a:pt x="1603598" y="612648"/>
                  <a:pt x="1547204" y="612648"/>
                </a:cubicBezTo>
                <a:lnTo>
                  <a:pt x="687214" y="612648"/>
                </a:lnTo>
                <a:lnTo>
                  <a:pt x="628686" y="751143"/>
                </a:lnTo>
                <a:lnTo>
                  <a:pt x="460624" y="612648"/>
                </a:lnTo>
                <a:lnTo>
                  <a:pt x="102110" y="612648"/>
                </a:lnTo>
                <a:cubicBezTo>
                  <a:pt x="45716" y="612648"/>
                  <a:pt x="0" y="566932"/>
                  <a:pt x="0" y="510538"/>
                </a:cubicBezTo>
                <a:lnTo>
                  <a:pt x="0" y="510540"/>
                </a:lnTo>
                <a:lnTo>
                  <a:pt x="0" y="357378"/>
                </a:lnTo>
                <a:lnTo>
                  <a:pt x="0" y="357378"/>
                </a:lnTo>
                <a:lnTo>
                  <a:pt x="0" y="10211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A62BDF24-355F-7762-CEAB-86307C1A0214}"/>
                  </a:ext>
                </a:extLst>
              </p:cNvPr>
              <p:cNvSpPr txBox="1"/>
              <p:nvPr/>
            </p:nvSpPr>
            <p:spPr>
              <a:xfrm>
                <a:off x="7937017" y="3028874"/>
                <a:ext cx="1828207" cy="604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05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05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A62BDF24-355F-7762-CEAB-86307C1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017" y="3028874"/>
                <a:ext cx="1828207" cy="60420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A58E1E-735E-0179-5A49-E3AA92419976}"/>
                  </a:ext>
                </a:extLst>
              </p:cNvPr>
              <p:cNvSpPr txBox="1"/>
              <p:nvPr/>
            </p:nvSpPr>
            <p:spPr>
              <a:xfrm>
                <a:off x="7815846" y="543456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5A58E1E-735E-0179-5A49-E3AA9241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846" y="5434567"/>
                <a:ext cx="528144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07A6ECFA-B947-243E-EB0A-E17A136F254A}"/>
                  </a:ext>
                </a:extLst>
              </p:cNvPr>
              <p:cNvSpPr txBox="1"/>
              <p:nvPr/>
            </p:nvSpPr>
            <p:spPr>
              <a:xfrm>
                <a:off x="8141950" y="6089337"/>
                <a:ext cx="35880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This query accesses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1400" dirty="0">
                    <a:solidFill>
                      <a:schemeClr val="tx1"/>
                    </a:solidFill>
                  </a:rPr>
                  <a:t>.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07A6ECFA-B947-243E-EB0A-E17A136F2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50" y="6089337"/>
                <a:ext cx="3588096" cy="307777"/>
              </a:xfrm>
              <a:prstGeom prst="rect">
                <a:avLst/>
              </a:prstGeom>
              <a:blipFill>
                <a:blip r:embed="rId36"/>
                <a:stretch>
                  <a:fillRect l="-510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矢印: 山形 2">
            <a:extLst>
              <a:ext uri="{FF2B5EF4-FFF2-40B4-BE49-F238E27FC236}">
                <a16:creationId xmlns:a16="http://schemas.microsoft.com/office/drawing/2014/main" id="{A4DB9FA5-80D7-4AE5-6C36-05DC39AB3598}"/>
              </a:ext>
            </a:extLst>
          </p:cNvPr>
          <p:cNvSpPr/>
          <p:nvPr/>
        </p:nvSpPr>
        <p:spPr>
          <a:xfrm rot="5400000">
            <a:off x="5395132" y="4192601"/>
            <a:ext cx="180000" cy="25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FA8E7BD-5834-F6F0-87B6-B9CC027345C0}"/>
              </a:ext>
            </a:extLst>
          </p:cNvPr>
          <p:cNvSpPr/>
          <p:nvPr/>
        </p:nvSpPr>
        <p:spPr>
          <a:xfrm>
            <a:off x="9500461" y="2366634"/>
            <a:ext cx="1080000" cy="540000"/>
          </a:xfrm>
          <a:prstGeom prst="wedgeRoundRectCallout">
            <a:avLst>
              <a:gd name="adj1" fmla="val -15846"/>
              <a:gd name="adj2" fmla="val 15353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DE4C0E-E85E-E3E5-1BCD-B8213B6E2778}"/>
                  </a:ext>
                </a:extLst>
              </p:cNvPr>
              <p:cNvSpPr txBox="1"/>
              <p:nvPr/>
            </p:nvSpPr>
            <p:spPr>
              <a:xfrm>
                <a:off x="9511563" y="2418663"/>
                <a:ext cx="111234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5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05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5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0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05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DE4C0E-E85E-E3E5-1BCD-B8213B6E2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563" y="2418663"/>
                <a:ext cx="1112342" cy="420884"/>
              </a:xfrm>
              <a:prstGeom prst="rect">
                <a:avLst/>
              </a:prstGeom>
              <a:blipFill>
                <a:blip r:embed="rId37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986F664-92C3-8869-BABD-83A44DA3F0BF}"/>
              </a:ext>
            </a:extLst>
          </p:cNvPr>
          <p:cNvCxnSpPr/>
          <p:nvPr/>
        </p:nvCxnSpPr>
        <p:spPr>
          <a:xfrm>
            <a:off x="9983783" y="3895909"/>
            <a:ext cx="736597" cy="18925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5F5FA3B-0E08-5F38-B2E3-8A2E4B4BB066}"/>
              </a:ext>
            </a:extLst>
          </p:cNvPr>
          <p:cNvCxnSpPr>
            <a:cxnSpLocks/>
          </p:cNvCxnSpPr>
          <p:nvPr/>
        </p:nvCxnSpPr>
        <p:spPr>
          <a:xfrm flipH="1">
            <a:off x="9120601" y="3892377"/>
            <a:ext cx="736597" cy="18925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DFB8378-5A34-52AE-C573-63B1A1C69DEA}"/>
              </a:ext>
            </a:extLst>
          </p:cNvPr>
          <p:cNvCxnSpPr/>
          <p:nvPr/>
        </p:nvCxnSpPr>
        <p:spPr>
          <a:xfrm>
            <a:off x="6860805" y="1845629"/>
            <a:ext cx="914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EC3374BE-E106-D13C-F970-44636AC61E0A}"/>
              </a:ext>
            </a:extLst>
          </p:cNvPr>
          <p:cNvCxnSpPr/>
          <p:nvPr/>
        </p:nvCxnSpPr>
        <p:spPr>
          <a:xfrm>
            <a:off x="7282293" y="1773629"/>
            <a:ext cx="0" cy="14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88F64F9D-8A60-9EBB-B7C5-8DAA8BF0B812}"/>
              </a:ext>
            </a:extLst>
          </p:cNvPr>
          <p:cNvCxnSpPr/>
          <p:nvPr/>
        </p:nvCxnSpPr>
        <p:spPr>
          <a:xfrm>
            <a:off x="6746096" y="1689626"/>
            <a:ext cx="360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429A87B-B85F-CB1F-7A84-4EDB3DB6C3CA}"/>
              </a:ext>
            </a:extLst>
          </p:cNvPr>
          <p:cNvSpPr txBox="1"/>
          <p:nvPr/>
        </p:nvSpPr>
        <p:spPr>
          <a:xfrm>
            <a:off x="6490232" y="1402474"/>
            <a:ext cx="87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Case 1</a:t>
            </a:r>
            <a:endParaRPr kumimoji="1" lang="ja-JP" altLang="en-US" sz="1200" dirty="0"/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3E47A819-0903-9B07-9B04-2A8F3B108CAC}"/>
              </a:ext>
            </a:extLst>
          </p:cNvPr>
          <p:cNvCxnSpPr/>
          <p:nvPr/>
        </p:nvCxnSpPr>
        <p:spPr>
          <a:xfrm>
            <a:off x="7430259" y="1684016"/>
            <a:ext cx="360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64336F4-FBC7-4398-DA1B-91DFDC0B3931}"/>
              </a:ext>
            </a:extLst>
          </p:cNvPr>
          <p:cNvSpPr txBox="1"/>
          <p:nvPr/>
        </p:nvSpPr>
        <p:spPr>
          <a:xfrm>
            <a:off x="6842860" y="2761136"/>
            <a:ext cx="87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Case 3</a:t>
            </a:r>
            <a:endParaRPr kumimoji="1" lang="ja-JP" altLang="en-US" sz="1200" dirty="0"/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3517DA13-6018-3A44-FF03-6542DE5D08BD}"/>
              </a:ext>
            </a:extLst>
          </p:cNvPr>
          <p:cNvCxnSpPr/>
          <p:nvPr/>
        </p:nvCxnSpPr>
        <p:spPr>
          <a:xfrm>
            <a:off x="6860805" y="3227330"/>
            <a:ext cx="914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7A1BFD11-EDAF-B2F1-E737-BAED4233F017}"/>
              </a:ext>
            </a:extLst>
          </p:cNvPr>
          <p:cNvCxnSpPr/>
          <p:nvPr/>
        </p:nvCxnSpPr>
        <p:spPr>
          <a:xfrm>
            <a:off x="7282293" y="3155330"/>
            <a:ext cx="0" cy="14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505A323-2BFB-FBEB-9B10-33D3CEC7590D}"/>
              </a:ext>
            </a:extLst>
          </p:cNvPr>
          <p:cNvCxnSpPr/>
          <p:nvPr/>
        </p:nvCxnSpPr>
        <p:spPr>
          <a:xfrm>
            <a:off x="7102293" y="3065290"/>
            <a:ext cx="360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1270E-7044-8CA1-E7D6-050E2D35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Theoretical Analysis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733154-8AC2-1082-E397-CD110585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1A1CFAA3-4F67-BA42-467A-BDE5A890BCA9}"/>
              </a:ext>
            </a:extLst>
          </p:cNvPr>
          <p:cNvSpPr/>
          <p:nvPr/>
        </p:nvSpPr>
        <p:spPr>
          <a:xfrm>
            <a:off x="515998" y="1498808"/>
            <a:ext cx="7020000" cy="720000"/>
          </a:xfrm>
          <a:prstGeom prst="roundRect">
            <a:avLst>
              <a:gd name="adj" fmla="val 2345"/>
            </a:avLst>
          </a:prstGeom>
          <a:solidFill>
            <a:srgbClr val="D9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7BE1E3-F71F-CE4D-3DCE-A9C5B9C5D651}"/>
              </a:ext>
            </a:extLst>
          </p:cNvPr>
          <p:cNvSpPr txBox="1"/>
          <p:nvPr/>
        </p:nvSpPr>
        <p:spPr>
          <a:xfrm>
            <a:off x="400938" y="1276193"/>
            <a:ext cx="30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sz="1600" dirty="0"/>
              <a:t>Theorem 1 (Space complexity)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655C086-5280-3ABA-8ABD-3CB0AE85D3F3}"/>
                  </a:ext>
                </a:extLst>
              </p:cNvPr>
              <p:cNvSpPr txBox="1"/>
              <p:nvPr/>
            </p:nvSpPr>
            <p:spPr>
              <a:xfrm>
                <a:off x="586446" y="1781566"/>
                <a:ext cx="6949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The space complexity of our algorithm (or an AIT) is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655C086-5280-3ABA-8ABD-3CB0AE85D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6" y="1781566"/>
                <a:ext cx="6949552" cy="369332"/>
              </a:xfrm>
              <a:prstGeom prst="rect">
                <a:avLst/>
              </a:prstGeom>
              <a:blipFill>
                <a:blip r:embed="rId3"/>
                <a:stretch>
                  <a:fillRect l="-702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2">
            <a:extLst>
              <a:ext uri="{FF2B5EF4-FFF2-40B4-BE49-F238E27FC236}">
                <a16:creationId xmlns:a16="http://schemas.microsoft.com/office/drawing/2014/main" id="{DC917DDC-BD73-2DBF-6184-76C90424ECD2}"/>
              </a:ext>
            </a:extLst>
          </p:cNvPr>
          <p:cNvSpPr/>
          <p:nvPr/>
        </p:nvSpPr>
        <p:spPr>
          <a:xfrm>
            <a:off x="515998" y="2832308"/>
            <a:ext cx="7020000" cy="720000"/>
          </a:xfrm>
          <a:prstGeom prst="roundRect">
            <a:avLst>
              <a:gd name="adj" fmla="val 2345"/>
            </a:avLst>
          </a:prstGeom>
          <a:solidFill>
            <a:srgbClr val="D9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11A8C96-D393-45A9-9A21-7ADA287BC886}"/>
              </a:ext>
            </a:extLst>
          </p:cNvPr>
          <p:cNvSpPr txBox="1"/>
          <p:nvPr/>
        </p:nvSpPr>
        <p:spPr>
          <a:xfrm>
            <a:off x="400938" y="2615156"/>
            <a:ext cx="288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sz="1600" dirty="0"/>
              <a:t>Theorem 2 (Time complexity)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EA110D-793D-F0D5-EAE3-38E356329607}"/>
                  </a:ext>
                </a:extLst>
              </p:cNvPr>
              <p:cNvSpPr txBox="1"/>
              <p:nvPr/>
            </p:nvSpPr>
            <p:spPr>
              <a:xfrm>
                <a:off x="586446" y="3115066"/>
                <a:ext cx="6949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O</a:t>
                </a:r>
                <a:r>
                  <a:rPr kumimoji="1" lang="en-US" altLang="ja-JP" dirty="0"/>
                  <a:t>ur algorithm picks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 random samples in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 time.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EA110D-793D-F0D5-EAE3-38E356329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6" y="3115066"/>
                <a:ext cx="6949552" cy="369332"/>
              </a:xfrm>
              <a:prstGeom prst="rect">
                <a:avLst/>
              </a:prstGeom>
              <a:blipFill>
                <a:blip r:embed="rId4"/>
                <a:stretch>
                  <a:fillRect l="-702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 2">
            <a:extLst>
              <a:ext uri="{FF2B5EF4-FFF2-40B4-BE49-F238E27FC236}">
                <a16:creationId xmlns:a16="http://schemas.microsoft.com/office/drawing/2014/main" id="{15EE6820-24DB-452D-7E22-BE141A4314DE}"/>
              </a:ext>
            </a:extLst>
          </p:cNvPr>
          <p:cNvSpPr/>
          <p:nvPr/>
        </p:nvSpPr>
        <p:spPr>
          <a:xfrm>
            <a:off x="516000" y="4165808"/>
            <a:ext cx="7019998" cy="720000"/>
          </a:xfrm>
          <a:prstGeom prst="roundRect">
            <a:avLst>
              <a:gd name="adj" fmla="val 2345"/>
            </a:avLst>
          </a:prstGeom>
          <a:solidFill>
            <a:srgbClr val="D9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C11A61-CABF-950D-A661-5CE16620E49C}"/>
              </a:ext>
            </a:extLst>
          </p:cNvPr>
          <p:cNvSpPr txBox="1"/>
          <p:nvPr/>
        </p:nvSpPr>
        <p:spPr>
          <a:xfrm>
            <a:off x="400938" y="3954119"/>
            <a:ext cx="25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sz="1600" dirty="0"/>
              <a:t>Theorem 3 (Correctness)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808FA3-C79D-85C1-1FD2-74485F28AADE}"/>
                  </a:ext>
                </a:extLst>
              </p:cNvPr>
              <p:cNvSpPr txBox="1"/>
              <p:nvPr/>
            </p:nvSpPr>
            <p:spPr>
              <a:xfrm>
                <a:off x="586448" y="4448566"/>
                <a:ext cx="6949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O</a:t>
                </a:r>
                <a:r>
                  <a:rPr kumimoji="1" lang="en-US" altLang="ja-JP" dirty="0"/>
                  <a:t>ur algorithm picks a random samples with probability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1/|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808FA3-C79D-85C1-1FD2-74485F28A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8" y="4448566"/>
                <a:ext cx="6949550" cy="369332"/>
              </a:xfrm>
              <a:prstGeom prst="rect">
                <a:avLst/>
              </a:prstGeom>
              <a:blipFill>
                <a:blip r:embed="rId5"/>
                <a:stretch>
                  <a:fillRect l="-702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吹き出し: 角を丸めた四角形 12">
                <a:extLst>
                  <a:ext uri="{FF2B5EF4-FFF2-40B4-BE49-F238E27FC236}">
                    <a16:creationId xmlns:a16="http://schemas.microsoft.com/office/drawing/2014/main" id="{F839BAE5-C84C-FC91-E4CA-BC3784FCFAD7}"/>
                  </a:ext>
                </a:extLst>
              </p:cNvPr>
              <p:cNvSpPr/>
              <p:nvPr/>
            </p:nvSpPr>
            <p:spPr>
              <a:xfrm>
                <a:off x="8471168" y="1465595"/>
                <a:ext cx="2520000" cy="72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200" dirty="0">
                    <a:solidFill>
                      <a:schemeClr val="tx1"/>
                    </a:solidFill>
                  </a:rPr>
                  <a:t>Larger space than that of KDS [4] (i.e., 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ja-JP" sz="1200" dirty="0">
                    <a:solidFill>
                      <a:schemeClr val="tx1"/>
                    </a:solidFill>
                  </a:rPr>
                  <a:t>).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吹き出し: 角を丸めた四角形 12">
                <a:extLst>
                  <a:ext uri="{FF2B5EF4-FFF2-40B4-BE49-F238E27FC236}">
                    <a16:creationId xmlns:a16="http://schemas.microsoft.com/office/drawing/2014/main" id="{F839BAE5-C84C-FC91-E4CA-BC3784FCF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168" y="1465595"/>
                <a:ext cx="2520000" cy="72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挫折のイラスト（棒人間）">
            <a:extLst>
              <a:ext uri="{FF2B5EF4-FFF2-40B4-BE49-F238E27FC236}">
                <a16:creationId xmlns:a16="http://schemas.microsoft.com/office/drawing/2014/main" id="{D15167A7-E42F-595B-AECB-CAC6FDC9B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554" y="146559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親指を立てている人のイラスト（棒人間）">
            <a:extLst>
              <a:ext uri="{FF2B5EF4-FFF2-40B4-BE49-F238E27FC236}">
                <a16:creationId xmlns:a16="http://schemas.microsoft.com/office/drawing/2014/main" id="{82EF828D-FCFD-32FD-615D-BEC91CC27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054" y="2824170"/>
            <a:ext cx="585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吹き出し: 角を丸めた四角形 15">
                <a:extLst>
                  <a:ext uri="{FF2B5EF4-FFF2-40B4-BE49-F238E27FC236}">
                    <a16:creationId xmlns:a16="http://schemas.microsoft.com/office/drawing/2014/main" id="{BB174F43-CD60-CDA2-7133-423EF371BE9B}"/>
                  </a:ext>
                </a:extLst>
              </p:cNvPr>
              <p:cNvSpPr/>
              <p:nvPr/>
            </p:nvSpPr>
            <p:spPr>
              <a:xfrm>
                <a:off x="8471168" y="2831156"/>
                <a:ext cx="2520000" cy="72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200" dirty="0">
                    <a:solidFill>
                      <a:schemeClr val="tx1"/>
                    </a:solidFill>
                  </a:rPr>
                  <a:t>Less time complexity than that of KDS (i.e., 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200" dirty="0">
                    <a:solidFill>
                      <a:schemeClr val="tx1"/>
                    </a:solidFill>
                  </a:rPr>
                  <a:t> expected).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吹き出し: 角を丸めた四角形 15">
                <a:extLst>
                  <a:ext uri="{FF2B5EF4-FFF2-40B4-BE49-F238E27FC236}">
                    <a16:creationId xmlns:a16="http://schemas.microsoft.com/office/drawing/2014/main" id="{BB174F43-CD60-CDA2-7133-423EF371B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168" y="2831156"/>
                <a:ext cx="2520000" cy="72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427418-F65F-EFB5-A6D7-0A4AF89EB164}"/>
              </a:ext>
            </a:extLst>
          </p:cNvPr>
          <p:cNvSpPr txBox="1"/>
          <p:nvPr/>
        </p:nvSpPr>
        <p:spPr>
          <a:xfrm>
            <a:off x="0" y="6589961"/>
            <a:ext cx="8037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100" dirty="0"/>
              <a:t>[4] “</a:t>
            </a:r>
            <a:r>
              <a:rPr lang="en-US" altLang="ja-JP" sz="1100" b="0" i="0" u="none" strike="noStrike" baseline="0" dirty="0"/>
              <a:t>Spatial independent range sampling,” In </a:t>
            </a:r>
            <a:r>
              <a:rPr lang="en-US" altLang="ja-JP" sz="1100" b="0" i="1" u="none" strike="noStrike" baseline="0" dirty="0"/>
              <a:t>SIGMOD</a:t>
            </a:r>
            <a:r>
              <a:rPr lang="en-US" altLang="ja-JP" sz="1100" b="0" i="0" u="none" strike="noStrike" baseline="0" dirty="0"/>
              <a:t>, 2021.</a:t>
            </a:r>
            <a:endParaRPr kumimoji="1" lang="en-US" altLang="ja-JP" sz="1100" dirty="0"/>
          </a:p>
        </p:txBody>
      </p:sp>
      <p:pic>
        <p:nvPicPr>
          <p:cNvPr id="18" name="Picture 2" descr="親指を立てている人のイラスト（棒人間）">
            <a:extLst>
              <a:ext uri="{FF2B5EF4-FFF2-40B4-BE49-F238E27FC236}">
                <a16:creationId xmlns:a16="http://schemas.microsoft.com/office/drawing/2014/main" id="{4D58763A-6EE0-603B-09D8-1930F6A23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054" y="4168696"/>
            <a:ext cx="585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吹き出し: 角を丸めた四角形 18">
                <a:extLst>
                  <a:ext uri="{FF2B5EF4-FFF2-40B4-BE49-F238E27FC236}">
                    <a16:creationId xmlns:a16="http://schemas.microsoft.com/office/drawing/2014/main" id="{F19CA8FC-9598-BF4B-F26C-1B75CAB3105C}"/>
                  </a:ext>
                </a:extLst>
              </p:cNvPr>
              <p:cNvSpPr/>
              <p:nvPr/>
            </p:nvSpPr>
            <p:spPr>
              <a:xfrm>
                <a:off x="8471168" y="4175682"/>
                <a:ext cx="2520000" cy="72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200" dirty="0">
                    <a:solidFill>
                      <a:schemeClr val="tx1"/>
                    </a:solidFill>
                  </a:rPr>
                  <a:t>Better success probability than that of KDS (i.e.,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ja-JP" sz="1200" dirty="0">
                    <a:solidFill>
                      <a:schemeClr val="tx1"/>
                    </a:solidFill>
                  </a:rPr>
                  <a:t>).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吹き出し: 角を丸めた四角形 18">
                <a:extLst>
                  <a:ext uri="{FF2B5EF4-FFF2-40B4-BE49-F238E27FC236}">
                    <a16:creationId xmlns:a16="http://schemas.microsoft.com/office/drawing/2014/main" id="{F19CA8FC-9598-BF4B-F26C-1B75CAB31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168" y="4175682"/>
                <a:ext cx="2520000" cy="72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56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1D1A3D-9F46-1371-9B3F-39A055C3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Reduce Space Complexity?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664C8A-6F3D-45A0-46D2-4FBDA50F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61E748F0-915E-D5D0-E77F-1022FBA221EE}"/>
              </a:ext>
            </a:extLst>
          </p:cNvPr>
          <p:cNvSpPr/>
          <p:nvPr/>
        </p:nvSpPr>
        <p:spPr>
          <a:xfrm>
            <a:off x="515998" y="1498808"/>
            <a:ext cx="11160000" cy="792000"/>
          </a:xfrm>
          <a:prstGeom prst="roundRect">
            <a:avLst>
              <a:gd name="adj" fmla="val 2345"/>
            </a:avLst>
          </a:prstGeom>
          <a:solidFill>
            <a:srgbClr val="FCD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8AD830-E125-A5FF-8547-E721A00B17FD}"/>
              </a:ext>
            </a:extLst>
          </p:cNvPr>
          <p:cNvSpPr txBox="1"/>
          <p:nvPr/>
        </p:nvSpPr>
        <p:spPr>
          <a:xfrm>
            <a:off x="400937" y="1277174"/>
            <a:ext cx="270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sz="1600" dirty="0"/>
              <a:t>Definition</a:t>
            </a:r>
            <a:r>
              <a:rPr kumimoji="1" lang="en-US" altLang="ja-JP" sz="1600" dirty="0"/>
              <a:t> 1 (virtual interval)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789A1A3-3A4A-B172-EE9B-EECF15675E7C}"/>
                  </a:ext>
                </a:extLst>
              </p:cNvPr>
              <p:cNvSpPr txBox="1"/>
              <p:nvPr/>
            </p:nvSpPr>
            <p:spPr>
              <a:xfrm>
                <a:off x="586446" y="1781566"/>
                <a:ext cx="10951130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Given a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of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en-US" altLang="ja-JP" dirty="0"/>
                  <a:t>, the virtual interval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, </a:t>
                </a:r>
                <a:r>
                  <a:rPr lang="en-US" altLang="ja-JP" dirty="0"/>
                  <a:t>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func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789A1A3-3A4A-B172-EE9B-EECF1567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6" y="1781566"/>
                <a:ext cx="10951130" cy="396519"/>
              </a:xfrm>
              <a:prstGeom prst="rect">
                <a:avLst/>
              </a:prstGeom>
              <a:blipFill>
                <a:blip r:embed="rId3"/>
                <a:stretch>
                  <a:fillRect l="-445" t="-6154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角丸四角形 2">
            <a:extLst>
              <a:ext uri="{FF2B5EF4-FFF2-40B4-BE49-F238E27FC236}">
                <a16:creationId xmlns:a16="http://schemas.microsoft.com/office/drawing/2014/main" id="{684984E1-0F1A-2633-44EF-32CAA2B3E7BA}"/>
              </a:ext>
            </a:extLst>
          </p:cNvPr>
          <p:cNvSpPr/>
          <p:nvPr/>
        </p:nvSpPr>
        <p:spPr>
          <a:xfrm>
            <a:off x="515997" y="2795618"/>
            <a:ext cx="11160000" cy="792000"/>
          </a:xfrm>
          <a:prstGeom prst="roundRect">
            <a:avLst>
              <a:gd name="adj" fmla="val 2345"/>
            </a:avLst>
          </a:prstGeom>
          <a:solidFill>
            <a:srgbClr val="D9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A1F6F2-F571-F526-F6B1-D382226DD9FD}"/>
              </a:ext>
            </a:extLst>
          </p:cNvPr>
          <p:cNvSpPr txBox="1"/>
          <p:nvPr/>
        </p:nvSpPr>
        <p:spPr>
          <a:xfrm>
            <a:off x="400937" y="2579618"/>
            <a:ext cx="12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sz="1600" dirty="0"/>
              <a:t>Corollary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CEE1CA6-F5E4-CD82-8267-2DA57438C922}"/>
                  </a:ext>
                </a:extLst>
              </p:cNvPr>
              <p:cNvSpPr txBox="1"/>
              <p:nvPr/>
            </p:nvSpPr>
            <p:spPr>
              <a:xfrm>
                <a:off x="586446" y="2980407"/>
                <a:ext cx="10951130" cy="535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Given a set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of virtual intervals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kumimoji="1" lang="en-US" altLang="ja-JP" dirty="0"/>
                  <a:t>, the space complexity of the AIT 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CEE1CA6-F5E4-CD82-8267-2DA57438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6" y="2980407"/>
                <a:ext cx="10951130" cy="535211"/>
              </a:xfrm>
              <a:prstGeom prst="rect">
                <a:avLst/>
              </a:prstGeom>
              <a:blipFill>
                <a:blip r:embed="rId4"/>
                <a:stretch>
                  <a:fillRect l="-445" b="-5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CD20673-1548-0560-CF6C-F01E75CB83CB}"/>
                  </a:ext>
                </a:extLst>
              </p:cNvPr>
              <p:cNvSpPr txBox="1"/>
              <p:nvPr/>
            </p:nvSpPr>
            <p:spPr>
              <a:xfrm>
                <a:off x="325557" y="3729663"/>
                <a:ext cx="5770444" cy="43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kumimoji="1" lang="en-US" altLang="ja-JP" sz="2200" b="1" dirty="0">
                    <a:solidFill>
                      <a:srgbClr val="C00000"/>
                    </a:solidFill>
                  </a:rPr>
                  <a:t>How to partition </a:t>
                </a:r>
                <a14:m>
                  <m:oMath xmlns:m="http://schemas.openxmlformats.org/officeDocument/2006/math">
                    <m:r>
                      <a:rPr kumimoji="1" lang="en-US" altLang="ja-JP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ja-JP" sz="1600" dirty="0"/>
                  <a:t> (or how to alleviate false positives)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CD20673-1548-0560-CF6C-F01E75CB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57" y="3729663"/>
                <a:ext cx="5770444" cy="432170"/>
              </a:xfrm>
              <a:prstGeom prst="rect">
                <a:avLst/>
              </a:prstGeom>
              <a:blipFill>
                <a:blip r:embed="rId5"/>
                <a:stretch>
                  <a:fillRect l="-1373" t="-8451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>
            <a:extLst>
              <a:ext uri="{FF2B5EF4-FFF2-40B4-BE49-F238E27FC236}">
                <a16:creationId xmlns:a16="http://schemas.microsoft.com/office/drawing/2014/main" id="{6B0062FE-6868-D371-3A98-D396103BFD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770"/>
          <a:stretch/>
        </p:blipFill>
        <p:spPr>
          <a:xfrm>
            <a:off x="4648954" y="5190397"/>
            <a:ext cx="2910780" cy="144000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FB0E655-AD73-703A-E287-8EC4EC5FF7A1}"/>
              </a:ext>
            </a:extLst>
          </p:cNvPr>
          <p:cNvCxnSpPr/>
          <p:nvPr/>
        </p:nvCxnSpPr>
        <p:spPr>
          <a:xfrm>
            <a:off x="10756972" y="1599621"/>
            <a:ext cx="7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992EDBE-AF7E-6C8B-72D7-0F970228022D}"/>
              </a:ext>
            </a:extLst>
          </p:cNvPr>
          <p:cNvCxnSpPr/>
          <p:nvPr/>
        </p:nvCxnSpPr>
        <p:spPr>
          <a:xfrm>
            <a:off x="10961576" y="1702365"/>
            <a:ext cx="5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86E680A-BE17-0471-DDB2-3A376B010795}"/>
              </a:ext>
            </a:extLst>
          </p:cNvPr>
          <p:cNvCxnSpPr/>
          <p:nvPr/>
        </p:nvCxnSpPr>
        <p:spPr>
          <a:xfrm>
            <a:off x="10691576" y="1822111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737DBBA-7964-3E28-9F41-4265CCE5A052}"/>
              </a:ext>
            </a:extLst>
          </p:cNvPr>
          <p:cNvCxnSpPr/>
          <p:nvPr/>
        </p:nvCxnSpPr>
        <p:spPr>
          <a:xfrm>
            <a:off x="10691576" y="2219057"/>
            <a:ext cx="8460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山形 17">
            <a:extLst>
              <a:ext uri="{FF2B5EF4-FFF2-40B4-BE49-F238E27FC236}">
                <a16:creationId xmlns:a16="http://schemas.microsoft.com/office/drawing/2014/main" id="{B860BDDE-AB50-99D7-1E5E-B8B04BBC5942}"/>
              </a:ext>
            </a:extLst>
          </p:cNvPr>
          <p:cNvSpPr/>
          <p:nvPr/>
        </p:nvSpPr>
        <p:spPr>
          <a:xfrm rot="5400000">
            <a:off x="11024576" y="1919480"/>
            <a:ext cx="180000" cy="216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AE1C886-7936-63C7-733F-77ED1152658A}"/>
              </a:ext>
            </a:extLst>
          </p:cNvPr>
          <p:cNvCxnSpPr/>
          <p:nvPr/>
        </p:nvCxnSpPr>
        <p:spPr>
          <a:xfrm>
            <a:off x="1553705" y="5352736"/>
            <a:ext cx="7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79044D9-EA25-D5D2-FAEC-AA18114F3EFF}"/>
              </a:ext>
            </a:extLst>
          </p:cNvPr>
          <p:cNvCxnSpPr/>
          <p:nvPr/>
        </p:nvCxnSpPr>
        <p:spPr>
          <a:xfrm>
            <a:off x="1758309" y="5455480"/>
            <a:ext cx="5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A8F5013-90B7-D4DC-66F4-89F5F7FD78D9}"/>
              </a:ext>
            </a:extLst>
          </p:cNvPr>
          <p:cNvCxnSpPr/>
          <p:nvPr/>
        </p:nvCxnSpPr>
        <p:spPr>
          <a:xfrm>
            <a:off x="1488309" y="5575226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88E6D2B-85AA-2847-5067-C2D8CF5E0ECF}"/>
              </a:ext>
            </a:extLst>
          </p:cNvPr>
          <p:cNvCxnSpPr/>
          <p:nvPr/>
        </p:nvCxnSpPr>
        <p:spPr>
          <a:xfrm>
            <a:off x="1488309" y="5972172"/>
            <a:ext cx="8460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山形 20">
            <a:extLst>
              <a:ext uri="{FF2B5EF4-FFF2-40B4-BE49-F238E27FC236}">
                <a16:creationId xmlns:a16="http://schemas.microsoft.com/office/drawing/2014/main" id="{FBDFE9E2-E53B-FA23-8D74-95B2132A0112}"/>
              </a:ext>
            </a:extLst>
          </p:cNvPr>
          <p:cNvSpPr/>
          <p:nvPr/>
        </p:nvSpPr>
        <p:spPr>
          <a:xfrm rot="5400000">
            <a:off x="1821309" y="5672595"/>
            <a:ext cx="180000" cy="216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D9448D5-59D0-9951-1074-8747564049FE}"/>
                  </a:ext>
                </a:extLst>
              </p:cNvPr>
              <p:cNvSpPr txBox="1"/>
              <p:nvPr/>
            </p:nvSpPr>
            <p:spPr>
              <a:xfrm>
                <a:off x="515997" y="4237101"/>
                <a:ext cx="3641136" cy="84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ja-JP" sz="1400" b="1" u="sng" dirty="0"/>
                  <a:t>Challenge</a:t>
                </a:r>
                <a:r>
                  <a:rPr lang="en-US" altLang="ja-JP" sz="1400" dirty="0"/>
                  <a:t>: virtual intervals overlapping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ja-JP" sz="1400" dirty="0"/>
                  <a:t> </a:t>
                </a:r>
                <a:br>
                  <a:rPr lang="en-US" altLang="ja-JP" sz="1400" dirty="0"/>
                </a:br>
                <a:r>
                  <a:rPr lang="en-US" altLang="ja-JP" sz="1400" dirty="0"/>
                  <a:t>may have intervals that do not overlap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ja-JP" sz="1400" dirty="0"/>
                  <a:t>.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ja-JP" sz="1200"/>
                  <a:t>Ex.) 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ja-JP" sz="1200" dirty="0"/>
                  <a:t> overlaps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2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ja-JP" sz="1200" dirty="0"/>
                  <a:t> overlaps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200" dirty="0"/>
                  <a:t> 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1200" dirty="0"/>
                  <a:t>.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D9448D5-59D0-9951-1074-87475640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97" y="4237101"/>
                <a:ext cx="3641136" cy="842538"/>
              </a:xfrm>
              <a:prstGeom prst="rect">
                <a:avLst/>
              </a:prstGeom>
              <a:blipFill>
                <a:blip r:embed="rId7"/>
                <a:stretch>
                  <a:fillRect l="-50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80D2C71-D7F0-187B-CD2E-797199227018}"/>
              </a:ext>
            </a:extLst>
          </p:cNvPr>
          <p:cNvCxnSpPr/>
          <p:nvPr/>
        </p:nvCxnSpPr>
        <p:spPr>
          <a:xfrm>
            <a:off x="2174409" y="6097803"/>
            <a:ext cx="756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9E05A05-5E37-D8BB-AFB5-E355AF196719}"/>
                  </a:ext>
                </a:extLst>
              </p:cNvPr>
              <p:cNvSpPr txBox="1"/>
              <p:nvPr/>
            </p:nvSpPr>
            <p:spPr>
              <a:xfrm>
                <a:off x="2787427" y="5935165"/>
                <a:ext cx="528144" cy="277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9E05A05-5E37-D8BB-AFB5-E355AF196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27" y="5935165"/>
                <a:ext cx="528144" cy="277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5AFB95A-5ED3-A6A3-91CD-25007FA864E1}"/>
                  </a:ext>
                </a:extLst>
              </p:cNvPr>
              <p:cNvSpPr txBox="1"/>
              <p:nvPr/>
            </p:nvSpPr>
            <p:spPr>
              <a:xfrm>
                <a:off x="1077759" y="5813565"/>
                <a:ext cx="528144" cy="277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5AFB95A-5ED3-A6A3-91CD-25007FA8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59" y="5813565"/>
                <a:ext cx="528144" cy="2770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00BB3B8-DA32-DE3D-A746-A8FEE135C6C0}"/>
                  </a:ext>
                </a:extLst>
              </p:cNvPr>
              <p:cNvSpPr txBox="1"/>
              <p:nvPr/>
            </p:nvSpPr>
            <p:spPr>
              <a:xfrm>
                <a:off x="1166659" y="5190397"/>
                <a:ext cx="528144" cy="277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00BB3B8-DA32-DE3D-A746-A8FEE135C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659" y="5190397"/>
                <a:ext cx="528144" cy="2770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0338988-3376-2C94-71AB-8023BED60D49}"/>
                  </a:ext>
                </a:extLst>
              </p:cNvPr>
              <p:cNvSpPr txBox="1"/>
              <p:nvPr/>
            </p:nvSpPr>
            <p:spPr>
              <a:xfrm>
                <a:off x="1091923" y="5410871"/>
                <a:ext cx="528144" cy="277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0338988-3376-2C94-71AB-8023BED60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23" y="5410871"/>
                <a:ext cx="528144" cy="2770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FFED98C-EBD0-7566-3E5F-E117CE7636E4}"/>
                  </a:ext>
                </a:extLst>
              </p:cNvPr>
              <p:cNvSpPr txBox="1"/>
              <p:nvPr/>
            </p:nvSpPr>
            <p:spPr>
              <a:xfrm>
                <a:off x="2259283" y="5307105"/>
                <a:ext cx="528144" cy="277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FFED98C-EBD0-7566-3E5F-E117CE763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283" y="5307105"/>
                <a:ext cx="528144" cy="2770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2426E36-A58C-70AD-03EF-EDF4597D7ECE}"/>
                  </a:ext>
                </a:extLst>
              </p:cNvPr>
              <p:cNvSpPr txBox="1"/>
              <p:nvPr/>
            </p:nvSpPr>
            <p:spPr>
              <a:xfrm>
                <a:off x="4325019" y="4233663"/>
                <a:ext cx="3558649" cy="84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ja-JP" sz="1400" b="1" u="sng" dirty="0"/>
                  <a:t>Our approach</a:t>
                </a:r>
                <a:r>
                  <a:rPr lang="en-US" altLang="ja-JP" sz="1400" dirty="0"/>
                  <a:t>: pair-sort</a:t>
                </a:r>
                <a:br>
                  <a:rPr lang="en-US" altLang="ja-JP" sz="1400" dirty="0"/>
                </a:br>
                <a:r>
                  <a:rPr lang="en-US" altLang="ja-JP" sz="1100" dirty="0"/>
                  <a:t>(sort by left-endpoint and break ties by right-endpoint)</a:t>
                </a:r>
                <a:br>
                  <a:rPr lang="en-US" altLang="ja-JP" sz="1100" dirty="0"/>
                </a:b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altLang="ja-JP" sz="1400" dirty="0"/>
                  <a:t> This corresponds to drawing a z-curve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2426E36-A58C-70AD-03EF-EDF4597D7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019" y="4233663"/>
                <a:ext cx="3558649" cy="842538"/>
              </a:xfrm>
              <a:prstGeom prst="rect">
                <a:avLst/>
              </a:prstGeom>
              <a:blipFill>
                <a:blip r:embed="rId13"/>
                <a:stretch>
                  <a:fillRect l="-514" b="-6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BBB2CD9-D96D-07E6-DC4E-53E852F6B78B}"/>
              </a:ext>
            </a:extLst>
          </p:cNvPr>
          <p:cNvSpPr txBox="1"/>
          <p:nvPr/>
        </p:nvSpPr>
        <p:spPr>
          <a:xfrm>
            <a:off x="8789194" y="4240663"/>
            <a:ext cx="3054883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sz="1400" b="1" u="sng" dirty="0"/>
              <a:t>Our partition</a:t>
            </a:r>
            <a:r>
              <a:rPr lang="en-US" altLang="ja-JP" sz="1400" dirty="0"/>
              <a:t>: </a:t>
            </a:r>
            <a:r>
              <a:rPr lang="en-US" altLang="ja-JP" sz="1400" dirty="0">
                <a:solidFill>
                  <a:srgbClr val="002060"/>
                </a:solidFill>
              </a:rPr>
              <a:t>disjoint and uniform partition </a:t>
            </a:r>
            <a:r>
              <a:rPr lang="en-US" altLang="ja-JP" sz="1400" dirty="0"/>
              <a:t>based on the sort order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63935E6-71AB-DB84-2526-BD51540B9F51}"/>
              </a:ext>
            </a:extLst>
          </p:cNvPr>
          <p:cNvGrpSpPr/>
          <p:nvPr/>
        </p:nvGrpSpPr>
        <p:grpSpPr>
          <a:xfrm>
            <a:off x="8626796" y="5190397"/>
            <a:ext cx="2910780" cy="1440000"/>
            <a:chOff x="8419359" y="5190397"/>
            <a:chExt cx="2910780" cy="1440000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791D0DA0-F9F1-6A42-8CA8-BB1F45754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0770"/>
            <a:stretch/>
          </p:blipFill>
          <p:spPr>
            <a:xfrm>
              <a:off x="8419359" y="5190397"/>
              <a:ext cx="2910780" cy="1440000"/>
            </a:xfrm>
            <a:prstGeom prst="rect">
              <a:avLst/>
            </a:prstGeom>
          </p:spPr>
        </p:pic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057EFBA1-AD65-E4F8-05C2-ED1C2359F398}"/>
                </a:ext>
              </a:extLst>
            </p:cNvPr>
            <p:cNvSpPr/>
            <p:nvPr/>
          </p:nvSpPr>
          <p:spPr>
            <a:xfrm>
              <a:off x="10109199" y="6212229"/>
              <a:ext cx="108000" cy="10800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D41DFEC2-9913-1BF8-ED3A-4A4EDED4FFA3}"/>
                </a:ext>
              </a:extLst>
            </p:cNvPr>
            <p:cNvSpPr/>
            <p:nvPr/>
          </p:nvSpPr>
          <p:spPr>
            <a:xfrm>
              <a:off x="10217199" y="6104229"/>
              <a:ext cx="108000" cy="10800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A3AB90F-2CD9-D1B3-8189-A713667C12CD}"/>
                </a:ext>
              </a:extLst>
            </p:cNvPr>
            <p:cNvSpPr/>
            <p:nvPr/>
          </p:nvSpPr>
          <p:spPr>
            <a:xfrm>
              <a:off x="10325199" y="5996229"/>
              <a:ext cx="108000" cy="10800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FD0F22D-482B-037E-65D4-21E3DF68A513}"/>
                </a:ext>
              </a:extLst>
            </p:cNvPr>
            <p:cNvSpPr/>
            <p:nvPr/>
          </p:nvSpPr>
          <p:spPr>
            <a:xfrm>
              <a:off x="10433199" y="5888229"/>
              <a:ext cx="108000" cy="10800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4F637CC-A069-F1D4-728F-E27D342B6D53}"/>
                </a:ext>
              </a:extLst>
            </p:cNvPr>
            <p:cNvSpPr/>
            <p:nvPr/>
          </p:nvSpPr>
          <p:spPr>
            <a:xfrm>
              <a:off x="10541199" y="5780595"/>
              <a:ext cx="108000" cy="10800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6839F74-F8C2-37F7-FCB5-466F5D070282}"/>
                </a:ext>
              </a:extLst>
            </p:cNvPr>
            <p:cNvSpPr/>
            <p:nvPr/>
          </p:nvSpPr>
          <p:spPr>
            <a:xfrm>
              <a:off x="10649199" y="5672595"/>
              <a:ext cx="108000" cy="10800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5EA936A0-1E4B-FE96-CC4E-35889C59C5AD}"/>
                </a:ext>
              </a:extLst>
            </p:cNvPr>
            <p:cNvSpPr/>
            <p:nvPr/>
          </p:nvSpPr>
          <p:spPr>
            <a:xfrm>
              <a:off x="10757199" y="5564595"/>
              <a:ext cx="108000" cy="10800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B1B3B8D-C042-EF7A-94CD-DD5892C336F9}"/>
                </a:ext>
              </a:extLst>
            </p:cNvPr>
            <p:cNvSpPr/>
            <p:nvPr/>
          </p:nvSpPr>
          <p:spPr>
            <a:xfrm>
              <a:off x="10865199" y="5445637"/>
              <a:ext cx="108000" cy="10800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21586F60-7DBE-1629-B5E6-CDC226011B67}"/>
                </a:ext>
              </a:extLst>
            </p:cNvPr>
            <p:cNvSpPr/>
            <p:nvPr/>
          </p:nvSpPr>
          <p:spPr>
            <a:xfrm>
              <a:off x="10973199" y="5337637"/>
              <a:ext cx="108000" cy="10800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F311533-DE20-22FE-D627-53CAE29FF828}"/>
                </a:ext>
              </a:extLst>
            </p:cNvPr>
            <p:cNvSpPr/>
            <p:nvPr/>
          </p:nvSpPr>
          <p:spPr>
            <a:xfrm>
              <a:off x="11087978" y="5232573"/>
              <a:ext cx="108000" cy="10800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486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D7B04-3E65-A62D-35F0-86D0BFBB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Handle Weighted Intervals?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EA0CDC-59A6-68BE-8933-5F40F1CB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AC61202-FD7E-0D7D-FC27-83ED133A872D}"/>
                  </a:ext>
                </a:extLst>
              </p:cNvPr>
              <p:cNvSpPr txBox="1"/>
              <p:nvPr/>
            </p:nvSpPr>
            <p:spPr>
              <a:xfrm>
                <a:off x="311273" y="1041129"/>
                <a:ext cx="10608510" cy="1420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kumimoji="1" lang="en-US" altLang="ja-JP" sz="2000" b="1" dirty="0">
                    <a:solidFill>
                      <a:srgbClr val="002060"/>
                    </a:solidFill>
                    <a:latin typeface="Roboto 本文"/>
                  </a:rPr>
                  <a:t>Why AIT </a:t>
                </a:r>
                <a:r>
                  <a:rPr lang="en-US" altLang="ja-JP" sz="2000" b="1" dirty="0">
                    <a:solidFill>
                      <a:srgbClr val="002060"/>
                    </a:solidFill>
                    <a:latin typeface="Roboto 本文"/>
                  </a:rPr>
                  <a:t>is inefficient for the weighted case?</a:t>
                </a:r>
              </a:p>
              <a:p>
                <a:pPr>
                  <a:lnSpc>
                    <a:spcPts val="2600"/>
                  </a:lnSpc>
                </a:pPr>
                <a:r>
                  <a:rPr kumimoji="1" lang="en-US" altLang="ja-JP" dirty="0">
                    <a:solidFill>
                      <a:schemeClr val="tx1"/>
                    </a:solidFill>
                    <a:latin typeface="Roboto 本文"/>
                  </a:rPr>
                  <a:t>Note: we may have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000" dirty="0">
                  <a:solidFill>
                    <a:schemeClr val="tx1"/>
                  </a:solidFill>
                  <a:latin typeface="Roboto 本文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ja-JP" dirty="0">
                    <a:solidFill>
                      <a:srgbClr val="0000FF"/>
                    </a:solidFill>
                    <a:latin typeface="Roboto 本文"/>
                  </a:rPr>
                  <a:t>The cumulative sum of the weights of the sequence of overlapping intervals is NOT known</a:t>
                </a:r>
                <a:br>
                  <a:rPr lang="en-US" altLang="ja-JP" dirty="0">
                    <a:solidFill>
                      <a:srgbClr val="0000FF"/>
                    </a:solidFill>
                    <a:latin typeface="Roboto 本文"/>
                  </a:rPr>
                </a:br>
                <a:r>
                  <a:rPr lang="en-US" altLang="ja-JP" dirty="0">
                    <a:solidFill>
                      <a:srgbClr val="0000FF"/>
                    </a:solidFill>
                    <a:latin typeface="Roboto 本文"/>
                  </a:rPr>
                  <a:t>without accessing these intervals. </a:t>
                </a:r>
                <a:r>
                  <a:rPr lang="en-US" altLang="ja-JP" sz="1400" dirty="0">
                    <a:latin typeface="Roboto 本文"/>
                  </a:rPr>
                  <a:t>(If we access these intervals,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400" dirty="0">
                    <a:latin typeface="Roboto 本文"/>
                  </a:rPr>
                  <a:t> time is incurred.)  </a:t>
                </a:r>
                <a:endParaRPr kumimoji="1" lang="en-US" altLang="ja-JP" sz="1400" dirty="0">
                  <a:solidFill>
                    <a:schemeClr val="tx1"/>
                  </a:solidFill>
                  <a:latin typeface="Roboto 本文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AC61202-FD7E-0D7D-FC27-83ED133A8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3" y="1041129"/>
                <a:ext cx="10608510" cy="1420902"/>
              </a:xfrm>
              <a:prstGeom prst="rect">
                <a:avLst/>
              </a:prstGeom>
              <a:blipFill>
                <a:blip r:embed="rId3"/>
                <a:stretch>
                  <a:fillRect l="-575" t="-858" b="-60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5C62E4B-27E6-8F84-7C26-CDCF067A1F73}"/>
              </a:ext>
            </a:extLst>
          </p:cNvPr>
          <p:cNvSpPr/>
          <p:nvPr/>
        </p:nvSpPr>
        <p:spPr>
          <a:xfrm>
            <a:off x="8733695" y="3424034"/>
            <a:ext cx="2396157" cy="786971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BC691-7D48-CBBE-3C1B-6C7B361270D0}"/>
              </a:ext>
            </a:extLst>
          </p:cNvPr>
          <p:cNvSpPr/>
          <p:nvPr/>
        </p:nvSpPr>
        <p:spPr>
          <a:xfrm>
            <a:off x="9915557" y="4665973"/>
            <a:ext cx="779547" cy="1175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DD9C45-3D32-C9C0-54FA-7F84B0E25E57}"/>
              </a:ext>
            </a:extLst>
          </p:cNvPr>
          <p:cNvSpPr/>
          <p:nvPr/>
        </p:nvSpPr>
        <p:spPr>
          <a:xfrm>
            <a:off x="9501720" y="4664107"/>
            <a:ext cx="407949" cy="11775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2FF3B76-C4F7-064B-5569-E26305281CC6}"/>
                  </a:ext>
                </a:extLst>
              </p:cNvPr>
              <p:cNvSpPr txBox="1"/>
              <p:nvPr/>
            </p:nvSpPr>
            <p:spPr>
              <a:xfrm>
                <a:off x="10627413" y="528288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2FF3B76-C4F7-064B-5569-E26305281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413" y="5282885"/>
                <a:ext cx="5281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75E1F79-470C-32B4-BCA2-23316523CEAA}"/>
                  </a:ext>
                </a:extLst>
              </p:cNvPr>
              <p:cNvSpPr txBox="1"/>
              <p:nvPr/>
            </p:nvSpPr>
            <p:spPr>
              <a:xfrm>
                <a:off x="10192236" y="5139230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75E1F79-470C-32B4-BCA2-23316523C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236" y="5139230"/>
                <a:ext cx="5281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0AA943-6EB3-251B-1382-A143790A4C92}"/>
                  </a:ext>
                </a:extLst>
              </p:cNvPr>
              <p:cNvSpPr txBox="1"/>
              <p:nvPr/>
            </p:nvSpPr>
            <p:spPr>
              <a:xfrm>
                <a:off x="10798114" y="5427043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90AA943-6EB3-251B-1382-A143790A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114" y="5427043"/>
                <a:ext cx="52814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D9A5D78-31C8-5CE5-26C7-9CE3D2728207}"/>
                  </a:ext>
                </a:extLst>
              </p:cNvPr>
              <p:cNvSpPr txBox="1"/>
              <p:nvPr/>
            </p:nvSpPr>
            <p:spPr>
              <a:xfrm>
                <a:off x="8321104" y="516009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D9A5D78-31C8-5CE5-26C7-9CE3D2728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04" y="5160095"/>
                <a:ext cx="52814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CB6FD22-CAF3-4F4D-2385-3BA08A866B2C}"/>
                  </a:ext>
                </a:extLst>
              </p:cNvPr>
              <p:cNvSpPr txBox="1"/>
              <p:nvPr/>
            </p:nvSpPr>
            <p:spPr>
              <a:xfrm>
                <a:off x="9003846" y="528288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CB6FD22-CAF3-4F4D-2385-3BA08A866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46" y="5282885"/>
                <a:ext cx="52814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58229DD-B5CE-6DD6-7EAA-F59F1C3704CA}"/>
              </a:ext>
            </a:extLst>
          </p:cNvPr>
          <p:cNvCxnSpPr/>
          <p:nvPr/>
        </p:nvCxnSpPr>
        <p:spPr>
          <a:xfrm>
            <a:off x="7989550" y="4664857"/>
            <a:ext cx="38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6FEA282-7AE6-C642-A7C3-07983AD99FD7}"/>
              </a:ext>
            </a:extLst>
          </p:cNvPr>
          <p:cNvCxnSpPr/>
          <p:nvPr/>
        </p:nvCxnSpPr>
        <p:spPr>
          <a:xfrm>
            <a:off x="9914586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666C4ECC-5D79-0627-F9D2-CA7CF773F579}"/>
              </a:ext>
            </a:extLst>
          </p:cNvPr>
          <p:cNvSpPr/>
          <p:nvPr/>
        </p:nvSpPr>
        <p:spPr>
          <a:xfrm>
            <a:off x="9858771" y="3689210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8C68876-F7A0-0B67-D335-393DF26AC9B5}"/>
                  </a:ext>
                </a:extLst>
              </p:cNvPr>
              <p:cNvSpPr txBox="1"/>
              <p:nvPr/>
            </p:nvSpPr>
            <p:spPr>
              <a:xfrm>
                <a:off x="9649304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8C68876-F7A0-0B67-D335-393DF26AC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304" y="4650074"/>
                <a:ext cx="52814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>
            <a:extLst>
              <a:ext uri="{FF2B5EF4-FFF2-40B4-BE49-F238E27FC236}">
                <a16:creationId xmlns:a16="http://schemas.microsoft.com/office/drawing/2014/main" id="{7B2CE132-3F44-BFC6-69F2-555563EC0AFD}"/>
              </a:ext>
            </a:extLst>
          </p:cNvPr>
          <p:cNvSpPr/>
          <p:nvPr/>
        </p:nvSpPr>
        <p:spPr>
          <a:xfrm>
            <a:off x="8906971" y="4033033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0800D59-E2B3-553A-43F0-DE3695B7F301}"/>
              </a:ext>
            </a:extLst>
          </p:cNvPr>
          <p:cNvCxnSpPr/>
          <p:nvPr/>
        </p:nvCxnSpPr>
        <p:spPr>
          <a:xfrm>
            <a:off x="8956224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D7321DA-3034-EE02-7D7F-C49AFB865E20}"/>
                  </a:ext>
                </a:extLst>
              </p:cNvPr>
              <p:cNvSpPr txBox="1"/>
              <p:nvPr/>
            </p:nvSpPr>
            <p:spPr>
              <a:xfrm>
                <a:off x="8690942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D7321DA-3034-EE02-7D7F-C49AFB865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942" y="4650074"/>
                <a:ext cx="52814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楕円 19">
            <a:extLst>
              <a:ext uri="{FF2B5EF4-FFF2-40B4-BE49-F238E27FC236}">
                <a16:creationId xmlns:a16="http://schemas.microsoft.com/office/drawing/2014/main" id="{12A01D0A-8D45-B7BA-7E35-D48756CA2C20}"/>
              </a:ext>
            </a:extLst>
          </p:cNvPr>
          <p:cNvSpPr/>
          <p:nvPr/>
        </p:nvSpPr>
        <p:spPr>
          <a:xfrm>
            <a:off x="10811783" y="4033033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139FD42-498B-12C2-B7D6-E340B5131E3E}"/>
              </a:ext>
            </a:extLst>
          </p:cNvPr>
          <p:cNvCxnSpPr/>
          <p:nvPr/>
        </p:nvCxnSpPr>
        <p:spPr>
          <a:xfrm>
            <a:off x="10866991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16977F9-3A94-042B-8D8C-2E34234265E1}"/>
                  </a:ext>
                </a:extLst>
              </p:cNvPr>
              <p:cNvSpPr txBox="1"/>
              <p:nvPr/>
            </p:nvSpPr>
            <p:spPr>
              <a:xfrm>
                <a:off x="10601709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16977F9-3A94-042B-8D8C-2E342342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09" y="4650074"/>
                <a:ext cx="52814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DB0DFEC-BCCD-FABA-A35A-9F10852EBF7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960971" y="3793371"/>
            <a:ext cx="952405" cy="23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BF0EC7F-F709-C366-FBD1-FF10347F7A3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913376" y="3793371"/>
            <a:ext cx="952407" cy="23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5050BDF-28D9-97C0-3382-33A562E14096}"/>
                  </a:ext>
                </a:extLst>
              </p:cNvPr>
              <p:cNvSpPr txBox="1"/>
              <p:nvPr/>
            </p:nvSpPr>
            <p:spPr>
              <a:xfrm>
                <a:off x="9648699" y="339162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5050BDF-28D9-97C0-3382-33A562E14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699" y="3391624"/>
                <a:ext cx="52814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0A48090-805F-0AED-752A-21F59FBEF57F}"/>
                  </a:ext>
                </a:extLst>
              </p:cNvPr>
              <p:cNvSpPr txBox="1"/>
              <p:nvPr/>
            </p:nvSpPr>
            <p:spPr>
              <a:xfrm>
                <a:off x="8695689" y="373937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0A48090-805F-0AED-752A-21F59FBEF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689" y="3739371"/>
                <a:ext cx="52814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>
            <a:extLst>
              <a:ext uri="{FF2B5EF4-FFF2-40B4-BE49-F238E27FC236}">
                <a16:creationId xmlns:a16="http://schemas.microsoft.com/office/drawing/2014/main" id="{91CC4260-0CF5-DAE4-04F0-D8AD78E84B2F}"/>
              </a:ext>
            </a:extLst>
          </p:cNvPr>
          <p:cNvSpPr/>
          <p:nvPr/>
        </p:nvSpPr>
        <p:spPr>
          <a:xfrm>
            <a:off x="8416433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980C2A4-6A7D-2FAD-C0A6-BEE0DA59E5AF}"/>
              </a:ext>
            </a:extLst>
          </p:cNvPr>
          <p:cNvSpPr/>
          <p:nvPr/>
        </p:nvSpPr>
        <p:spPr>
          <a:xfrm>
            <a:off x="9383173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421E47E-0FB8-D263-0CDA-1BAC12C59F0E}"/>
                  </a:ext>
                </a:extLst>
              </p:cNvPr>
              <p:cNvSpPr txBox="1"/>
              <p:nvPr/>
            </p:nvSpPr>
            <p:spPr>
              <a:xfrm>
                <a:off x="10601709" y="374175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421E47E-0FB8-D263-0CDA-1BAC12C59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09" y="3741752"/>
                <a:ext cx="52814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3287110-F654-97A2-D9F5-00C50E608523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960971" y="4141028"/>
            <a:ext cx="476202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A9A7D1A-7616-1C45-183E-54195B26F0F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470433" y="4141028"/>
            <a:ext cx="490538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C3C0AB53-09B5-5FFB-D24B-C9A567D0E661}"/>
              </a:ext>
            </a:extLst>
          </p:cNvPr>
          <p:cNvSpPr/>
          <p:nvPr/>
        </p:nvSpPr>
        <p:spPr>
          <a:xfrm>
            <a:off x="10335579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C833BDB-3B2A-26CE-23AD-6F0968F2C881}"/>
              </a:ext>
            </a:extLst>
          </p:cNvPr>
          <p:cNvSpPr/>
          <p:nvPr/>
        </p:nvSpPr>
        <p:spPr>
          <a:xfrm>
            <a:off x="11302320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364F4F1-6D8B-F40E-FD96-6356CBFF0831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865783" y="4141028"/>
            <a:ext cx="490537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BE7E2D8-C949-373A-AA0C-9D4F4405C17F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389579" y="4141028"/>
            <a:ext cx="476204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EB3A954-6AB5-2773-1DBC-E66373CD5181}"/>
                  </a:ext>
                </a:extLst>
              </p:cNvPr>
              <p:cNvSpPr txBox="1"/>
              <p:nvPr/>
            </p:nvSpPr>
            <p:spPr>
              <a:xfrm>
                <a:off x="8206361" y="418010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EB3A954-6AB5-2773-1DBC-E66373CD5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61" y="4180102"/>
                <a:ext cx="52814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7D279CF-8F91-B25A-01ED-BF05AE2DF075}"/>
                  </a:ext>
                </a:extLst>
              </p:cNvPr>
              <p:cNvSpPr txBox="1"/>
              <p:nvPr/>
            </p:nvSpPr>
            <p:spPr>
              <a:xfrm>
                <a:off x="9173101" y="418523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7D279CF-8F91-B25A-01ED-BF05AE2D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101" y="4185237"/>
                <a:ext cx="52814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12BE750-C99B-97E2-4FF6-6D2F47B3FF88}"/>
                  </a:ext>
                </a:extLst>
              </p:cNvPr>
              <p:cNvSpPr txBox="1"/>
              <p:nvPr/>
            </p:nvSpPr>
            <p:spPr>
              <a:xfrm>
                <a:off x="10125508" y="418010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12BE750-C99B-97E2-4FF6-6D2F47B3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508" y="4180102"/>
                <a:ext cx="528144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E594CC-BD2C-ECB0-A7E4-E013D1563D8F}"/>
                  </a:ext>
                </a:extLst>
              </p:cNvPr>
              <p:cNvSpPr txBox="1"/>
              <p:nvPr/>
            </p:nvSpPr>
            <p:spPr>
              <a:xfrm>
                <a:off x="11092248" y="418523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E594CC-BD2C-ECB0-A7E4-E013D1563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248" y="4185237"/>
                <a:ext cx="52814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00134B3-B1F1-2538-398E-A5BB58CA0B43}"/>
              </a:ext>
            </a:extLst>
          </p:cNvPr>
          <p:cNvCxnSpPr/>
          <p:nvPr/>
        </p:nvCxnSpPr>
        <p:spPr>
          <a:xfrm>
            <a:off x="8471643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974A4AF-F168-3B19-36F7-81E48440A6F2}"/>
                  </a:ext>
                </a:extLst>
              </p:cNvPr>
              <p:cNvSpPr txBox="1"/>
              <p:nvPr/>
            </p:nvSpPr>
            <p:spPr>
              <a:xfrm>
                <a:off x="8206361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974A4AF-F168-3B19-36F7-81E48440A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61" y="4650074"/>
                <a:ext cx="528144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953867D-9306-064F-7EB9-58DB351AA3FE}"/>
              </a:ext>
            </a:extLst>
          </p:cNvPr>
          <p:cNvCxnSpPr/>
          <p:nvPr/>
        </p:nvCxnSpPr>
        <p:spPr>
          <a:xfrm>
            <a:off x="942246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0B4156-5611-C45A-E056-E71DC15E16D6}"/>
                  </a:ext>
                </a:extLst>
              </p:cNvPr>
              <p:cNvSpPr txBox="1"/>
              <p:nvPr/>
            </p:nvSpPr>
            <p:spPr>
              <a:xfrm>
                <a:off x="915717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0B4156-5611-C45A-E056-E71DC15E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178" y="4650074"/>
                <a:ext cx="528144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19B2E95-C0F6-D85D-0EAF-CEC7ABF0A378}"/>
              </a:ext>
            </a:extLst>
          </p:cNvPr>
          <p:cNvCxnSpPr/>
          <p:nvPr/>
        </p:nvCxnSpPr>
        <p:spPr>
          <a:xfrm>
            <a:off x="1039079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1FE2645-AEE5-F59F-6CB1-2477032627A4}"/>
                  </a:ext>
                </a:extLst>
              </p:cNvPr>
              <p:cNvSpPr txBox="1"/>
              <p:nvPr/>
            </p:nvSpPr>
            <p:spPr>
              <a:xfrm>
                <a:off x="1012550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1FE2645-AEE5-F59F-6CB1-247703262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508" y="4650074"/>
                <a:ext cx="528144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5F4D6B09-05CC-7594-A855-4ED79A2B0B3C}"/>
              </a:ext>
            </a:extLst>
          </p:cNvPr>
          <p:cNvCxnSpPr/>
          <p:nvPr/>
        </p:nvCxnSpPr>
        <p:spPr>
          <a:xfrm>
            <a:off x="1135632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0EA5B58-41D8-12C3-60A9-6FE9A7D65384}"/>
                  </a:ext>
                </a:extLst>
              </p:cNvPr>
              <p:cNvSpPr txBox="1"/>
              <p:nvPr/>
            </p:nvSpPr>
            <p:spPr>
              <a:xfrm>
                <a:off x="1109103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0EA5B58-41D8-12C3-60A9-6FE9A7D65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038" y="4650074"/>
                <a:ext cx="528144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476D642-A4BC-2F1B-690B-14F0A6C81F21}"/>
              </a:ext>
            </a:extLst>
          </p:cNvPr>
          <p:cNvCxnSpPr/>
          <p:nvPr/>
        </p:nvCxnSpPr>
        <p:spPr>
          <a:xfrm>
            <a:off x="9014971" y="4990826"/>
            <a:ext cx="18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375C8BE-4146-80EB-EF70-DF2408AE8440}"/>
                  </a:ext>
                </a:extLst>
              </p:cNvPr>
              <p:cNvSpPr txBox="1"/>
              <p:nvPr/>
            </p:nvSpPr>
            <p:spPr>
              <a:xfrm>
                <a:off x="8632824" y="482868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375C8BE-4146-80EB-EF70-DF2408AE8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24" y="4828682"/>
                <a:ext cx="528144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FC0875E-C0C0-CCE8-7D88-6D9EB2D6E0D1}"/>
              </a:ext>
            </a:extLst>
          </p:cNvPr>
          <p:cNvCxnSpPr/>
          <p:nvPr/>
        </p:nvCxnSpPr>
        <p:spPr>
          <a:xfrm>
            <a:off x="9983783" y="5185020"/>
            <a:ext cx="11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FDF5EE60-A00A-35EA-7C6F-1CF02A11F448}"/>
                  </a:ext>
                </a:extLst>
              </p:cNvPr>
              <p:cNvSpPr txBox="1"/>
              <p:nvPr/>
            </p:nvSpPr>
            <p:spPr>
              <a:xfrm>
                <a:off x="9575436" y="502600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FDF5EE60-A00A-35EA-7C6F-1CF02A11F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436" y="5026007"/>
                <a:ext cx="528144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AFB6D4C-F85C-CBBE-A0B8-F69BA85C1A22}"/>
              </a:ext>
            </a:extLst>
          </p:cNvPr>
          <p:cNvCxnSpPr/>
          <p:nvPr/>
        </p:nvCxnSpPr>
        <p:spPr>
          <a:xfrm>
            <a:off x="10578173" y="5298243"/>
            <a:ext cx="4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93E27AE-49D2-E11E-53E9-5D918DF0B75E}"/>
              </a:ext>
            </a:extLst>
          </p:cNvPr>
          <p:cNvCxnSpPr/>
          <p:nvPr/>
        </p:nvCxnSpPr>
        <p:spPr>
          <a:xfrm>
            <a:off x="8497325" y="5185020"/>
            <a:ext cx="7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2D7DDDC-927B-F794-791A-946B995DE0F0}"/>
                  </a:ext>
                </a:extLst>
              </p:cNvPr>
              <p:cNvSpPr txBox="1"/>
              <p:nvPr/>
            </p:nvSpPr>
            <p:spPr>
              <a:xfrm>
                <a:off x="8084496" y="502124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2D7DDDC-927B-F794-791A-946B995DE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96" y="5021244"/>
                <a:ext cx="528144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61082B31-8925-E64D-C750-DB4ED277026F}"/>
              </a:ext>
            </a:extLst>
          </p:cNvPr>
          <p:cNvCxnSpPr/>
          <p:nvPr/>
        </p:nvCxnSpPr>
        <p:spPr>
          <a:xfrm>
            <a:off x="8707041" y="5314345"/>
            <a:ext cx="5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82B0D8A-8E5D-D175-90CF-7DDEE451A822}"/>
              </a:ext>
            </a:extLst>
          </p:cNvPr>
          <p:cNvCxnSpPr/>
          <p:nvPr/>
        </p:nvCxnSpPr>
        <p:spPr>
          <a:xfrm>
            <a:off x="9389783" y="5441898"/>
            <a:ext cx="7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974A5D4-42F2-5067-A6FE-1A9FBA532A15}"/>
              </a:ext>
            </a:extLst>
          </p:cNvPr>
          <p:cNvCxnSpPr/>
          <p:nvPr/>
        </p:nvCxnSpPr>
        <p:spPr>
          <a:xfrm>
            <a:off x="10999070" y="5441898"/>
            <a:ext cx="7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416D23-A641-D052-51E3-72E050CD972D}"/>
              </a:ext>
            </a:extLst>
          </p:cNvPr>
          <p:cNvCxnSpPr/>
          <p:nvPr/>
        </p:nvCxnSpPr>
        <p:spPr>
          <a:xfrm>
            <a:off x="8201783" y="5593580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97138F1-F813-6BC6-C7D6-8DD3F755C0A6}"/>
              </a:ext>
            </a:extLst>
          </p:cNvPr>
          <p:cNvCxnSpPr/>
          <p:nvPr/>
        </p:nvCxnSpPr>
        <p:spPr>
          <a:xfrm>
            <a:off x="9189166" y="5591344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649CDE5-0D0B-E1A6-AF19-2C887C25D4CD}"/>
                  </a:ext>
                </a:extLst>
              </p:cNvPr>
              <p:cNvSpPr txBox="1"/>
              <p:nvPr/>
            </p:nvSpPr>
            <p:spPr>
              <a:xfrm>
                <a:off x="8803229" y="543233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649CDE5-0D0B-E1A6-AF19-2C887C25D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229" y="5432331"/>
                <a:ext cx="528144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97731D3-DFF8-3267-EC55-66D3DAF81CC0}"/>
              </a:ext>
            </a:extLst>
          </p:cNvPr>
          <p:cNvCxnSpPr/>
          <p:nvPr/>
        </p:nvCxnSpPr>
        <p:spPr>
          <a:xfrm>
            <a:off x="10227905" y="5590038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20C1222-A9C7-D8B9-FC01-7B4A7AA9A358}"/>
                  </a:ext>
                </a:extLst>
              </p:cNvPr>
              <p:cNvSpPr txBox="1"/>
              <p:nvPr/>
            </p:nvSpPr>
            <p:spPr>
              <a:xfrm>
                <a:off x="9841968" y="543102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20C1222-A9C7-D8B9-FC01-7B4A7AA9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968" y="5431025"/>
                <a:ext cx="528144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5540E9D-D5CC-4875-1901-2519A0FBA247}"/>
              </a:ext>
            </a:extLst>
          </p:cNvPr>
          <p:cNvCxnSpPr/>
          <p:nvPr/>
        </p:nvCxnSpPr>
        <p:spPr>
          <a:xfrm>
            <a:off x="11184051" y="5586056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9875DF4-8FF4-C9FB-40B4-4E5C9F14AF5D}"/>
              </a:ext>
            </a:extLst>
          </p:cNvPr>
          <p:cNvCxnSpPr/>
          <p:nvPr/>
        </p:nvCxnSpPr>
        <p:spPr>
          <a:xfrm>
            <a:off x="9507420" y="5834718"/>
            <a:ext cx="118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0EF2DB9-C676-DE8C-7E4D-A538AFB4FD3F}"/>
                  </a:ext>
                </a:extLst>
              </p:cNvPr>
              <p:cNvSpPr txBox="1"/>
              <p:nvPr/>
            </p:nvSpPr>
            <p:spPr>
              <a:xfrm>
                <a:off x="9815944" y="579757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0EF2DB9-C676-DE8C-7E4D-A538AFB4F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944" y="5797571"/>
                <a:ext cx="528144" cy="276999"/>
              </a:xfrm>
              <a:prstGeom prst="rect">
                <a:avLst/>
              </a:prstGeom>
              <a:blipFill>
                <a:blip r:embed="rId2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01B7D24-C505-A474-F86A-FBB0D15866AD}"/>
              </a:ext>
            </a:extLst>
          </p:cNvPr>
          <p:cNvCxnSpPr/>
          <p:nvPr/>
        </p:nvCxnSpPr>
        <p:spPr>
          <a:xfrm>
            <a:off x="9512911" y="4663250"/>
            <a:ext cx="0" cy="1188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20BA92-A38A-DD8C-7177-C0EB789D1497}"/>
              </a:ext>
            </a:extLst>
          </p:cNvPr>
          <p:cNvCxnSpPr/>
          <p:nvPr/>
        </p:nvCxnSpPr>
        <p:spPr>
          <a:xfrm>
            <a:off x="10695104" y="4668052"/>
            <a:ext cx="0" cy="1188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5CFF09B-F76B-B8E0-D33D-FA080E29DDBA}"/>
              </a:ext>
            </a:extLst>
          </p:cNvPr>
          <p:cNvCxnSpPr/>
          <p:nvPr/>
        </p:nvCxnSpPr>
        <p:spPr>
          <a:xfrm>
            <a:off x="9913699" y="4663250"/>
            <a:ext cx="0" cy="1188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吹き出し: 角を丸めた四角形 80">
            <a:extLst>
              <a:ext uri="{FF2B5EF4-FFF2-40B4-BE49-F238E27FC236}">
                <a16:creationId xmlns:a16="http://schemas.microsoft.com/office/drawing/2014/main" id="{3D302D05-E8EB-CC13-619F-75A34C2ECE68}"/>
              </a:ext>
            </a:extLst>
          </p:cNvPr>
          <p:cNvSpPr/>
          <p:nvPr/>
        </p:nvSpPr>
        <p:spPr>
          <a:xfrm>
            <a:off x="10156671" y="3019413"/>
            <a:ext cx="1649314" cy="751143"/>
          </a:xfrm>
          <a:custGeom>
            <a:avLst/>
            <a:gdLst>
              <a:gd name="connsiteX0" fmla="*/ 0 w 1649314"/>
              <a:gd name="connsiteY0" fmla="*/ 102110 h 612648"/>
              <a:gd name="connsiteX1" fmla="*/ 102110 w 1649314"/>
              <a:gd name="connsiteY1" fmla="*/ 0 h 612648"/>
              <a:gd name="connsiteX2" fmla="*/ 274886 w 1649314"/>
              <a:gd name="connsiteY2" fmla="*/ 0 h 612648"/>
              <a:gd name="connsiteX3" fmla="*/ 274886 w 1649314"/>
              <a:gd name="connsiteY3" fmla="*/ 0 h 612648"/>
              <a:gd name="connsiteX4" fmla="*/ 687214 w 1649314"/>
              <a:gd name="connsiteY4" fmla="*/ 0 h 612648"/>
              <a:gd name="connsiteX5" fmla="*/ 1547204 w 1649314"/>
              <a:gd name="connsiteY5" fmla="*/ 0 h 612648"/>
              <a:gd name="connsiteX6" fmla="*/ 1649314 w 1649314"/>
              <a:gd name="connsiteY6" fmla="*/ 102110 h 612648"/>
              <a:gd name="connsiteX7" fmla="*/ 1649314 w 1649314"/>
              <a:gd name="connsiteY7" fmla="*/ 357378 h 612648"/>
              <a:gd name="connsiteX8" fmla="*/ 1649314 w 1649314"/>
              <a:gd name="connsiteY8" fmla="*/ 357378 h 612648"/>
              <a:gd name="connsiteX9" fmla="*/ 1649314 w 1649314"/>
              <a:gd name="connsiteY9" fmla="*/ 510540 h 612648"/>
              <a:gd name="connsiteX10" fmla="*/ 1649314 w 1649314"/>
              <a:gd name="connsiteY10" fmla="*/ 510538 h 612648"/>
              <a:gd name="connsiteX11" fmla="*/ 1547204 w 1649314"/>
              <a:gd name="connsiteY11" fmla="*/ 612648 h 612648"/>
              <a:gd name="connsiteX12" fmla="*/ 687214 w 1649314"/>
              <a:gd name="connsiteY12" fmla="*/ 612648 h 612648"/>
              <a:gd name="connsiteX13" fmla="*/ 628686 w 1649314"/>
              <a:gd name="connsiteY13" fmla="*/ 751143 h 612648"/>
              <a:gd name="connsiteX14" fmla="*/ 274886 w 1649314"/>
              <a:gd name="connsiteY14" fmla="*/ 612648 h 612648"/>
              <a:gd name="connsiteX15" fmla="*/ 102110 w 1649314"/>
              <a:gd name="connsiteY15" fmla="*/ 612648 h 612648"/>
              <a:gd name="connsiteX16" fmla="*/ 0 w 1649314"/>
              <a:gd name="connsiteY16" fmla="*/ 510538 h 612648"/>
              <a:gd name="connsiteX17" fmla="*/ 0 w 1649314"/>
              <a:gd name="connsiteY17" fmla="*/ 510540 h 612648"/>
              <a:gd name="connsiteX18" fmla="*/ 0 w 1649314"/>
              <a:gd name="connsiteY18" fmla="*/ 357378 h 612648"/>
              <a:gd name="connsiteX19" fmla="*/ 0 w 1649314"/>
              <a:gd name="connsiteY19" fmla="*/ 357378 h 612648"/>
              <a:gd name="connsiteX20" fmla="*/ 0 w 1649314"/>
              <a:gd name="connsiteY20" fmla="*/ 102110 h 612648"/>
              <a:gd name="connsiteX0" fmla="*/ 0 w 1649314"/>
              <a:gd name="connsiteY0" fmla="*/ 102110 h 751143"/>
              <a:gd name="connsiteX1" fmla="*/ 102110 w 1649314"/>
              <a:gd name="connsiteY1" fmla="*/ 0 h 751143"/>
              <a:gd name="connsiteX2" fmla="*/ 274886 w 1649314"/>
              <a:gd name="connsiteY2" fmla="*/ 0 h 751143"/>
              <a:gd name="connsiteX3" fmla="*/ 274886 w 1649314"/>
              <a:gd name="connsiteY3" fmla="*/ 0 h 751143"/>
              <a:gd name="connsiteX4" fmla="*/ 687214 w 1649314"/>
              <a:gd name="connsiteY4" fmla="*/ 0 h 751143"/>
              <a:gd name="connsiteX5" fmla="*/ 1547204 w 1649314"/>
              <a:gd name="connsiteY5" fmla="*/ 0 h 751143"/>
              <a:gd name="connsiteX6" fmla="*/ 1649314 w 1649314"/>
              <a:gd name="connsiteY6" fmla="*/ 102110 h 751143"/>
              <a:gd name="connsiteX7" fmla="*/ 1649314 w 1649314"/>
              <a:gd name="connsiteY7" fmla="*/ 357378 h 751143"/>
              <a:gd name="connsiteX8" fmla="*/ 1649314 w 1649314"/>
              <a:gd name="connsiteY8" fmla="*/ 357378 h 751143"/>
              <a:gd name="connsiteX9" fmla="*/ 1649314 w 1649314"/>
              <a:gd name="connsiteY9" fmla="*/ 510540 h 751143"/>
              <a:gd name="connsiteX10" fmla="*/ 1649314 w 1649314"/>
              <a:gd name="connsiteY10" fmla="*/ 510538 h 751143"/>
              <a:gd name="connsiteX11" fmla="*/ 1547204 w 1649314"/>
              <a:gd name="connsiteY11" fmla="*/ 612648 h 751143"/>
              <a:gd name="connsiteX12" fmla="*/ 687214 w 1649314"/>
              <a:gd name="connsiteY12" fmla="*/ 612648 h 751143"/>
              <a:gd name="connsiteX13" fmla="*/ 628686 w 1649314"/>
              <a:gd name="connsiteY13" fmla="*/ 751143 h 751143"/>
              <a:gd name="connsiteX14" fmla="*/ 460624 w 1649314"/>
              <a:gd name="connsiteY14" fmla="*/ 612648 h 751143"/>
              <a:gd name="connsiteX15" fmla="*/ 102110 w 1649314"/>
              <a:gd name="connsiteY15" fmla="*/ 612648 h 751143"/>
              <a:gd name="connsiteX16" fmla="*/ 0 w 1649314"/>
              <a:gd name="connsiteY16" fmla="*/ 510538 h 751143"/>
              <a:gd name="connsiteX17" fmla="*/ 0 w 1649314"/>
              <a:gd name="connsiteY17" fmla="*/ 510540 h 751143"/>
              <a:gd name="connsiteX18" fmla="*/ 0 w 1649314"/>
              <a:gd name="connsiteY18" fmla="*/ 357378 h 751143"/>
              <a:gd name="connsiteX19" fmla="*/ 0 w 1649314"/>
              <a:gd name="connsiteY19" fmla="*/ 357378 h 751143"/>
              <a:gd name="connsiteX20" fmla="*/ 0 w 1649314"/>
              <a:gd name="connsiteY20" fmla="*/ 102110 h 75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49314" h="751143">
                <a:moveTo>
                  <a:pt x="0" y="102110"/>
                </a:moveTo>
                <a:cubicBezTo>
                  <a:pt x="0" y="45716"/>
                  <a:pt x="45716" y="0"/>
                  <a:pt x="102110" y="0"/>
                </a:cubicBezTo>
                <a:lnTo>
                  <a:pt x="274886" y="0"/>
                </a:lnTo>
                <a:lnTo>
                  <a:pt x="274886" y="0"/>
                </a:lnTo>
                <a:lnTo>
                  <a:pt x="687214" y="0"/>
                </a:lnTo>
                <a:lnTo>
                  <a:pt x="1547204" y="0"/>
                </a:lnTo>
                <a:cubicBezTo>
                  <a:pt x="1603598" y="0"/>
                  <a:pt x="1649314" y="45716"/>
                  <a:pt x="1649314" y="102110"/>
                </a:cubicBezTo>
                <a:lnTo>
                  <a:pt x="1649314" y="357378"/>
                </a:lnTo>
                <a:lnTo>
                  <a:pt x="1649314" y="357378"/>
                </a:lnTo>
                <a:lnTo>
                  <a:pt x="1649314" y="510540"/>
                </a:lnTo>
                <a:lnTo>
                  <a:pt x="1649314" y="510538"/>
                </a:lnTo>
                <a:cubicBezTo>
                  <a:pt x="1649314" y="566932"/>
                  <a:pt x="1603598" y="612648"/>
                  <a:pt x="1547204" y="612648"/>
                </a:cubicBezTo>
                <a:lnTo>
                  <a:pt x="687214" y="612648"/>
                </a:lnTo>
                <a:lnTo>
                  <a:pt x="628686" y="751143"/>
                </a:lnTo>
                <a:lnTo>
                  <a:pt x="460624" y="612648"/>
                </a:lnTo>
                <a:lnTo>
                  <a:pt x="102110" y="612648"/>
                </a:lnTo>
                <a:cubicBezTo>
                  <a:pt x="45716" y="612648"/>
                  <a:pt x="0" y="566932"/>
                  <a:pt x="0" y="510538"/>
                </a:cubicBezTo>
                <a:lnTo>
                  <a:pt x="0" y="510540"/>
                </a:lnTo>
                <a:lnTo>
                  <a:pt x="0" y="357378"/>
                </a:lnTo>
                <a:lnTo>
                  <a:pt x="0" y="357378"/>
                </a:lnTo>
                <a:lnTo>
                  <a:pt x="0" y="10211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62B21E15-742E-3510-2CCF-466AAC80C079}"/>
                  </a:ext>
                </a:extLst>
              </p:cNvPr>
              <p:cNvSpPr txBox="1"/>
              <p:nvPr/>
            </p:nvSpPr>
            <p:spPr>
              <a:xfrm>
                <a:off x="10141884" y="3022610"/>
                <a:ext cx="1699666" cy="589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05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ja-JP" sz="105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kumimoji="1" lang="en-US" altLang="ja-JP" sz="105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05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62B21E15-742E-3510-2CCF-466AAC80C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884" y="3022610"/>
                <a:ext cx="1699666" cy="589905"/>
              </a:xfrm>
              <a:prstGeom prst="rect">
                <a:avLst/>
              </a:prstGeom>
              <a:blipFill>
                <a:blip r:embed="rId29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吹き出し: 角を丸めた四角形 80">
            <a:extLst>
              <a:ext uri="{FF2B5EF4-FFF2-40B4-BE49-F238E27FC236}">
                <a16:creationId xmlns:a16="http://schemas.microsoft.com/office/drawing/2014/main" id="{B95DB7DB-11D3-50A4-2EF4-DAFD2E284901}"/>
              </a:ext>
            </a:extLst>
          </p:cNvPr>
          <p:cNvSpPr/>
          <p:nvPr/>
        </p:nvSpPr>
        <p:spPr>
          <a:xfrm flipH="1">
            <a:off x="7951805" y="3025677"/>
            <a:ext cx="1649314" cy="751143"/>
          </a:xfrm>
          <a:custGeom>
            <a:avLst/>
            <a:gdLst>
              <a:gd name="connsiteX0" fmla="*/ 0 w 1649314"/>
              <a:gd name="connsiteY0" fmla="*/ 102110 h 612648"/>
              <a:gd name="connsiteX1" fmla="*/ 102110 w 1649314"/>
              <a:gd name="connsiteY1" fmla="*/ 0 h 612648"/>
              <a:gd name="connsiteX2" fmla="*/ 274886 w 1649314"/>
              <a:gd name="connsiteY2" fmla="*/ 0 h 612648"/>
              <a:gd name="connsiteX3" fmla="*/ 274886 w 1649314"/>
              <a:gd name="connsiteY3" fmla="*/ 0 h 612648"/>
              <a:gd name="connsiteX4" fmla="*/ 687214 w 1649314"/>
              <a:gd name="connsiteY4" fmla="*/ 0 h 612648"/>
              <a:gd name="connsiteX5" fmla="*/ 1547204 w 1649314"/>
              <a:gd name="connsiteY5" fmla="*/ 0 h 612648"/>
              <a:gd name="connsiteX6" fmla="*/ 1649314 w 1649314"/>
              <a:gd name="connsiteY6" fmla="*/ 102110 h 612648"/>
              <a:gd name="connsiteX7" fmla="*/ 1649314 w 1649314"/>
              <a:gd name="connsiteY7" fmla="*/ 357378 h 612648"/>
              <a:gd name="connsiteX8" fmla="*/ 1649314 w 1649314"/>
              <a:gd name="connsiteY8" fmla="*/ 357378 h 612648"/>
              <a:gd name="connsiteX9" fmla="*/ 1649314 w 1649314"/>
              <a:gd name="connsiteY9" fmla="*/ 510540 h 612648"/>
              <a:gd name="connsiteX10" fmla="*/ 1649314 w 1649314"/>
              <a:gd name="connsiteY10" fmla="*/ 510538 h 612648"/>
              <a:gd name="connsiteX11" fmla="*/ 1547204 w 1649314"/>
              <a:gd name="connsiteY11" fmla="*/ 612648 h 612648"/>
              <a:gd name="connsiteX12" fmla="*/ 687214 w 1649314"/>
              <a:gd name="connsiteY12" fmla="*/ 612648 h 612648"/>
              <a:gd name="connsiteX13" fmla="*/ 628686 w 1649314"/>
              <a:gd name="connsiteY13" fmla="*/ 751143 h 612648"/>
              <a:gd name="connsiteX14" fmla="*/ 274886 w 1649314"/>
              <a:gd name="connsiteY14" fmla="*/ 612648 h 612648"/>
              <a:gd name="connsiteX15" fmla="*/ 102110 w 1649314"/>
              <a:gd name="connsiteY15" fmla="*/ 612648 h 612648"/>
              <a:gd name="connsiteX16" fmla="*/ 0 w 1649314"/>
              <a:gd name="connsiteY16" fmla="*/ 510538 h 612648"/>
              <a:gd name="connsiteX17" fmla="*/ 0 w 1649314"/>
              <a:gd name="connsiteY17" fmla="*/ 510540 h 612648"/>
              <a:gd name="connsiteX18" fmla="*/ 0 w 1649314"/>
              <a:gd name="connsiteY18" fmla="*/ 357378 h 612648"/>
              <a:gd name="connsiteX19" fmla="*/ 0 w 1649314"/>
              <a:gd name="connsiteY19" fmla="*/ 357378 h 612648"/>
              <a:gd name="connsiteX20" fmla="*/ 0 w 1649314"/>
              <a:gd name="connsiteY20" fmla="*/ 102110 h 612648"/>
              <a:gd name="connsiteX0" fmla="*/ 0 w 1649314"/>
              <a:gd name="connsiteY0" fmla="*/ 102110 h 751143"/>
              <a:gd name="connsiteX1" fmla="*/ 102110 w 1649314"/>
              <a:gd name="connsiteY1" fmla="*/ 0 h 751143"/>
              <a:gd name="connsiteX2" fmla="*/ 274886 w 1649314"/>
              <a:gd name="connsiteY2" fmla="*/ 0 h 751143"/>
              <a:gd name="connsiteX3" fmla="*/ 274886 w 1649314"/>
              <a:gd name="connsiteY3" fmla="*/ 0 h 751143"/>
              <a:gd name="connsiteX4" fmla="*/ 687214 w 1649314"/>
              <a:gd name="connsiteY4" fmla="*/ 0 h 751143"/>
              <a:gd name="connsiteX5" fmla="*/ 1547204 w 1649314"/>
              <a:gd name="connsiteY5" fmla="*/ 0 h 751143"/>
              <a:gd name="connsiteX6" fmla="*/ 1649314 w 1649314"/>
              <a:gd name="connsiteY6" fmla="*/ 102110 h 751143"/>
              <a:gd name="connsiteX7" fmla="*/ 1649314 w 1649314"/>
              <a:gd name="connsiteY7" fmla="*/ 357378 h 751143"/>
              <a:gd name="connsiteX8" fmla="*/ 1649314 w 1649314"/>
              <a:gd name="connsiteY8" fmla="*/ 357378 h 751143"/>
              <a:gd name="connsiteX9" fmla="*/ 1649314 w 1649314"/>
              <a:gd name="connsiteY9" fmla="*/ 510540 h 751143"/>
              <a:gd name="connsiteX10" fmla="*/ 1649314 w 1649314"/>
              <a:gd name="connsiteY10" fmla="*/ 510538 h 751143"/>
              <a:gd name="connsiteX11" fmla="*/ 1547204 w 1649314"/>
              <a:gd name="connsiteY11" fmla="*/ 612648 h 751143"/>
              <a:gd name="connsiteX12" fmla="*/ 687214 w 1649314"/>
              <a:gd name="connsiteY12" fmla="*/ 612648 h 751143"/>
              <a:gd name="connsiteX13" fmla="*/ 628686 w 1649314"/>
              <a:gd name="connsiteY13" fmla="*/ 751143 h 751143"/>
              <a:gd name="connsiteX14" fmla="*/ 460624 w 1649314"/>
              <a:gd name="connsiteY14" fmla="*/ 612648 h 751143"/>
              <a:gd name="connsiteX15" fmla="*/ 102110 w 1649314"/>
              <a:gd name="connsiteY15" fmla="*/ 612648 h 751143"/>
              <a:gd name="connsiteX16" fmla="*/ 0 w 1649314"/>
              <a:gd name="connsiteY16" fmla="*/ 510538 h 751143"/>
              <a:gd name="connsiteX17" fmla="*/ 0 w 1649314"/>
              <a:gd name="connsiteY17" fmla="*/ 510540 h 751143"/>
              <a:gd name="connsiteX18" fmla="*/ 0 w 1649314"/>
              <a:gd name="connsiteY18" fmla="*/ 357378 h 751143"/>
              <a:gd name="connsiteX19" fmla="*/ 0 w 1649314"/>
              <a:gd name="connsiteY19" fmla="*/ 357378 h 751143"/>
              <a:gd name="connsiteX20" fmla="*/ 0 w 1649314"/>
              <a:gd name="connsiteY20" fmla="*/ 102110 h 75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49314" h="751143">
                <a:moveTo>
                  <a:pt x="0" y="102110"/>
                </a:moveTo>
                <a:cubicBezTo>
                  <a:pt x="0" y="45716"/>
                  <a:pt x="45716" y="0"/>
                  <a:pt x="102110" y="0"/>
                </a:cubicBezTo>
                <a:lnTo>
                  <a:pt x="274886" y="0"/>
                </a:lnTo>
                <a:lnTo>
                  <a:pt x="274886" y="0"/>
                </a:lnTo>
                <a:lnTo>
                  <a:pt x="687214" y="0"/>
                </a:lnTo>
                <a:lnTo>
                  <a:pt x="1547204" y="0"/>
                </a:lnTo>
                <a:cubicBezTo>
                  <a:pt x="1603598" y="0"/>
                  <a:pt x="1649314" y="45716"/>
                  <a:pt x="1649314" y="102110"/>
                </a:cubicBezTo>
                <a:lnTo>
                  <a:pt x="1649314" y="357378"/>
                </a:lnTo>
                <a:lnTo>
                  <a:pt x="1649314" y="357378"/>
                </a:lnTo>
                <a:lnTo>
                  <a:pt x="1649314" y="510540"/>
                </a:lnTo>
                <a:lnTo>
                  <a:pt x="1649314" y="510538"/>
                </a:lnTo>
                <a:cubicBezTo>
                  <a:pt x="1649314" y="566932"/>
                  <a:pt x="1603598" y="612648"/>
                  <a:pt x="1547204" y="612648"/>
                </a:cubicBezTo>
                <a:lnTo>
                  <a:pt x="687214" y="612648"/>
                </a:lnTo>
                <a:lnTo>
                  <a:pt x="628686" y="751143"/>
                </a:lnTo>
                <a:lnTo>
                  <a:pt x="460624" y="612648"/>
                </a:lnTo>
                <a:lnTo>
                  <a:pt x="102110" y="612648"/>
                </a:lnTo>
                <a:cubicBezTo>
                  <a:pt x="45716" y="612648"/>
                  <a:pt x="0" y="566932"/>
                  <a:pt x="0" y="510538"/>
                </a:cubicBezTo>
                <a:lnTo>
                  <a:pt x="0" y="510540"/>
                </a:lnTo>
                <a:lnTo>
                  <a:pt x="0" y="357378"/>
                </a:lnTo>
                <a:lnTo>
                  <a:pt x="0" y="357378"/>
                </a:lnTo>
                <a:lnTo>
                  <a:pt x="0" y="10211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926921A2-2E06-B697-7197-603A478CC304}"/>
                  </a:ext>
                </a:extLst>
              </p:cNvPr>
              <p:cNvSpPr txBox="1"/>
              <p:nvPr/>
            </p:nvSpPr>
            <p:spPr>
              <a:xfrm>
                <a:off x="7937017" y="3028874"/>
                <a:ext cx="1828207" cy="604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05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05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926921A2-2E06-B697-7197-603A478CC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017" y="3028874"/>
                <a:ext cx="1828207" cy="60420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2BA420E-653C-B754-90BA-80AC57D12B13}"/>
                  </a:ext>
                </a:extLst>
              </p:cNvPr>
              <p:cNvSpPr txBox="1"/>
              <p:nvPr/>
            </p:nvSpPr>
            <p:spPr>
              <a:xfrm>
                <a:off x="7815846" y="543456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2BA420E-653C-B754-90BA-80AC57D12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846" y="5434567"/>
                <a:ext cx="528144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EE84830-FACC-C629-C9CB-BD1F7851FEF5}"/>
              </a:ext>
            </a:extLst>
          </p:cNvPr>
          <p:cNvCxnSpPr/>
          <p:nvPr/>
        </p:nvCxnSpPr>
        <p:spPr>
          <a:xfrm>
            <a:off x="9983783" y="3895909"/>
            <a:ext cx="736597" cy="18925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C26E998-02F5-6AD7-4974-D090240865CD}"/>
              </a:ext>
            </a:extLst>
          </p:cNvPr>
          <p:cNvCxnSpPr>
            <a:cxnSpLocks/>
          </p:cNvCxnSpPr>
          <p:nvPr/>
        </p:nvCxnSpPr>
        <p:spPr>
          <a:xfrm flipH="1">
            <a:off x="9120601" y="3892377"/>
            <a:ext cx="736597" cy="18925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吹き出し: 四角形 77">
            <a:extLst>
              <a:ext uri="{FF2B5EF4-FFF2-40B4-BE49-F238E27FC236}">
                <a16:creationId xmlns:a16="http://schemas.microsoft.com/office/drawing/2014/main" id="{8CED0969-04FC-D7E2-9614-0294CF1E6B7E}"/>
              </a:ext>
            </a:extLst>
          </p:cNvPr>
          <p:cNvSpPr/>
          <p:nvPr/>
        </p:nvSpPr>
        <p:spPr>
          <a:xfrm>
            <a:off x="10645384" y="3238805"/>
            <a:ext cx="615283" cy="206033"/>
          </a:xfrm>
          <a:prstGeom prst="wedgeRectCallout">
            <a:avLst>
              <a:gd name="adj1" fmla="val -346005"/>
              <a:gd name="adj2" fmla="val -59533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E4A4F05-3C40-B576-0E42-CBB1B5B753F5}"/>
                  </a:ext>
                </a:extLst>
              </p:cNvPr>
              <p:cNvSpPr txBox="1"/>
              <p:nvPr/>
            </p:nvSpPr>
            <p:spPr>
              <a:xfrm>
                <a:off x="311274" y="2713281"/>
                <a:ext cx="7520502" cy="2902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ja-JP" sz="2200" b="1" dirty="0">
                    <a:solidFill>
                      <a:srgbClr val="C00000"/>
                    </a:solidFill>
                  </a:rPr>
                  <a:t>AWIT: Augmented Weighted Interval Tree</a:t>
                </a:r>
                <a:endParaRPr kumimoji="1" lang="en-US" altLang="ja-JP" sz="2200" dirty="0"/>
              </a:p>
              <a:p>
                <a:pPr>
                  <a:lnSpc>
                    <a:spcPts val="2600"/>
                  </a:lnSpc>
                </a:pPr>
                <a:r>
                  <a:rPr lang="en-US" altLang="ja-JP" b="1" u="sng" dirty="0"/>
                  <a:t>Difference to AIT</a:t>
                </a:r>
              </a:p>
              <a:p>
                <a:pPr marL="342900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/>
                  <a:t>Each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dirty="0"/>
                  <a:t> further maintains</a:t>
                </a:r>
              </a:p>
              <a:p>
                <a:pPr marL="800100" lvl="1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600" b="1" i="1" u="sng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600" b="1" i="1" u="sng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ja-JP" sz="1600" b="1" i="1" u="sng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1600" b="1" i="1" u="sng" smtClean="0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r>
                  <a:rPr kumimoji="1" lang="en-US" altLang="ja-JP" sz="1600" b="1" u="sng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b="1" i="1" u="sng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1" i="1" u="sng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ja-JP" sz="1600" b="1" i="1" u="sng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1600" b="1" i="1" u="sng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</m:oMath>
                </a14:m>
                <a:r>
                  <a:rPr kumimoji="1" lang="en-US" altLang="ja-JP" sz="1600" b="1" u="sng" dirty="0"/>
                  <a:t> </a:t>
                </a:r>
                <a:r>
                  <a:rPr kumimoji="1" lang="en-US" altLang="ja-JP" sz="1600" dirty="0"/>
                  <a:t>which are respectively arrays maintaining the</a:t>
                </a:r>
                <a:br>
                  <a:rPr kumimoji="1" lang="en-US" altLang="ja-JP" sz="1600" dirty="0"/>
                </a:br>
                <a:r>
                  <a:rPr kumimoji="1" lang="en-US" altLang="ja-JP" sz="1600" dirty="0"/>
                  <a:t>cumulative sums of weights of </a:t>
                </a:r>
                <a:r>
                  <a:rPr lang="en-US" altLang="ja-JP" sz="1600" dirty="0"/>
                  <a:t>the intervals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ja-JP" sz="1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ja-JP" sz="1600" dirty="0"/>
                  <a:t>.</a:t>
                </a:r>
              </a:p>
              <a:p>
                <a:pPr marL="800100" lvl="1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600" b="1" i="1" u="sng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600" b="1" i="1" u="sng" smtClean="0">
                            <a:latin typeface="Cambria Math" panose="02040503050406030204" pitchFamily="18" charset="0"/>
                          </a:rPr>
                          <m:t>𝑨𝑾</m:t>
                        </m:r>
                      </m:e>
                      <m:sub>
                        <m:r>
                          <a:rPr lang="en-US" altLang="ja-JP" sz="1600" b="1" i="1" u="sng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1600" b="1" i="1" u="sng" smtClean="0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r>
                  <a:rPr kumimoji="1" lang="en-US" altLang="ja-JP" sz="1600" b="1" u="sng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b="1" i="1" u="sng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1" i="1" u="sng" smtClean="0">
                            <a:latin typeface="Cambria Math" panose="02040503050406030204" pitchFamily="18" charset="0"/>
                          </a:rPr>
                          <m:t>𝑨𝑾</m:t>
                        </m:r>
                      </m:e>
                      <m:sub>
                        <m:r>
                          <a:rPr kumimoji="1" lang="en-US" altLang="ja-JP" sz="1600" b="1" i="1" u="sng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1600" b="1" i="1" u="sng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 which are respectively arrays maintaining the</a:t>
                </a:r>
                <a:br>
                  <a:rPr kumimoji="1" lang="en-US" altLang="ja-JP" sz="1600" dirty="0"/>
                </a:br>
                <a:r>
                  <a:rPr kumimoji="1" lang="en-US" altLang="ja-JP" sz="1600" dirty="0"/>
                  <a:t>cumulative sums of weights of </a:t>
                </a:r>
                <a:r>
                  <a:rPr lang="en-US" altLang="ja-JP" sz="1600" dirty="0"/>
                  <a:t>the intervals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𝐴𝐿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ja-JP" sz="1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𝐴𝐿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ja-JP" sz="1600" dirty="0"/>
                  <a:t>.</a:t>
                </a:r>
              </a:p>
              <a:p>
                <a:pPr marL="342900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/>
                  <a:t>Only additional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600" dirty="0"/>
                  <a:t> time for each sampling.</a:t>
                </a:r>
              </a:p>
            </p:txBody>
          </p:sp>
        </mc:Choice>
        <mc:Fallback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E4A4F05-3C40-B576-0E42-CBB1B5B75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4" y="2713281"/>
                <a:ext cx="7520502" cy="2902077"/>
              </a:xfrm>
              <a:prstGeom prst="rect">
                <a:avLst/>
              </a:prstGeom>
              <a:blipFill>
                <a:blip r:embed="rId32"/>
                <a:stretch>
                  <a:fillRect l="-1053" b="-16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91C6BBD7-347F-1099-31CB-1C31C5042524}"/>
              </a:ext>
            </a:extLst>
          </p:cNvPr>
          <p:cNvGrpSpPr/>
          <p:nvPr/>
        </p:nvGrpSpPr>
        <p:grpSpPr>
          <a:xfrm>
            <a:off x="7937017" y="6148717"/>
            <a:ext cx="3736960" cy="267412"/>
            <a:chOff x="7937017" y="6148717"/>
            <a:chExt cx="3736960" cy="267412"/>
          </a:xfrm>
        </p:grpSpPr>
        <p:sp>
          <p:nvSpPr>
            <p:cNvPr id="81" name="吹き出し: 四角形 80">
              <a:extLst>
                <a:ext uri="{FF2B5EF4-FFF2-40B4-BE49-F238E27FC236}">
                  <a16:creationId xmlns:a16="http://schemas.microsoft.com/office/drawing/2014/main" id="{8AFE6CA8-F078-7C71-545E-310269729F52}"/>
                </a:ext>
              </a:extLst>
            </p:cNvPr>
            <p:cNvSpPr/>
            <p:nvPr/>
          </p:nvSpPr>
          <p:spPr>
            <a:xfrm>
              <a:off x="7965535" y="6164129"/>
              <a:ext cx="3600000" cy="252000"/>
            </a:xfrm>
            <a:prstGeom prst="wedgeRectCallout">
              <a:avLst>
                <a:gd name="adj1" fmla="val 38625"/>
                <a:gd name="adj2" fmla="val -1127406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052785CF-1CD3-4FEF-FCAE-F49D13184389}"/>
                    </a:ext>
                  </a:extLst>
                </p:cNvPr>
                <p:cNvSpPr txBox="1"/>
                <p:nvPr/>
              </p:nvSpPr>
              <p:spPr>
                <a:xfrm>
                  <a:off x="7937017" y="6148717"/>
                  <a:ext cx="3736960" cy="260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𝐴𝑊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ctrlPr>
                              <a:rPr kumimoji="1" lang="en-US" altLang="ja-JP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05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kumimoji="1" lang="en-US" altLang="ja-JP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kumimoji="1" lang="en-US" altLang="ja-JP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05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kumimoji="1" lang="en-US" altLang="ja-JP" sz="105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5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en-US" altLang="ja-JP" sz="105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05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5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105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ja-JP" sz="105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05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5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ja-JP" sz="105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105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05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  <m:r>
                              <a:rPr lang="en-US" altLang="ja-JP" sz="105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ja-JP" sz="105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sz="105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ja-JP" sz="105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05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105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kumimoji="1" lang="en-US" altLang="ja-JP" sz="105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,⋯]</m:t>
                        </m:r>
                      </m:oMath>
                    </m:oMathPara>
                  </a14:m>
                  <a:endParaRPr kumimoji="1" lang="en-US" altLang="ja-JP" sz="1050" dirty="0"/>
                </a:p>
              </p:txBody>
            </p:sp>
          </mc:Choice>
          <mc:Fallback xmlns="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052785CF-1CD3-4FEF-FCAE-F49D13184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017" y="6148717"/>
                  <a:ext cx="3736960" cy="260328"/>
                </a:xfrm>
                <a:prstGeom prst="rect">
                  <a:avLst/>
                </a:prstGeom>
                <a:blipFill>
                  <a:blip r:embed="rId3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7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847F4-FB19-920D-9E80-4D2A8146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Experiments: Dataset, Pre-processing Time, and Memory Usage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76B171-2621-8A2C-C03C-2D2C0868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36E3AA4-3F3E-38B4-58B6-F1C3DEEB9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24" y="1167636"/>
            <a:ext cx="5410468" cy="198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382C14C-06EF-FAC1-263C-38906FB658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641"/>
          <a:stretch/>
        </p:blipFill>
        <p:spPr>
          <a:xfrm>
            <a:off x="328324" y="4039563"/>
            <a:ext cx="3982523" cy="198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AE95B42-4EAC-42C4-14D7-81524F76A3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2" t="53641" r="3509"/>
          <a:stretch/>
        </p:blipFill>
        <p:spPr>
          <a:xfrm>
            <a:off x="4310847" y="4039563"/>
            <a:ext cx="3727939" cy="1980000"/>
          </a:xfrm>
          <a:prstGeom prst="rect">
            <a:avLst/>
          </a:prstGeom>
        </p:spPr>
      </p:pic>
      <p:pic>
        <p:nvPicPr>
          <p:cNvPr id="10" name="Picture 2" descr="案内をしている人のイラスト（棒人間）">
            <a:extLst>
              <a:ext uri="{FF2B5EF4-FFF2-40B4-BE49-F238E27FC236}">
                <a16:creationId xmlns:a16="http://schemas.microsoft.com/office/drawing/2014/main" id="{B66B798A-9C2C-63C0-10BF-F3AC120F1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430" y="1707636"/>
            <a:ext cx="5868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894E5C6A-DD53-B703-64CB-A0F737370130}"/>
              </a:ext>
            </a:extLst>
          </p:cNvPr>
          <p:cNvSpPr/>
          <p:nvPr/>
        </p:nvSpPr>
        <p:spPr>
          <a:xfrm>
            <a:off x="8471168" y="1707636"/>
            <a:ext cx="2520000" cy="1080000"/>
          </a:xfrm>
          <a:prstGeom prst="wedgeRoundRectCallout">
            <a:avLst>
              <a:gd name="adj1" fmla="val 56427"/>
              <a:gd name="adj2" fmla="val -332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Diverse 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tx1"/>
                </a:solidFill>
              </a:rPr>
              <a:t>Book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solidFill>
                  <a:schemeClr val="tx1"/>
                </a:solidFill>
              </a:rPr>
              <a:t>Bitcoin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solidFill>
                  <a:schemeClr val="tx1"/>
                </a:solidFill>
              </a:rPr>
              <a:t>Vehicles (train &amp; taxi)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Picture 2" descr="案内をしている人のイラスト（棒人間）">
            <a:extLst>
              <a:ext uri="{FF2B5EF4-FFF2-40B4-BE49-F238E27FC236}">
                <a16:creationId xmlns:a16="http://schemas.microsoft.com/office/drawing/2014/main" id="{7840A636-FEBC-90AB-C5F6-8F13F225A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430" y="4425995"/>
            <a:ext cx="5868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吹き出し: 角を丸めた四角形 12">
                <a:extLst>
                  <a:ext uri="{FF2B5EF4-FFF2-40B4-BE49-F238E27FC236}">
                    <a16:creationId xmlns:a16="http://schemas.microsoft.com/office/drawing/2014/main" id="{242DCB24-B127-EE26-4798-411A0349B1D0}"/>
                  </a:ext>
                </a:extLst>
              </p:cNvPr>
              <p:cNvSpPr/>
              <p:nvPr/>
            </p:nvSpPr>
            <p:spPr>
              <a:xfrm>
                <a:off x="8471168" y="4399563"/>
                <a:ext cx="2520000" cy="144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solidFill>
                <a:srgbClr val="FCDC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1400" dirty="0">
                    <a:solidFill>
                      <a:schemeClr val="tx1"/>
                    </a:solidFill>
                  </a:rPr>
                  <a:t>AIT needs more offline time and memory than the others, but they are still reasonable.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1400" dirty="0">
                    <a:solidFill>
                      <a:schemeClr val="tx1"/>
                    </a:solidFill>
                  </a:rPr>
                  <a:t>AIT-V (AIT on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ja-JP" sz="1400" dirty="0">
                    <a:solidFill>
                      <a:schemeClr val="tx1"/>
                    </a:solidFill>
                  </a:rPr>
                  <a:t>) alleviates both costs.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吹き出し: 角を丸めた四角形 12">
                <a:extLst>
                  <a:ext uri="{FF2B5EF4-FFF2-40B4-BE49-F238E27FC236}">
                    <a16:creationId xmlns:a16="http://schemas.microsoft.com/office/drawing/2014/main" id="{242DCB24-B127-EE26-4798-411A0349B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168" y="4399563"/>
                <a:ext cx="2520000" cy="144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blipFill>
                <a:blip r:embed="rId6"/>
                <a:stretch>
                  <a:fillRect b="-16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E061BC2-4EAA-974C-1300-A26C35DA10D8}"/>
              </a:ext>
            </a:extLst>
          </p:cNvPr>
          <p:cNvSpPr/>
          <p:nvPr/>
        </p:nvSpPr>
        <p:spPr>
          <a:xfrm>
            <a:off x="498381" y="5534050"/>
            <a:ext cx="7459244" cy="18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43DB342-71CC-B2BC-0E30-6CE70C4AF42A}"/>
              </a:ext>
            </a:extLst>
          </p:cNvPr>
          <p:cNvSpPr/>
          <p:nvPr/>
        </p:nvSpPr>
        <p:spPr>
          <a:xfrm>
            <a:off x="498381" y="5735983"/>
            <a:ext cx="7459244" cy="180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7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847F4-FB19-920D-9E80-4D2A8146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Experiments: Query Processing Time (Decomposed Time)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76B171-2621-8A2C-C03C-2D2C0868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5B2037B-54AF-399E-9262-F1A9C015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11" y="4039563"/>
            <a:ext cx="5363689" cy="19800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AD3636B-869C-4C3F-289D-78A3EA03C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97" y="1167636"/>
            <a:ext cx="4669595" cy="1980000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C1A6D59-083E-9FE7-1E84-DBBF1D13EA7D}"/>
              </a:ext>
            </a:extLst>
          </p:cNvPr>
          <p:cNvSpPr/>
          <p:nvPr/>
        </p:nvSpPr>
        <p:spPr>
          <a:xfrm>
            <a:off x="1140656" y="2661256"/>
            <a:ext cx="4500000" cy="216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3B46F91-40AB-1B92-3506-5446235F9709}"/>
              </a:ext>
            </a:extLst>
          </p:cNvPr>
          <p:cNvSpPr/>
          <p:nvPr/>
        </p:nvSpPr>
        <p:spPr>
          <a:xfrm>
            <a:off x="982893" y="5537872"/>
            <a:ext cx="4860000" cy="216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吹き出し: 角を丸めた四角形 23">
                <a:extLst>
                  <a:ext uri="{FF2B5EF4-FFF2-40B4-BE49-F238E27FC236}">
                    <a16:creationId xmlns:a16="http://schemas.microsoft.com/office/drawing/2014/main" id="{3CF09741-4E35-79DD-B07C-6C237E627DF7}"/>
                  </a:ext>
                </a:extLst>
              </p:cNvPr>
              <p:cNvSpPr/>
              <p:nvPr/>
            </p:nvSpPr>
            <p:spPr>
              <a:xfrm>
                <a:off x="8471168" y="1707636"/>
                <a:ext cx="2520000" cy="72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400" dirty="0">
                    <a:solidFill>
                      <a:schemeClr val="tx1"/>
                    </a:solidFill>
                  </a:rPr>
                  <a:t>AIT &amp; AIT-V limits the space where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ja-JP" sz="1400" dirty="0">
                    <a:solidFill>
                      <a:schemeClr val="tx1"/>
                    </a:solidFill>
                  </a:rPr>
                  <a:t> exist so quickly. 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吹き出し: 角を丸めた四角形 23">
                <a:extLst>
                  <a:ext uri="{FF2B5EF4-FFF2-40B4-BE49-F238E27FC236}">
                    <a16:creationId xmlns:a16="http://schemas.microsoft.com/office/drawing/2014/main" id="{3CF09741-4E35-79DD-B07C-6C237E627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168" y="1707636"/>
                <a:ext cx="2520000" cy="72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吹き出し: 角を丸めた四角形 25">
                <a:extLst>
                  <a:ext uri="{FF2B5EF4-FFF2-40B4-BE49-F238E27FC236}">
                    <a16:creationId xmlns:a16="http://schemas.microsoft.com/office/drawing/2014/main" id="{0131C630-E9D6-8ACB-3785-F0C47BEADCDC}"/>
                  </a:ext>
                </a:extLst>
              </p:cNvPr>
              <p:cNvSpPr/>
              <p:nvPr/>
            </p:nvSpPr>
            <p:spPr>
              <a:xfrm>
                <a:off x="8471168" y="4399563"/>
                <a:ext cx="2520000" cy="144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solidFill>
                <a:srgbClr val="FCDC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1400" dirty="0">
                    <a:solidFill>
                      <a:schemeClr val="tx1"/>
                    </a:solidFill>
                  </a:rPr>
                  <a:t>AIT picks 1000 samples much faster than KDS.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1400" dirty="0">
                    <a:solidFill>
                      <a:schemeClr val="tx1"/>
                    </a:solidFill>
                  </a:rPr>
                  <a:t>AIT-V is slower than AIT because it incurs checks of </a:t>
                </a:r>
                <a14:m>
                  <m:oMath xmlns:m="http://schemas.openxmlformats.org/officeDocument/2006/math">
                    <m:r>
                      <a:rPr kumimoji="1" lang="en-US" altLang="ja-JP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kumimoji="1" lang="en-US" altLang="ja-JP" sz="1400" dirty="0">
                    <a:solidFill>
                      <a:schemeClr val="tx1"/>
                    </a:solidFill>
                  </a:rPr>
                  <a:t>.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吹き出し: 角を丸めた四角形 25">
                <a:extLst>
                  <a:ext uri="{FF2B5EF4-FFF2-40B4-BE49-F238E27FC236}">
                    <a16:creationId xmlns:a16="http://schemas.microsoft.com/office/drawing/2014/main" id="{0131C630-E9D6-8ACB-3785-F0C47BEAD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168" y="4399563"/>
                <a:ext cx="2520000" cy="144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" descr="案内をしている人のイラスト（棒人間）">
            <a:extLst>
              <a:ext uri="{FF2B5EF4-FFF2-40B4-BE49-F238E27FC236}">
                <a16:creationId xmlns:a16="http://schemas.microsoft.com/office/drawing/2014/main" id="{9F93E797-C369-9CEF-E184-EE74EFD40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430" y="1707636"/>
            <a:ext cx="5868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案内をしている人のイラスト（棒人間）">
            <a:extLst>
              <a:ext uri="{FF2B5EF4-FFF2-40B4-BE49-F238E27FC236}">
                <a16:creationId xmlns:a16="http://schemas.microsoft.com/office/drawing/2014/main" id="{90D546CA-B4D4-6266-5E81-EE56ED1C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430" y="4425995"/>
            <a:ext cx="5868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34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847F4-FB19-920D-9E80-4D2A8146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Experiments: Query Processing Time (Impact of Parameters)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76B171-2621-8A2C-C03C-2D2C0868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3CF09741-4E35-79DD-B07C-6C237E627DF7}"/>
              </a:ext>
            </a:extLst>
          </p:cNvPr>
          <p:cNvSpPr/>
          <p:nvPr/>
        </p:nvSpPr>
        <p:spPr>
          <a:xfrm>
            <a:off x="354109" y="3634909"/>
            <a:ext cx="2520000" cy="720000"/>
          </a:xfrm>
          <a:prstGeom prst="wedgeRoundRectCallout">
            <a:avLst>
              <a:gd name="adj1" fmla="val 56427"/>
              <a:gd name="adj2" fmla="val -332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AIT &amp; AIT-V are not affected by range size.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CF3836C-4A4E-A70C-576F-9507C3054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5" y="1231563"/>
            <a:ext cx="4215904" cy="21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8A00E0-F29E-C93C-84BA-70FDFB90D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452" y="3429000"/>
            <a:ext cx="4301095" cy="2016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8FDAC0A-64EC-B2D2-C27E-CD9E86100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5732" y="1231563"/>
            <a:ext cx="4215670" cy="2016000"/>
          </a:xfrm>
          <a:prstGeom prst="rect">
            <a:avLst/>
          </a:prstGeom>
        </p:spPr>
      </p:pic>
      <p:pic>
        <p:nvPicPr>
          <p:cNvPr id="10" name="Picture 2" descr="案内をしている人のイラスト（棒人間）">
            <a:extLst>
              <a:ext uri="{FF2B5EF4-FFF2-40B4-BE49-F238E27FC236}">
                <a16:creationId xmlns:a16="http://schemas.microsoft.com/office/drawing/2014/main" id="{CD91F13A-0E2D-E8E8-C75A-79AC3B094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600" y="3634909"/>
            <a:ext cx="5868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吹き出し: 角を丸めた四角形 10">
                <a:extLst>
                  <a:ext uri="{FF2B5EF4-FFF2-40B4-BE49-F238E27FC236}">
                    <a16:creationId xmlns:a16="http://schemas.microsoft.com/office/drawing/2014/main" id="{C8F802A3-7625-E4B0-96AE-6ADFC9F1C84D}"/>
                  </a:ext>
                </a:extLst>
              </p:cNvPr>
              <p:cNvSpPr/>
              <p:nvPr/>
            </p:nvSpPr>
            <p:spPr>
              <a:xfrm>
                <a:off x="4492356" y="5626437"/>
                <a:ext cx="2520000" cy="72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solidFill>
                <a:srgbClr val="FCDC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400" dirty="0">
                    <a:solidFill>
                      <a:schemeClr val="tx1"/>
                    </a:solidFill>
                  </a:rPr>
                  <a:t>Times of range sampling algorithms are linear to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sz="1400" dirty="0">
                    <a:solidFill>
                      <a:schemeClr val="tx1"/>
                    </a:solidFill>
                  </a:rPr>
                  <a:t>.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吹き出し: 角を丸めた四角形 10">
                <a:extLst>
                  <a:ext uri="{FF2B5EF4-FFF2-40B4-BE49-F238E27FC236}">
                    <a16:creationId xmlns:a16="http://schemas.microsoft.com/office/drawing/2014/main" id="{C8F802A3-7625-E4B0-96AE-6ADFC9F1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356" y="5626437"/>
                <a:ext cx="2520000" cy="72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案内をしている人のイラスト（棒人間）">
            <a:extLst>
              <a:ext uri="{FF2B5EF4-FFF2-40B4-BE49-F238E27FC236}">
                <a16:creationId xmlns:a16="http://schemas.microsoft.com/office/drawing/2014/main" id="{7A3BEDAE-1816-B5D1-9738-7044F30E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47" y="5626437"/>
            <a:ext cx="5868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吹き出し: 角を丸めた四角形 12">
                <a:extLst>
                  <a:ext uri="{FF2B5EF4-FFF2-40B4-BE49-F238E27FC236}">
                    <a16:creationId xmlns:a16="http://schemas.microsoft.com/office/drawing/2014/main" id="{8D17B9D0-F623-3BEC-1290-9597C36BBED7}"/>
                  </a:ext>
                </a:extLst>
              </p:cNvPr>
              <p:cNvSpPr/>
              <p:nvPr/>
            </p:nvSpPr>
            <p:spPr>
              <a:xfrm>
                <a:off x="8492600" y="3634909"/>
                <a:ext cx="2520000" cy="72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400" dirty="0">
                    <a:solidFill>
                      <a:schemeClr val="tx1"/>
                    </a:solidFill>
                  </a:rPr>
                  <a:t>AIT &amp; AIT-V are less affected by dataset size (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400" dirty="0">
                    <a:solidFill>
                      <a:schemeClr val="tx1"/>
                    </a:solidFill>
                  </a:rPr>
                  <a:t>).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吹き出し: 角を丸めた四角形 12">
                <a:extLst>
                  <a:ext uri="{FF2B5EF4-FFF2-40B4-BE49-F238E27FC236}">
                    <a16:creationId xmlns:a16="http://schemas.microsoft.com/office/drawing/2014/main" id="{8D17B9D0-F623-3BEC-1290-9597C36BB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600" y="3634909"/>
                <a:ext cx="2520000" cy="720000"/>
              </a:xfrm>
              <a:prstGeom prst="wedgeRoundRectCallout">
                <a:avLst>
                  <a:gd name="adj1" fmla="val 56427"/>
                  <a:gd name="adj2" fmla="val -33262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案内をしている人のイラスト（棒人間）">
            <a:extLst>
              <a:ext uri="{FF2B5EF4-FFF2-40B4-BE49-F238E27FC236}">
                <a16:creationId xmlns:a16="http://schemas.microsoft.com/office/drawing/2014/main" id="{AA1236B5-BCEE-8D37-424C-C1B9582CE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91" y="3634909"/>
            <a:ext cx="5868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953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847F4-FB19-920D-9E80-4D2A8146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Experiments: Query Processing Time (</a:t>
            </a:r>
            <a:r>
              <a:rPr kumimoji="1" lang="en-US" altLang="ja-JP" dirty="0">
                <a:solidFill>
                  <a:srgbClr val="FFFF00"/>
                </a:solidFill>
              </a:rPr>
              <a:t>Weighted Interval </a:t>
            </a:r>
            <a:r>
              <a:rPr lang="en-US" altLang="ja-JP" dirty="0">
                <a:solidFill>
                  <a:srgbClr val="FFFF00"/>
                </a:solidFill>
              </a:rPr>
              <a:t>C</a:t>
            </a:r>
            <a:r>
              <a:rPr kumimoji="1" lang="en-US" altLang="ja-JP" dirty="0">
                <a:solidFill>
                  <a:srgbClr val="FFFF00"/>
                </a:solidFill>
              </a:rPr>
              <a:t>ase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76B171-2621-8A2C-C03C-2D2C0868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3CF09741-4E35-79DD-B07C-6C237E627DF7}"/>
              </a:ext>
            </a:extLst>
          </p:cNvPr>
          <p:cNvSpPr/>
          <p:nvPr/>
        </p:nvSpPr>
        <p:spPr>
          <a:xfrm>
            <a:off x="354109" y="3634909"/>
            <a:ext cx="2520000" cy="720000"/>
          </a:xfrm>
          <a:prstGeom prst="wedgeRoundRectCallout">
            <a:avLst>
              <a:gd name="adj1" fmla="val 56427"/>
              <a:gd name="adj2" fmla="val -332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AIT is less affected by range size.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2" descr="案内をしている人のイラスト（棒人間）">
            <a:extLst>
              <a:ext uri="{FF2B5EF4-FFF2-40B4-BE49-F238E27FC236}">
                <a16:creationId xmlns:a16="http://schemas.microsoft.com/office/drawing/2014/main" id="{CD91F13A-0E2D-E8E8-C75A-79AC3B094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600" y="3634909"/>
            <a:ext cx="5868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8D17B9D0-F623-3BEC-1290-9597C36BBED7}"/>
              </a:ext>
            </a:extLst>
          </p:cNvPr>
          <p:cNvSpPr/>
          <p:nvPr/>
        </p:nvSpPr>
        <p:spPr>
          <a:xfrm>
            <a:off x="8492600" y="3634909"/>
            <a:ext cx="2520000" cy="720000"/>
          </a:xfrm>
          <a:prstGeom prst="wedgeRoundRectCallout">
            <a:avLst>
              <a:gd name="adj1" fmla="val 56427"/>
              <a:gd name="adj2" fmla="val -33262"/>
              <a:gd name="adj3" fmla="val 16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AWIT always outperforms the others.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Picture 2" descr="案内をしている人のイラスト（棒人間）">
            <a:extLst>
              <a:ext uri="{FF2B5EF4-FFF2-40B4-BE49-F238E27FC236}">
                <a16:creationId xmlns:a16="http://schemas.microsoft.com/office/drawing/2014/main" id="{AA1236B5-BCEE-8D37-424C-C1B9582CE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91" y="3634909"/>
            <a:ext cx="5868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957A638-68B9-0185-D61E-F09B79160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03" y="1141991"/>
            <a:ext cx="4520172" cy="2160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915A9F6-3394-9404-CDA1-409C5DAC2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826" y="1141991"/>
            <a:ext cx="4536471" cy="21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E59BB5C-35E8-6BFB-1640-B3F94F769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7039" y="3994909"/>
            <a:ext cx="4637922" cy="1440000"/>
          </a:xfrm>
          <a:prstGeom prst="rect">
            <a:avLst/>
          </a:prstGeom>
        </p:spPr>
      </p:pic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20F6D374-0041-343F-B774-EB6DB3A6C8A4}"/>
              </a:ext>
            </a:extLst>
          </p:cNvPr>
          <p:cNvSpPr/>
          <p:nvPr/>
        </p:nvSpPr>
        <p:spPr>
          <a:xfrm>
            <a:off x="4492356" y="5626437"/>
            <a:ext cx="2520000" cy="720000"/>
          </a:xfrm>
          <a:prstGeom prst="wedgeRoundRectCallout">
            <a:avLst>
              <a:gd name="adj1" fmla="val 56427"/>
              <a:gd name="adj2" fmla="val -33262"/>
              <a:gd name="adj3" fmla="val 16667"/>
            </a:avLst>
          </a:prstGeom>
          <a:solidFill>
            <a:srgbClr val="FCDC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AWIT has a superior sampling efficiency.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案内をしている人のイラスト（棒人間）">
            <a:extLst>
              <a:ext uri="{FF2B5EF4-FFF2-40B4-BE49-F238E27FC236}">
                <a16:creationId xmlns:a16="http://schemas.microsoft.com/office/drawing/2014/main" id="{15834FF4-BB72-3D33-2C88-F347A46EB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47" y="5626437"/>
            <a:ext cx="5868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FB91C38-46F5-332A-3266-5D770D99F5A5}"/>
              </a:ext>
            </a:extLst>
          </p:cNvPr>
          <p:cNvSpPr/>
          <p:nvPr/>
        </p:nvSpPr>
        <p:spPr>
          <a:xfrm>
            <a:off x="3824705" y="5188745"/>
            <a:ext cx="4500000" cy="18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95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85F34-AEE8-78F3-AC9D-01D312038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A2DB3-148F-5705-76F5-FA71638C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Background: </a:t>
            </a:r>
            <a:r>
              <a:rPr lang="en-US" altLang="ja-JP" dirty="0"/>
              <a:t>Range Search on </a:t>
            </a:r>
            <a:r>
              <a:rPr kumimoji="1" lang="en-US" altLang="ja-JP" dirty="0"/>
              <a:t>Interval Data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878A5C-E16F-9806-CC87-CCF27618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C4EFB1F-1B61-D8C5-4ED1-708DC6ACCC33}"/>
                  </a:ext>
                </a:extLst>
              </p:cNvPr>
              <p:cNvSpPr txBox="1"/>
              <p:nvPr/>
            </p:nvSpPr>
            <p:spPr>
              <a:xfrm>
                <a:off x="311272" y="973395"/>
                <a:ext cx="11421856" cy="1563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ja-JP" sz="2000" dirty="0"/>
                  <a:t> An interval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2000" dirty="0"/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2000" dirty="0"/>
                  <a:t> A set of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000" dirty="0"/>
                  <a:t> intervals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/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ja-JP" sz="2000" dirty="0"/>
                  <a:t> </a:t>
                </a:r>
                <a:r>
                  <a:rPr kumimoji="1" lang="en-US" altLang="ja-JP" sz="2000" b="1" dirty="0">
                    <a:solidFill>
                      <a:srgbClr val="002060"/>
                    </a:solidFill>
                  </a:rPr>
                  <a:t>A </a:t>
                </a:r>
                <a:r>
                  <a:rPr lang="en-US" altLang="ja-JP" sz="2000" b="1" dirty="0">
                    <a:solidFill>
                      <a:srgbClr val="002060"/>
                    </a:solidFill>
                  </a:rPr>
                  <a:t>query interval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ja-JP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ja-JP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ja-JP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ja-JP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ja-JP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ja-JP" sz="2000" b="1" dirty="0">
                    <a:solidFill>
                      <a:srgbClr val="002060"/>
                    </a:solidFill>
                  </a:rPr>
                  <a:t>finds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𝒒</m:t>
                    </m:r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∩</m:t>
                    </m:r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𝑿</m:t>
                    </m:r>
                  </m:oMath>
                </a14:m>
                <a:r>
                  <a:rPr lang="en-US" altLang="ja-JP" sz="2000" b="1" dirty="0">
                    <a:solidFill>
                      <a:srgbClr val="00206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,</a:t>
                </a:r>
                <a:r>
                  <a:rPr lang="ja-JP" altLang="en-US" sz="2000" b="1" dirty="0">
                    <a:solidFill>
                      <a:srgbClr val="00206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altLang="ja-JP" sz="2000" b="1" dirty="0">
                    <a:solidFill>
                      <a:srgbClr val="002060"/>
                    </a:solidFill>
                  </a:rPr>
                  <a:t>“</a:t>
                </a:r>
                <a:r>
                  <a:rPr lang="en-US" altLang="ja-JP" sz="2000" b="1" i="1" dirty="0">
                    <a:solidFill>
                      <a:srgbClr val="002060"/>
                    </a:solidFill>
                  </a:rPr>
                  <a:t>all”</a:t>
                </a:r>
                <a:r>
                  <a:rPr lang="en-US" altLang="ja-JP" sz="2000" b="1" dirty="0">
                    <a:solidFill>
                      <a:srgbClr val="002060"/>
                    </a:solidFill>
                  </a:rPr>
                  <a:t> intervals 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en-US" altLang="ja-JP" sz="2000" b="1" dirty="0">
                    <a:solidFill>
                      <a:srgbClr val="002060"/>
                    </a:solidFill>
                  </a:rPr>
                  <a:t> that overlap 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kumimoji="1" lang="en-US" altLang="ja-JP" sz="2000" b="1" dirty="0">
                    <a:solidFill>
                      <a:srgbClr val="002060"/>
                    </a:solidFill>
                  </a:rPr>
                  <a:t>.</a:t>
                </a:r>
                <a:endParaRPr kumimoji="1" lang="en-US" altLang="ja-JP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C4EFB1F-1B61-D8C5-4ED1-708DC6ACC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2" y="973395"/>
                <a:ext cx="11421856" cy="1563057"/>
              </a:xfrm>
              <a:prstGeom prst="rect">
                <a:avLst/>
              </a:prstGeom>
              <a:blipFill>
                <a:blip r:embed="rId3"/>
                <a:stretch>
                  <a:fillRect l="-480" b="-6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2" name="グループ化 221">
            <a:extLst>
              <a:ext uri="{FF2B5EF4-FFF2-40B4-BE49-F238E27FC236}">
                <a16:creationId xmlns:a16="http://schemas.microsoft.com/office/drawing/2014/main" id="{B42E3ECB-5A42-9C26-A383-89B78AA9FD50}"/>
              </a:ext>
            </a:extLst>
          </p:cNvPr>
          <p:cNvGrpSpPr/>
          <p:nvPr/>
        </p:nvGrpSpPr>
        <p:grpSpPr>
          <a:xfrm>
            <a:off x="406014" y="4183261"/>
            <a:ext cx="3676356" cy="1915876"/>
            <a:chOff x="396636" y="4069872"/>
            <a:chExt cx="3676356" cy="1915876"/>
          </a:xfrm>
        </p:grpSpPr>
        <p:pic>
          <p:nvPicPr>
            <p:cNvPr id="3" name="Picture 2" descr="How to Use Google Maps to Plan an Awesome Vacation | WIRED">
              <a:extLst>
                <a:ext uri="{FF2B5EF4-FFF2-40B4-BE49-F238E27FC236}">
                  <a16:creationId xmlns:a16="http://schemas.microsoft.com/office/drawing/2014/main" id="{10FE185A-BCDE-6C21-9ABB-D49D2E097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92" y="4071223"/>
              <a:ext cx="3657600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5B0DEF70-1B42-DD38-65F8-33EC7E6C3C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307" y="419523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5F1E69BB-6628-C6F0-C5D0-FBAF80BEB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427" y="452120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482A20E6-99E6-CC6E-F834-DD44E4FD2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963" y="409740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8A0AA54C-5955-7FE5-9748-6C6B5D095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970" y="536865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A34B78CC-534B-285A-3720-748A22BFC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2061" y="460420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5776FA8E-39B3-39BD-5B0D-692BD070D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283" y="409740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F71497F8-C61E-1AD6-F112-76549592F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2563" y="406987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14D3E715-2499-0BC8-2CDD-58051BF1F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36" y="5117774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6FE4C606-98A9-0D97-6BD5-6D19853FB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360" y="4781338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02756596-4BFE-F6B2-2A7B-CEE4EE09CF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63" y="4548163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5F3DCD8A-D8DD-5C22-EE25-F547B13E4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818" y="455087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8394EB96-ADA7-6427-F957-578D4786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2796" y="5005415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982C175B-D8AC-0195-D20F-7679DD3AF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85" y="483048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20AF7434-36A3-867F-6C64-BD670589A3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925" y="4338138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4618ADC5-A270-DC3B-0DEE-229AAB1AB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686" y="563067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3DB7F28D-579C-6B5D-55B9-F0813CCE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016" y="424980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C399F45E-F5D9-0091-AE0C-0D13087EA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92" y="409740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D0BA6F08-3C64-74A6-C0E5-A07274D47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5083" y="575748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1903F99D-64E4-CA8D-CA88-3280B71DE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592" y="442806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A62E06CB-1FDB-7365-F656-BE338C821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303" y="486783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D572BDA0-1A77-0F5A-6612-E4095B50F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741" y="5422574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40EC32FD-795D-E333-D72E-166441AECEC5}"/>
              </a:ext>
            </a:extLst>
          </p:cNvPr>
          <p:cNvSpPr txBox="1"/>
          <p:nvPr/>
        </p:nvSpPr>
        <p:spPr>
          <a:xfrm>
            <a:off x="415392" y="303629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+mj-lt"/>
              </a:rPr>
              <a:t>Ex.1) </a:t>
            </a:r>
            <a:r>
              <a:rPr lang="en-US" altLang="ja-JP" sz="1600" b="0" i="0" u="none" strike="noStrike" baseline="0" dirty="0">
                <a:latin typeface="+mj-lt"/>
              </a:rPr>
              <a:t>Vehicle management systems: Show vehicles that were active </a:t>
            </a:r>
            <a:r>
              <a:rPr lang="en-US" altLang="ja-JP" sz="1600" b="1" i="0" u="none" strike="noStrike" baseline="0" dirty="0">
                <a:solidFill>
                  <a:srgbClr val="C00000"/>
                </a:solidFill>
                <a:latin typeface="+mj-lt"/>
              </a:rPr>
              <a:t>between</a:t>
            </a:r>
            <a:r>
              <a:rPr lang="en-US" altLang="ja-JP" sz="16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ja-JP" sz="1600" b="1" i="0" u="none" strike="noStrike" baseline="0" dirty="0">
                <a:solidFill>
                  <a:srgbClr val="C00000"/>
                </a:solidFill>
                <a:latin typeface="+mj-lt"/>
              </a:rPr>
              <a:t>17:00 and 22:00</a:t>
            </a:r>
            <a:r>
              <a:rPr lang="en-US" altLang="ja-JP" sz="1600" b="0" i="0" u="none" strike="noStrike" baseline="0" dirty="0">
                <a:latin typeface="+mj-lt"/>
              </a:rPr>
              <a:t> a week ago.</a:t>
            </a:r>
            <a:endParaRPr kumimoji="1" lang="ja-JP" altLang="en-US" sz="1600" dirty="0"/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E18A7804-1071-916F-D4E3-33124C93241C}"/>
              </a:ext>
            </a:extLst>
          </p:cNvPr>
          <p:cNvSpPr txBox="1"/>
          <p:nvPr/>
        </p:nvSpPr>
        <p:spPr>
          <a:xfrm>
            <a:off x="4337336" y="3036292"/>
            <a:ext cx="349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+mj-lt"/>
              </a:rPr>
              <a:t>Ex.2) </a:t>
            </a:r>
            <a:r>
              <a:rPr lang="en-US" altLang="ja-JP" sz="1600" b="0" i="0" u="none" strike="noStrike" baseline="0" dirty="0">
                <a:latin typeface="+mj-lt"/>
              </a:rPr>
              <a:t>Book management systems:</a:t>
            </a:r>
          </a:p>
          <a:p>
            <a:r>
              <a:rPr lang="en-US" altLang="ja-JP" sz="1600" b="0" i="0" u="none" strike="noStrike" baseline="0" dirty="0">
                <a:latin typeface="+mj-lt"/>
              </a:rPr>
              <a:t>Collect </a:t>
            </a:r>
            <a:r>
              <a:rPr lang="en-US" altLang="ja-JP" sz="1600" b="1" i="0" u="none" strike="noStrike" baseline="0" dirty="0">
                <a:solidFill>
                  <a:srgbClr val="C00000"/>
                </a:solidFill>
                <a:latin typeface="+mj-lt"/>
              </a:rPr>
              <a:t>books that were borrowed </a:t>
            </a:r>
          </a:p>
          <a:p>
            <a:r>
              <a:rPr lang="en-US" altLang="ja-JP" sz="1600" b="1" i="0" u="none" strike="noStrike" baseline="0" dirty="0">
                <a:solidFill>
                  <a:srgbClr val="C00000"/>
                </a:solidFill>
                <a:latin typeface="+mj-lt"/>
              </a:rPr>
              <a:t>in the last month</a:t>
            </a:r>
            <a:r>
              <a:rPr lang="en-US" altLang="ja-JP" sz="1600" b="0" i="0" u="none" strike="noStrike" baseline="0" dirty="0">
                <a:latin typeface="+mj-lt"/>
              </a:rPr>
              <a:t>.</a:t>
            </a:r>
            <a:endParaRPr kumimoji="1" lang="ja-JP" altLang="en-US" sz="1600" dirty="0"/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C448F688-2771-198E-4D1D-F06E5A9A571D}"/>
              </a:ext>
            </a:extLst>
          </p:cNvPr>
          <p:cNvSpPr txBox="1"/>
          <p:nvPr/>
        </p:nvSpPr>
        <p:spPr>
          <a:xfrm>
            <a:off x="8093851" y="3036292"/>
            <a:ext cx="4020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+mj-lt"/>
              </a:rPr>
              <a:t>Ex.3) </a:t>
            </a:r>
            <a:r>
              <a:rPr lang="en-US" altLang="ja-JP" sz="1600" b="0" i="0" u="none" strike="noStrike" baseline="0" dirty="0">
                <a:latin typeface="+mj-lt"/>
              </a:rPr>
              <a:t>Historical cryptocurrency databases:</a:t>
            </a:r>
          </a:p>
          <a:p>
            <a:r>
              <a:rPr lang="en-US" altLang="ja-JP" sz="1600" b="0" i="0" u="none" strike="noStrike" baseline="0" dirty="0">
                <a:latin typeface="+mj-lt"/>
              </a:rPr>
              <a:t>Show when the price of Bitcoin (BTC) </a:t>
            </a:r>
            <a:r>
              <a:rPr lang="en-US" altLang="ja-JP" sz="1600" b="1" i="0" u="none" strike="noStrike" baseline="0" dirty="0">
                <a:solidFill>
                  <a:srgbClr val="C00000"/>
                </a:solidFill>
                <a:latin typeface="+mj-lt"/>
              </a:rPr>
              <a:t>falls in </a:t>
            </a:r>
            <a:r>
              <a:rPr lang="en-US" altLang="ja-JP" sz="1600" b="1" i="0" u="none" strike="noStrike" baseline="0">
                <a:solidFill>
                  <a:srgbClr val="C00000"/>
                </a:solidFill>
                <a:latin typeface="+mj-lt"/>
              </a:rPr>
              <a:t>[30,000, </a:t>
            </a:r>
            <a:r>
              <a:rPr lang="en-US" altLang="ja-JP" sz="1600" b="1" i="0" u="none" strike="noStrike" baseline="0" dirty="0">
                <a:solidFill>
                  <a:srgbClr val="C00000"/>
                </a:solidFill>
                <a:latin typeface="+mj-lt"/>
              </a:rPr>
              <a:t>40,000] dollars</a:t>
            </a:r>
            <a:r>
              <a:rPr lang="en-US" altLang="ja-JP" sz="1600" b="0" i="0" u="none" strike="noStrike" baseline="0" dirty="0">
                <a:latin typeface="+mj-lt"/>
              </a:rPr>
              <a:t>.</a:t>
            </a:r>
            <a:endParaRPr kumimoji="1" lang="ja-JP" altLang="en-US" sz="1600" dirty="0"/>
          </a:p>
        </p:txBody>
      </p:sp>
      <p:pic>
        <p:nvPicPr>
          <p:cNvPr id="1026" name="Picture 2" descr="Library Management System | Devpost">
            <a:extLst>
              <a:ext uri="{FF2B5EF4-FFF2-40B4-BE49-F238E27FC236}">
                <a16:creationId xmlns:a16="http://schemas.microsoft.com/office/drawing/2014/main" id="{1C68AC1A-7796-5F5F-C480-1DE2969A0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6" t="19989" r="38017" b="26650"/>
          <a:stretch/>
        </p:blipFill>
        <p:spPr bwMode="auto">
          <a:xfrm>
            <a:off x="4198959" y="4040715"/>
            <a:ext cx="3790790" cy="215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ビットコインの過去3年間のチャートを分析｜今後の価格を予想する | CoinEx">
            <a:extLst>
              <a:ext uri="{FF2B5EF4-FFF2-40B4-BE49-F238E27FC236}">
                <a16:creationId xmlns:a16="http://schemas.microsoft.com/office/drawing/2014/main" id="{591CCCB8-6D2B-8A81-1549-87BD979D8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763" y="3942669"/>
            <a:ext cx="3258365" cy="222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563DE0C9-CE36-4893-4002-2083068B85E2}"/>
              </a:ext>
            </a:extLst>
          </p:cNvPr>
          <p:cNvSpPr/>
          <p:nvPr/>
        </p:nvSpPr>
        <p:spPr>
          <a:xfrm>
            <a:off x="8474763" y="5093264"/>
            <a:ext cx="3220179" cy="2496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26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86987-7A32-AFF2-4842-AF8597D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A26871-92FA-CCF7-4B90-3402901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5" name="角丸四角形 2">
            <a:extLst>
              <a:ext uri="{FF2B5EF4-FFF2-40B4-BE49-F238E27FC236}">
                <a16:creationId xmlns:a16="http://schemas.microsoft.com/office/drawing/2014/main" id="{E20A0C89-4DCD-C705-CF8D-2EFCE78EE154}"/>
              </a:ext>
            </a:extLst>
          </p:cNvPr>
          <p:cNvSpPr/>
          <p:nvPr/>
        </p:nvSpPr>
        <p:spPr>
          <a:xfrm>
            <a:off x="516000" y="1324998"/>
            <a:ext cx="11160000" cy="720000"/>
          </a:xfrm>
          <a:prstGeom prst="roundRect">
            <a:avLst>
              <a:gd name="adj" fmla="val 2345"/>
            </a:avLst>
          </a:prstGeom>
          <a:solidFill>
            <a:srgbClr val="D9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11D443-79CD-F70C-E25C-FECDCC9EFFAF}"/>
              </a:ext>
            </a:extLst>
          </p:cNvPr>
          <p:cNvSpPr txBox="1"/>
          <p:nvPr/>
        </p:nvSpPr>
        <p:spPr>
          <a:xfrm>
            <a:off x="463876" y="1091975"/>
            <a:ext cx="108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108000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b="1" dirty="0"/>
              <a:t>Problem</a:t>
            </a:r>
            <a:endParaRPr kumimoji="1"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7E114D7-D990-5D69-4809-510E0E7C88F7}"/>
                  </a:ext>
                </a:extLst>
              </p:cNvPr>
              <p:cNvSpPr txBox="1"/>
              <p:nvPr/>
            </p:nvSpPr>
            <p:spPr>
              <a:xfrm>
                <a:off x="613509" y="1537930"/>
                <a:ext cx="10812010" cy="41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kumimoji="1" lang="en-US" altLang="ja-JP" sz="1600" b="1" dirty="0"/>
                  <a:t>Independent range sampling on interval data</a:t>
                </a:r>
                <a:r>
                  <a:rPr kumimoji="1" lang="en-US" altLang="ja-JP" sz="1600" dirty="0"/>
                  <a:t> </a:t>
                </a:r>
                <a:r>
                  <a:rPr kumimoji="1" lang="en-US" altLang="ja-JP" sz="1200" dirty="0"/>
                  <a:t>that returns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sz="1200" dirty="0"/>
                  <a:t> intervals, each of which is picked from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en-US" altLang="ja-JP" sz="1200" dirty="0"/>
                  <a:t> uniformly at random</a:t>
                </a:r>
                <a:endParaRPr kumimoji="1" lang="en-US" altLang="ja-JP" sz="1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7E114D7-D990-5D69-4809-510E0E7C8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9" y="1537930"/>
                <a:ext cx="10812010" cy="419346"/>
              </a:xfrm>
              <a:prstGeom prst="rect">
                <a:avLst/>
              </a:prstGeom>
              <a:blipFill>
                <a:blip r:embed="rId3"/>
                <a:stretch>
                  <a:fillRect l="-338" b="-159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角丸四角形 2">
            <a:extLst>
              <a:ext uri="{FF2B5EF4-FFF2-40B4-BE49-F238E27FC236}">
                <a16:creationId xmlns:a16="http://schemas.microsoft.com/office/drawing/2014/main" id="{16D6E7BF-FF10-E977-58EB-8AF68ACB7B96}"/>
              </a:ext>
            </a:extLst>
          </p:cNvPr>
          <p:cNvSpPr/>
          <p:nvPr/>
        </p:nvSpPr>
        <p:spPr>
          <a:xfrm>
            <a:off x="519710" y="4902171"/>
            <a:ext cx="11160000" cy="1080000"/>
          </a:xfrm>
          <a:prstGeom prst="roundRect">
            <a:avLst>
              <a:gd name="adj" fmla="val 234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EFD2E3-CEE1-3479-EFA3-408CC8B666B5}"/>
              </a:ext>
            </a:extLst>
          </p:cNvPr>
          <p:cNvSpPr txBox="1"/>
          <p:nvPr/>
        </p:nvSpPr>
        <p:spPr>
          <a:xfrm>
            <a:off x="467586" y="4682968"/>
            <a:ext cx="16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108000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b="1" dirty="0"/>
              <a:t>Experiments</a:t>
            </a:r>
            <a:endParaRPr kumimoji="1" lang="en-US" altLang="ja-JP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038A547-C5ED-D82B-5DFE-0558CDA3E65B}"/>
              </a:ext>
            </a:extLst>
          </p:cNvPr>
          <p:cNvSpPr txBox="1"/>
          <p:nvPr/>
        </p:nvSpPr>
        <p:spPr>
          <a:xfrm>
            <a:off x="616074" y="5115569"/>
            <a:ext cx="10616121" cy="7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We demonstrate that o</a:t>
            </a:r>
            <a:r>
              <a:rPr lang="en-US" altLang="ja-JP" sz="1600" dirty="0"/>
              <a:t>ur algorithms are much faster than a baseline algorithm.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ja-JP" sz="1600" dirty="0"/>
              <a:t>Our implementation is available at </a:t>
            </a:r>
            <a:r>
              <a:rPr lang="en-US" altLang="ja-JP" sz="1600" dirty="0">
                <a:solidFill>
                  <a:srgbClr val="0000FF"/>
                </a:solidFill>
              </a:rPr>
              <a:t>https://github.com/amgt-d1/IRS-interval</a:t>
            </a:r>
            <a:r>
              <a:rPr lang="en-US" altLang="ja-JP" sz="1600" dirty="0"/>
              <a:t>.</a:t>
            </a:r>
            <a:endParaRPr kumimoji="1" lang="en-US" altLang="ja-JP" sz="1600" dirty="0"/>
          </a:p>
        </p:txBody>
      </p:sp>
      <p:sp>
        <p:nvSpPr>
          <p:cNvPr id="8" name="角丸四角形 2">
            <a:extLst>
              <a:ext uri="{FF2B5EF4-FFF2-40B4-BE49-F238E27FC236}">
                <a16:creationId xmlns:a16="http://schemas.microsoft.com/office/drawing/2014/main" id="{A33778A1-F2A7-16F4-FEC5-A5054689ADAA}"/>
              </a:ext>
            </a:extLst>
          </p:cNvPr>
          <p:cNvSpPr/>
          <p:nvPr/>
        </p:nvSpPr>
        <p:spPr>
          <a:xfrm>
            <a:off x="519710" y="2680698"/>
            <a:ext cx="11160000" cy="1620000"/>
          </a:xfrm>
          <a:prstGeom prst="roundRect">
            <a:avLst>
              <a:gd name="adj" fmla="val 2345"/>
            </a:avLst>
          </a:prstGeom>
          <a:solidFill>
            <a:srgbClr val="FFE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A434FE-82AD-D227-0336-B643601A4CFE}"/>
              </a:ext>
            </a:extLst>
          </p:cNvPr>
          <p:cNvSpPr txBox="1"/>
          <p:nvPr/>
        </p:nvSpPr>
        <p:spPr>
          <a:xfrm>
            <a:off x="463876" y="2427473"/>
            <a:ext cx="108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108000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b="1" dirty="0"/>
              <a:t>Findings</a:t>
            </a:r>
            <a:endParaRPr kumimoji="1"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6CB8D66-7666-D199-4D47-E7C874110B9F}"/>
                  </a:ext>
                </a:extLst>
              </p:cNvPr>
              <p:cNvSpPr txBox="1"/>
              <p:nvPr/>
            </p:nvSpPr>
            <p:spPr>
              <a:xfrm>
                <a:off x="618641" y="2846819"/>
                <a:ext cx="11061069" cy="1335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en-US" altLang="ja-JP" sz="1600" dirty="0"/>
                  <a:t>We prove that there exists an </a:t>
                </a:r>
              </a:p>
              <a:p>
                <a:pPr marL="285750" indent="-28575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ja-JP" sz="1600" dirty="0"/>
                  <a:t> time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600" dirty="0"/>
                  <a:t> space algo. that picks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sz="1600" dirty="0"/>
                  <a:t> samples, each of which is obtained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endParaRPr lang="en-US" altLang="ja-JP" sz="1600" dirty="0"/>
              </a:p>
              <a:p>
                <a:pPr marL="285750" indent="-28575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ja-JP" sz="1600" dirty="0"/>
                  <a:t> time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600" dirty="0"/>
                  <a:t> space algo. that picks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sz="1600" dirty="0"/>
                  <a:t> weighted samples, each of which is obtained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6CB8D66-7666-D199-4D47-E7C874110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41" y="2846819"/>
                <a:ext cx="11061069" cy="1335943"/>
              </a:xfrm>
              <a:prstGeom prst="rect">
                <a:avLst/>
              </a:prstGeom>
              <a:blipFill>
                <a:blip r:embed="rId4"/>
                <a:stretch>
                  <a:fillRect l="-275" b="-24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255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9697A-EE3A-3439-CBB2-B3A859A4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</a:t>
            </a:r>
            <a:r>
              <a:rPr kumimoji="1" lang="en-US" altLang="ja-JP"/>
              <a:t>to Deal </a:t>
            </a:r>
            <a:r>
              <a:rPr kumimoji="1" lang="en-US" altLang="ja-JP" dirty="0"/>
              <a:t>With Updates?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639FD8-582F-5490-6168-F0ABCEA4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53B0A0-BB67-21DD-22B4-37B1125E0A9C}"/>
                  </a:ext>
                </a:extLst>
              </p:cNvPr>
              <p:cNvSpPr txBox="1"/>
              <p:nvPr/>
            </p:nvSpPr>
            <p:spPr>
              <a:xfrm>
                <a:off x="311273" y="1041129"/>
                <a:ext cx="11303082" cy="3999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altLang="ja-JP" sz="2000" b="1" dirty="0">
                    <a:solidFill>
                      <a:srgbClr val="002060"/>
                    </a:solidFill>
                    <a:latin typeface="Roboto 本文"/>
                  </a:rPr>
                  <a:t>Insertion case: B</a:t>
                </a:r>
                <a:r>
                  <a:rPr kumimoji="1" lang="en-US" altLang="ja-JP" sz="2000" b="1" dirty="0">
                    <a:solidFill>
                      <a:srgbClr val="002060"/>
                    </a:solidFill>
                    <a:latin typeface="Roboto 本文"/>
                  </a:rPr>
                  <a:t>atch processing</a:t>
                </a:r>
              </a:p>
              <a:p>
                <a:pPr marL="285750" indent="-285750">
                  <a:lnSpc>
                    <a:spcPts val="28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latin typeface="Roboto 本文"/>
                  </a:rPr>
                  <a:t> Insertion pool size: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1200" dirty="0">
                  <a:latin typeface="Roboto 本文"/>
                </a:endParaRPr>
              </a:p>
              <a:p>
                <a:pPr marL="285750" indent="-285750">
                  <a:lnSpc>
                    <a:spcPts val="28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ja-JP" dirty="0">
                    <a:latin typeface="Roboto 本文"/>
                  </a:rPr>
                  <a:t> </a:t>
                </a:r>
                <a:r>
                  <a:rPr kumimoji="1" lang="en-US" altLang="ja-JP" u="sng" dirty="0">
                    <a:solidFill>
                      <a:srgbClr val="002060"/>
                    </a:solidFill>
                    <a:latin typeface="Roboto 本文"/>
                  </a:rPr>
                  <a:t>When an insertion is received</a:t>
                </a:r>
                <a:r>
                  <a:rPr kumimoji="1" lang="en-US" altLang="ja-JP" dirty="0">
                    <a:solidFill>
                      <a:srgbClr val="002060"/>
                    </a:solidFill>
                    <a:latin typeface="Roboto 本文"/>
                  </a:rPr>
                  <a:t>:</a:t>
                </a:r>
              </a:p>
              <a:p>
                <a:pPr marL="800100" lvl="1" indent="-342900">
                  <a:lnSpc>
                    <a:spcPts val="2800"/>
                  </a:lnSpc>
                  <a:buFont typeface="+mj-lt"/>
                  <a:buAutoNum type="arabicPeriod"/>
                </a:pPr>
                <a:r>
                  <a:rPr kumimoji="1" lang="en-US" altLang="ja-JP" sz="1600" dirty="0">
                    <a:latin typeface="Roboto 本文"/>
                  </a:rPr>
                  <a:t>Add it into the pool.</a:t>
                </a:r>
                <a:endParaRPr lang="en-US" altLang="ja-JP" sz="1600" dirty="0">
                  <a:latin typeface="Roboto 本文"/>
                </a:endParaRPr>
              </a:p>
              <a:p>
                <a:pPr marL="800100" lvl="1" indent="-342900">
                  <a:lnSpc>
                    <a:spcPts val="2800"/>
                  </a:lnSpc>
                  <a:buFont typeface="+mj-lt"/>
                  <a:buAutoNum type="arabicPeriod"/>
                </a:pPr>
                <a:r>
                  <a:rPr kumimoji="1" lang="en-US" altLang="ja-JP" sz="1600" dirty="0">
                    <a:latin typeface="Roboto 本文"/>
                  </a:rPr>
                  <a:t>If the pool size exceeds, we update the AIT by </a:t>
                </a:r>
                <a:r>
                  <a:rPr lang="en-US" altLang="ja-JP" sz="1600" dirty="0">
                    <a:latin typeface="Roboto 本文"/>
                  </a:rPr>
                  <a:t>following the query processing algorithm.</a:t>
                </a:r>
                <a:br>
                  <a:rPr lang="en-US" altLang="ja-JP" sz="1600" dirty="0">
                    <a:latin typeface="Roboto 本文"/>
                  </a:rPr>
                </a:br>
                <a:r>
                  <a:rPr lang="en-US" altLang="ja-JP" sz="1400" dirty="0">
                    <a:solidFill>
                      <a:schemeClr val="bg1">
                        <a:lumMod val="50000"/>
                      </a:schemeClr>
                    </a:solidFill>
                    <a:latin typeface="Roboto 本文"/>
                  </a:rPr>
                  <a:t>(If going to left or right child node, but no node exists, we create it.)</a:t>
                </a:r>
              </a:p>
              <a:p>
                <a:pPr marL="285750" indent="-285750">
                  <a:lnSpc>
                    <a:spcPts val="28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ja-JP" dirty="0">
                    <a:latin typeface="Roboto 本文"/>
                  </a:rPr>
                  <a:t> </a:t>
                </a:r>
                <a:r>
                  <a:rPr kumimoji="1" lang="en-US" altLang="ja-JP" u="sng" dirty="0">
                    <a:solidFill>
                      <a:srgbClr val="002060"/>
                    </a:solidFill>
                    <a:latin typeface="Roboto 本文"/>
                  </a:rPr>
                  <a:t>Why batch?</a:t>
                </a:r>
              </a:p>
              <a:p>
                <a:pPr marL="742950" lvl="1" indent="-285750">
                  <a:lnSpc>
                    <a:spcPts val="28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>
                    <a:latin typeface="Roboto 本文"/>
                  </a:rPr>
                  <a:t>When update the AIT, we need to sort the intervals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 dirty="0">
                    <a:latin typeface="Roboto 本文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 dirty="0">
                    <a:latin typeface="Roboto 本文"/>
                  </a:rPr>
                  <a:t>,</a:t>
                </a:r>
                <a:br>
                  <a:rPr kumimoji="1" lang="en-US" altLang="ja-JP" sz="1600" dirty="0">
                    <a:latin typeface="Roboto 本文"/>
                  </a:rPr>
                </a:br>
                <a:r>
                  <a:rPr kumimoji="1" lang="en-US" altLang="ja-JP" sz="1600" dirty="0">
                    <a:latin typeface="Roboto 本文"/>
                  </a:rPr>
                  <a:t>and batch alleviates this sort cost.</a:t>
                </a:r>
              </a:p>
              <a:p>
                <a:pPr marL="285750" indent="-285750">
                  <a:lnSpc>
                    <a:spcPts val="28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latin typeface="Roboto 本文"/>
                  </a:rPr>
                  <a:t> </a:t>
                </a:r>
                <a:r>
                  <a:rPr lang="en-US" altLang="ja-JP" u="sng" dirty="0">
                    <a:solidFill>
                      <a:srgbClr val="002060"/>
                    </a:solidFill>
                    <a:latin typeface="Roboto 本文"/>
                  </a:rPr>
                  <a:t>When re-build the AIT?</a:t>
                </a:r>
              </a:p>
              <a:p>
                <a:pPr marL="742950" lvl="1" indent="-285750">
                  <a:lnSpc>
                    <a:spcPts val="28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ja-JP" sz="1600" dirty="0">
                    <a:latin typeface="Roboto 本文"/>
                  </a:rPr>
                  <a:t>When the height of AIT exceeds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6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1" lang="en-US" altLang="ja-JP" sz="1600" dirty="0">
                    <a:latin typeface="Roboto 本文"/>
                  </a:rPr>
                  <a:t>.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53B0A0-BB67-21DD-22B4-37B1125E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3" y="1041129"/>
                <a:ext cx="11303082" cy="3999043"/>
              </a:xfrm>
              <a:prstGeom prst="rect">
                <a:avLst/>
              </a:prstGeom>
              <a:blipFill>
                <a:blip r:embed="rId2"/>
                <a:stretch>
                  <a:fillRect l="-539" t="-305" b="-10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7E0E4B1-F208-0015-6947-F4ECF34D73DF}"/>
                  </a:ext>
                </a:extLst>
              </p:cNvPr>
              <p:cNvSpPr txBox="1"/>
              <p:nvPr/>
            </p:nvSpPr>
            <p:spPr>
              <a:xfrm>
                <a:off x="311273" y="5290026"/>
                <a:ext cx="6281256" cy="1132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altLang="ja-JP" sz="2000" b="1" dirty="0">
                    <a:solidFill>
                      <a:srgbClr val="C00000"/>
                    </a:solidFill>
                    <a:latin typeface="Roboto 本文"/>
                  </a:rPr>
                  <a:t>Deletion case: One-by-one</a:t>
                </a:r>
                <a:endParaRPr kumimoji="1" lang="en-US" altLang="ja-JP" sz="2000" b="1" dirty="0">
                  <a:solidFill>
                    <a:srgbClr val="C00000"/>
                  </a:solidFill>
                  <a:latin typeface="Roboto 本文"/>
                </a:endParaRPr>
              </a:p>
              <a:p>
                <a:pPr marL="285750" indent="-285750">
                  <a:lnSpc>
                    <a:spcPts val="28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latin typeface="Roboto 本文"/>
                  </a:rPr>
                  <a:t> </a:t>
                </a:r>
                <a:r>
                  <a:rPr lang="en-US" altLang="ja-JP" sz="1600" dirty="0">
                    <a:latin typeface="Roboto 本文"/>
                  </a:rPr>
                  <a:t>Simply delete the corresponding interval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 dirty="0">
                    <a:latin typeface="Roboto 本文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sz="1600" dirty="0">
                    <a:latin typeface="Roboto 本文"/>
                  </a:rPr>
                  <a:t>.</a:t>
                </a:r>
              </a:p>
              <a:p>
                <a:pPr marL="285750" indent="-285750">
                  <a:lnSpc>
                    <a:spcPts val="28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>
                    <a:latin typeface="Roboto 本文"/>
                  </a:rPr>
                  <a:t> If the nodes have no intervals, these nodes are also removed.</a:t>
                </a:r>
                <a:endParaRPr kumimoji="1" lang="en-US" altLang="ja-JP" sz="1600" dirty="0">
                  <a:latin typeface="Roboto 本文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7E0E4B1-F208-0015-6947-F4ECF34D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3" y="5290026"/>
                <a:ext cx="6281256" cy="1132361"/>
              </a:xfrm>
              <a:prstGeom prst="rect">
                <a:avLst/>
              </a:prstGeom>
              <a:blipFill>
                <a:blip r:embed="rId3"/>
                <a:stretch>
                  <a:fillRect l="-971" t="-1075" b="-53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BA2414A-3A54-2619-D306-9C503B3FC3AF}"/>
                  </a:ext>
                </a:extLst>
              </p:cNvPr>
              <p:cNvSpPr txBox="1"/>
              <p:nvPr/>
            </p:nvSpPr>
            <p:spPr>
              <a:xfrm>
                <a:off x="10627413" y="528288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BA2414A-3A54-2619-D306-9C503B3FC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413" y="5282885"/>
                <a:ext cx="5281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1E34A4A-C900-4534-61A0-BDB3619B94BD}"/>
                  </a:ext>
                </a:extLst>
              </p:cNvPr>
              <p:cNvSpPr txBox="1"/>
              <p:nvPr/>
            </p:nvSpPr>
            <p:spPr>
              <a:xfrm>
                <a:off x="10192236" y="5139230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1E34A4A-C900-4534-61A0-BDB3619B9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236" y="5139230"/>
                <a:ext cx="5281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C597194-BBD1-8268-26DA-3FA61CE0F3D1}"/>
                  </a:ext>
                </a:extLst>
              </p:cNvPr>
              <p:cNvSpPr txBox="1"/>
              <p:nvPr/>
            </p:nvSpPr>
            <p:spPr>
              <a:xfrm>
                <a:off x="10798114" y="5427043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C597194-BBD1-8268-26DA-3FA61CE0F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114" y="5427043"/>
                <a:ext cx="52814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0B00B7A-4E5A-CD36-B93F-B2BF31D700A3}"/>
                  </a:ext>
                </a:extLst>
              </p:cNvPr>
              <p:cNvSpPr txBox="1"/>
              <p:nvPr/>
            </p:nvSpPr>
            <p:spPr>
              <a:xfrm>
                <a:off x="8321104" y="516009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0B00B7A-4E5A-CD36-B93F-B2BF31D70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04" y="5160095"/>
                <a:ext cx="52814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1CF672-B5D0-AA65-A21A-E7B3EBE16601}"/>
                  </a:ext>
                </a:extLst>
              </p:cNvPr>
              <p:cNvSpPr txBox="1"/>
              <p:nvPr/>
            </p:nvSpPr>
            <p:spPr>
              <a:xfrm>
                <a:off x="9003846" y="528288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1CF672-B5D0-AA65-A21A-E7B3EBE1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46" y="5282885"/>
                <a:ext cx="52814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74B4D79-D5A1-0453-17FD-80C9E5EBA4E2}"/>
              </a:ext>
            </a:extLst>
          </p:cNvPr>
          <p:cNvCxnSpPr/>
          <p:nvPr/>
        </p:nvCxnSpPr>
        <p:spPr>
          <a:xfrm>
            <a:off x="7989550" y="4664857"/>
            <a:ext cx="38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6DF37AE-A9A4-A7C8-956D-E0FE714467F4}"/>
              </a:ext>
            </a:extLst>
          </p:cNvPr>
          <p:cNvCxnSpPr/>
          <p:nvPr/>
        </p:nvCxnSpPr>
        <p:spPr>
          <a:xfrm>
            <a:off x="9914586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C199B5A8-6D1B-B6CC-9FED-8D1B56B25B62}"/>
              </a:ext>
            </a:extLst>
          </p:cNvPr>
          <p:cNvSpPr/>
          <p:nvPr/>
        </p:nvSpPr>
        <p:spPr>
          <a:xfrm>
            <a:off x="9858771" y="3689210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EF73379-15ED-3ED0-CBED-5A240011D9E6}"/>
                  </a:ext>
                </a:extLst>
              </p:cNvPr>
              <p:cNvSpPr txBox="1"/>
              <p:nvPr/>
            </p:nvSpPr>
            <p:spPr>
              <a:xfrm>
                <a:off x="9649304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EF73379-15ED-3ED0-CBED-5A240011D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304" y="4650074"/>
                <a:ext cx="52814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楕円 17">
            <a:extLst>
              <a:ext uri="{FF2B5EF4-FFF2-40B4-BE49-F238E27FC236}">
                <a16:creationId xmlns:a16="http://schemas.microsoft.com/office/drawing/2014/main" id="{4499A1B8-4D29-A077-7AC3-9E1DE8FB512A}"/>
              </a:ext>
            </a:extLst>
          </p:cNvPr>
          <p:cNvSpPr/>
          <p:nvPr/>
        </p:nvSpPr>
        <p:spPr>
          <a:xfrm>
            <a:off x="8906971" y="4033033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517F092-5578-9546-7F7D-304931D0F1BF}"/>
              </a:ext>
            </a:extLst>
          </p:cNvPr>
          <p:cNvCxnSpPr/>
          <p:nvPr/>
        </p:nvCxnSpPr>
        <p:spPr>
          <a:xfrm>
            <a:off x="8956224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D904CA6-8956-8847-AA1D-3FD05608DE46}"/>
                  </a:ext>
                </a:extLst>
              </p:cNvPr>
              <p:cNvSpPr txBox="1"/>
              <p:nvPr/>
            </p:nvSpPr>
            <p:spPr>
              <a:xfrm>
                <a:off x="8690942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D904CA6-8956-8847-AA1D-3FD05608D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942" y="4650074"/>
                <a:ext cx="52814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楕円 20">
            <a:extLst>
              <a:ext uri="{FF2B5EF4-FFF2-40B4-BE49-F238E27FC236}">
                <a16:creationId xmlns:a16="http://schemas.microsoft.com/office/drawing/2014/main" id="{621DA8C5-BF74-7B26-B9D8-A4331421E74D}"/>
              </a:ext>
            </a:extLst>
          </p:cNvPr>
          <p:cNvSpPr/>
          <p:nvPr/>
        </p:nvSpPr>
        <p:spPr>
          <a:xfrm>
            <a:off x="10811783" y="4033033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7A9F64F-E258-CB72-0E4C-A2861074DE9C}"/>
              </a:ext>
            </a:extLst>
          </p:cNvPr>
          <p:cNvCxnSpPr/>
          <p:nvPr/>
        </p:nvCxnSpPr>
        <p:spPr>
          <a:xfrm>
            <a:off x="10866991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85C7015-3F8F-99F9-15D2-04BF23B4EDC2}"/>
                  </a:ext>
                </a:extLst>
              </p:cNvPr>
              <p:cNvSpPr txBox="1"/>
              <p:nvPr/>
            </p:nvSpPr>
            <p:spPr>
              <a:xfrm>
                <a:off x="10601709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85C7015-3F8F-99F9-15D2-04BF23B4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09" y="4650074"/>
                <a:ext cx="52814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B23DFBC-F8E6-FA93-1314-E42E7AAF9A1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960971" y="3793371"/>
            <a:ext cx="952405" cy="23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DFC9208-E46D-1239-B78F-4D95511FE7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913376" y="3793371"/>
            <a:ext cx="952407" cy="23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5F3532F-5F05-4399-2F32-449E978F9A44}"/>
                  </a:ext>
                </a:extLst>
              </p:cNvPr>
              <p:cNvSpPr txBox="1"/>
              <p:nvPr/>
            </p:nvSpPr>
            <p:spPr>
              <a:xfrm>
                <a:off x="9648699" y="339162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5F3532F-5F05-4399-2F32-449E978F9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699" y="3391624"/>
                <a:ext cx="52814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47FB604-8450-BA2C-C7F3-976B21B9992D}"/>
                  </a:ext>
                </a:extLst>
              </p:cNvPr>
              <p:cNvSpPr txBox="1"/>
              <p:nvPr/>
            </p:nvSpPr>
            <p:spPr>
              <a:xfrm>
                <a:off x="8695689" y="373937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47FB604-8450-BA2C-C7F3-976B21B99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689" y="3739371"/>
                <a:ext cx="52814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楕円 27">
            <a:extLst>
              <a:ext uri="{FF2B5EF4-FFF2-40B4-BE49-F238E27FC236}">
                <a16:creationId xmlns:a16="http://schemas.microsoft.com/office/drawing/2014/main" id="{533CFD7E-381F-0E87-1CA7-1933A987AFED}"/>
              </a:ext>
            </a:extLst>
          </p:cNvPr>
          <p:cNvSpPr/>
          <p:nvPr/>
        </p:nvSpPr>
        <p:spPr>
          <a:xfrm>
            <a:off x="8416433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312CAF6-AA70-800B-5C2B-DD4892E4B657}"/>
              </a:ext>
            </a:extLst>
          </p:cNvPr>
          <p:cNvSpPr/>
          <p:nvPr/>
        </p:nvSpPr>
        <p:spPr>
          <a:xfrm>
            <a:off x="9383173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A2E0500-0F42-3151-0EB8-08001D3064C5}"/>
                  </a:ext>
                </a:extLst>
              </p:cNvPr>
              <p:cNvSpPr txBox="1"/>
              <p:nvPr/>
            </p:nvSpPr>
            <p:spPr>
              <a:xfrm>
                <a:off x="10601709" y="374175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A2E0500-0F42-3151-0EB8-08001D306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09" y="3741752"/>
                <a:ext cx="52814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8CA253C-A22D-59FA-F8C8-E46CFE418809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8960971" y="4141028"/>
            <a:ext cx="476202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7FBC228-0015-83B5-62EC-46DF5E85E3EC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470433" y="4141028"/>
            <a:ext cx="490538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E9385C4-0FCA-4AC3-730B-0A0791F9378B}"/>
              </a:ext>
            </a:extLst>
          </p:cNvPr>
          <p:cNvSpPr/>
          <p:nvPr/>
        </p:nvSpPr>
        <p:spPr>
          <a:xfrm>
            <a:off x="10335579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5D31A77-F7E2-529D-719C-31514EDD117C}"/>
              </a:ext>
            </a:extLst>
          </p:cNvPr>
          <p:cNvSpPr/>
          <p:nvPr/>
        </p:nvSpPr>
        <p:spPr>
          <a:xfrm>
            <a:off x="11302320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2980E13-A75E-BAD8-FC72-6B7F16ED9B94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865783" y="4141028"/>
            <a:ext cx="490537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5129847-CAD0-C169-4E9E-172CB1255F9A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0389579" y="4141028"/>
            <a:ext cx="476204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6C91629-53FD-3649-BDA7-505F8460BE8C}"/>
                  </a:ext>
                </a:extLst>
              </p:cNvPr>
              <p:cNvSpPr txBox="1"/>
              <p:nvPr/>
            </p:nvSpPr>
            <p:spPr>
              <a:xfrm>
                <a:off x="8206361" y="418010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6C91629-53FD-3649-BDA7-505F8460B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61" y="4180102"/>
                <a:ext cx="52814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25B8DF9-051E-B547-11B6-0B1E28E5264A}"/>
                  </a:ext>
                </a:extLst>
              </p:cNvPr>
              <p:cNvSpPr txBox="1"/>
              <p:nvPr/>
            </p:nvSpPr>
            <p:spPr>
              <a:xfrm>
                <a:off x="9173101" y="418523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25B8DF9-051E-B547-11B6-0B1E28E5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101" y="4185237"/>
                <a:ext cx="52814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9342FF7-9884-2694-7089-DCF1BB6C1E6A}"/>
                  </a:ext>
                </a:extLst>
              </p:cNvPr>
              <p:cNvSpPr txBox="1"/>
              <p:nvPr/>
            </p:nvSpPr>
            <p:spPr>
              <a:xfrm>
                <a:off x="10125508" y="418010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9342FF7-9884-2694-7089-DCF1BB6C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508" y="4180102"/>
                <a:ext cx="528144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9ECC812-015A-926E-0F6E-506E61B318B9}"/>
                  </a:ext>
                </a:extLst>
              </p:cNvPr>
              <p:cNvSpPr txBox="1"/>
              <p:nvPr/>
            </p:nvSpPr>
            <p:spPr>
              <a:xfrm>
                <a:off x="11092248" y="418523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9ECC812-015A-926E-0F6E-506E61B31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248" y="4185237"/>
                <a:ext cx="52814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E2582BFF-8912-32EB-901B-E55DE272E99A}"/>
              </a:ext>
            </a:extLst>
          </p:cNvPr>
          <p:cNvCxnSpPr/>
          <p:nvPr/>
        </p:nvCxnSpPr>
        <p:spPr>
          <a:xfrm>
            <a:off x="8471643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3D8C01D-AA68-AA92-8711-5EB666771A54}"/>
                  </a:ext>
                </a:extLst>
              </p:cNvPr>
              <p:cNvSpPr txBox="1"/>
              <p:nvPr/>
            </p:nvSpPr>
            <p:spPr>
              <a:xfrm>
                <a:off x="8206361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3D8C01D-AA68-AA92-8711-5EB666771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61" y="4650074"/>
                <a:ext cx="528144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33BBD6D-162C-730D-77DD-183E41F5DFA0}"/>
              </a:ext>
            </a:extLst>
          </p:cNvPr>
          <p:cNvCxnSpPr/>
          <p:nvPr/>
        </p:nvCxnSpPr>
        <p:spPr>
          <a:xfrm>
            <a:off x="942246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FDFB3CC-5CF7-BE39-A364-576015E9290F}"/>
                  </a:ext>
                </a:extLst>
              </p:cNvPr>
              <p:cNvSpPr txBox="1"/>
              <p:nvPr/>
            </p:nvSpPr>
            <p:spPr>
              <a:xfrm>
                <a:off x="915717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FDFB3CC-5CF7-BE39-A364-576015E92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178" y="4650074"/>
                <a:ext cx="528144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62235B0-4EF7-3520-611F-F68A890B719F}"/>
              </a:ext>
            </a:extLst>
          </p:cNvPr>
          <p:cNvCxnSpPr/>
          <p:nvPr/>
        </p:nvCxnSpPr>
        <p:spPr>
          <a:xfrm>
            <a:off x="1039079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E684116-6831-F4BA-E311-BED0D49D0E55}"/>
                  </a:ext>
                </a:extLst>
              </p:cNvPr>
              <p:cNvSpPr txBox="1"/>
              <p:nvPr/>
            </p:nvSpPr>
            <p:spPr>
              <a:xfrm>
                <a:off x="1012550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E684116-6831-F4BA-E311-BED0D49D0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508" y="4650074"/>
                <a:ext cx="528144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5AB48CC-A831-E49D-9985-A4B838CD40A4}"/>
              </a:ext>
            </a:extLst>
          </p:cNvPr>
          <p:cNvCxnSpPr/>
          <p:nvPr/>
        </p:nvCxnSpPr>
        <p:spPr>
          <a:xfrm>
            <a:off x="1135632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33FCD183-962D-382F-6420-80B1F8D4B60C}"/>
                  </a:ext>
                </a:extLst>
              </p:cNvPr>
              <p:cNvSpPr txBox="1"/>
              <p:nvPr/>
            </p:nvSpPr>
            <p:spPr>
              <a:xfrm>
                <a:off x="1109103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33FCD183-962D-382F-6420-80B1F8D4B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038" y="4650074"/>
                <a:ext cx="528144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2390C3FB-FAD8-AB90-FBF2-B3AC997EB627}"/>
              </a:ext>
            </a:extLst>
          </p:cNvPr>
          <p:cNvCxnSpPr/>
          <p:nvPr/>
        </p:nvCxnSpPr>
        <p:spPr>
          <a:xfrm>
            <a:off x="9014971" y="4990826"/>
            <a:ext cx="18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009C408-CE16-6A7E-FC42-58E1A1BE48B5}"/>
                  </a:ext>
                </a:extLst>
              </p:cNvPr>
              <p:cNvSpPr txBox="1"/>
              <p:nvPr/>
            </p:nvSpPr>
            <p:spPr>
              <a:xfrm>
                <a:off x="8632824" y="482868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009C408-CE16-6A7E-FC42-58E1A1BE4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24" y="4828682"/>
                <a:ext cx="528144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16EA7F7-EFAF-C2D1-F3FB-069F6963F327}"/>
              </a:ext>
            </a:extLst>
          </p:cNvPr>
          <p:cNvCxnSpPr/>
          <p:nvPr/>
        </p:nvCxnSpPr>
        <p:spPr>
          <a:xfrm>
            <a:off x="9983783" y="5185020"/>
            <a:ext cx="11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06A4162-9A64-F3DE-08A4-6C24601708A9}"/>
                  </a:ext>
                </a:extLst>
              </p:cNvPr>
              <p:cNvSpPr txBox="1"/>
              <p:nvPr/>
            </p:nvSpPr>
            <p:spPr>
              <a:xfrm>
                <a:off x="9575436" y="502600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06A4162-9A64-F3DE-08A4-6C2460170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436" y="5026007"/>
                <a:ext cx="528144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8E77686-21CF-8866-B8D3-F7ECDE696C55}"/>
              </a:ext>
            </a:extLst>
          </p:cNvPr>
          <p:cNvCxnSpPr/>
          <p:nvPr/>
        </p:nvCxnSpPr>
        <p:spPr>
          <a:xfrm>
            <a:off x="10578173" y="5298243"/>
            <a:ext cx="4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56EC1F8-7F97-81FC-1CFA-88D9F7F31E5B}"/>
              </a:ext>
            </a:extLst>
          </p:cNvPr>
          <p:cNvCxnSpPr/>
          <p:nvPr/>
        </p:nvCxnSpPr>
        <p:spPr>
          <a:xfrm>
            <a:off x="8497325" y="5185020"/>
            <a:ext cx="7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69BF1CF-8399-6900-59F3-03A6EF12F8C5}"/>
                  </a:ext>
                </a:extLst>
              </p:cNvPr>
              <p:cNvSpPr txBox="1"/>
              <p:nvPr/>
            </p:nvSpPr>
            <p:spPr>
              <a:xfrm>
                <a:off x="8084496" y="502124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69BF1CF-8399-6900-59F3-03A6EF12F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96" y="5021244"/>
                <a:ext cx="528144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E1108F6-0E4A-35AA-7622-C676000E4495}"/>
              </a:ext>
            </a:extLst>
          </p:cNvPr>
          <p:cNvCxnSpPr/>
          <p:nvPr/>
        </p:nvCxnSpPr>
        <p:spPr>
          <a:xfrm>
            <a:off x="8707041" y="5314345"/>
            <a:ext cx="5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9B08858-80D1-1E03-57EF-5575791E05AD}"/>
              </a:ext>
            </a:extLst>
          </p:cNvPr>
          <p:cNvCxnSpPr/>
          <p:nvPr/>
        </p:nvCxnSpPr>
        <p:spPr>
          <a:xfrm>
            <a:off x="9389783" y="5441898"/>
            <a:ext cx="7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8E40BD4-D241-81ED-4A77-08680286C701}"/>
              </a:ext>
            </a:extLst>
          </p:cNvPr>
          <p:cNvCxnSpPr/>
          <p:nvPr/>
        </p:nvCxnSpPr>
        <p:spPr>
          <a:xfrm>
            <a:off x="10999070" y="5441898"/>
            <a:ext cx="7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F577DF4-85A4-96C2-E68B-FDC06417A686}"/>
              </a:ext>
            </a:extLst>
          </p:cNvPr>
          <p:cNvCxnSpPr/>
          <p:nvPr/>
        </p:nvCxnSpPr>
        <p:spPr>
          <a:xfrm>
            <a:off x="8201783" y="5593580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ECA8E5-A3B4-8C59-F5BB-F6243EDF8B8A}"/>
              </a:ext>
            </a:extLst>
          </p:cNvPr>
          <p:cNvCxnSpPr/>
          <p:nvPr/>
        </p:nvCxnSpPr>
        <p:spPr>
          <a:xfrm>
            <a:off x="9189166" y="5591344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55BDF5C6-75D9-DA4B-209E-098DAE8064D9}"/>
                  </a:ext>
                </a:extLst>
              </p:cNvPr>
              <p:cNvSpPr txBox="1"/>
              <p:nvPr/>
            </p:nvSpPr>
            <p:spPr>
              <a:xfrm>
                <a:off x="8803229" y="543233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55BDF5C6-75D9-DA4B-209E-098DAE806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229" y="5432331"/>
                <a:ext cx="528144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B58D0AD-299A-AB79-ACD9-F38EE482FAB0}"/>
              </a:ext>
            </a:extLst>
          </p:cNvPr>
          <p:cNvCxnSpPr/>
          <p:nvPr/>
        </p:nvCxnSpPr>
        <p:spPr>
          <a:xfrm>
            <a:off x="10227905" y="5590038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ED4AB81-4541-3CD7-7D08-5A10B3353D24}"/>
                  </a:ext>
                </a:extLst>
              </p:cNvPr>
              <p:cNvSpPr txBox="1"/>
              <p:nvPr/>
            </p:nvSpPr>
            <p:spPr>
              <a:xfrm>
                <a:off x="9841968" y="543102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ED4AB81-4541-3CD7-7D08-5A10B3353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968" y="5431025"/>
                <a:ext cx="528144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5701BCD-E724-5131-C630-D7C33E34E897}"/>
              </a:ext>
            </a:extLst>
          </p:cNvPr>
          <p:cNvCxnSpPr/>
          <p:nvPr/>
        </p:nvCxnSpPr>
        <p:spPr>
          <a:xfrm>
            <a:off x="11184051" y="5586056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AB224EE-6BE0-CA3F-EFEC-3691A98B0270}"/>
              </a:ext>
            </a:extLst>
          </p:cNvPr>
          <p:cNvCxnSpPr/>
          <p:nvPr/>
        </p:nvCxnSpPr>
        <p:spPr>
          <a:xfrm>
            <a:off x="9507420" y="5834718"/>
            <a:ext cx="118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0AD30DDC-64A0-C0B7-C4CA-7B2C4DF42C1B}"/>
                  </a:ext>
                </a:extLst>
              </p:cNvPr>
              <p:cNvSpPr txBox="1"/>
              <p:nvPr/>
            </p:nvSpPr>
            <p:spPr>
              <a:xfrm>
                <a:off x="9058529" y="5916270"/>
                <a:ext cx="21394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rgbClr val="C00000"/>
                    </a:solidFill>
                  </a:rPr>
                  <a:t>New interval (added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</m:oMath>
                </a14:m>
                <a:r>
                  <a:rPr kumimoji="1" lang="en-US" altLang="ja-JP" sz="1200" dirty="0">
                    <a:solidFill>
                      <a:srgbClr val="C00000"/>
                    </a:solidFill>
                  </a:rPr>
                  <a:t>)</a:t>
                </a:r>
                <a:endParaRPr kumimoji="1" lang="ja-JP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0AD30DDC-64A0-C0B7-C4CA-7B2C4DF42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529" y="5916270"/>
                <a:ext cx="2139419" cy="276999"/>
              </a:xfrm>
              <a:prstGeom prst="rect">
                <a:avLst/>
              </a:prstGeom>
              <a:blipFill>
                <a:blip r:embed="rId28"/>
                <a:stretch>
                  <a:fillRect l="-285" t="-222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D30C520-FA73-4A8C-9782-9BE3BC02C172}"/>
                  </a:ext>
                </a:extLst>
              </p:cNvPr>
              <p:cNvSpPr txBox="1"/>
              <p:nvPr/>
            </p:nvSpPr>
            <p:spPr>
              <a:xfrm>
                <a:off x="7815846" y="543456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D30C520-FA73-4A8C-9782-9BE3BC02C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846" y="5434567"/>
                <a:ext cx="528144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図 75">
            <a:extLst>
              <a:ext uri="{FF2B5EF4-FFF2-40B4-BE49-F238E27FC236}">
                <a16:creationId xmlns:a16="http://schemas.microsoft.com/office/drawing/2014/main" id="{EF43F978-B124-6F93-67BA-9E3762E9268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016859" y="1023281"/>
            <a:ext cx="3791824" cy="131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5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85F34-AEE8-78F3-AC9D-01D312038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A2DB3-148F-5705-76F5-FA71638C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Background: Issues Due to “</a:t>
            </a:r>
            <a:r>
              <a:rPr kumimoji="1" lang="en-US" altLang="ja-JP" dirty="0">
                <a:solidFill>
                  <a:srgbClr val="FFFF00"/>
                </a:solidFill>
              </a:rPr>
              <a:t>Too Large Result Set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878A5C-E16F-9806-CC87-CCF27618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40EC32FD-795D-E333-D72E-166441AECEC5}"/>
              </a:ext>
            </a:extLst>
          </p:cNvPr>
          <p:cNvSpPr txBox="1"/>
          <p:nvPr/>
        </p:nvSpPr>
        <p:spPr>
          <a:xfrm>
            <a:off x="415392" y="303629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+mj-lt"/>
              </a:rPr>
              <a:t>Ex.1) </a:t>
            </a:r>
            <a:r>
              <a:rPr lang="en-US" altLang="ja-JP" sz="1600" b="0" i="0" u="none" strike="noStrike" baseline="0" dirty="0">
                <a:latin typeface="+mj-lt"/>
              </a:rPr>
              <a:t>Vehicle management systems: Show vehicles that were active </a:t>
            </a:r>
            <a:r>
              <a:rPr lang="en-US" altLang="ja-JP" sz="1600" b="1" i="0" u="none" strike="noStrike" baseline="0" dirty="0">
                <a:solidFill>
                  <a:srgbClr val="C00000"/>
                </a:solidFill>
                <a:latin typeface="+mj-lt"/>
              </a:rPr>
              <a:t>between</a:t>
            </a:r>
            <a:r>
              <a:rPr lang="en-US" altLang="ja-JP" sz="16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ja-JP" sz="1600" b="1" i="0" u="none" strike="noStrike" baseline="0" dirty="0">
                <a:solidFill>
                  <a:srgbClr val="C00000"/>
                </a:solidFill>
                <a:latin typeface="+mj-lt"/>
              </a:rPr>
              <a:t>17:00 and 22:00</a:t>
            </a:r>
            <a:r>
              <a:rPr lang="en-US" altLang="ja-JP" sz="1600" b="0" i="0" u="none" strike="noStrike" baseline="0" dirty="0">
                <a:latin typeface="+mj-lt"/>
              </a:rPr>
              <a:t> a week ago.</a:t>
            </a:r>
            <a:endParaRPr kumimoji="1" lang="ja-JP" altLang="en-US" sz="16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1E8F056-E7D0-9673-7341-B468E17FA793}"/>
              </a:ext>
            </a:extLst>
          </p:cNvPr>
          <p:cNvGrpSpPr/>
          <p:nvPr/>
        </p:nvGrpSpPr>
        <p:grpSpPr>
          <a:xfrm>
            <a:off x="406014" y="4159347"/>
            <a:ext cx="3791169" cy="1951920"/>
            <a:chOff x="406014" y="4159347"/>
            <a:chExt cx="3791169" cy="1951920"/>
          </a:xfrm>
        </p:grpSpPr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B42E3ECB-5A42-9C26-A383-89B78AA9FD50}"/>
                </a:ext>
              </a:extLst>
            </p:cNvPr>
            <p:cNvGrpSpPr/>
            <p:nvPr/>
          </p:nvGrpSpPr>
          <p:grpSpPr>
            <a:xfrm>
              <a:off x="406014" y="4183261"/>
              <a:ext cx="3676356" cy="1915876"/>
              <a:chOff x="396636" y="4069872"/>
              <a:chExt cx="3676356" cy="1915876"/>
            </a:xfrm>
          </p:grpSpPr>
          <p:pic>
            <p:nvPicPr>
              <p:cNvPr id="3" name="Picture 2" descr="How to Use Google Maps to Plan an Awesome Vacation | WIRED">
                <a:extLst>
                  <a:ext uri="{FF2B5EF4-FFF2-40B4-BE49-F238E27FC236}">
                    <a16:creationId xmlns:a16="http://schemas.microsoft.com/office/drawing/2014/main" id="{10FE185A-BCDE-6C21-9ABB-D49D2E097B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392" y="4071223"/>
                <a:ext cx="3657600" cy="1914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5B0DEF70-1B42-DD38-65F8-33EC7E6C3C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307" y="4195231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5F1E69BB-6628-C6F0-C5D0-FBAF80BEBD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2427" y="4521202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482A20E6-99E6-CC6E-F834-DD44E4FD29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1963" y="4097401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8A0AA54C-5955-7FE5-9748-6C6B5D095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0970" y="5368651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A34B78CC-534B-285A-3720-748A22BFC0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2061" y="4604200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5776FA8E-39B3-39BD-5B0D-692BD070D9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0283" y="4097401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F71497F8-C61E-1AD6-F112-76549592F8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2563" y="4069872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14D3E715-2499-0BC8-2CDD-58051BF1F4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636" y="5117774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6FE4C606-98A9-0D97-6BD5-6D19853FBD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6360" y="4781338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02756596-4BFE-F6B2-2A7B-CEE4EE09CF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963" y="4548163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5F3DCD8A-D8DD-5C22-EE25-F547B13E4E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1818" y="4550870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8394EB96-ADA7-6427-F957-578D478693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2796" y="5005415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982C175B-D8AC-0195-D20F-7679DD3AFF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285" y="4830481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20AF7434-36A3-867F-6C64-BD670589A3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2925" y="4338138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4618ADC5-A270-DC3B-0DEE-229AAB1AB8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7686" y="5630672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3DB7F28D-579C-6B5D-55B9-F0813CCEC7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9016" y="4249800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C399F45E-F5D9-0091-AE0C-0D13087EA7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392" y="4097401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D0BA6F08-3C64-74A6-C0E5-A07274D47A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5083" y="5757482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5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1903F99D-64E4-CA8D-CA88-3280B71DE7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4592" y="4428061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6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A62E06CB-1FDB-7365-F656-BE338C821F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4303" y="4867837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9" name="Picture 12" descr="タクシーイラストフリー素材透過、PNG画像、ベクトル、PSDと無料ダウンロード| Pngtree">
                <a:extLst>
                  <a:ext uri="{FF2B5EF4-FFF2-40B4-BE49-F238E27FC236}">
                    <a16:creationId xmlns:a16="http://schemas.microsoft.com/office/drawing/2014/main" id="{D572BDA0-1A77-0F5A-6612-E4095B50FA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9741" y="5422574"/>
                <a:ext cx="313760" cy="2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2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A634DD41-BC84-2D7A-DB79-F66B07BA5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170" y="43631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48BA9D64-6FA0-8E81-F97E-08FC61295C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70" y="45155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7CEFD284-D632-EAF4-6CC7-5E4D42B2A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970" y="46679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A0C98EFD-00ED-2D40-35E0-3B37B2D9B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370" y="48203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1A9C74B4-7E4D-34C5-19EE-DAD6D635DB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770" y="49727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99220B59-9BB9-B267-772F-4F82794A2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170" y="51251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14D1A0A5-9F93-56F5-673C-8884BF2656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570" y="52775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3C9FA4DB-56F1-06DF-0F2D-E699D5037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970" y="54299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02C6B522-C01F-C91D-2F7D-C978B8E7D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370" y="55823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5132D6E7-3294-CE55-3DA1-5084CF498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8770" y="57347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25931973-4F00-49D7-55F6-604D068EC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170" y="58871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E4DAE0B7-950E-E297-8CF1-5E1D160AA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341" y="433566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813318E1-4EB6-C53F-101E-403EAEEBC6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741" y="448806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DFE0E68F-4131-43A7-8347-84E8B318F8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141" y="464046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9E43B19F-443C-8800-D393-10F8EA08A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41" y="479286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BDE9F41A-9B6D-AA6C-6A03-35734259C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41" y="494526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CA12CBE9-0494-5A09-E024-36F6D75402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6341" y="509766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7362E63E-6B5F-9256-3A1D-91D000430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741" y="525006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8BC79239-E397-B28D-4734-1E9B68FB0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141" y="540246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0EF7F0E1-7F71-0A4E-9297-7B961E7CB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541" y="555486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6FC8E71D-62F9-60B3-2890-2550A2E44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941" y="570726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7AEA8979-15B6-2064-6B5F-C8324BF1E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341" y="585966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6A55BD03-4A21-F7E4-7459-94DFA9913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414" y="5383563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28AD87E7-0DDD-7CBF-38D9-6CD936C20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14" y="5535963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FA78FE7F-CCB6-DEC6-3E31-9B9635A87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214" y="5688363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2D1470B9-A387-7AE1-FC0D-52FC09281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614" y="5840763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15D11A7F-6EDB-2767-DD4D-9C0547205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1823" y="415934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030D5B2D-7728-80BC-42C8-6C5487BD0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741" y="481395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E61AA724-24FC-E2AB-8AF3-49190B45D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141" y="496635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0370F036-03AD-16DA-6740-6F6E69FF2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541" y="511875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5DB54EC2-1E23-5943-7432-4FEB51BD1F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941" y="527115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977EBB05-8469-C83E-9E24-CA052EEAF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341" y="542355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4BEE085C-D1FF-238B-C0D4-F51C238BB9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741" y="557595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1F87F976-F963-CD80-42C1-94EA2C5D4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141" y="572835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9F0BB638-AB76-8366-ED4C-4A887B267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541" y="588075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5E2C1B92-E490-E800-17B3-8AEA769C6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703" y="460392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2068B9EF-C48B-137A-D20C-04C9D1541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103" y="475632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9CC048DC-A807-40EA-2837-B689995E44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503" y="490872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457339F7-77F1-C497-2BFE-7F954F8DE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903" y="506112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6DB83C09-B66F-63B3-E712-1296C0B45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4303" y="521352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1FBC30C6-C285-C2E4-EB9D-B5B5BBD06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6703" y="536592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0604BBCE-63B5-FD93-CAD1-913A53822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9103" y="551832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32F124D1-9D1A-738E-EAE0-CF82FEBC4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503" y="567072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FDAC8FDA-0B9E-576D-88B9-233CBBA7F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903" y="582312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E5E62294-8935-782C-F6C6-ED5CC6217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2061" y="43631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29B8E8F0-D9B7-1D80-29D9-1E9732381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461" y="45155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24CECE85-FC36-2FB1-5905-F4E2B6EAB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861" y="46679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E41F25C8-8CBC-9C0D-1E10-53549076F3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9261" y="48203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A1FECB80-D064-8246-6061-06DCF9F363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661" y="49727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06235E00-4652-D666-9232-002B27E3A4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4061" y="51251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EAA760B8-8F28-1383-3186-8876EA92D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461" y="52775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36A2B155-4553-CAE2-21C8-E3D2FA6F1E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8861" y="54299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CADCD986-80B4-0248-8C8B-E43537DD2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1261" y="55823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8FBB03DE-BAF5-45EC-F5E9-45E4CC951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661" y="57347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FB4B2755-343D-A988-0BB5-9F2F82E36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061" y="58871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FA1F821F-6A00-166E-A14C-DFE4F25C6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741" y="43631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D19E1E47-F8FB-4F2B-CD5D-24EA6B2EAC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141" y="45155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1A182E4A-8A53-3ADF-3645-328CC7621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541" y="46679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1B2AF774-47A1-4FC1-FCD6-074F50113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0941" y="48203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C29638C5-D4CB-401C-E845-A29F3A3C9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341" y="49727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6CFEA8AE-498B-9E4D-10BD-21343016B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741" y="51251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5F0FFDB0-2D07-6BD6-65B5-178FE200A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141" y="52775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7F37A440-5BB7-A058-07E3-89BA9E47B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541" y="54299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38AD71AA-027F-94AD-ED60-1FCA5DA26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941" y="55823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C876968C-CBD1-5156-1E2E-7FDB94FD1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341" y="57347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AB6655AA-257D-4EBA-545A-3DB0291F46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741" y="588719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F3AD6D69-A0F2-7E8D-0995-F90A41977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085" y="446102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5C169982-1A73-EF73-EDFC-8BF22D47B4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485" y="461342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030F83AC-57B4-F2BF-9265-A036CA589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885" y="476582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00D70B1A-BB72-5235-05AF-916C546D1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285" y="491822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AD836881-7A64-C81D-1B1C-AE7614B1E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685" y="507062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03638C0E-382A-A62C-70CC-F26CCAEB94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085" y="522302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D412078E-C91E-4762-9F28-92FAE5411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794" y="4515589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F168EE6A-88A4-E3AB-4C43-FF79DC30E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194" y="4667989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F9C8FDD3-711F-3A74-20B0-459050C5A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594" y="4820389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07B375A0-9A1C-005E-A1A3-2DB38F7E8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0" y="4926363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C016C4F9-AC1F-2E28-52CC-5FC8BD526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690" y="5078763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AD282608-EAA2-AEF3-12FF-1CE46C945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090" y="5231163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869FDFDF-076C-F584-45BE-27EC238F9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490" y="5383563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3C4C436C-DB21-BE25-A9BD-7889DBF566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890" y="5535963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4602C887-F153-2552-8355-98641B5AC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290" y="5688363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8C9A8B68-303C-8ABE-32E2-B0D0BDA1C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690" y="5840763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DEF0A045-E715-426A-DFD6-B793AD893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223" y="431174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32E91256-5EEE-8578-BC72-CAEA50715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623" y="446414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32E98867-15F3-33DC-5452-B667BD8EA8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9023" y="461654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3C1EF015-521B-72B9-5F85-164ED548E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1423" y="476894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6E2E4DC0-616A-A014-F425-5DCF74BD7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823" y="492134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75581F4E-E5B7-0FCC-9EC8-2DCC6257F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223" y="507374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9BFAFD9D-852D-2D8F-161D-FA3E7A026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8623" y="522614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B146E9BF-2783-B635-9F64-9B890B423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023" y="537854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5C956892-DC1B-A595-B2D5-9403E57D5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3423" y="553094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13A6142-2DC4-64C9-6BF9-C2098544C57B}"/>
              </a:ext>
            </a:extLst>
          </p:cNvPr>
          <p:cNvGrpSpPr/>
          <p:nvPr/>
        </p:nvGrpSpPr>
        <p:grpSpPr>
          <a:xfrm>
            <a:off x="4939218" y="4204096"/>
            <a:ext cx="6260479" cy="1440000"/>
            <a:chOff x="4939218" y="4204096"/>
            <a:chExt cx="6260479" cy="1440000"/>
          </a:xfrm>
        </p:grpSpPr>
        <p:sp>
          <p:nvSpPr>
            <p:cNvPr id="135" name="矢印: 右 134">
              <a:extLst>
                <a:ext uri="{FF2B5EF4-FFF2-40B4-BE49-F238E27FC236}">
                  <a16:creationId xmlns:a16="http://schemas.microsoft.com/office/drawing/2014/main" id="{546B5B24-F9A1-2EF8-1F2F-2E9187BB9E87}"/>
                </a:ext>
              </a:extLst>
            </p:cNvPr>
            <p:cNvSpPr/>
            <p:nvPr/>
          </p:nvSpPr>
          <p:spPr>
            <a:xfrm>
              <a:off x="5823500" y="4821694"/>
              <a:ext cx="2700000" cy="432000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フローチャート: 磁気ディスク 135">
                  <a:extLst>
                    <a:ext uri="{FF2B5EF4-FFF2-40B4-BE49-F238E27FC236}">
                      <a16:creationId xmlns:a16="http://schemas.microsoft.com/office/drawing/2014/main" id="{CF67CF48-2F6E-6C44-7246-74267DF952BA}"/>
                    </a:ext>
                  </a:extLst>
                </p:cNvPr>
                <p:cNvSpPr/>
                <p:nvPr/>
              </p:nvSpPr>
              <p:spPr>
                <a:xfrm>
                  <a:off x="6048059" y="4204096"/>
                  <a:ext cx="2160000" cy="1440000"/>
                </a:xfrm>
                <a:prstGeom prst="flowChartMagneticDisk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>
                      <a:solidFill>
                        <a:schemeClr val="tx1"/>
                      </a:solidFill>
                    </a:rPr>
                    <a:t>D</a:t>
                  </a:r>
                  <a:r>
                    <a:rPr kumimoji="1" lang="en-US" altLang="ja-JP" sz="1400" dirty="0">
                      <a:solidFill>
                        <a:schemeClr val="tx1"/>
                      </a:solidFill>
                    </a:rPr>
                    <a:t>atabase </a:t>
                  </a:r>
                  <a14:m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kumimoji="1" lang="en-US" altLang="ja-JP" sz="1400" dirty="0">
                      <a:solidFill>
                        <a:schemeClr val="tx1"/>
                      </a:solidFill>
                    </a:rPr>
                    <a:t> </a:t>
                  </a:r>
                  <a:br>
                    <a:rPr kumimoji="1" lang="en-US" altLang="ja-JP" sz="1400" dirty="0">
                      <a:solidFill>
                        <a:schemeClr val="tx1"/>
                      </a:solidFill>
                    </a:rPr>
                  </a:br>
                  <a:r>
                    <a:rPr kumimoji="1" lang="en-US" altLang="ja-JP" sz="1400" dirty="0">
                      <a:solidFill>
                        <a:schemeClr val="tx1"/>
                      </a:solidFill>
                    </a:rPr>
                    <a:t>of </a:t>
                  </a:r>
                  <a:r>
                    <a:rPr kumimoji="1" lang="en-US" altLang="ja-JP" sz="1400" b="1" dirty="0">
                      <a:solidFill>
                        <a:schemeClr val="tx1"/>
                      </a:solidFill>
                    </a:rPr>
                    <a:t>a</a:t>
                  </a:r>
                  <a:r>
                    <a:rPr kumimoji="1" lang="en-US" altLang="ja-JP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ja-JP" sz="1400" b="1" dirty="0">
                      <a:solidFill>
                        <a:schemeClr val="tx1"/>
                      </a:solidFill>
                    </a:rPr>
                    <a:t>billion intervals </a:t>
                  </a:r>
                  <a:endParaRPr kumimoji="1" lang="ja-JP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フローチャート: 磁気ディスク 135">
                  <a:extLst>
                    <a:ext uri="{FF2B5EF4-FFF2-40B4-BE49-F238E27FC236}">
                      <a16:creationId xmlns:a16="http://schemas.microsoft.com/office/drawing/2014/main" id="{CF67CF48-2F6E-6C44-7246-74267DF952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059" y="4204096"/>
                  <a:ext cx="2160000" cy="1440000"/>
                </a:xfrm>
                <a:prstGeom prst="flowChartMagneticDisk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テキスト ボックス 136">
                  <a:extLst>
                    <a:ext uri="{FF2B5EF4-FFF2-40B4-BE49-F238E27FC236}">
                      <a16:creationId xmlns:a16="http://schemas.microsoft.com/office/drawing/2014/main" id="{A98CD9E8-44BD-0CB7-4253-1B7571F5DDFB}"/>
                    </a:ext>
                  </a:extLst>
                </p:cNvPr>
                <p:cNvSpPr txBox="1"/>
                <p:nvPr/>
              </p:nvSpPr>
              <p:spPr>
                <a:xfrm>
                  <a:off x="4939218" y="4776084"/>
                  <a:ext cx="9311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dirty="0"/>
                    <a:t>query interval </a:t>
                  </a:r>
                  <a14:m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37" name="テキスト ボックス 136">
                  <a:extLst>
                    <a:ext uri="{FF2B5EF4-FFF2-40B4-BE49-F238E27FC236}">
                      <a16:creationId xmlns:a16="http://schemas.microsoft.com/office/drawing/2014/main" id="{A98CD9E8-44BD-0CB7-4253-1B7571F5D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218" y="4776084"/>
                  <a:ext cx="931130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961" t="-1163" b="-116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フローチャート: 磁気ディスク 137">
              <a:extLst>
                <a:ext uri="{FF2B5EF4-FFF2-40B4-BE49-F238E27FC236}">
                  <a16:creationId xmlns:a16="http://schemas.microsoft.com/office/drawing/2014/main" id="{83BF0578-E6C0-D6FB-9256-E44326C1DC22}"/>
                </a:ext>
              </a:extLst>
            </p:cNvPr>
            <p:cNvSpPr/>
            <p:nvPr/>
          </p:nvSpPr>
          <p:spPr>
            <a:xfrm>
              <a:off x="8637182" y="4767694"/>
              <a:ext cx="900000" cy="540000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テキスト ボックス 140">
                  <a:extLst>
                    <a:ext uri="{FF2B5EF4-FFF2-40B4-BE49-F238E27FC236}">
                      <a16:creationId xmlns:a16="http://schemas.microsoft.com/office/drawing/2014/main" id="{BDB233AB-1DA3-8A8A-2E1B-39711B791EC1}"/>
                    </a:ext>
                  </a:extLst>
                </p:cNvPr>
                <p:cNvSpPr txBox="1"/>
                <p:nvPr/>
              </p:nvSpPr>
              <p:spPr>
                <a:xfrm>
                  <a:off x="8217955" y="5326053"/>
                  <a:ext cx="18117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41" name="テキスト ボックス 140">
                  <a:extLst>
                    <a:ext uri="{FF2B5EF4-FFF2-40B4-BE49-F238E27FC236}">
                      <a16:creationId xmlns:a16="http://schemas.microsoft.com/office/drawing/2014/main" id="{BDB233AB-1DA3-8A8A-2E1B-39711B791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955" y="5326053"/>
                  <a:ext cx="1811742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吹き出し: 角を丸めた四角形 141">
              <a:extLst>
                <a:ext uri="{FF2B5EF4-FFF2-40B4-BE49-F238E27FC236}">
                  <a16:creationId xmlns:a16="http://schemas.microsoft.com/office/drawing/2014/main" id="{86D9331C-059B-CCBF-951F-451C48977CF0}"/>
                </a:ext>
              </a:extLst>
            </p:cNvPr>
            <p:cNvSpPr/>
            <p:nvPr/>
          </p:nvSpPr>
          <p:spPr>
            <a:xfrm>
              <a:off x="8859697" y="4204096"/>
              <a:ext cx="2340000" cy="432000"/>
            </a:xfrm>
            <a:prstGeom prst="wedgeRoundRectCallout">
              <a:avLst>
                <a:gd name="adj1" fmla="val -34853"/>
                <a:gd name="adj2" fmla="val 100566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000"/>
                </a:lnSpc>
              </a:pPr>
              <a:r>
                <a:rPr kumimoji="1" lang="en-US" altLang="ja-JP" sz="1400" b="1" dirty="0">
                  <a:solidFill>
                    <a:schemeClr val="tx1"/>
                  </a:solidFill>
                </a:rPr>
                <a:t>Still 10,000,000 intervals!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8FEE74C7-4FBB-1657-842E-8F24CB9D0B18}"/>
              </a:ext>
            </a:extLst>
          </p:cNvPr>
          <p:cNvSpPr txBox="1"/>
          <p:nvPr/>
        </p:nvSpPr>
        <p:spPr>
          <a:xfrm>
            <a:off x="424771" y="6240114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Issue 1: n</a:t>
            </a:r>
            <a:r>
              <a:rPr kumimoji="1" lang="en-US" altLang="ja-JP" sz="1600" b="1" dirty="0"/>
              <a:t>ot easy to analyze/visualize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5670B5FF-B901-6FD5-749E-12C1AB9DBE26}"/>
                  </a:ext>
                </a:extLst>
              </p:cNvPr>
              <p:cNvSpPr txBox="1"/>
              <p:nvPr/>
            </p:nvSpPr>
            <p:spPr>
              <a:xfrm>
                <a:off x="4862879" y="3039912"/>
                <a:ext cx="633681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+mj-lt"/>
                  </a:rPr>
                  <a:t>Database system view:</a:t>
                </a:r>
              </a:p>
              <a:p>
                <a:r>
                  <a:rPr kumimoji="1" lang="en-US" altLang="ja-JP" sz="1600" dirty="0">
                    <a:latin typeface="+mj-lt"/>
                  </a:rPr>
                  <a:t>A range search </a:t>
                </a:r>
                <a:r>
                  <a:rPr lang="en-US" altLang="ja-JP" sz="1600" dirty="0">
                    <a:latin typeface="+mj-lt"/>
                  </a:rPr>
                  <a:t>must incur </a:t>
                </a:r>
                <a14:m>
                  <m:oMath xmlns:m="http://schemas.openxmlformats.org/officeDocument/2006/math">
                    <m:r>
                      <a:rPr kumimoji="1" lang="en-US" altLang="ja-JP" sz="16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kumimoji="1"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kumimoji="1" lang="en-US" altLang="ja-JP" sz="1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kumimoji="1" lang="en-US" altLang="ja-JP" sz="1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kumimoji="1" lang="en-US" altLang="ja-JP" sz="1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kumimoji="1" lang="en-US" altLang="ja-JP" sz="1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kumimoji="1" lang="en-US" altLang="ja-JP" sz="1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sz="1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kumimoji="1" lang="en-US" altLang="ja-JP" sz="1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kumimoji="1" lang="en-US" altLang="ja-JP" sz="1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kumimoji="1" lang="en-US" altLang="ja-JP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kumimoji="1" lang="en-US" altLang="ja-JP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ja-JP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600" b="1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ja-JP" sz="1600" b="1" dirty="0">
                    <a:solidFill>
                      <a:srgbClr val="C00000"/>
                    </a:solidFill>
                  </a:rPr>
                  <a:t>time </a:t>
                </a:r>
                <a:endParaRPr kumimoji="1" lang="en-US" altLang="ja-JP" sz="1600" b="1" dirty="0"/>
              </a:p>
              <a:p>
                <a:r>
                  <a:rPr lang="en-US" altLang="ja-JP" sz="1600" dirty="0">
                    <a:latin typeface="+mj-lt"/>
                  </a:rPr>
                  <a:t>to obtain its result set. 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5670B5FF-B901-6FD5-749E-12C1AB9D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79" y="3039912"/>
                <a:ext cx="6336818" cy="830997"/>
              </a:xfrm>
              <a:prstGeom prst="rect">
                <a:avLst/>
              </a:prstGeom>
              <a:blipFill>
                <a:blip r:embed="rId9"/>
                <a:stretch>
                  <a:fillRect l="-577" t="-2206"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A00B8DB5-CE93-CE24-E833-E2589B3C923C}"/>
              </a:ext>
            </a:extLst>
          </p:cNvPr>
          <p:cNvSpPr txBox="1"/>
          <p:nvPr/>
        </p:nvSpPr>
        <p:spPr>
          <a:xfrm>
            <a:off x="6202488" y="6240114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Issue 2: slow response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5C0B5FC-D7FB-8102-CDDC-35B7F316F0F1}"/>
                  </a:ext>
                </a:extLst>
              </p:cNvPr>
              <p:cNvSpPr txBox="1"/>
              <p:nvPr/>
            </p:nvSpPr>
            <p:spPr>
              <a:xfrm>
                <a:off x="311272" y="973395"/>
                <a:ext cx="11725120" cy="156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ja-JP" sz="2000" dirty="0"/>
                  <a:t> An interval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2000" dirty="0"/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2000" dirty="0"/>
                  <a:t> A set of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000" dirty="0"/>
                  <a:t> intervals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/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ja-JP" sz="2000" dirty="0"/>
                  <a:t> </a:t>
                </a:r>
                <a:r>
                  <a:rPr lang="en-US" altLang="ja-JP" sz="2000" b="1" dirty="0">
                    <a:solidFill>
                      <a:srgbClr val="002060"/>
                    </a:solidFill>
                  </a:rPr>
                  <a:t>A query interval 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ja-JP" sz="2000" b="1" dirty="0">
                    <a:solidFill>
                      <a:srgbClr val="002060"/>
                    </a:solidFill>
                  </a:rPr>
                  <a:t> finds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𝒒</m:t>
                    </m:r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∩</m:t>
                    </m:r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𝑿</m:t>
                    </m:r>
                  </m:oMath>
                </a14:m>
                <a:r>
                  <a:rPr lang="en-US" altLang="ja-JP" sz="2000" b="1" dirty="0">
                    <a:solidFill>
                      <a:srgbClr val="00206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,</a:t>
                </a:r>
                <a:r>
                  <a:rPr lang="ja-JP" altLang="en-US" sz="2000" b="1" dirty="0">
                    <a:solidFill>
                      <a:srgbClr val="00206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n-US" altLang="ja-JP" sz="2000" b="1" dirty="0">
                    <a:solidFill>
                      <a:srgbClr val="002060"/>
                    </a:solidFill>
                  </a:rPr>
                  <a:t>“</a:t>
                </a:r>
                <a:r>
                  <a:rPr lang="en-US" altLang="ja-JP" sz="2000" b="1" i="1" dirty="0">
                    <a:solidFill>
                      <a:srgbClr val="002060"/>
                    </a:solidFill>
                  </a:rPr>
                  <a:t>all”</a:t>
                </a:r>
                <a:r>
                  <a:rPr lang="en-US" altLang="ja-JP" sz="2000" b="1" dirty="0">
                    <a:solidFill>
                      <a:srgbClr val="002060"/>
                    </a:solidFill>
                  </a:rPr>
                  <a:t> intervals 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ja-JP" sz="2000" b="1" dirty="0">
                    <a:solidFill>
                      <a:srgbClr val="002060"/>
                    </a:solidFill>
                  </a:rPr>
                  <a:t> that overlap 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altLang="ja-JP" sz="2000" b="1" dirty="0">
                    <a:solidFill>
                      <a:srgbClr val="002060"/>
                    </a:solidFill>
                  </a:rPr>
                  <a:t>.</a:t>
                </a:r>
                <a:endParaRPr lang="en-US" altLang="ja-JP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5C0B5FC-D7FB-8102-CDDC-35B7F316F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2" y="973395"/>
                <a:ext cx="11725120" cy="1567096"/>
              </a:xfrm>
              <a:prstGeom prst="rect">
                <a:avLst/>
              </a:prstGeom>
              <a:blipFill>
                <a:blip r:embed="rId10"/>
                <a:stretch>
                  <a:fillRect l="-468" b="-6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62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85F34-AEE8-78F3-AC9D-01D312038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A2DB3-148F-5705-76F5-FA71638C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Background: </a:t>
            </a:r>
            <a:r>
              <a:rPr kumimoji="1" lang="en-US" altLang="ja-JP" dirty="0">
                <a:solidFill>
                  <a:srgbClr val="FFFF00"/>
                </a:solidFill>
              </a:rPr>
              <a:t>Range Sampling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878A5C-E16F-9806-CC87-CCF27618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C4EFB1F-1B61-D8C5-4ED1-708DC6ACCC33}"/>
                  </a:ext>
                </a:extLst>
              </p:cNvPr>
              <p:cNvSpPr txBox="1"/>
              <p:nvPr/>
            </p:nvSpPr>
            <p:spPr>
              <a:xfrm>
                <a:off x="311272" y="973395"/>
                <a:ext cx="11529361" cy="157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ja-JP" sz="2000" dirty="0"/>
                  <a:t> An interval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2000" dirty="0"/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2000" dirty="0"/>
                  <a:t> A set of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000" dirty="0"/>
                  <a:t> intervals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/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ja-JP" sz="2000" dirty="0"/>
                  <a:t> </a:t>
                </a:r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ja-JP" sz="2000" b="1" dirty="0">
                    <a:solidFill>
                      <a:schemeClr val="tx1"/>
                    </a:solidFill>
                  </a:rPr>
                  <a:t>query interval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000" b="1" dirty="0">
                    <a:solidFill>
                      <a:srgbClr val="0000FF"/>
                    </a:solidFill>
                  </a:rPr>
                  <a:t>randomly</a:t>
                </a:r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2000" b="1" dirty="0">
                    <a:solidFill>
                      <a:srgbClr val="0000FF"/>
                    </a:solidFill>
                  </a:rPr>
                  <a:t>samples some intervals from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ja-JP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.</a:t>
                </a:r>
                <a:endParaRPr kumimoji="1" lang="en-US" altLang="ja-JP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C4EFB1F-1B61-D8C5-4ED1-708DC6ACC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2" y="973395"/>
                <a:ext cx="11529361" cy="1579920"/>
              </a:xfrm>
              <a:prstGeom prst="rect">
                <a:avLst/>
              </a:prstGeom>
              <a:blipFill>
                <a:blip r:embed="rId3"/>
                <a:stretch>
                  <a:fillRect l="-476" b="-54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2" name="グループ化 221">
            <a:extLst>
              <a:ext uri="{FF2B5EF4-FFF2-40B4-BE49-F238E27FC236}">
                <a16:creationId xmlns:a16="http://schemas.microsoft.com/office/drawing/2014/main" id="{B42E3ECB-5A42-9C26-A383-89B78AA9FD50}"/>
              </a:ext>
            </a:extLst>
          </p:cNvPr>
          <p:cNvGrpSpPr/>
          <p:nvPr/>
        </p:nvGrpSpPr>
        <p:grpSpPr>
          <a:xfrm>
            <a:off x="406014" y="4183261"/>
            <a:ext cx="3676356" cy="1915876"/>
            <a:chOff x="396636" y="4069872"/>
            <a:chExt cx="3676356" cy="1915876"/>
          </a:xfrm>
        </p:grpSpPr>
        <p:pic>
          <p:nvPicPr>
            <p:cNvPr id="3" name="Picture 2" descr="How to Use Google Maps to Plan an Awesome Vacation | WIRED">
              <a:extLst>
                <a:ext uri="{FF2B5EF4-FFF2-40B4-BE49-F238E27FC236}">
                  <a16:creationId xmlns:a16="http://schemas.microsoft.com/office/drawing/2014/main" id="{10FE185A-BCDE-6C21-9ABB-D49D2E097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92" y="4071223"/>
              <a:ext cx="3657600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5B0DEF70-1B42-DD38-65F8-33EC7E6C3C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307" y="419523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5F1E69BB-6628-C6F0-C5D0-FBAF80BEB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427" y="452120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482A20E6-99E6-CC6E-F834-DD44E4FD2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963" y="409740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8A0AA54C-5955-7FE5-9748-6C6B5D095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970" y="536865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A34B78CC-534B-285A-3720-748A22BFC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2061" y="460420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5776FA8E-39B3-39BD-5B0D-692BD070D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283" y="409740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F71497F8-C61E-1AD6-F112-76549592F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2563" y="406987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14D3E715-2499-0BC8-2CDD-58051BF1F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36" y="5117774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6FE4C606-98A9-0D97-6BD5-6D19853FB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360" y="4781338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02756596-4BFE-F6B2-2A7B-CEE4EE09CF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63" y="4548163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5F3DCD8A-D8DD-5C22-EE25-F547B13E4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818" y="455087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8394EB96-ADA7-6427-F957-578D4786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2796" y="5005415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982C175B-D8AC-0195-D20F-7679DD3AF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85" y="483048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20AF7434-36A3-867F-6C64-BD670589A3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925" y="4338138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4618ADC5-A270-DC3B-0DEE-229AAB1AB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686" y="563067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3DB7F28D-579C-6B5D-55B9-F0813CCE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016" y="424980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C399F45E-F5D9-0091-AE0C-0D13087EA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92" y="409740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D0BA6F08-3C64-74A6-C0E5-A07274D47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5083" y="575748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1903F99D-64E4-CA8D-CA88-3280B71DE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592" y="442806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A62E06CB-1FDB-7365-F656-BE338C821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303" y="486783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D572BDA0-1A77-0F5A-6612-E4095B50F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741" y="5422574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40EC32FD-795D-E333-D72E-166441AECEC5}"/>
              </a:ext>
            </a:extLst>
          </p:cNvPr>
          <p:cNvSpPr txBox="1"/>
          <p:nvPr/>
        </p:nvSpPr>
        <p:spPr>
          <a:xfrm>
            <a:off x="415392" y="303629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+mj-lt"/>
              </a:rPr>
              <a:t>Ex.1) </a:t>
            </a:r>
            <a:r>
              <a:rPr lang="en-US" altLang="ja-JP" sz="1600" b="0" i="0" u="none" strike="noStrike" baseline="0" dirty="0">
                <a:latin typeface="+mj-lt"/>
              </a:rPr>
              <a:t>Vehicle management systems: Show </a:t>
            </a:r>
            <a:r>
              <a:rPr lang="en-US" altLang="ja-JP" sz="1600" b="0" i="0" u="none" baseline="0" dirty="0">
                <a:solidFill>
                  <a:srgbClr val="0000FF"/>
                </a:solidFill>
                <a:latin typeface="+mj-lt"/>
              </a:rPr>
              <a:t>vehicles</a:t>
            </a:r>
            <a:r>
              <a:rPr lang="en-US" altLang="ja-JP" sz="1600" b="0" i="0" u="none" strike="noStrike" baseline="0" dirty="0">
                <a:latin typeface="+mj-lt"/>
              </a:rPr>
              <a:t> that were active </a:t>
            </a:r>
            <a:r>
              <a:rPr lang="en-US" altLang="ja-JP" sz="1600" b="1" i="0" u="none" strike="noStrike" baseline="0" dirty="0">
                <a:solidFill>
                  <a:srgbClr val="C00000"/>
                </a:solidFill>
                <a:latin typeface="+mj-lt"/>
              </a:rPr>
              <a:t>between</a:t>
            </a:r>
            <a:r>
              <a:rPr lang="en-US" altLang="ja-JP" sz="16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ja-JP" sz="1600" b="1" i="0" u="none" strike="noStrike" baseline="0" dirty="0">
                <a:solidFill>
                  <a:srgbClr val="C00000"/>
                </a:solidFill>
                <a:latin typeface="+mj-lt"/>
              </a:rPr>
              <a:t>17:00 and 22:00</a:t>
            </a:r>
            <a:r>
              <a:rPr lang="en-US" altLang="ja-JP" sz="1600" b="0" i="0" u="none" strike="noStrike" baseline="0" dirty="0">
                <a:latin typeface="+mj-lt"/>
              </a:rPr>
              <a:t> a week ago.</a:t>
            </a:r>
            <a:endParaRPr kumimoji="1" lang="ja-JP" altLang="en-US" sz="1600" dirty="0"/>
          </a:p>
        </p:txBody>
      </p:sp>
      <p:pic>
        <p:nvPicPr>
          <p:cNvPr id="32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A634DD41-BC84-2D7A-DB79-F66B07BA5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70" y="43631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48BA9D64-6FA0-8E81-F97E-08FC6129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70" y="45155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7CEFD284-D632-EAF4-6CC7-5E4D42B2A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70" y="46679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A0C98EFD-00ED-2D40-35E0-3B37B2D9B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70" y="48203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1A9C74B4-7E4D-34C5-19EE-DAD6D635D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70" y="49727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99220B59-9BB9-B267-772F-4F82794A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170" y="51251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14D1A0A5-9F93-56F5-673C-8884BF265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70" y="52775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3C9FA4DB-56F1-06DF-0F2D-E699D5037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70" y="54299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02C6B522-C01F-C91D-2F7D-C978B8E7D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70" y="55823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5132D6E7-3294-CE55-3DA1-5084CF498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70" y="57347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25931973-4F00-49D7-55F6-604D068E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170" y="58871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E4DAE0B7-950E-E297-8CF1-5E1D160AA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41" y="4335661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813318E1-4EB6-C53F-101E-403EAEEB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41" y="4488061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DFE0E68F-4131-43A7-8347-84E8B318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41" y="4640461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9E43B19F-443C-8800-D393-10F8EA08A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41" y="4792861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BDE9F41A-9B6D-AA6C-6A03-35734259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41" y="4945261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CA12CBE9-0494-5A09-E024-36F6D7540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41" y="5097661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7362E63E-6B5F-9256-3A1D-91D000430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41" y="5250061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8BC79239-E397-B28D-4734-1E9B68FB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41" y="5402461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0EF7F0E1-7F71-0A4E-9297-7B961E7CB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41" y="5554861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6FC8E71D-62F9-60B3-2890-2550A2E44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41" y="5707261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7AEA8979-15B6-2064-6B5F-C8324BF1E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41" y="5859661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6A55BD03-4A21-F7E4-7459-94DFA991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14" y="5383563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28AD87E7-0DDD-7CBF-38D9-6CD936C2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14" y="5535963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FA78FE7F-CCB6-DEC6-3E31-9B9635A87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14" y="5688363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2D1470B9-A387-7AE1-FC0D-52FC0928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14" y="5840763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15D11A7F-6EDB-2767-DD4D-9C054720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823" y="415934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030D5B2D-7728-80BC-42C8-6C5487BD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41" y="4813952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E61AA724-24FC-E2AB-8AF3-49190B45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1" y="4966352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0370F036-03AD-16DA-6740-6F6E69FF2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41" y="5118752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5DB54EC2-1E23-5943-7432-4FEB51BD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41" y="5271152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977EBB05-8469-C83E-9E24-CA052EEAF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41" y="5423552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4BEE085C-D1FF-238B-C0D4-F51C238BB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41" y="5575952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1F87F976-F963-CD80-42C1-94EA2C5D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141" y="5728352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9F0BB638-AB76-8366-ED4C-4A887B267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41" y="5880752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5E2C1B92-E490-E800-17B3-8AEA769C6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03" y="460392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2068B9EF-C48B-137A-D20C-04C9D1541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03" y="475632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9CC048DC-A807-40EA-2837-B689995E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03" y="490872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457339F7-77F1-C497-2BFE-7F954F8DE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03" y="506112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6DB83C09-B66F-63B3-E712-1296C0B4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303" y="521352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1FBC30C6-C285-C2E4-EB9D-B5B5BBD0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703" y="536592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0604BBCE-63B5-FD93-CAD1-913A53822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03" y="551832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32F124D1-9D1A-738E-EAE0-CF82FEBC4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503" y="567072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FDAC8FDA-0B9E-576D-88B9-233CBBA7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03" y="582312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E5E62294-8935-782C-F6C6-ED5CC6217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61" y="43631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29B8E8F0-D9B7-1D80-29D9-1E9732381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61" y="45155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24CECE85-FC36-2FB1-5905-F4E2B6EAB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61" y="46679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E41F25C8-8CBC-9C0D-1E10-53549076F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61" y="48203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A1FECB80-D064-8246-6061-06DCF9F36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61" y="49727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06235E00-4652-D666-9232-002B27E3A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61" y="51251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EAA760B8-8F28-1383-3186-8876EA92D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461" y="52775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36A2B155-4553-CAE2-21C8-E3D2FA6F1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61" y="54299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CADCD986-80B4-0248-8C8B-E43537DD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261" y="55823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8FBB03DE-BAF5-45EC-F5E9-45E4CC951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61" y="57347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FB4B2755-343D-A988-0BB5-9F2F82E36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61" y="58871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FA1F821F-6A00-166E-A14C-DFE4F25C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41" y="43631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D19E1E47-F8FB-4F2B-CD5D-24EA6B2E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41" y="45155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1A182E4A-8A53-3ADF-3645-328CC762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541" y="46679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1B2AF774-47A1-4FC1-FCD6-074F50113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41" y="48203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C29638C5-D4CB-401C-E845-A29F3A3C9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41" y="49727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6CFEA8AE-498B-9E4D-10BD-21343016B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741" y="51251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5F0FFDB0-2D07-6BD6-65B5-178FE200A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41" y="52775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7F37A440-5BB7-A058-07E3-89BA9E47B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41" y="54299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38AD71AA-027F-94AD-ED60-1FCA5DA26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41" y="55823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C876968C-CBD1-5156-1E2E-7FDB94FD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341" y="57347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AB6655AA-257D-4EBA-545A-3DB0291F4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41" y="588719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F3AD6D69-A0F2-7E8D-0995-F90A41977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085" y="446102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5C169982-1A73-EF73-EDFC-8BF22D47B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485" y="461342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030F83AC-57B4-F2BF-9265-A036CA58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85" y="476582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00D70B1A-BB72-5235-05AF-916C546D1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85" y="491822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AD836881-7A64-C81D-1B1C-AE7614B1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85" y="507062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03638C0E-382A-A62C-70CC-F26CCAEB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085" y="5223020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D412078E-C91E-4762-9F28-92FAE5411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94" y="4515589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F168EE6A-88A4-E3AB-4C43-FF79DC30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94" y="4667989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F9C8FDD3-711F-3A74-20B0-459050C5A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94" y="4820389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07B375A0-9A1C-005E-A1A3-2DB38F7E8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90" y="4926363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C016C4F9-AC1F-2E28-52CC-5FC8BD52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0" y="5078763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AD282608-EAA2-AEF3-12FF-1CE46C94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90" y="5231163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869FDFDF-076C-F584-45BE-27EC238F9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90" y="5383563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3C4C436C-DB21-BE25-A9BD-7889DBF56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90" y="5535963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4602C887-F153-2552-8355-98641B5AC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90" y="5688363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8C9A8B68-303C-8ABE-32E2-B0D0BDA1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90" y="5840763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DEF0A045-E715-426A-DFD6-B793AD893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23" y="431174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32E91256-5EEE-8578-BC72-CAEA50715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623" y="446414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32E98867-15F3-33DC-5452-B667BD8EA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23" y="461654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3C1EF015-521B-72B9-5F85-164ED548E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423" y="476894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6E2E4DC0-616A-A014-F425-5DCF74BD7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823" y="492134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75581F4E-E5B7-0FCC-9EC8-2DCC6257F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223" y="507374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9BFAFD9D-852D-2D8F-161D-FA3E7A02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23" y="522614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B146E9BF-2783-B635-9F64-9B890B42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23" y="537854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2" descr="タクシー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5C956892-DC1B-A595-B2D5-9403E57D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23" y="5530947"/>
            <a:ext cx="313760" cy="2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B5A790C-D4FB-EA54-FA9A-4DEE712761D9}"/>
              </a:ext>
            </a:extLst>
          </p:cNvPr>
          <p:cNvGrpSpPr/>
          <p:nvPr/>
        </p:nvGrpSpPr>
        <p:grpSpPr>
          <a:xfrm>
            <a:off x="5365730" y="4183936"/>
            <a:ext cx="3676356" cy="1915876"/>
            <a:chOff x="396636" y="4069872"/>
            <a:chExt cx="3676356" cy="1915876"/>
          </a:xfrm>
        </p:grpSpPr>
        <p:pic>
          <p:nvPicPr>
            <p:cNvPr id="8" name="Picture 2" descr="How to Use Google Maps to Plan an Awesome Vacation | WIRED">
              <a:extLst>
                <a:ext uri="{FF2B5EF4-FFF2-40B4-BE49-F238E27FC236}">
                  <a16:creationId xmlns:a16="http://schemas.microsoft.com/office/drawing/2014/main" id="{C85BD3AC-EC4B-7BA6-B41D-26BE08425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92" y="4071223"/>
              <a:ext cx="3657600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4182A256-1B3F-F53B-E207-FFF14F0A2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307" y="419523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65C40422-4E69-2F1A-3EBC-3B6459F7C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427" y="452120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8A5947C9-CBC4-5DEC-8C11-8A430B334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963" y="409740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0CFC7451-B33B-CC5E-A6FC-A9F0FE311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970" y="536865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6BDF8EC9-7DC5-55CF-5BD8-E720C28EF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2061" y="460420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FF617A74-A9FD-353A-8CA4-463C541AF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283" y="409740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942FD0E2-D7D5-62BA-1F12-9D346A0FF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2563" y="406987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02FFCC4E-6CD0-E3EF-5644-9A303BADD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36" y="5117774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371476E4-A8B4-4660-C600-4ADFA50A1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360" y="4781338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F8087926-7528-02B2-01A8-BC315BFBE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63" y="4548163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584E1371-04A3-7A52-3016-0A968603E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818" y="455087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91A572E6-41FA-2711-F3CB-0FCDE414B1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2796" y="5005415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1B7C163B-6806-0BBF-E167-3E77CF5989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85" y="483048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917B0F31-2170-AC81-D97D-A1AAFCB55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925" y="4338138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3B8FB659-9A06-F0E3-6096-BBFE9062F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686" y="563067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73841B56-D46C-958E-5129-58D46ED55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016" y="4249800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BACDDCC4-4E26-CC95-A772-1FA17426A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92" y="409740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1F46B404-0035-B55F-B071-AF0845B99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5083" y="5757482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C585F51B-BD55-145E-1012-A5CEFB467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592" y="4428061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A0CE08E8-4446-2CF6-0DB3-484311D6E4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303" y="4867837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タクシーイラストフリー素材透過、PNG画像、ベクトル、PSDと無料ダウンロード| Pngtree">
              <a:extLst>
                <a:ext uri="{FF2B5EF4-FFF2-40B4-BE49-F238E27FC236}">
                  <a16:creationId xmlns:a16="http://schemas.microsoft.com/office/drawing/2014/main" id="{DC89F315-D7C8-17A6-00E5-E3A77E8EB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741" y="5422574"/>
              <a:ext cx="313760" cy="22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矢印: 山形 43">
            <a:extLst>
              <a:ext uri="{FF2B5EF4-FFF2-40B4-BE49-F238E27FC236}">
                <a16:creationId xmlns:a16="http://schemas.microsoft.com/office/drawing/2014/main" id="{4C92DC68-2777-86FF-FD26-0005B0FB3467}"/>
              </a:ext>
            </a:extLst>
          </p:cNvPr>
          <p:cNvSpPr/>
          <p:nvPr/>
        </p:nvSpPr>
        <p:spPr>
          <a:xfrm>
            <a:off x="4553008" y="4960414"/>
            <a:ext cx="360840" cy="43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0B88F8D-97EE-A9EE-25CD-F52C1BF4108E}"/>
              </a:ext>
            </a:extLst>
          </p:cNvPr>
          <p:cNvSpPr txBox="1"/>
          <p:nvPr/>
        </p:nvSpPr>
        <p:spPr>
          <a:xfrm>
            <a:off x="5178703" y="3039698"/>
            <a:ext cx="435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+mj-lt"/>
              </a:rPr>
              <a:t>Ex.1) </a:t>
            </a:r>
            <a:r>
              <a:rPr lang="en-US" altLang="ja-JP" sz="1600" b="0" i="0" u="none" strike="noStrike" baseline="0" dirty="0">
                <a:latin typeface="+mj-lt"/>
              </a:rPr>
              <a:t>Vehicle management systems: </a:t>
            </a:r>
          </a:p>
          <a:p>
            <a:r>
              <a:rPr lang="en-US" altLang="ja-JP" sz="1600" b="0" i="0" u="none" strike="noStrike" baseline="0" dirty="0">
                <a:latin typeface="+mj-lt"/>
              </a:rPr>
              <a:t>Show </a:t>
            </a:r>
            <a:r>
              <a:rPr lang="en-US" altLang="ja-JP" sz="1600" b="1" i="0" u="none" strike="noStrike" baseline="0" dirty="0">
                <a:solidFill>
                  <a:srgbClr val="0000FF"/>
                </a:solidFill>
                <a:latin typeface="+mj-lt"/>
              </a:rPr>
              <a:t>randomly sampled </a:t>
            </a:r>
            <a:r>
              <a:rPr lang="en-US" altLang="ja-JP" sz="1600" b="1" i="0" u="none" baseline="0" dirty="0">
                <a:solidFill>
                  <a:srgbClr val="0000FF"/>
                </a:solidFill>
                <a:latin typeface="+mj-lt"/>
              </a:rPr>
              <a:t>vehicles</a:t>
            </a:r>
            <a:r>
              <a:rPr lang="en-US" altLang="ja-JP" sz="1600" b="0" i="0" u="none" strike="noStrike" baseline="0" dirty="0">
                <a:latin typeface="+mj-lt"/>
              </a:rPr>
              <a:t> that were active </a:t>
            </a:r>
            <a:r>
              <a:rPr lang="en-US" altLang="ja-JP" sz="1600" b="1" i="0" u="none" strike="noStrike" baseline="0" dirty="0">
                <a:solidFill>
                  <a:srgbClr val="C00000"/>
                </a:solidFill>
                <a:latin typeface="+mj-lt"/>
              </a:rPr>
              <a:t>between</a:t>
            </a:r>
            <a:r>
              <a:rPr lang="en-US" altLang="ja-JP" sz="16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ja-JP" sz="1600" b="1" i="0" u="none" strike="noStrike" baseline="0" dirty="0">
                <a:solidFill>
                  <a:srgbClr val="C00000"/>
                </a:solidFill>
                <a:latin typeface="+mj-lt"/>
              </a:rPr>
              <a:t>17:00 and 22:00</a:t>
            </a:r>
            <a:r>
              <a:rPr lang="en-US" altLang="ja-JP" sz="1600" b="0" i="0" u="none" strike="noStrike" baseline="0" dirty="0">
                <a:latin typeface="+mj-lt"/>
              </a:rPr>
              <a:t> a week ago.</a:t>
            </a:r>
            <a:endParaRPr kumimoji="1" lang="ja-JP" altLang="en-US" sz="16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686ACC2-B424-D1DE-2777-29B827FBD9F8}"/>
              </a:ext>
            </a:extLst>
          </p:cNvPr>
          <p:cNvSpPr txBox="1"/>
          <p:nvPr/>
        </p:nvSpPr>
        <p:spPr>
          <a:xfrm>
            <a:off x="424771" y="6240114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Issue 1: n</a:t>
            </a:r>
            <a:r>
              <a:rPr kumimoji="1" lang="en-US" altLang="ja-JP" sz="1600" b="1" dirty="0"/>
              <a:t>ot easy </a:t>
            </a:r>
            <a:r>
              <a:rPr lang="en-US" altLang="ja-JP" sz="1600" b="1" dirty="0"/>
              <a:t>to analyze/visualize</a:t>
            </a:r>
            <a:endParaRPr lang="ja-JP" altLang="en-US" sz="16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685931A-5166-637C-1136-CAD96DB09382}"/>
              </a:ext>
            </a:extLst>
          </p:cNvPr>
          <p:cNvSpPr txBox="1"/>
          <p:nvPr/>
        </p:nvSpPr>
        <p:spPr>
          <a:xfrm>
            <a:off x="4831161" y="6238198"/>
            <a:ext cx="4791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easy </a:t>
            </a:r>
            <a:r>
              <a:rPr lang="en-US" altLang="ja-JP" sz="1600" b="1" dirty="0"/>
              <a:t>to analyze/visualize &amp; accelerated efficiency </a:t>
            </a:r>
          </a:p>
          <a:p>
            <a:r>
              <a:rPr lang="en-US" altLang="ja-JP" sz="1400" dirty="0"/>
              <a:t>(if only samples are obtained)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620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6D45E-A600-507F-6D7A-10CC94EEA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6BCC8-4A91-F38B-09DA-6189914D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Preliminary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88D3B6-E9B9-6803-39DB-F6A8C0F1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028A5DD1-2883-A59C-88C2-F2FB6A51138A}"/>
              </a:ext>
            </a:extLst>
          </p:cNvPr>
          <p:cNvSpPr/>
          <p:nvPr/>
        </p:nvSpPr>
        <p:spPr>
          <a:xfrm>
            <a:off x="536127" y="1415482"/>
            <a:ext cx="11160000" cy="1260000"/>
          </a:xfrm>
          <a:prstGeom prst="roundRect">
            <a:avLst>
              <a:gd name="adj" fmla="val 2345"/>
            </a:avLst>
          </a:prstGeom>
          <a:solidFill>
            <a:srgbClr val="D9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04BB480-3CB2-97B6-46DA-AA8A130F1F7F}"/>
                  </a:ext>
                </a:extLst>
              </p:cNvPr>
              <p:cNvSpPr txBox="1"/>
              <p:nvPr/>
            </p:nvSpPr>
            <p:spPr>
              <a:xfrm>
                <a:off x="615263" y="1724661"/>
                <a:ext cx="109327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u="sng" dirty="0"/>
                  <a:t>Input</a:t>
                </a:r>
                <a:r>
                  <a:rPr kumimoji="1"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000" dirty="0"/>
                  <a:t> </a:t>
                </a:r>
                <a:r>
                  <a:rPr kumimoji="1" lang="en-US" altLang="ja-JP" sz="1600" dirty="0"/>
                  <a:t>(a set of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1600" dirty="0"/>
                  <a:t> intervals)</a:t>
                </a:r>
                <a:r>
                  <a:rPr kumimoji="1" lang="en-US" altLang="ja-JP" sz="20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ja-JP" sz="2000" dirty="0"/>
                  <a:t> </a:t>
                </a:r>
                <a:r>
                  <a:rPr kumimoji="1" lang="en-US" altLang="ja-JP" sz="1600" dirty="0"/>
                  <a:t>(query interval)</a:t>
                </a:r>
                <a:r>
                  <a:rPr kumimoji="1" lang="en-US" altLang="ja-JP" sz="2000" dirty="0"/>
                  <a:t>, 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sz="2000" dirty="0"/>
                  <a:t> </a:t>
                </a:r>
                <a:r>
                  <a:rPr kumimoji="1" lang="en-US" altLang="ja-JP" sz="1600" dirty="0"/>
                  <a:t>(#samples)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04BB480-3CB2-97B6-46DA-AA8A130F1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3" y="1724661"/>
                <a:ext cx="10932793" cy="400110"/>
              </a:xfrm>
              <a:prstGeom prst="rect">
                <a:avLst/>
              </a:prstGeom>
              <a:blipFill>
                <a:blip r:embed="rId3"/>
                <a:stretch>
                  <a:fillRect l="-613" t="-757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DDC761-887C-50A5-5584-8B3AF2435CA8}"/>
                  </a:ext>
                </a:extLst>
              </p:cNvPr>
              <p:cNvSpPr txBox="1"/>
              <p:nvPr/>
            </p:nvSpPr>
            <p:spPr>
              <a:xfrm>
                <a:off x="615264" y="2187892"/>
                <a:ext cx="109327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u="sng" dirty="0"/>
                  <a:t>Out</a:t>
                </a:r>
                <a:r>
                  <a:rPr kumimoji="1" lang="en-US" altLang="ja-JP" sz="2000" u="sng" dirty="0"/>
                  <a:t>put</a:t>
                </a:r>
                <a:r>
                  <a:rPr kumimoji="1"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2000" dirty="0"/>
                  <a:t> </a:t>
                </a:r>
                <a:r>
                  <a:rPr kumimoji="1" lang="en-US" altLang="ja-JP" sz="1600" dirty="0"/>
                  <a:t>(a set of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sz="1600" dirty="0"/>
                  <a:t> intervals, each of which is picked from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en-US" altLang="ja-JP" sz="1600" dirty="0"/>
                  <a:t> </a:t>
                </a:r>
                <a:r>
                  <a:rPr kumimoji="1" lang="en-US" altLang="ja-JP" sz="1600" b="1" i="1" dirty="0"/>
                  <a:t>uniformly at random</a:t>
                </a:r>
                <a:r>
                  <a:rPr kumimoji="1" lang="en-US" altLang="ja-JP" sz="1600" dirty="0"/>
                  <a:t>)</a:t>
                </a:r>
                <a:endParaRPr kumimoji="1" lang="ja-JP" alt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DDC761-887C-50A5-5584-8B3AF2435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4" y="2187892"/>
                <a:ext cx="10932792" cy="400110"/>
              </a:xfrm>
              <a:prstGeom prst="rect">
                <a:avLst/>
              </a:prstGeom>
              <a:blipFill>
                <a:blip r:embed="rId4"/>
                <a:stretch>
                  <a:fillRect l="-613" t="-757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BC8BE8-7D82-9D26-5A7F-B4B684ED6CB1}"/>
              </a:ext>
            </a:extLst>
          </p:cNvPr>
          <p:cNvSpPr txBox="1"/>
          <p:nvPr/>
        </p:nvSpPr>
        <p:spPr>
          <a:xfrm>
            <a:off x="383825" y="1191364"/>
            <a:ext cx="684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b="1" dirty="0"/>
              <a:t>Problem Definition: IRS </a:t>
            </a:r>
            <a:r>
              <a:rPr kumimoji="1" lang="en-US" altLang="ja-JP" sz="1400" b="1" dirty="0"/>
              <a:t>(Independent Range Sampling)</a:t>
            </a:r>
            <a:r>
              <a:rPr kumimoji="1" lang="en-US" altLang="ja-JP" b="1" dirty="0"/>
              <a:t> on interval data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F98080-A8A3-CE7B-5F93-4A601FD10C71}"/>
              </a:ext>
            </a:extLst>
          </p:cNvPr>
          <p:cNvSpPr txBox="1"/>
          <p:nvPr/>
        </p:nvSpPr>
        <p:spPr>
          <a:xfrm>
            <a:off x="414118" y="3071150"/>
            <a:ext cx="4211700" cy="149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ja-JP" sz="2000" b="1" u="sng" dirty="0"/>
              <a:t>First attempt</a:t>
            </a:r>
            <a:r>
              <a:rPr kumimoji="1" lang="en-US" altLang="ja-JP" sz="2000" dirty="0"/>
              <a:t>: </a:t>
            </a:r>
            <a:br>
              <a:rPr kumimoji="1" lang="en-US" altLang="ja-JP" sz="2000" dirty="0"/>
            </a:br>
            <a:r>
              <a:rPr kumimoji="1" lang="en-US" altLang="ja-JP" dirty="0"/>
              <a:t>How about</a:t>
            </a:r>
            <a:endParaRPr kumimoji="1" lang="en-US" altLang="ja-JP" sz="2000" dirty="0"/>
          </a:p>
          <a:p>
            <a:pPr>
              <a:lnSpc>
                <a:spcPts val="2800"/>
              </a:lnSpc>
            </a:pPr>
            <a:r>
              <a:rPr kumimoji="1" lang="en-US" altLang="ja-JP" dirty="0"/>
              <a:t>(1) running a search algorithm </a:t>
            </a:r>
            <a:r>
              <a:rPr kumimoji="1" lang="en-US" altLang="ja-JP" sz="1600" dirty="0"/>
              <a:t>(e.g., [1])</a:t>
            </a:r>
            <a:endParaRPr kumimoji="1" lang="en-US" altLang="ja-JP" sz="2000" dirty="0"/>
          </a:p>
          <a:p>
            <a:pPr>
              <a:lnSpc>
                <a:spcPts val="2800"/>
              </a:lnSpc>
            </a:pPr>
            <a:r>
              <a:rPr lang="en-US" altLang="ja-JP" dirty="0"/>
              <a:t>(2) and then do random sampling? </a:t>
            </a:r>
            <a:endParaRPr kumimoji="1" lang="ja-JP" altLang="en-US" dirty="0"/>
          </a:p>
        </p:txBody>
      </p:sp>
      <p:sp>
        <p:nvSpPr>
          <p:cNvPr id="9" name="角丸四角形 2">
            <a:extLst>
              <a:ext uri="{FF2B5EF4-FFF2-40B4-BE49-F238E27FC236}">
                <a16:creationId xmlns:a16="http://schemas.microsoft.com/office/drawing/2014/main" id="{401414BE-B6E4-2287-50CC-A923D53BA108}"/>
              </a:ext>
            </a:extLst>
          </p:cNvPr>
          <p:cNvSpPr/>
          <p:nvPr/>
        </p:nvSpPr>
        <p:spPr>
          <a:xfrm>
            <a:off x="495744" y="5112475"/>
            <a:ext cx="11159997" cy="720000"/>
          </a:xfrm>
          <a:prstGeom prst="roundRect">
            <a:avLst>
              <a:gd name="adj" fmla="val 234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5E3E8F-7499-71B4-FAC4-E7BC48D6C0AF}"/>
              </a:ext>
            </a:extLst>
          </p:cNvPr>
          <p:cNvSpPr txBox="1"/>
          <p:nvPr/>
        </p:nvSpPr>
        <p:spPr>
          <a:xfrm>
            <a:off x="383826" y="4884278"/>
            <a:ext cx="1872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b="1" dirty="0"/>
              <a:t>Claim </a:t>
            </a:r>
            <a:r>
              <a:rPr lang="en-US" altLang="ja-JP" dirty="0"/>
              <a:t>(no merit)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80F217-DB1D-3934-198B-C41B375DADFC}"/>
                  </a:ext>
                </a:extLst>
              </p:cNvPr>
              <p:cNvSpPr txBox="1"/>
              <p:nvPr/>
            </p:nvSpPr>
            <p:spPr>
              <a:xfrm>
                <a:off x="569683" y="5392964"/>
                <a:ext cx="5705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800" b="0" i="0" u="none" strike="noStrike" baseline="0" dirty="0">
                    <a:latin typeface="+mj-lt"/>
                    <a:cs typeface="Times New Roman" panose="02020603050405020304" pitchFamily="18" charset="0"/>
                  </a:rPr>
                  <a:t>The</a:t>
                </a:r>
                <a:r>
                  <a:rPr lang="en-US" altLang="ja-JP" sz="1800" b="0" i="0" u="none" strike="noStrike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800" b="0" i="0" u="none" strike="noStrike" baseline="0" dirty="0">
                    <a:latin typeface="+mj-lt"/>
                    <a:cs typeface="Times New Roman" panose="02020603050405020304" pitchFamily="18" charset="0"/>
                  </a:rPr>
                  <a:t>above algorithm incurs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b="0" i="0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d>
                      <m:dPr>
                        <m:ctrlPr>
                          <a:rPr lang="en-US" altLang="ja-JP" sz="18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sz="1800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ja-JP" sz="1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1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ja-JP" sz="1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ja-JP" sz="1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dirty="0">
                    <a:latin typeface="+mj-lt"/>
                    <a:cs typeface="Times New Roman" panose="02020603050405020304" pitchFamily="18" charset="0"/>
                  </a:rPr>
                  <a:t>time.</a:t>
                </a:r>
                <a:endParaRPr kumimoji="1" lang="ja-JP" altLang="en-US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80F217-DB1D-3934-198B-C41B375D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3" y="5392964"/>
                <a:ext cx="5705032" cy="369332"/>
              </a:xfrm>
              <a:prstGeom prst="rect">
                <a:avLst/>
              </a:prstGeom>
              <a:blipFill>
                <a:blip r:embed="rId5"/>
                <a:stretch>
                  <a:fillRect l="-855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F8859F-0DFD-253D-C83D-235092DE461D}"/>
              </a:ext>
            </a:extLst>
          </p:cNvPr>
          <p:cNvSpPr txBox="1"/>
          <p:nvPr/>
        </p:nvSpPr>
        <p:spPr>
          <a:xfrm>
            <a:off x="0" y="6581001"/>
            <a:ext cx="8037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100" dirty="0"/>
              <a:t>[1] “</a:t>
            </a:r>
            <a:r>
              <a:rPr lang="en-US" altLang="ja-JP" sz="1100" b="0" i="0" u="none" strike="noStrike" baseline="0" dirty="0"/>
              <a:t>Hint: A hierarchical index for intervals in main memory</a:t>
            </a:r>
            <a:r>
              <a:rPr kumimoji="1" lang="en-US" altLang="ja-JP" sz="1100" dirty="0"/>
              <a:t>,” In </a:t>
            </a:r>
            <a:r>
              <a:rPr lang="en-US" altLang="ja-JP" sz="1100" i="1" dirty="0"/>
              <a:t>SIGMOD</a:t>
            </a:r>
            <a:r>
              <a:rPr kumimoji="1" lang="en-US" altLang="ja-JP" sz="1100" dirty="0"/>
              <a:t>, 2022.</a:t>
            </a: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615E427B-8092-717B-8526-0E6CCB4E45F4}"/>
              </a:ext>
            </a:extLst>
          </p:cNvPr>
          <p:cNvSpPr/>
          <p:nvPr/>
        </p:nvSpPr>
        <p:spPr>
          <a:xfrm>
            <a:off x="5651291" y="3819432"/>
            <a:ext cx="4586311" cy="432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フローチャート: 磁気ディスク 19">
                <a:extLst>
                  <a:ext uri="{FF2B5EF4-FFF2-40B4-BE49-F238E27FC236}">
                    <a16:creationId xmlns:a16="http://schemas.microsoft.com/office/drawing/2014/main" id="{3A6BA0A6-8560-ADD9-0ADF-9A04792FAEED}"/>
                  </a:ext>
                </a:extLst>
              </p:cNvPr>
              <p:cNvSpPr/>
              <p:nvPr/>
            </p:nvSpPr>
            <p:spPr>
              <a:xfrm>
                <a:off x="5744555" y="3201834"/>
                <a:ext cx="2160000" cy="14400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</a:rPr>
                  <a:t>D</a:t>
                </a:r>
                <a:r>
                  <a:rPr kumimoji="1" lang="en-US" altLang="ja-JP" sz="1400" dirty="0">
                    <a:solidFill>
                      <a:schemeClr val="tx1"/>
                    </a:solidFill>
                  </a:rPr>
                  <a:t>atabase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en-US" altLang="ja-JP" sz="1400" dirty="0">
                    <a:solidFill>
                      <a:schemeClr val="tx1"/>
                    </a:solidFill>
                  </a:rPr>
                  <a:t> </a:t>
                </a:r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フローチャート: 磁気ディスク 19">
                <a:extLst>
                  <a:ext uri="{FF2B5EF4-FFF2-40B4-BE49-F238E27FC236}">
                    <a16:creationId xmlns:a16="http://schemas.microsoft.com/office/drawing/2014/main" id="{3A6BA0A6-8560-ADD9-0ADF-9A04792FA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555" y="3201834"/>
                <a:ext cx="2160000" cy="1440000"/>
              </a:xfrm>
              <a:prstGeom prst="flowChartMagneticDisk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04A5EF5-3597-7FAF-72C2-54D895B8B0B3}"/>
                  </a:ext>
                </a:extLst>
              </p:cNvPr>
              <p:cNvSpPr txBox="1"/>
              <p:nvPr/>
            </p:nvSpPr>
            <p:spPr>
              <a:xfrm>
                <a:off x="4767010" y="3773822"/>
                <a:ext cx="9311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query interval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04A5EF5-3597-7FAF-72C2-54D895B8B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10" y="3773822"/>
                <a:ext cx="931130" cy="523220"/>
              </a:xfrm>
              <a:prstGeom prst="rect">
                <a:avLst/>
              </a:prstGeom>
              <a:blipFill>
                <a:blip r:embed="rId7"/>
                <a:stretch>
                  <a:fillRect l="-1961" t="-2326" b="-116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ローチャート: 磁気ディスク 21">
            <a:extLst>
              <a:ext uri="{FF2B5EF4-FFF2-40B4-BE49-F238E27FC236}">
                <a16:creationId xmlns:a16="http://schemas.microsoft.com/office/drawing/2014/main" id="{E08E51DA-7B39-FFA7-5DE2-D1CFBFA19751}"/>
              </a:ext>
            </a:extLst>
          </p:cNvPr>
          <p:cNvSpPr/>
          <p:nvPr/>
        </p:nvSpPr>
        <p:spPr>
          <a:xfrm>
            <a:off x="8511042" y="3759833"/>
            <a:ext cx="900000" cy="5400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2E7A14B-1B3E-363E-F1C1-869FC41116C3}"/>
                  </a:ext>
                </a:extLst>
              </p:cNvPr>
              <p:cNvSpPr txBox="1"/>
              <p:nvPr/>
            </p:nvSpPr>
            <p:spPr>
              <a:xfrm>
                <a:off x="8045747" y="4323791"/>
                <a:ext cx="1811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2E7A14B-1B3E-363E-F1C1-869FC411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747" y="4323791"/>
                <a:ext cx="1811742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フローチャート: 磁気ディスク 24">
            <a:extLst>
              <a:ext uri="{FF2B5EF4-FFF2-40B4-BE49-F238E27FC236}">
                <a16:creationId xmlns:a16="http://schemas.microsoft.com/office/drawing/2014/main" id="{1C12B061-7DF5-CDFE-46C2-46C3FF5BDEE8}"/>
              </a:ext>
            </a:extLst>
          </p:cNvPr>
          <p:cNvSpPr/>
          <p:nvPr/>
        </p:nvSpPr>
        <p:spPr>
          <a:xfrm>
            <a:off x="10312182" y="3921834"/>
            <a:ext cx="324000" cy="2160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D5D0A61-5DA2-88F2-D3BE-2903211E32DE}"/>
                  </a:ext>
                </a:extLst>
              </p:cNvPr>
              <p:cNvSpPr txBox="1"/>
              <p:nvPr/>
            </p:nvSpPr>
            <p:spPr>
              <a:xfrm>
                <a:off x="10261281" y="4320434"/>
                <a:ext cx="433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D5D0A61-5DA2-88F2-D3BE-2903211E3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281" y="4320434"/>
                <a:ext cx="43333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3F58D1-5750-DCFE-A8C5-9FE8F02D3AAB}"/>
              </a:ext>
            </a:extLst>
          </p:cNvPr>
          <p:cNvSpPr txBox="1"/>
          <p:nvPr/>
        </p:nvSpPr>
        <p:spPr>
          <a:xfrm>
            <a:off x="7883310" y="3717984"/>
            <a:ext cx="6567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(1) Range search</a:t>
            </a:r>
            <a:endParaRPr kumimoji="1" lang="ja-JP" altLang="en-US" sz="11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311CEF7-9B52-C543-20BC-AE4B700E9749}"/>
              </a:ext>
            </a:extLst>
          </p:cNvPr>
          <p:cNvSpPr txBox="1"/>
          <p:nvPr/>
        </p:nvSpPr>
        <p:spPr>
          <a:xfrm>
            <a:off x="9341942" y="3717984"/>
            <a:ext cx="8115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(2) Random sampling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7614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86987-7A32-AFF2-4842-AF8597D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Contributions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A26871-92FA-CCF7-4B90-3402901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角丸四角形 2">
            <a:extLst>
              <a:ext uri="{FF2B5EF4-FFF2-40B4-BE49-F238E27FC236}">
                <a16:creationId xmlns:a16="http://schemas.microsoft.com/office/drawing/2014/main" id="{E20A0C89-4DCD-C705-CF8D-2EFCE78EE154}"/>
              </a:ext>
            </a:extLst>
          </p:cNvPr>
          <p:cNvSpPr/>
          <p:nvPr/>
        </p:nvSpPr>
        <p:spPr>
          <a:xfrm>
            <a:off x="516000" y="1324998"/>
            <a:ext cx="11160000" cy="720000"/>
          </a:xfrm>
          <a:prstGeom prst="roundRect">
            <a:avLst>
              <a:gd name="adj" fmla="val 2345"/>
            </a:avLst>
          </a:prstGeom>
          <a:solidFill>
            <a:srgbClr val="D9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11D443-79CD-F70C-E25C-FECDCC9EFFAF}"/>
              </a:ext>
            </a:extLst>
          </p:cNvPr>
          <p:cNvSpPr txBox="1"/>
          <p:nvPr/>
        </p:nvSpPr>
        <p:spPr>
          <a:xfrm>
            <a:off x="463876" y="1105930"/>
            <a:ext cx="12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108000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b="1" dirty="0"/>
              <a:t>Challenge</a:t>
            </a:r>
            <a:endParaRPr kumimoji="1"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7E114D7-D990-5D69-4809-510E0E7C88F7}"/>
                  </a:ext>
                </a:extLst>
              </p:cNvPr>
              <p:cNvSpPr txBox="1"/>
              <p:nvPr/>
            </p:nvSpPr>
            <p:spPr>
              <a:xfrm>
                <a:off x="613509" y="1537930"/>
                <a:ext cx="10812010" cy="41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altLang="ja-JP" sz="1600" dirty="0"/>
                  <a:t>How to obtain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sz="1600" dirty="0"/>
                  <a:t> random samples </a:t>
                </a:r>
                <a:r>
                  <a:rPr lang="en-US" altLang="ja-JP" sz="1600" b="1" dirty="0">
                    <a:solidFill>
                      <a:srgbClr val="C00000"/>
                    </a:solidFill>
                  </a:rPr>
                  <a:t>without running a search algorithm</a:t>
                </a:r>
                <a:r>
                  <a:rPr lang="en-US" altLang="ja-JP" sz="1600" dirty="0"/>
                  <a:t>?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7E114D7-D990-5D69-4809-510E0E7C8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9" y="1537930"/>
                <a:ext cx="10812010" cy="419346"/>
              </a:xfrm>
              <a:prstGeom prst="rect">
                <a:avLst/>
              </a:prstGeom>
              <a:blipFill>
                <a:blip r:embed="rId3"/>
                <a:stretch>
                  <a:fillRect l="-338" b="-159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角丸四角形 2">
            <a:extLst>
              <a:ext uri="{FF2B5EF4-FFF2-40B4-BE49-F238E27FC236}">
                <a16:creationId xmlns:a16="http://schemas.microsoft.com/office/drawing/2014/main" id="{1EEEB7E8-4FC5-C679-615A-5D64B125A696}"/>
              </a:ext>
            </a:extLst>
          </p:cNvPr>
          <p:cNvSpPr/>
          <p:nvPr/>
        </p:nvSpPr>
        <p:spPr>
          <a:xfrm>
            <a:off x="519710" y="2680698"/>
            <a:ext cx="11160000" cy="1620000"/>
          </a:xfrm>
          <a:prstGeom prst="roundRect">
            <a:avLst>
              <a:gd name="adj" fmla="val 2345"/>
            </a:avLst>
          </a:prstGeom>
          <a:solidFill>
            <a:srgbClr val="FFE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7E8AA7-B6F1-84DD-0362-81EF679D1285}"/>
              </a:ext>
            </a:extLst>
          </p:cNvPr>
          <p:cNvSpPr txBox="1"/>
          <p:nvPr/>
        </p:nvSpPr>
        <p:spPr>
          <a:xfrm>
            <a:off x="463876" y="2427473"/>
            <a:ext cx="108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108000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b="1" dirty="0"/>
              <a:t>Findings</a:t>
            </a:r>
            <a:endParaRPr kumimoji="1"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4D0C0DA-0E6A-D1D4-CC35-A8C911D1B6A5}"/>
                  </a:ext>
                </a:extLst>
              </p:cNvPr>
              <p:cNvSpPr txBox="1"/>
              <p:nvPr/>
            </p:nvSpPr>
            <p:spPr>
              <a:xfrm>
                <a:off x="618641" y="2846819"/>
                <a:ext cx="11061069" cy="1335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en-US" altLang="ja-JP" sz="1600" dirty="0"/>
                  <a:t>We prove that there exists a</a:t>
                </a:r>
              </a:p>
              <a:p>
                <a:pPr marL="285750" indent="-28575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ja-JP" sz="1600" dirty="0"/>
                  <a:t> time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600" dirty="0"/>
                  <a:t> space algo. that picks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sz="1600" dirty="0"/>
                  <a:t> samples, each of which is obtained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endParaRPr lang="en-US" altLang="ja-JP" sz="1600" dirty="0"/>
              </a:p>
              <a:p>
                <a:pPr marL="285750" indent="-285750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ja-JP" sz="1600" dirty="0"/>
                  <a:t> time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600" dirty="0"/>
                  <a:t> space algo. that picks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sz="1600" dirty="0"/>
                  <a:t> weighted samples, each of which is obtained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4D0C0DA-0E6A-D1D4-CC35-A8C911D1B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41" y="2846819"/>
                <a:ext cx="11061069" cy="1335943"/>
              </a:xfrm>
              <a:prstGeom prst="rect">
                <a:avLst/>
              </a:prstGeom>
              <a:blipFill>
                <a:blip r:embed="rId4"/>
                <a:stretch>
                  <a:fillRect l="-275" b="-24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角丸四角形 2">
            <a:extLst>
              <a:ext uri="{FF2B5EF4-FFF2-40B4-BE49-F238E27FC236}">
                <a16:creationId xmlns:a16="http://schemas.microsoft.com/office/drawing/2014/main" id="{75FA96C5-06FE-FB58-3EDF-ACF22DD0764A}"/>
              </a:ext>
            </a:extLst>
          </p:cNvPr>
          <p:cNvSpPr/>
          <p:nvPr/>
        </p:nvSpPr>
        <p:spPr>
          <a:xfrm>
            <a:off x="519710" y="4902171"/>
            <a:ext cx="11160000" cy="1080000"/>
          </a:xfrm>
          <a:prstGeom prst="roundRect">
            <a:avLst>
              <a:gd name="adj" fmla="val 234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05F3F4-1EF7-D972-7107-4E3296963C6F}"/>
              </a:ext>
            </a:extLst>
          </p:cNvPr>
          <p:cNvSpPr txBox="1"/>
          <p:nvPr/>
        </p:nvSpPr>
        <p:spPr>
          <a:xfrm>
            <a:off x="467586" y="4682968"/>
            <a:ext cx="162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108000" tIns="36000" bIns="180000" rtlCol="0" anchor="ctr" anchorCtr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ja-JP" b="1" dirty="0"/>
              <a:t>Experiments</a:t>
            </a:r>
            <a:endParaRPr kumimoji="1" lang="en-US" altLang="ja-JP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13D8E49-BF5D-F1F9-430D-35093AC8BBFF}"/>
              </a:ext>
            </a:extLst>
          </p:cNvPr>
          <p:cNvSpPr txBox="1"/>
          <p:nvPr/>
        </p:nvSpPr>
        <p:spPr>
          <a:xfrm>
            <a:off x="616074" y="5115569"/>
            <a:ext cx="10616121" cy="7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We demonstrate that o</a:t>
            </a:r>
            <a:r>
              <a:rPr lang="en-US" altLang="ja-JP" sz="1600" dirty="0"/>
              <a:t>ur algorithms are much faster than baseline algorithms.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ja-JP" sz="1600" dirty="0"/>
              <a:t>Our implementation is available at </a:t>
            </a:r>
            <a:r>
              <a:rPr lang="en-US" altLang="ja-JP" sz="1600" dirty="0">
                <a:solidFill>
                  <a:srgbClr val="0000FF"/>
                </a:solidFill>
              </a:rPr>
              <a:t>https://github.com/amgt-d1/IRS-interval</a:t>
            </a:r>
            <a:r>
              <a:rPr lang="en-US" altLang="ja-JP" sz="1600" dirty="0"/>
              <a:t>.</a:t>
            </a:r>
            <a:endParaRPr kumimoji="1" lang="en-US" altLang="ja-JP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4FEED54-51FF-2D47-E911-582B6030241A}"/>
                  </a:ext>
                </a:extLst>
              </p:cNvPr>
              <p:cNvSpPr txBox="1"/>
              <p:nvPr/>
            </p:nvSpPr>
            <p:spPr>
              <a:xfrm>
                <a:off x="613509" y="3998528"/>
                <a:ext cx="2087586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kumimoji="1" lang="en-US" altLang="ja-JP" sz="1100" dirty="0"/>
                  <a:t> hides any polylog factors.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4FEED54-51FF-2D47-E911-582B60302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9" y="3998528"/>
                <a:ext cx="2087586" cy="265778"/>
              </a:xfrm>
              <a:prstGeom prst="rect">
                <a:avLst/>
              </a:prstGeom>
              <a:blipFill>
                <a:blip r:embed="rId5"/>
                <a:stretch>
                  <a:fillRect t="-2273" b="-1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08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2">
            <a:extLst>
              <a:ext uri="{FF2B5EF4-FFF2-40B4-BE49-F238E27FC236}">
                <a16:creationId xmlns:a16="http://schemas.microsoft.com/office/drawing/2014/main" id="{C4D77348-77D2-52BA-03E5-AF95136D5AA5}"/>
              </a:ext>
            </a:extLst>
          </p:cNvPr>
          <p:cNvSpPr/>
          <p:nvPr/>
        </p:nvSpPr>
        <p:spPr>
          <a:xfrm>
            <a:off x="219062" y="1095193"/>
            <a:ext cx="7020000" cy="2160000"/>
          </a:xfrm>
          <a:prstGeom prst="roundRect">
            <a:avLst>
              <a:gd name="adj" fmla="val 2345"/>
            </a:avLst>
          </a:prstGeom>
          <a:solidFill>
            <a:srgbClr val="FFE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2">
            <a:extLst>
              <a:ext uri="{FF2B5EF4-FFF2-40B4-BE49-F238E27FC236}">
                <a16:creationId xmlns:a16="http://schemas.microsoft.com/office/drawing/2014/main" id="{04D365F9-74EC-3B5F-9CF5-1CCF1EE97593}"/>
              </a:ext>
            </a:extLst>
          </p:cNvPr>
          <p:cNvSpPr/>
          <p:nvPr/>
        </p:nvSpPr>
        <p:spPr>
          <a:xfrm>
            <a:off x="219062" y="3827431"/>
            <a:ext cx="7740000" cy="1800000"/>
          </a:xfrm>
          <a:prstGeom prst="roundRect">
            <a:avLst>
              <a:gd name="adj" fmla="val 234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CE308A7-8389-BE2C-20CE-61927A59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Existing Techniques are NOT Sufficient?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8C60C6-AE76-1AF0-B1AB-D15B6B89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DC0F3B3-2460-097B-39A6-C23C1F2A0594}"/>
                  </a:ext>
                </a:extLst>
              </p:cNvPr>
              <p:cNvSpPr txBox="1"/>
              <p:nvPr/>
            </p:nvSpPr>
            <p:spPr>
              <a:xfrm>
                <a:off x="311273" y="1032657"/>
                <a:ext cx="6929027" cy="2214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ja-JP" sz="2000" b="1" dirty="0">
                    <a:solidFill>
                      <a:srgbClr val="C00000"/>
                    </a:solidFill>
                    <a:latin typeface="Roboto 本文"/>
                  </a:rPr>
                  <a:t>Use 1-dimensional IRS algorithm</a:t>
                </a:r>
                <a:r>
                  <a:rPr kumimoji="1" lang="en-US" altLang="ja-JP" b="1" dirty="0">
                    <a:solidFill>
                      <a:srgbClr val="C00000"/>
                    </a:solidFill>
                    <a:latin typeface="Roboto 本文"/>
                  </a:rPr>
                  <a:t> </a:t>
                </a:r>
                <a:r>
                  <a:rPr kumimoji="1" lang="en-US" altLang="ja-JP" sz="1600" b="1" dirty="0">
                    <a:solidFill>
                      <a:srgbClr val="C00000"/>
                    </a:solidFill>
                    <a:latin typeface="Roboto 本文"/>
                  </a:rPr>
                  <a:t>[2]</a:t>
                </a:r>
                <a:r>
                  <a:rPr kumimoji="1" lang="en-US" altLang="ja-JP" sz="2000" b="1" dirty="0">
                    <a:solidFill>
                      <a:srgbClr val="C00000"/>
                    </a:solidFill>
                    <a:latin typeface="Roboto 本文"/>
                  </a:rPr>
                  <a:t>?</a:t>
                </a:r>
                <a:endParaRPr kumimoji="1" lang="en-US" altLang="ja-JP" sz="2200" b="1" dirty="0">
                  <a:solidFill>
                    <a:srgbClr val="C00000"/>
                  </a:solidFill>
                  <a:latin typeface="Roboto 本文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ja-JP" dirty="0">
                    <a:latin typeface="Roboto 本文"/>
                  </a:rPr>
                  <a:t>0.  Put all endpoints into a sorted array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ja-JP" dirty="0">
                    <a:latin typeface="Roboto 本文"/>
                  </a:rPr>
                  <a:t>1.  Run two binary searches to find boundaries</a:t>
                </a:r>
              </a:p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r>
                  <a:rPr kumimoji="1" lang="en-US" altLang="ja-JP" dirty="0">
                    <a:latin typeface="Roboto 本文"/>
                  </a:rPr>
                  <a:t>Random sampling from a set of points within the boundaries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kumimoji="1" lang="en-US" altLang="ja-JP" dirty="0"/>
                  <a:t>  </a:t>
                </a:r>
                <a:r>
                  <a:rPr kumimoji="1" lang="en-US" altLang="ja-JP" b="1" dirty="0">
                    <a:solidFill>
                      <a:srgbClr val="0000FF"/>
                    </a:solidFill>
                  </a:rPr>
                  <a:t>This approach cannot guarantee “equal sampling probability”.</a:t>
                </a:r>
                <a:endParaRPr kumimoji="1" lang="en-US" altLang="ja-JP" dirty="0">
                  <a:latin typeface="Roboto 本文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DC0F3B3-2460-097B-39A6-C23C1F2A0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3" y="1032657"/>
                <a:ext cx="6929027" cy="2214965"/>
              </a:xfrm>
              <a:prstGeom prst="rect">
                <a:avLst/>
              </a:prstGeom>
              <a:blipFill>
                <a:blip r:embed="rId3"/>
                <a:stretch>
                  <a:fillRect l="-880" b="-13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078422-67F3-EF77-8066-0DC065F0AC4F}"/>
                  </a:ext>
                </a:extLst>
              </p:cNvPr>
              <p:cNvSpPr txBox="1"/>
              <p:nvPr/>
            </p:nvSpPr>
            <p:spPr>
              <a:xfrm>
                <a:off x="311273" y="3784900"/>
                <a:ext cx="7647789" cy="1804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ja-JP" sz="2000" b="1" dirty="0">
                    <a:solidFill>
                      <a:srgbClr val="C00000"/>
                    </a:solidFill>
                  </a:rPr>
                  <a:t>Use 2-dimensional IRS algorithm?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800" b="0" i="0" u="none" strike="noStrike" baseline="0" dirty="0"/>
                  <a:t>Interval data can be transformed into 2-dimensional points [3].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ja-JP" dirty="0"/>
                  <a:t>After the transformation, KDS </a:t>
                </a:r>
                <a:r>
                  <a:rPr kumimoji="1" lang="en-US" altLang="ja-JP" sz="1400" dirty="0"/>
                  <a:t>(2-dimensional IRS algorithm)</a:t>
                </a:r>
                <a:r>
                  <a:rPr kumimoji="1" lang="en-US" altLang="ja-JP" dirty="0"/>
                  <a:t> [4] can be used.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kumimoji="1" lang="en-US" altLang="ja-JP" dirty="0"/>
                  <a:t>  </a:t>
                </a:r>
                <a:r>
                  <a:rPr kumimoji="1" lang="en-US" altLang="ja-JP" b="1" dirty="0">
                    <a:solidFill>
                      <a:srgbClr val="0000FF"/>
                    </a:solidFill>
                  </a:rPr>
                  <a:t>This approach needs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kumimoji="1" lang="en-US" altLang="ja-JP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kumimoji="1" lang="en-US" altLang="ja-JP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kumimoji="1" lang="en-US" altLang="ja-JP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kumimoji="1" lang="en-US" altLang="ja-JP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b="1" dirty="0">
                    <a:solidFill>
                      <a:srgbClr val="0000FF"/>
                    </a:solidFill>
                  </a:rPr>
                  <a:t> time</a:t>
                </a:r>
                <a:r>
                  <a:rPr kumimoji="1" lang="en-US" altLang="ja-JP" dirty="0"/>
                  <a:t>, still having a room to improve. </a:t>
                </a:r>
                <a:endParaRPr kumimoji="1" lang="en-US" altLang="ja-JP" sz="1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078422-67F3-EF77-8066-0DC065F0A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3" y="3784900"/>
                <a:ext cx="7647789" cy="1804981"/>
              </a:xfrm>
              <a:prstGeom prst="rect">
                <a:avLst/>
              </a:prstGeom>
              <a:blipFill>
                <a:blip r:embed="rId4"/>
                <a:stretch>
                  <a:fillRect l="-797" b="-23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360A67-8B3B-B841-05C1-B1C40A2FEA7E}"/>
              </a:ext>
            </a:extLst>
          </p:cNvPr>
          <p:cNvSpPr txBox="1"/>
          <p:nvPr/>
        </p:nvSpPr>
        <p:spPr>
          <a:xfrm>
            <a:off x="0" y="6253790"/>
            <a:ext cx="80378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100" dirty="0"/>
              <a:t>[2] “</a:t>
            </a:r>
            <a:r>
              <a:rPr lang="en-US" altLang="ja-JP" sz="1100" b="0" i="0" u="none" strike="noStrike" baseline="0" dirty="0"/>
              <a:t>Independent range sampling,</a:t>
            </a:r>
            <a:r>
              <a:rPr kumimoji="1" lang="en-US" altLang="ja-JP" sz="1100" dirty="0"/>
              <a:t>” </a:t>
            </a:r>
            <a:r>
              <a:rPr lang="en-US" altLang="ja-JP" sz="1100" dirty="0"/>
              <a:t>In </a:t>
            </a:r>
            <a:r>
              <a:rPr lang="en-US" altLang="ja-JP" sz="1100" i="1" dirty="0"/>
              <a:t>PODS</a:t>
            </a:r>
            <a:r>
              <a:rPr lang="en-US" altLang="ja-JP" sz="1100" dirty="0"/>
              <a:t>, 2014.</a:t>
            </a:r>
            <a:endParaRPr kumimoji="1" lang="en-US" altLang="ja-JP" sz="1100" dirty="0"/>
          </a:p>
          <a:p>
            <a:pPr algn="l"/>
            <a:r>
              <a:rPr kumimoji="1" lang="en-US" altLang="ja-JP" sz="1100" dirty="0"/>
              <a:t>[3] “</a:t>
            </a:r>
            <a:r>
              <a:rPr lang="en-US" altLang="ja-JP" sz="1100" b="0" i="0" u="none" strike="noStrike" baseline="0" dirty="0"/>
              <a:t>A general technique for top-k geometric intersection query problems</a:t>
            </a:r>
            <a:r>
              <a:rPr kumimoji="1" lang="en-US" altLang="ja-JP" sz="1100" dirty="0"/>
              <a:t>,” </a:t>
            </a:r>
            <a:r>
              <a:rPr kumimoji="1" lang="en-US" altLang="ja-JP" sz="1100" i="1" dirty="0"/>
              <a:t>TKDE</a:t>
            </a:r>
            <a:r>
              <a:rPr kumimoji="1" lang="en-US" altLang="ja-JP" sz="1100" dirty="0"/>
              <a:t>, 2014.</a:t>
            </a:r>
          </a:p>
          <a:p>
            <a:pPr algn="l"/>
            <a:r>
              <a:rPr lang="en-US" altLang="ja-JP" sz="1100" dirty="0"/>
              <a:t>[4] “</a:t>
            </a:r>
            <a:r>
              <a:rPr lang="en-US" altLang="ja-JP" sz="1100" b="0" i="0" u="none" strike="noStrike" baseline="0" dirty="0"/>
              <a:t>Spatial independent range sampling,” In </a:t>
            </a:r>
            <a:r>
              <a:rPr lang="en-US" altLang="ja-JP" sz="1100" b="0" i="1" u="none" strike="noStrike" baseline="0" dirty="0"/>
              <a:t>SIGMOD</a:t>
            </a:r>
            <a:r>
              <a:rPr lang="en-US" altLang="ja-JP" sz="1100" b="0" i="0" u="none" strike="noStrike" baseline="0" dirty="0"/>
              <a:t>, 2021.</a:t>
            </a:r>
            <a:endParaRPr kumimoji="1" lang="en-US" altLang="ja-JP" sz="1100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53CB11B4-7A88-720C-D000-0F0281AF12A0}"/>
              </a:ext>
            </a:extLst>
          </p:cNvPr>
          <p:cNvSpPr/>
          <p:nvPr/>
        </p:nvSpPr>
        <p:spPr>
          <a:xfrm>
            <a:off x="9223333" y="4417391"/>
            <a:ext cx="1620000" cy="540000"/>
          </a:xfrm>
          <a:prstGeom prst="wedgeRoundRectCallout">
            <a:avLst>
              <a:gd name="adj1" fmla="val 56427"/>
              <a:gd name="adj2" fmla="val -33262"/>
              <a:gd name="adj3" fmla="val 16667"/>
            </a:avLst>
          </a:prstGeom>
          <a:solidFill>
            <a:srgbClr val="FCDC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We reduce this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time complexity. 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Picture 2" descr="案内をしている人のイラスト（棒人間）">
            <a:extLst>
              <a:ext uri="{FF2B5EF4-FFF2-40B4-BE49-F238E27FC236}">
                <a16:creationId xmlns:a16="http://schemas.microsoft.com/office/drawing/2014/main" id="{52EE62E4-13D5-765F-5B82-7FDAAFC1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567" y="4417391"/>
            <a:ext cx="5868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883D76-D7EC-E8B2-FE3E-1785F7673B8B}"/>
                  </a:ext>
                </a:extLst>
              </p:cNvPr>
              <p:cNvSpPr txBox="1"/>
              <p:nvPr/>
            </p:nvSpPr>
            <p:spPr>
              <a:xfrm>
                <a:off x="10627413" y="1434803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883D76-D7EC-E8B2-FE3E-1785F7673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413" y="1434803"/>
                <a:ext cx="52814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36BCC4C-9F5A-8DE8-753E-F86312D520B5}"/>
                  </a:ext>
                </a:extLst>
              </p:cNvPr>
              <p:cNvSpPr txBox="1"/>
              <p:nvPr/>
            </p:nvSpPr>
            <p:spPr>
              <a:xfrm>
                <a:off x="10192236" y="1291148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36BCC4C-9F5A-8DE8-753E-F86312D52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236" y="1291148"/>
                <a:ext cx="52814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97BC8FF-18C7-6880-9055-2729726F2238}"/>
                  </a:ext>
                </a:extLst>
              </p:cNvPr>
              <p:cNvSpPr txBox="1"/>
              <p:nvPr/>
            </p:nvSpPr>
            <p:spPr>
              <a:xfrm>
                <a:off x="10798114" y="157896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97BC8FF-18C7-6880-9055-2729726F2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114" y="1578961"/>
                <a:ext cx="52814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5854777-92C2-4C33-E447-57C8D6E0FF49}"/>
                  </a:ext>
                </a:extLst>
              </p:cNvPr>
              <p:cNvSpPr txBox="1"/>
              <p:nvPr/>
            </p:nvSpPr>
            <p:spPr>
              <a:xfrm>
                <a:off x="8321104" y="1312013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5854777-92C2-4C33-E447-57C8D6E0F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04" y="1312013"/>
                <a:ext cx="52814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21AED3E-6FB1-8D78-3F90-845EA9B0C97D}"/>
                  </a:ext>
                </a:extLst>
              </p:cNvPr>
              <p:cNvSpPr txBox="1"/>
              <p:nvPr/>
            </p:nvSpPr>
            <p:spPr>
              <a:xfrm>
                <a:off x="9003846" y="1434803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21AED3E-6FB1-8D78-3F90-845EA9B0C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46" y="1434803"/>
                <a:ext cx="52814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26441B6-8D0A-6497-AB91-B00AD179139F}"/>
              </a:ext>
            </a:extLst>
          </p:cNvPr>
          <p:cNvCxnSpPr/>
          <p:nvPr/>
        </p:nvCxnSpPr>
        <p:spPr>
          <a:xfrm>
            <a:off x="9014971" y="1142744"/>
            <a:ext cx="18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93D5C05-A7D0-F800-AA26-D81F1B28BFEB}"/>
                  </a:ext>
                </a:extLst>
              </p:cNvPr>
              <p:cNvSpPr txBox="1"/>
              <p:nvPr/>
            </p:nvSpPr>
            <p:spPr>
              <a:xfrm>
                <a:off x="8632824" y="980600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93D5C05-A7D0-F800-AA26-D81F1B28B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24" y="980600"/>
                <a:ext cx="52814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637BC90-E2CF-0012-E30B-4F1A8983FBD2}"/>
              </a:ext>
            </a:extLst>
          </p:cNvPr>
          <p:cNvCxnSpPr/>
          <p:nvPr/>
        </p:nvCxnSpPr>
        <p:spPr>
          <a:xfrm>
            <a:off x="9983783" y="1336938"/>
            <a:ext cx="118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8F2331-C060-1E6F-76E9-5ECBA7F22313}"/>
                  </a:ext>
                </a:extLst>
              </p:cNvPr>
              <p:cNvSpPr txBox="1"/>
              <p:nvPr/>
            </p:nvSpPr>
            <p:spPr>
              <a:xfrm>
                <a:off x="9575436" y="117792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8F2331-C060-1E6F-76E9-5ECBA7F22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436" y="1177925"/>
                <a:ext cx="52814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E151909-5F2C-08C4-85FA-95F6760080B4}"/>
              </a:ext>
            </a:extLst>
          </p:cNvPr>
          <p:cNvCxnSpPr/>
          <p:nvPr/>
        </p:nvCxnSpPr>
        <p:spPr>
          <a:xfrm>
            <a:off x="10578173" y="1450161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3688717-2C26-B215-5C95-14FA8900B6DA}"/>
              </a:ext>
            </a:extLst>
          </p:cNvPr>
          <p:cNvCxnSpPr/>
          <p:nvPr/>
        </p:nvCxnSpPr>
        <p:spPr>
          <a:xfrm>
            <a:off x="8497325" y="1336938"/>
            <a:ext cx="7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352B63-3CD5-6BC4-0817-B0B3E6D62E9D}"/>
                  </a:ext>
                </a:extLst>
              </p:cNvPr>
              <p:cNvSpPr txBox="1"/>
              <p:nvPr/>
            </p:nvSpPr>
            <p:spPr>
              <a:xfrm>
                <a:off x="8084496" y="117316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352B63-3CD5-6BC4-0817-B0B3E6D6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96" y="1173162"/>
                <a:ext cx="52814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64B3F3A-1B4C-09FC-0B44-E26B52237262}"/>
              </a:ext>
            </a:extLst>
          </p:cNvPr>
          <p:cNvCxnSpPr/>
          <p:nvPr/>
        </p:nvCxnSpPr>
        <p:spPr>
          <a:xfrm>
            <a:off x="8707041" y="1466263"/>
            <a:ext cx="57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2A04F6B-74E9-47FA-98B0-DE9A9A4FF551}"/>
              </a:ext>
            </a:extLst>
          </p:cNvPr>
          <p:cNvCxnSpPr/>
          <p:nvPr/>
        </p:nvCxnSpPr>
        <p:spPr>
          <a:xfrm>
            <a:off x="9389783" y="1593816"/>
            <a:ext cx="7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49EDD24-0890-A77B-CAA7-5CC26B41EFCB}"/>
              </a:ext>
            </a:extLst>
          </p:cNvPr>
          <p:cNvCxnSpPr/>
          <p:nvPr/>
        </p:nvCxnSpPr>
        <p:spPr>
          <a:xfrm>
            <a:off x="10999070" y="1593816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63E2814-E5C3-FBD8-9138-2FAB598C3B19}"/>
              </a:ext>
            </a:extLst>
          </p:cNvPr>
          <p:cNvCxnSpPr/>
          <p:nvPr/>
        </p:nvCxnSpPr>
        <p:spPr>
          <a:xfrm>
            <a:off x="8201783" y="1745498"/>
            <a:ext cx="64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32CE55E-DB82-BF9C-B99B-479E6C13A5ED}"/>
                  </a:ext>
                </a:extLst>
              </p:cNvPr>
              <p:cNvSpPr txBox="1"/>
              <p:nvPr/>
            </p:nvSpPr>
            <p:spPr>
              <a:xfrm>
                <a:off x="7815846" y="158648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32CE55E-DB82-BF9C-B99B-479E6C13A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846" y="1586485"/>
                <a:ext cx="52814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1D1DFF4-1136-E36D-A4CC-7BC9100980BF}"/>
              </a:ext>
            </a:extLst>
          </p:cNvPr>
          <p:cNvCxnSpPr/>
          <p:nvPr/>
        </p:nvCxnSpPr>
        <p:spPr>
          <a:xfrm>
            <a:off x="9189166" y="1743262"/>
            <a:ext cx="64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169FE37-2E22-956A-0D51-1A3EFF52BB03}"/>
                  </a:ext>
                </a:extLst>
              </p:cNvPr>
              <p:cNvSpPr txBox="1"/>
              <p:nvPr/>
            </p:nvSpPr>
            <p:spPr>
              <a:xfrm>
                <a:off x="8803229" y="1584249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169FE37-2E22-956A-0D51-1A3EFF52B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229" y="1584249"/>
                <a:ext cx="52814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B7E6DDE-6CEA-450A-CC16-FACB98AF28EE}"/>
              </a:ext>
            </a:extLst>
          </p:cNvPr>
          <p:cNvCxnSpPr/>
          <p:nvPr/>
        </p:nvCxnSpPr>
        <p:spPr>
          <a:xfrm>
            <a:off x="10227905" y="1741956"/>
            <a:ext cx="39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2D23428-7A4B-03C3-A03F-50E5F999AF67}"/>
                  </a:ext>
                </a:extLst>
              </p:cNvPr>
              <p:cNvSpPr txBox="1"/>
              <p:nvPr/>
            </p:nvSpPr>
            <p:spPr>
              <a:xfrm>
                <a:off x="9841968" y="1582943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2D23428-7A4B-03C3-A03F-50E5F999A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968" y="1582943"/>
                <a:ext cx="52814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8134BB1-9ACB-4BF1-93AD-D7CD6AC95BC5}"/>
              </a:ext>
            </a:extLst>
          </p:cNvPr>
          <p:cNvCxnSpPr/>
          <p:nvPr/>
        </p:nvCxnSpPr>
        <p:spPr>
          <a:xfrm>
            <a:off x="11184051" y="1737974"/>
            <a:ext cx="39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矢印: 山形 31">
            <a:extLst>
              <a:ext uri="{FF2B5EF4-FFF2-40B4-BE49-F238E27FC236}">
                <a16:creationId xmlns:a16="http://schemas.microsoft.com/office/drawing/2014/main" id="{4161C913-ECB6-77FD-0263-AE57AF1E8D19}"/>
              </a:ext>
            </a:extLst>
          </p:cNvPr>
          <p:cNvSpPr/>
          <p:nvPr/>
        </p:nvSpPr>
        <p:spPr>
          <a:xfrm rot="5400000">
            <a:off x="9770127" y="2031511"/>
            <a:ext cx="252000" cy="324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 32">
                <a:extLst>
                  <a:ext uri="{FF2B5EF4-FFF2-40B4-BE49-F238E27FC236}">
                    <a16:creationId xmlns:a16="http://schemas.microsoft.com/office/drawing/2014/main" id="{0E7C5BBD-B7D5-33CA-66FF-3783306E94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9143793"/>
                  </p:ext>
                </p:extLst>
              </p:nvPr>
            </p:nvGraphicFramePr>
            <p:xfrm>
              <a:off x="8096127" y="2455654"/>
              <a:ext cx="3600000" cy="3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2568913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2484845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12838686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32385705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31558131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9830430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2098852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5471856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17388418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12829186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1" lang="en-US" altLang="ja-JP" sz="11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0348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 32">
                <a:extLst>
                  <a:ext uri="{FF2B5EF4-FFF2-40B4-BE49-F238E27FC236}">
                    <a16:creationId xmlns:a16="http://schemas.microsoft.com/office/drawing/2014/main" id="{0E7C5BBD-B7D5-33CA-66FF-3783306E94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9143793"/>
                  </p:ext>
                </p:extLst>
              </p:nvPr>
            </p:nvGraphicFramePr>
            <p:xfrm>
              <a:off x="8096127" y="2455654"/>
              <a:ext cx="3600000" cy="3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325689135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2484845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12838686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32385705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315581314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99830430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72098852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65471856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17388418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312829186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695" t="-1667" r="-9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01695" t="-1667" r="-8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01695" t="-1667" r="-7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01695" t="-1667" r="-60508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95000" t="-1667" r="-49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503390" t="-1667" r="-40339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603390" t="-1667" r="-30339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703390" t="-1667" r="-20339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803390" t="-1667" r="-10339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903390" t="-1667" r="-339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034885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7637307-A8B6-BF33-D671-BA59D372FC20}"/>
              </a:ext>
            </a:extLst>
          </p:cNvPr>
          <p:cNvCxnSpPr/>
          <p:nvPr/>
        </p:nvCxnSpPr>
        <p:spPr>
          <a:xfrm>
            <a:off x="8365859" y="1927703"/>
            <a:ext cx="97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9AA8C2E-9028-9301-A6D7-6EA57EFFDC0A}"/>
                  </a:ext>
                </a:extLst>
              </p:cNvPr>
              <p:cNvSpPr txBox="1"/>
              <p:nvPr/>
            </p:nvSpPr>
            <p:spPr>
              <a:xfrm>
                <a:off x="8005485" y="1758219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9AA8C2E-9028-9301-A6D7-6EA57EFFD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485" y="1758219"/>
                <a:ext cx="52814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F2BF16DA-B52F-971B-1202-0501A9F806DD}"/>
              </a:ext>
            </a:extLst>
          </p:cNvPr>
          <p:cNvSpPr/>
          <p:nvPr/>
        </p:nvSpPr>
        <p:spPr>
          <a:xfrm rot="5400000">
            <a:off x="9644251" y="1698488"/>
            <a:ext cx="155448" cy="249318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651A5DB-EB03-0FCB-749E-C3024CECD08E}"/>
                  </a:ext>
                </a:extLst>
              </p:cNvPr>
              <p:cNvSpPr txBox="1"/>
              <p:nvPr/>
            </p:nvSpPr>
            <p:spPr>
              <a:xfrm>
                <a:off x="8265158" y="3063363"/>
                <a:ext cx="29136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2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ja-JP" sz="1100" dirty="0"/>
                  <a:t>  whereas </a:t>
                </a:r>
                <a:r>
                  <a:rPr lang="en-US" altLang="ja-JP" sz="1100" dirty="0"/>
                  <a:t>1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ja-JP" sz="11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1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651A5DB-EB03-0FCB-749E-C3024CEC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158" y="3063363"/>
                <a:ext cx="2913634" cy="261610"/>
              </a:xfrm>
              <a:prstGeom prst="rect">
                <a:avLst/>
              </a:prstGeom>
              <a:blipFill>
                <a:blip r:embed="rId19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56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9330F85B-4E22-F5C5-AFBD-8FE19B75B446}"/>
              </a:ext>
            </a:extLst>
          </p:cNvPr>
          <p:cNvCxnSpPr/>
          <p:nvPr/>
        </p:nvCxnSpPr>
        <p:spPr>
          <a:xfrm>
            <a:off x="8956224" y="3668623"/>
            <a:ext cx="0" cy="216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1D765B7-85FF-A26A-270B-E6A4C98B082D}"/>
              </a:ext>
            </a:extLst>
          </p:cNvPr>
          <p:cNvCxnSpPr/>
          <p:nvPr/>
        </p:nvCxnSpPr>
        <p:spPr>
          <a:xfrm>
            <a:off x="9917004" y="3668623"/>
            <a:ext cx="0" cy="216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角丸四角形 2">
            <a:extLst>
              <a:ext uri="{FF2B5EF4-FFF2-40B4-BE49-F238E27FC236}">
                <a16:creationId xmlns:a16="http://schemas.microsoft.com/office/drawing/2014/main" id="{A6FE9BD8-7DFC-0658-C29C-54BFE0B1505A}"/>
              </a:ext>
            </a:extLst>
          </p:cNvPr>
          <p:cNvSpPr/>
          <p:nvPr/>
        </p:nvSpPr>
        <p:spPr>
          <a:xfrm>
            <a:off x="219634" y="3697116"/>
            <a:ext cx="7560000" cy="2160000"/>
          </a:xfrm>
          <a:prstGeom prst="roundRect">
            <a:avLst>
              <a:gd name="adj" fmla="val 234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72CCEB6-875E-612A-038E-5AAD84B2A972}"/>
              </a:ext>
            </a:extLst>
          </p:cNvPr>
          <p:cNvSpPr/>
          <p:nvPr/>
        </p:nvSpPr>
        <p:spPr>
          <a:xfrm>
            <a:off x="219062" y="1511422"/>
            <a:ext cx="7560000" cy="2088000"/>
          </a:xfrm>
          <a:prstGeom prst="roundRect">
            <a:avLst>
              <a:gd name="adj" fmla="val 2345"/>
            </a:avLst>
          </a:prstGeom>
          <a:solidFill>
            <a:srgbClr val="FFE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5CABFEA-244A-7959-CAF3-50A9E17CD096}"/>
                  </a:ext>
                </a:extLst>
              </p:cNvPr>
              <p:cNvSpPr txBox="1"/>
              <p:nvPr/>
            </p:nvSpPr>
            <p:spPr>
              <a:xfrm>
                <a:off x="10627413" y="528288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5CABFEA-244A-7959-CAF3-50A9E17CD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413" y="5282885"/>
                <a:ext cx="5281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8464F71A-D169-3FB6-E888-67920DFD3493}"/>
                  </a:ext>
                </a:extLst>
              </p:cNvPr>
              <p:cNvSpPr txBox="1"/>
              <p:nvPr/>
            </p:nvSpPr>
            <p:spPr>
              <a:xfrm>
                <a:off x="10192236" y="5139230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8464F71A-D169-3FB6-E888-67920DFD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236" y="5139230"/>
                <a:ext cx="5281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742EFAF5-45A5-1391-E67C-BCDFADDDAFE5}"/>
                  </a:ext>
                </a:extLst>
              </p:cNvPr>
              <p:cNvSpPr txBox="1"/>
              <p:nvPr/>
            </p:nvSpPr>
            <p:spPr>
              <a:xfrm>
                <a:off x="10798114" y="5427043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742EFAF5-45A5-1391-E67C-BCDFADDDA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114" y="5427043"/>
                <a:ext cx="5281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BD721F68-430F-0677-8417-514CAAE323C7}"/>
                  </a:ext>
                </a:extLst>
              </p:cNvPr>
              <p:cNvSpPr txBox="1"/>
              <p:nvPr/>
            </p:nvSpPr>
            <p:spPr>
              <a:xfrm>
                <a:off x="8321104" y="516009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BD721F68-430F-0677-8417-514CAAE32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04" y="5160095"/>
                <a:ext cx="52814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5E2693A-CB9C-463D-6272-47386A66C90F}"/>
                  </a:ext>
                </a:extLst>
              </p:cNvPr>
              <p:cNvSpPr txBox="1"/>
              <p:nvPr/>
            </p:nvSpPr>
            <p:spPr>
              <a:xfrm>
                <a:off x="9003846" y="528288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5E2693A-CB9C-463D-6272-47386A66C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46" y="5282885"/>
                <a:ext cx="52814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06696A41-FC22-31CC-4AE2-B5C36308148D}"/>
              </a:ext>
            </a:extLst>
          </p:cNvPr>
          <p:cNvSpPr/>
          <p:nvPr/>
        </p:nvSpPr>
        <p:spPr>
          <a:xfrm>
            <a:off x="10161341" y="3036816"/>
            <a:ext cx="1260000" cy="540000"/>
          </a:xfrm>
          <a:prstGeom prst="wedgeRoundRectCallout">
            <a:avLst>
              <a:gd name="adj1" fmla="val -62099"/>
              <a:gd name="adj2" fmla="val 3593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8CCF50-CEC9-BA39-353A-9DA86FAC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Building Block of Our Technique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BEB2DD-FC24-449F-7C81-9E47FA70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42A324-535C-366A-FEA2-94FD5067229F}"/>
              </a:ext>
            </a:extLst>
          </p:cNvPr>
          <p:cNvCxnSpPr/>
          <p:nvPr/>
        </p:nvCxnSpPr>
        <p:spPr>
          <a:xfrm>
            <a:off x="7989550" y="4664857"/>
            <a:ext cx="38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F9A67DC-B00D-D763-347B-74412D4B0F40}"/>
              </a:ext>
            </a:extLst>
          </p:cNvPr>
          <p:cNvCxnSpPr/>
          <p:nvPr/>
        </p:nvCxnSpPr>
        <p:spPr>
          <a:xfrm>
            <a:off x="9914586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1806DB5A-E285-5C35-EC20-43E38E1D1245}"/>
              </a:ext>
            </a:extLst>
          </p:cNvPr>
          <p:cNvSpPr/>
          <p:nvPr/>
        </p:nvSpPr>
        <p:spPr>
          <a:xfrm>
            <a:off x="9858771" y="3689210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63D1DAA-A0B7-C1B0-BF02-7782380B9A6F}"/>
                  </a:ext>
                </a:extLst>
              </p:cNvPr>
              <p:cNvSpPr txBox="1"/>
              <p:nvPr/>
            </p:nvSpPr>
            <p:spPr>
              <a:xfrm>
                <a:off x="9649304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63D1DAA-A0B7-C1B0-BF02-7782380B9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304" y="4650074"/>
                <a:ext cx="52814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楕円 9">
            <a:extLst>
              <a:ext uri="{FF2B5EF4-FFF2-40B4-BE49-F238E27FC236}">
                <a16:creationId xmlns:a16="http://schemas.microsoft.com/office/drawing/2014/main" id="{7CF21D30-3932-9627-BB57-4330678149BB}"/>
              </a:ext>
            </a:extLst>
          </p:cNvPr>
          <p:cNvSpPr/>
          <p:nvPr/>
        </p:nvSpPr>
        <p:spPr>
          <a:xfrm>
            <a:off x="8906971" y="4033033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D450518-315F-F691-BAE7-500ADCF2828D}"/>
              </a:ext>
            </a:extLst>
          </p:cNvPr>
          <p:cNvCxnSpPr/>
          <p:nvPr/>
        </p:nvCxnSpPr>
        <p:spPr>
          <a:xfrm>
            <a:off x="8956224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B5818DB-D7C5-AB54-36C9-CD72841365C9}"/>
                  </a:ext>
                </a:extLst>
              </p:cNvPr>
              <p:cNvSpPr txBox="1"/>
              <p:nvPr/>
            </p:nvSpPr>
            <p:spPr>
              <a:xfrm>
                <a:off x="8690942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B5818DB-D7C5-AB54-36C9-CD7284136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942" y="4650074"/>
                <a:ext cx="52814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79F78F12-5860-30AB-B90F-297FE2C13146}"/>
              </a:ext>
            </a:extLst>
          </p:cNvPr>
          <p:cNvSpPr/>
          <p:nvPr/>
        </p:nvSpPr>
        <p:spPr>
          <a:xfrm>
            <a:off x="10811783" y="4033033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BCD76E7-5FAE-331C-A94F-8FBF1097C38C}"/>
              </a:ext>
            </a:extLst>
          </p:cNvPr>
          <p:cNvCxnSpPr/>
          <p:nvPr/>
        </p:nvCxnSpPr>
        <p:spPr>
          <a:xfrm>
            <a:off x="10866991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2F76B8E-A060-0C95-7166-7FCAE3F9B2F5}"/>
                  </a:ext>
                </a:extLst>
              </p:cNvPr>
              <p:cNvSpPr txBox="1"/>
              <p:nvPr/>
            </p:nvSpPr>
            <p:spPr>
              <a:xfrm>
                <a:off x="10601709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2F76B8E-A060-0C95-7166-7FCAE3F9B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09" y="4650074"/>
                <a:ext cx="52814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FE06E36-1914-37B7-D11F-33C4391A1BBF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960971" y="3793371"/>
            <a:ext cx="952405" cy="23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7FA2E7-BCCE-EC32-22F6-AE5B17D0DA6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913376" y="3793371"/>
            <a:ext cx="952407" cy="239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89AA51A-8AA4-C566-3FAB-0346B33BDD7F}"/>
                  </a:ext>
                </a:extLst>
              </p:cNvPr>
              <p:cNvSpPr txBox="1"/>
              <p:nvPr/>
            </p:nvSpPr>
            <p:spPr>
              <a:xfrm>
                <a:off x="9648699" y="339162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89AA51A-8AA4-C566-3FAB-0346B33BD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699" y="3391624"/>
                <a:ext cx="52814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284E40-D050-9956-487F-904ABC56C327}"/>
                  </a:ext>
                </a:extLst>
              </p:cNvPr>
              <p:cNvSpPr txBox="1"/>
              <p:nvPr/>
            </p:nvSpPr>
            <p:spPr>
              <a:xfrm>
                <a:off x="8695689" y="373937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284E40-D050-9956-487F-904ABC56C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689" y="3739371"/>
                <a:ext cx="52814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楕円 19">
            <a:extLst>
              <a:ext uri="{FF2B5EF4-FFF2-40B4-BE49-F238E27FC236}">
                <a16:creationId xmlns:a16="http://schemas.microsoft.com/office/drawing/2014/main" id="{E6158451-BCA3-C80E-F594-3E8EC9BFA3FE}"/>
              </a:ext>
            </a:extLst>
          </p:cNvPr>
          <p:cNvSpPr/>
          <p:nvPr/>
        </p:nvSpPr>
        <p:spPr>
          <a:xfrm>
            <a:off x="8416433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78F1CDD-08C8-7C99-1218-E818E011F0BF}"/>
              </a:ext>
            </a:extLst>
          </p:cNvPr>
          <p:cNvSpPr/>
          <p:nvPr/>
        </p:nvSpPr>
        <p:spPr>
          <a:xfrm>
            <a:off x="9383173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7B76312-64EA-D40B-1383-04DCE111186F}"/>
                  </a:ext>
                </a:extLst>
              </p:cNvPr>
              <p:cNvSpPr txBox="1"/>
              <p:nvPr/>
            </p:nvSpPr>
            <p:spPr>
              <a:xfrm>
                <a:off x="10601709" y="374175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7B76312-64EA-D40B-1383-04DCE1111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09" y="3741752"/>
                <a:ext cx="52814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14FC31A-2E76-92FA-FB98-AD484E83FF9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960971" y="4141028"/>
            <a:ext cx="476202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EBC9C59-C9F9-71E5-805F-7F671646214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8470433" y="4141028"/>
            <a:ext cx="490538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AD112A3E-BED9-61BC-70C4-A6EC752C1740}"/>
              </a:ext>
            </a:extLst>
          </p:cNvPr>
          <p:cNvSpPr/>
          <p:nvPr/>
        </p:nvSpPr>
        <p:spPr>
          <a:xfrm>
            <a:off x="10335579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FED49E90-5C6A-3CEF-4659-327FC749028B}"/>
              </a:ext>
            </a:extLst>
          </p:cNvPr>
          <p:cNvSpPr/>
          <p:nvPr/>
        </p:nvSpPr>
        <p:spPr>
          <a:xfrm>
            <a:off x="11302320" y="4466415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7AF25C6-AB9F-09C1-EB21-BAC33E817045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10865783" y="4141028"/>
            <a:ext cx="490537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3247E3F-16D5-7944-7808-8D4F7BE1D4B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389579" y="4141028"/>
            <a:ext cx="476204" cy="32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0DCCE01-2325-557A-E18D-759D718CE112}"/>
                  </a:ext>
                </a:extLst>
              </p:cNvPr>
              <p:cNvSpPr txBox="1"/>
              <p:nvPr/>
            </p:nvSpPr>
            <p:spPr>
              <a:xfrm>
                <a:off x="8206361" y="418010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0DCCE01-2325-557A-E18D-759D718CE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61" y="4180102"/>
                <a:ext cx="52814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D0D268E-B979-680B-BC8E-32DA39558F17}"/>
                  </a:ext>
                </a:extLst>
              </p:cNvPr>
              <p:cNvSpPr txBox="1"/>
              <p:nvPr/>
            </p:nvSpPr>
            <p:spPr>
              <a:xfrm>
                <a:off x="9173101" y="418523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D0D268E-B979-680B-BC8E-32DA39558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101" y="4185237"/>
                <a:ext cx="52814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37DD486-185A-2C9E-1345-10E0EC25CF44}"/>
                  </a:ext>
                </a:extLst>
              </p:cNvPr>
              <p:cNvSpPr txBox="1"/>
              <p:nvPr/>
            </p:nvSpPr>
            <p:spPr>
              <a:xfrm>
                <a:off x="10125508" y="418010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37DD486-185A-2C9E-1345-10E0EC25C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508" y="4180102"/>
                <a:ext cx="52814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0B86CD4-1EA8-2A0E-25FB-81B32F13589E}"/>
                  </a:ext>
                </a:extLst>
              </p:cNvPr>
              <p:cNvSpPr txBox="1"/>
              <p:nvPr/>
            </p:nvSpPr>
            <p:spPr>
              <a:xfrm>
                <a:off x="11092248" y="418523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0B86CD4-1EA8-2A0E-25FB-81B32F135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248" y="4185237"/>
                <a:ext cx="528144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1276371-30DA-8C27-4262-27FFB4049E12}"/>
              </a:ext>
            </a:extLst>
          </p:cNvPr>
          <p:cNvCxnSpPr/>
          <p:nvPr/>
        </p:nvCxnSpPr>
        <p:spPr>
          <a:xfrm>
            <a:off x="8471643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C0C9FAC-943E-C954-C0DA-6B20BA1EC654}"/>
                  </a:ext>
                </a:extLst>
              </p:cNvPr>
              <p:cNvSpPr txBox="1"/>
              <p:nvPr/>
            </p:nvSpPr>
            <p:spPr>
              <a:xfrm>
                <a:off x="8206361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C0C9FAC-943E-C954-C0DA-6B20BA1EC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61" y="4650074"/>
                <a:ext cx="52814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50D94C4-66F2-2B73-FA44-A47D451A60F7}"/>
              </a:ext>
            </a:extLst>
          </p:cNvPr>
          <p:cNvCxnSpPr/>
          <p:nvPr/>
        </p:nvCxnSpPr>
        <p:spPr>
          <a:xfrm>
            <a:off x="942246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051A4FA-6FA8-869A-F375-053AFB542EA0}"/>
                  </a:ext>
                </a:extLst>
              </p:cNvPr>
              <p:cNvSpPr txBox="1"/>
              <p:nvPr/>
            </p:nvSpPr>
            <p:spPr>
              <a:xfrm>
                <a:off x="915717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051A4FA-6FA8-869A-F375-053AFB542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178" y="4650074"/>
                <a:ext cx="528144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4313ECD-8519-82E0-05C8-DB1F10B2B516}"/>
              </a:ext>
            </a:extLst>
          </p:cNvPr>
          <p:cNvCxnSpPr/>
          <p:nvPr/>
        </p:nvCxnSpPr>
        <p:spPr>
          <a:xfrm>
            <a:off x="1039079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1FBFDA8-0261-1376-EE42-C9FE86154C69}"/>
                  </a:ext>
                </a:extLst>
              </p:cNvPr>
              <p:cNvSpPr txBox="1"/>
              <p:nvPr/>
            </p:nvSpPr>
            <p:spPr>
              <a:xfrm>
                <a:off x="1012550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1FBFDA8-0261-1376-EE42-C9FE86154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508" y="4650074"/>
                <a:ext cx="528144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E8957E1-9E9A-9206-0A80-D9BE7DB10E43}"/>
              </a:ext>
            </a:extLst>
          </p:cNvPr>
          <p:cNvCxnSpPr/>
          <p:nvPr/>
        </p:nvCxnSpPr>
        <p:spPr>
          <a:xfrm>
            <a:off x="11356320" y="4627250"/>
            <a:ext cx="0" cy="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81632F8-5636-F266-4D94-8A4F6E474C44}"/>
                  </a:ext>
                </a:extLst>
              </p:cNvPr>
              <p:cNvSpPr txBox="1"/>
              <p:nvPr/>
            </p:nvSpPr>
            <p:spPr>
              <a:xfrm>
                <a:off x="11091038" y="46500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81632F8-5636-F266-4D94-8A4F6E47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038" y="4650074"/>
                <a:ext cx="528144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5F167ED-203A-9441-D68F-64B5EE830C1B}"/>
              </a:ext>
            </a:extLst>
          </p:cNvPr>
          <p:cNvCxnSpPr/>
          <p:nvPr/>
        </p:nvCxnSpPr>
        <p:spPr>
          <a:xfrm>
            <a:off x="9014971" y="4990826"/>
            <a:ext cx="18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C887BAE-2A3B-985F-80F4-180E62486D8F}"/>
                  </a:ext>
                </a:extLst>
              </p:cNvPr>
              <p:cNvSpPr txBox="1"/>
              <p:nvPr/>
            </p:nvSpPr>
            <p:spPr>
              <a:xfrm>
                <a:off x="8632824" y="4828682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C887BAE-2A3B-985F-80F4-180E62486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24" y="4828682"/>
                <a:ext cx="528144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EA0B5E6-FFCF-EA3C-B218-E5DADCC1D1BE}"/>
              </a:ext>
            </a:extLst>
          </p:cNvPr>
          <p:cNvCxnSpPr/>
          <p:nvPr/>
        </p:nvCxnSpPr>
        <p:spPr>
          <a:xfrm>
            <a:off x="9983783" y="5185020"/>
            <a:ext cx="11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83FF14E-A35B-2F61-952B-A02C56F8BAE9}"/>
                  </a:ext>
                </a:extLst>
              </p:cNvPr>
              <p:cNvSpPr txBox="1"/>
              <p:nvPr/>
            </p:nvSpPr>
            <p:spPr>
              <a:xfrm>
                <a:off x="9575436" y="502600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83FF14E-A35B-2F61-952B-A02C56F8B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436" y="5026007"/>
                <a:ext cx="528144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DF29531-CA20-F8A9-B801-0EFE2A299BCB}"/>
              </a:ext>
            </a:extLst>
          </p:cNvPr>
          <p:cNvCxnSpPr/>
          <p:nvPr/>
        </p:nvCxnSpPr>
        <p:spPr>
          <a:xfrm>
            <a:off x="10578173" y="5298243"/>
            <a:ext cx="4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F829FCC-DE41-BB22-A460-63A948D3DC6F}"/>
              </a:ext>
            </a:extLst>
          </p:cNvPr>
          <p:cNvCxnSpPr/>
          <p:nvPr/>
        </p:nvCxnSpPr>
        <p:spPr>
          <a:xfrm>
            <a:off x="8497325" y="5185020"/>
            <a:ext cx="7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7A9A752-6CB4-AB11-29EE-D3446F9296D7}"/>
                  </a:ext>
                </a:extLst>
              </p:cNvPr>
              <p:cNvSpPr txBox="1"/>
              <p:nvPr/>
            </p:nvSpPr>
            <p:spPr>
              <a:xfrm>
                <a:off x="8084496" y="502124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7A9A752-6CB4-AB11-29EE-D3446F929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96" y="5021244"/>
                <a:ext cx="528144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9F0FF7D-21E7-17BF-5CB8-81BF9F5A2570}"/>
              </a:ext>
            </a:extLst>
          </p:cNvPr>
          <p:cNvCxnSpPr/>
          <p:nvPr/>
        </p:nvCxnSpPr>
        <p:spPr>
          <a:xfrm>
            <a:off x="8707041" y="5314345"/>
            <a:ext cx="5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9F065F1-A35C-675C-1615-3DA3D7788016}"/>
              </a:ext>
            </a:extLst>
          </p:cNvPr>
          <p:cNvCxnSpPr/>
          <p:nvPr/>
        </p:nvCxnSpPr>
        <p:spPr>
          <a:xfrm>
            <a:off x="9389783" y="5441898"/>
            <a:ext cx="7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3034C51-22BB-9701-E6C0-B9C4E7FE6039}"/>
              </a:ext>
            </a:extLst>
          </p:cNvPr>
          <p:cNvCxnSpPr/>
          <p:nvPr/>
        </p:nvCxnSpPr>
        <p:spPr>
          <a:xfrm>
            <a:off x="10999070" y="5441898"/>
            <a:ext cx="7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38AAC3D-6C07-8313-F09C-08B4A6EC5BD2}"/>
              </a:ext>
            </a:extLst>
          </p:cNvPr>
          <p:cNvCxnSpPr/>
          <p:nvPr/>
        </p:nvCxnSpPr>
        <p:spPr>
          <a:xfrm>
            <a:off x="8201783" y="5593580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D988CCC-F38E-2E2E-E58B-032313140358}"/>
                  </a:ext>
                </a:extLst>
              </p:cNvPr>
              <p:cNvSpPr txBox="1"/>
              <p:nvPr/>
            </p:nvSpPr>
            <p:spPr>
              <a:xfrm>
                <a:off x="7815846" y="5434567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D988CCC-F38E-2E2E-E58B-032313140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846" y="5434567"/>
                <a:ext cx="528144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667FB1E-B1C8-8EBA-5D8A-A08A195AD659}"/>
              </a:ext>
            </a:extLst>
          </p:cNvPr>
          <p:cNvCxnSpPr/>
          <p:nvPr/>
        </p:nvCxnSpPr>
        <p:spPr>
          <a:xfrm>
            <a:off x="9189166" y="5591344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09A4298-49E5-DABC-E7D0-FD36AB86C887}"/>
                  </a:ext>
                </a:extLst>
              </p:cNvPr>
              <p:cNvSpPr txBox="1"/>
              <p:nvPr/>
            </p:nvSpPr>
            <p:spPr>
              <a:xfrm>
                <a:off x="8803229" y="5432331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09A4298-49E5-DABC-E7D0-FD36AB86C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229" y="5432331"/>
                <a:ext cx="528144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468F26E-2D3F-BB56-1357-86BA56D28312}"/>
              </a:ext>
            </a:extLst>
          </p:cNvPr>
          <p:cNvCxnSpPr/>
          <p:nvPr/>
        </p:nvCxnSpPr>
        <p:spPr>
          <a:xfrm>
            <a:off x="10227905" y="5590038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D76892B-6F74-74C7-F91C-1D6F634E6B15}"/>
                  </a:ext>
                </a:extLst>
              </p:cNvPr>
              <p:cNvSpPr txBox="1"/>
              <p:nvPr/>
            </p:nvSpPr>
            <p:spPr>
              <a:xfrm>
                <a:off x="9841968" y="5431025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D76892B-6F74-74C7-F91C-1D6F634E6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968" y="5431025"/>
                <a:ext cx="528144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80E968C-DE0F-3FA7-7539-89C5BBADA4AB}"/>
              </a:ext>
            </a:extLst>
          </p:cNvPr>
          <p:cNvCxnSpPr/>
          <p:nvPr/>
        </p:nvCxnSpPr>
        <p:spPr>
          <a:xfrm>
            <a:off x="11184051" y="5586056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5FD56E6-B9F2-4DB7-D00B-6CC33A3C0711}"/>
                  </a:ext>
                </a:extLst>
              </p:cNvPr>
              <p:cNvSpPr txBox="1"/>
              <p:nvPr/>
            </p:nvSpPr>
            <p:spPr>
              <a:xfrm>
                <a:off x="10177448" y="3072626"/>
                <a:ext cx="1232871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  <m:sup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  <m:sup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2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5FD56E6-B9F2-4DB7-D00B-6CC33A3C0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448" y="3072626"/>
                <a:ext cx="1232871" cy="467820"/>
              </a:xfrm>
              <a:prstGeom prst="rect">
                <a:avLst/>
              </a:prstGeom>
              <a:blipFill>
                <a:blip r:embed="rId28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吹き出し: 角を丸めた四角形 70">
            <a:extLst>
              <a:ext uri="{FF2B5EF4-FFF2-40B4-BE49-F238E27FC236}">
                <a16:creationId xmlns:a16="http://schemas.microsoft.com/office/drawing/2014/main" id="{C547D419-8A82-2E2A-91C9-A675AEC4B387}"/>
              </a:ext>
            </a:extLst>
          </p:cNvPr>
          <p:cNvSpPr/>
          <p:nvPr/>
        </p:nvSpPr>
        <p:spPr>
          <a:xfrm>
            <a:off x="8431714" y="3031527"/>
            <a:ext cx="1008000" cy="540000"/>
          </a:xfrm>
          <a:prstGeom prst="wedgeRoundRectCallout">
            <a:avLst>
              <a:gd name="adj1" fmla="val 6470"/>
              <a:gd name="adj2" fmla="val 9238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D74C2-CBF2-DFA0-1137-60C96AB4B038}"/>
                  </a:ext>
                </a:extLst>
              </p:cNvPr>
              <p:cNvSpPr txBox="1"/>
              <p:nvPr/>
            </p:nvSpPr>
            <p:spPr>
              <a:xfrm>
                <a:off x="8434375" y="3067337"/>
                <a:ext cx="1005340" cy="48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2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D74C2-CBF2-DFA0-1137-60C96AB4B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75" y="3067337"/>
                <a:ext cx="1005340" cy="485389"/>
              </a:xfrm>
              <a:prstGeom prst="rect">
                <a:avLst/>
              </a:prstGeom>
              <a:blipFill>
                <a:blip r:embed="rId29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CA2B556-C738-18B5-1FD4-FE8DA8D4729E}"/>
                  </a:ext>
                </a:extLst>
              </p:cNvPr>
              <p:cNvSpPr txBox="1"/>
              <p:nvPr/>
            </p:nvSpPr>
            <p:spPr>
              <a:xfrm>
                <a:off x="311274" y="973395"/>
                <a:ext cx="7438012" cy="4901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ja-JP" sz="2200" b="1" dirty="0">
                    <a:solidFill>
                      <a:srgbClr val="C00000"/>
                    </a:solidFill>
                  </a:rPr>
                  <a:t>Interval tree</a:t>
                </a:r>
                <a:r>
                  <a:rPr kumimoji="1" lang="en-US" altLang="ja-JP" sz="2200" dirty="0"/>
                  <a:t>: </a:t>
                </a:r>
                <a:r>
                  <a:rPr kumimoji="1" lang="en-US" altLang="ja-JP" sz="2000" dirty="0"/>
                  <a:t>a balanced binary tree for interval data</a:t>
                </a:r>
                <a:endParaRPr kumimoji="1" lang="en-US" altLang="ja-JP" sz="2200" dirty="0"/>
              </a:p>
              <a:p>
                <a:pPr>
                  <a:lnSpc>
                    <a:spcPts val="2600"/>
                  </a:lnSpc>
                </a:pPr>
                <a:r>
                  <a:rPr lang="en-US" altLang="ja-JP" b="1" u="sng" dirty="0"/>
                  <a:t>Structure</a:t>
                </a:r>
              </a:p>
              <a:p>
                <a:pPr marL="342900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/>
                  <a:t>Each interval is maintained at the firstly stabbed node </a:t>
                </a:r>
                <a:r>
                  <a:rPr lang="en-US" altLang="ja-JP" sz="1400" dirty="0"/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4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</m:oMath>
                </a14:m>
                <a:r>
                  <a:rPr lang="en-US" altLang="ja-JP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14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400" dirty="0"/>
                  <a:t>)</a:t>
                </a:r>
              </a:p>
              <a:p>
                <a:pPr marL="342900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/>
                  <a:t>Each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dirty="0"/>
                  <a:t> maintains</a:t>
                </a:r>
              </a:p>
              <a:p>
                <a:pPr marL="800100" lvl="1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/>
                  <a:t>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b="0" dirty="0"/>
                  <a:t> </a:t>
                </a:r>
                <a:r>
                  <a:rPr lang="en-US" altLang="ja-JP" sz="1600" dirty="0"/>
                  <a:t>(centroid)</a:t>
                </a:r>
                <a:endParaRPr lang="en-US" altLang="ja-JP" sz="1600" b="0" dirty="0"/>
              </a:p>
              <a:p>
                <a:pPr marL="800100" lvl="1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 which </a:t>
                </a:r>
                <a:r>
                  <a:rPr lang="en-US" altLang="ja-JP" sz="1600" dirty="0"/>
                  <a:t>respectively </a:t>
                </a:r>
                <a:r>
                  <a:rPr kumimoji="1" lang="en-US" altLang="ja-JP" sz="1600" dirty="0"/>
                  <a:t>are lists of intervals sorted</a:t>
                </a:r>
                <a:br>
                  <a:rPr lang="en-US" altLang="ja-JP" sz="1600" dirty="0"/>
                </a:br>
                <a:r>
                  <a:rPr kumimoji="1" lang="en-US" altLang="ja-JP" sz="1600" dirty="0"/>
                  <a:t>in ascending order of </a:t>
                </a:r>
                <a:r>
                  <a:rPr kumimoji="1" lang="en-US" altLang="ja-JP" sz="1600" i="1" dirty="0"/>
                  <a:t>left</a:t>
                </a:r>
                <a:r>
                  <a:rPr kumimoji="1" lang="en-US" altLang="ja-JP" sz="1600" dirty="0"/>
                  <a:t>-endpoint and </a:t>
                </a:r>
                <a:r>
                  <a:rPr lang="en-US" altLang="ja-JP" sz="1600" i="1" dirty="0"/>
                  <a:t>right</a:t>
                </a:r>
                <a:r>
                  <a:rPr lang="en-US" altLang="ja-JP" sz="1600" dirty="0"/>
                  <a:t>-endpoint</a:t>
                </a:r>
                <a:endParaRPr kumimoji="1" lang="en-US" altLang="ja-JP" sz="1600" dirty="0"/>
              </a:p>
              <a:p>
                <a:pPr>
                  <a:lnSpc>
                    <a:spcPts val="1000"/>
                  </a:lnSpc>
                </a:pPr>
                <a:endParaRPr kumimoji="1"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ja-JP" b="1" u="sng" dirty="0"/>
                  <a:t>Range </a:t>
                </a:r>
                <a:r>
                  <a:rPr lang="en-US" altLang="ja-JP" b="1" u="sng" dirty="0"/>
                  <a:t>s</a:t>
                </a:r>
                <a:r>
                  <a:rPr kumimoji="1" lang="en-US" altLang="ja-JP" b="1" u="sng" dirty="0"/>
                  <a:t>earch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ja-JP" sz="1600" dirty="0"/>
                  <a:t>Traverse overlapping nodes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</m:oMath>
                </a14:m>
                <a:r>
                  <a:rPr kumimoji="1" lang="en-US" altLang="ja-JP" sz="1600" dirty="0"/>
                  <a:t> in the following way: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ja-JP" sz="1600" dirty="0"/>
                  <a:t>Case 1: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 dirty="0"/>
                  <a:t>, traverse only left child node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6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</m:oMath>
                </a14:m>
                <a:r>
                  <a:rPr kumimoji="1" lang="en-US" altLang="ja-JP" sz="1600" dirty="0"/>
                  <a:t>)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ja-JP" sz="1600" dirty="0"/>
                  <a:t>Case 2: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sz="1600" dirty="0"/>
                  <a:t>, traverse only right child node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6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600" dirty="0"/>
                  <a:t>)</a:t>
                </a:r>
                <a:endParaRPr kumimoji="1" lang="en-US" altLang="ja-JP" sz="1600" dirty="0"/>
              </a:p>
              <a:p>
                <a:pPr>
                  <a:lnSpc>
                    <a:spcPts val="2800"/>
                  </a:lnSpc>
                </a:pPr>
                <a:r>
                  <a:rPr lang="en-US" altLang="ja-JP" sz="1600" dirty="0"/>
                  <a:t>Case 3: If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ja-JP" sz="1600" dirty="0"/>
                  <a:t>, traverse both left and right child nodes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)</a:t>
                </a:r>
              </a:p>
              <a:p>
                <a:pPr>
                  <a:lnSpc>
                    <a:spcPts val="2800"/>
                  </a:lnSpc>
                </a:pPr>
                <a14:m>
                  <m:oMath xmlns:m="http://schemas.openxmlformats.org/officeDocument/2006/math">
                    <m:r>
                      <a:rPr kumimoji="1" lang="en-US" altLang="ja-JP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kumimoji="1" lang="en-US" altLang="ja-JP" sz="1600" dirty="0"/>
                  <a:t>  </a:t>
                </a:r>
                <a:r>
                  <a:rPr kumimoji="1" lang="en-US" altLang="ja-JP" sz="1600" b="1" dirty="0">
                    <a:solidFill>
                      <a:srgbClr val="0000FF"/>
                    </a:solidFill>
                  </a:rPr>
                  <a:t>This approach needs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kumimoji="1" lang="en-US" altLang="ja-JP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ja-JP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600" b="1" dirty="0">
                    <a:solidFill>
                      <a:srgbClr val="0000FF"/>
                    </a:solidFill>
                  </a:rPr>
                  <a:t> time, because of no bounds for case 3.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CA2B556-C738-18B5-1FD4-FE8DA8D47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4" y="973395"/>
                <a:ext cx="7438012" cy="4901342"/>
              </a:xfrm>
              <a:prstGeom prst="rect">
                <a:avLst/>
              </a:prstGeom>
              <a:blipFill>
                <a:blip r:embed="rId30"/>
                <a:stretch>
                  <a:fillRect l="-1066" b="-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C6BC4C4-FE0E-7329-0131-53CD5E1D44DB}"/>
              </a:ext>
            </a:extLst>
          </p:cNvPr>
          <p:cNvCxnSpPr/>
          <p:nvPr/>
        </p:nvCxnSpPr>
        <p:spPr>
          <a:xfrm>
            <a:off x="9077173" y="5862660"/>
            <a:ext cx="72000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97D9CC1-AD63-39A6-11D1-0E7DF81D8F2A}"/>
                  </a:ext>
                </a:extLst>
              </p:cNvPr>
              <p:cNvSpPr txBox="1"/>
              <p:nvPr/>
            </p:nvSpPr>
            <p:spPr>
              <a:xfrm>
                <a:off x="9189166" y="584471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97D9CC1-AD63-39A6-11D1-0E7DF81D8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166" y="5844714"/>
                <a:ext cx="528144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042B62BE-C39A-F8EF-9821-0956DD2E97DE}"/>
              </a:ext>
            </a:extLst>
          </p:cNvPr>
          <p:cNvCxnSpPr/>
          <p:nvPr/>
        </p:nvCxnSpPr>
        <p:spPr>
          <a:xfrm>
            <a:off x="10157977" y="5862660"/>
            <a:ext cx="151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4D3275F7-3C9A-FD45-C344-3BB4688B0283}"/>
                  </a:ext>
                </a:extLst>
              </p:cNvPr>
              <p:cNvSpPr txBox="1"/>
              <p:nvPr/>
            </p:nvSpPr>
            <p:spPr>
              <a:xfrm>
                <a:off x="10657380" y="5848274"/>
                <a:ext cx="528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4D3275F7-3C9A-FD45-C344-3BB4688B0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380" y="5848274"/>
                <a:ext cx="528144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472BD29-83AA-6DF7-84BE-36C8FDF8AE9A}"/>
              </a:ext>
            </a:extLst>
          </p:cNvPr>
          <p:cNvCxnSpPr/>
          <p:nvPr/>
        </p:nvCxnSpPr>
        <p:spPr>
          <a:xfrm>
            <a:off x="9983783" y="3895909"/>
            <a:ext cx="736597" cy="18925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743B10F-0636-1405-33D4-B772E1BC093F}"/>
              </a:ext>
            </a:extLst>
          </p:cNvPr>
          <p:cNvCxnSpPr>
            <a:cxnSpLocks/>
          </p:cNvCxnSpPr>
          <p:nvPr/>
        </p:nvCxnSpPr>
        <p:spPr>
          <a:xfrm flipH="1">
            <a:off x="10471294" y="4226006"/>
            <a:ext cx="390859" cy="26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B00AF811-3D30-02BF-B105-C8C92E517B12}"/>
              </a:ext>
            </a:extLst>
          </p:cNvPr>
          <p:cNvCxnSpPr>
            <a:cxnSpLocks/>
          </p:cNvCxnSpPr>
          <p:nvPr/>
        </p:nvCxnSpPr>
        <p:spPr>
          <a:xfrm>
            <a:off x="10862153" y="4219841"/>
            <a:ext cx="390859" cy="26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682EBB7-3516-F6E3-A13C-98E91BBA014C}"/>
              </a:ext>
            </a:extLst>
          </p:cNvPr>
          <p:cNvCxnSpPr>
            <a:cxnSpLocks/>
          </p:cNvCxnSpPr>
          <p:nvPr/>
        </p:nvCxnSpPr>
        <p:spPr>
          <a:xfrm flipH="1">
            <a:off x="9120601" y="3892377"/>
            <a:ext cx="736597" cy="189258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1F8F3015-DE6D-C71A-E807-5210A19C372A}"/>
              </a:ext>
            </a:extLst>
          </p:cNvPr>
          <p:cNvCxnSpPr>
            <a:cxnSpLocks/>
          </p:cNvCxnSpPr>
          <p:nvPr/>
        </p:nvCxnSpPr>
        <p:spPr>
          <a:xfrm>
            <a:off x="8960971" y="4220070"/>
            <a:ext cx="390859" cy="263145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9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1ED1730E-247F-1D81-767F-FBA899AE3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823" y="1261182"/>
            <a:ext cx="2696378" cy="108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DD80266-734C-E49E-2E52-E4ED3780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Main Idea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CF9D86-E23E-4813-AB64-3B1E206C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9950-6FCB-436A-82F1-B2950030D40E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852E55-9F25-33A5-6450-52AE2867CA30}"/>
                  </a:ext>
                </a:extLst>
              </p:cNvPr>
              <p:cNvSpPr txBox="1"/>
              <p:nvPr/>
            </p:nvSpPr>
            <p:spPr>
              <a:xfrm>
                <a:off x="311274" y="973395"/>
                <a:ext cx="7438012" cy="4983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ja-JP" sz="2200" b="1" dirty="0">
                    <a:solidFill>
                      <a:srgbClr val="C00000"/>
                    </a:solidFill>
                  </a:rPr>
                  <a:t>Interval tree</a:t>
                </a:r>
                <a:r>
                  <a:rPr kumimoji="1" lang="en-US" altLang="ja-JP" sz="2200" dirty="0"/>
                  <a:t>: </a:t>
                </a:r>
                <a:r>
                  <a:rPr kumimoji="1" lang="en-US" altLang="ja-JP" sz="2000" dirty="0"/>
                  <a:t>a balanced binary tree for interval data</a:t>
                </a:r>
                <a:endParaRPr kumimoji="1" lang="en-US" altLang="ja-JP" sz="2200" dirty="0"/>
              </a:p>
              <a:p>
                <a:pPr>
                  <a:lnSpc>
                    <a:spcPts val="2600"/>
                  </a:lnSpc>
                </a:pPr>
                <a:r>
                  <a:rPr lang="en-US" altLang="ja-JP" b="1" u="sng" dirty="0"/>
                  <a:t>Structure</a:t>
                </a:r>
              </a:p>
              <a:p>
                <a:pPr marL="342900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/>
                  <a:t>Each interval is maintained at the firstly stabbed node </a:t>
                </a:r>
                <a:r>
                  <a:rPr lang="en-US" altLang="ja-JP" sz="1400" dirty="0"/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4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</m:oMath>
                </a14:m>
                <a:r>
                  <a:rPr lang="en-US" altLang="ja-JP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14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400" dirty="0"/>
                  <a:t>)</a:t>
                </a:r>
              </a:p>
              <a:p>
                <a:pPr marL="342900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/>
                  <a:t>Each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dirty="0"/>
                  <a:t> maintains</a:t>
                </a:r>
              </a:p>
              <a:p>
                <a:pPr marL="800100" lvl="1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en-US" altLang="ja-JP" sz="1600" dirty="0"/>
                  <a:t>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dirty="0"/>
                  <a:t> (centroid)</a:t>
                </a:r>
                <a:endParaRPr lang="en-US" altLang="ja-JP" sz="1600" b="0" dirty="0"/>
              </a:p>
              <a:p>
                <a:pPr marL="800100" lvl="1" indent="-34290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 which </a:t>
                </a:r>
                <a:r>
                  <a:rPr lang="en-US" altLang="ja-JP" sz="1600" dirty="0"/>
                  <a:t>respectively </a:t>
                </a:r>
                <a:r>
                  <a:rPr kumimoji="1" lang="en-US" altLang="ja-JP" sz="1600" dirty="0"/>
                  <a:t>are lists of intervals sorted</a:t>
                </a:r>
                <a:br>
                  <a:rPr lang="en-US" altLang="ja-JP" sz="1600" dirty="0"/>
                </a:br>
                <a:r>
                  <a:rPr kumimoji="1" lang="en-US" altLang="ja-JP" sz="1600" dirty="0"/>
                  <a:t>in ascending order of </a:t>
                </a:r>
                <a:r>
                  <a:rPr kumimoji="1" lang="en-US" altLang="ja-JP" sz="1600" i="1" dirty="0"/>
                  <a:t>left</a:t>
                </a:r>
                <a:r>
                  <a:rPr kumimoji="1" lang="en-US" altLang="ja-JP" sz="1600" dirty="0"/>
                  <a:t>-endpoint and </a:t>
                </a:r>
                <a:r>
                  <a:rPr lang="en-US" altLang="ja-JP" sz="1600" i="1" dirty="0"/>
                  <a:t>right</a:t>
                </a:r>
                <a:r>
                  <a:rPr lang="en-US" altLang="ja-JP" sz="1600" dirty="0"/>
                  <a:t>-endpoint</a:t>
                </a:r>
                <a:endParaRPr kumimoji="1" lang="en-US" altLang="ja-JP" sz="1400" dirty="0"/>
              </a:p>
              <a:p>
                <a:pPr>
                  <a:lnSpc>
                    <a:spcPts val="1000"/>
                  </a:lnSpc>
                </a:pPr>
                <a:endParaRPr kumimoji="1"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ja-JP" b="1" u="sng" dirty="0"/>
                  <a:t>Range </a:t>
                </a:r>
                <a:r>
                  <a:rPr lang="en-US" altLang="ja-JP" b="1" u="sng" dirty="0"/>
                  <a:t>s</a:t>
                </a:r>
                <a:r>
                  <a:rPr kumimoji="1" lang="en-US" altLang="ja-JP" b="1" u="sng" dirty="0"/>
                  <a:t>earch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ja-JP" sz="1600" dirty="0"/>
                  <a:t>Traverse overlapping nodes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</m:oMath>
                </a14:m>
                <a:r>
                  <a:rPr kumimoji="1" lang="en-US" altLang="ja-JP" sz="1600" dirty="0"/>
                  <a:t> in the following way: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ja-JP" sz="1600" dirty="0"/>
                  <a:t>Case 1: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 dirty="0"/>
                  <a:t>, traverse only left child node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6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</m:oMath>
                </a14:m>
                <a:r>
                  <a:rPr kumimoji="1" lang="en-US" altLang="ja-JP" sz="1600" dirty="0"/>
                  <a:t>)</a:t>
                </a:r>
              </a:p>
              <a:p>
                <a:pPr>
                  <a:lnSpc>
                    <a:spcPts val="2800"/>
                  </a:lnSpc>
                </a:pPr>
                <a:r>
                  <a:rPr lang="en-US" altLang="ja-JP" sz="1600" dirty="0"/>
                  <a:t>Case 2: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sz="1600" dirty="0"/>
                  <a:t>, traverse only right child node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6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600" dirty="0"/>
                  <a:t>)</a:t>
                </a:r>
                <a:endParaRPr kumimoji="1" lang="en-US" altLang="ja-JP" sz="1600" dirty="0"/>
              </a:p>
              <a:p>
                <a:pPr>
                  <a:lnSpc>
                    <a:spcPts val="2800"/>
                  </a:lnSpc>
                </a:pPr>
                <a:r>
                  <a:rPr lang="en-US" altLang="ja-JP" sz="1600" dirty="0"/>
                  <a:t>Case 3: If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ja-JP" sz="1600" dirty="0"/>
                  <a:t>, traverse both left and right child nodes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)</a:t>
                </a:r>
              </a:p>
              <a:p>
                <a:pPr>
                  <a:lnSpc>
                    <a:spcPts val="2800"/>
                  </a:lnSpc>
                </a:pPr>
                <a14:m>
                  <m:oMath xmlns:m="http://schemas.openxmlformats.org/officeDocument/2006/math">
                    <m:r>
                      <a:rPr kumimoji="1" lang="en-US" altLang="ja-JP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  This approach needs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 time, because of no bounds for case 3.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852E55-9F25-33A5-6450-52AE2867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4" y="973395"/>
                <a:ext cx="7438012" cy="4983416"/>
              </a:xfrm>
              <a:prstGeom prst="rect">
                <a:avLst/>
              </a:prstGeom>
              <a:blipFill>
                <a:blip r:embed="rId4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459CB656-E917-C08F-526C-05C228279CE6}"/>
              </a:ext>
            </a:extLst>
          </p:cNvPr>
          <p:cNvSpPr/>
          <p:nvPr/>
        </p:nvSpPr>
        <p:spPr>
          <a:xfrm>
            <a:off x="1089054" y="2841386"/>
            <a:ext cx="5220000" cy="720000"/>
          </a:xfrm>
          <a:prstGeom prst="wedgeRoundRectCallout">
            <a:avLst>
              <a:gd name="adj1" fmla="val 99689"/>
              <a:gd name="adj2" fmla="val -161324"/>
              <a:gd name="adj3" fmla="val 1666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574B61C-4AB6-3C19-15D2-51753197BCCB}"/>
                  </a:ext>
                </a:extLst>
              </p:cNvPr>
              <p:cNvSpPr txBox="1"/>
              <p:nvPr/>
            </p:nvSpPr>
            <p:spPr>
              <a:xfrm>
                <a:off x="8854562" y="2404124"/>
                <a:ext cx="288290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ja-JP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ja-JP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kumimoji="1" lang="en-US" altLang="ja-JP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574B61C-4AB6-3C19-15D2-51753197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62" y="2404124"/>
                <a:ext cx="2882900" cy="358303"/>
              </a:xfrm>
              <a:prstGeom prst="rect">
                <a:avLst/>
              </a:prstGeom>
              <a:blipFill>
                <a:blip r:embed="rId5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8163A39-3467-3569-1B0C-C5A657C88A28}"/>
                  </a:ext>
                </a:extLst>
              </p:cNvPr>
              <p:cNvSpPr txBox="1"/>
              <p:nvPr/>
            </p:nvSpPr>
            <p:spPr>
              <a:xfrm>
                <a:off x="6457826" y="2794344"/>
                <a:ext cx="5422900" cy="1060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kumimoji="1" lang="en-US" altLang="ja-JP" sz="1600" b="1" dirty="0">
                    <a:solidFill>
                      <a:srgbClr val="C00000"/>
                    </a:solidFill>
                  </a:rPr>
                  <a:t>Exploiting this structure: </a:t>
                </a:r>
                <a:br>
                  <a:rPr kumimoji="1" lang="en-US" altLang="ja-JP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kumimoji="1" lang="en-US" altLang="ja-JP" sz="1600" dirty="0"/>
                  <a:t>A binary search identifies the boundary where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ja-JP" sz="1600" b="1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ja-JP" sz="1600" dirty="0"/>
                  <a:t>overlaps. </a:t>
                </a:r>
                <a:br>
                  <a:rPr kumimoji="1" lang="en-US" altLang="ja-JP" sz="1600" dirty="0"/>
                </a:b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kumimoji="1" lang="ja-JP" altLang="en-US" sz="1600" b="1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ja-JP" sz="1600" dirty="0">
                    <a:solidFill>
                      <a:srgbClr val="0000FF"/>
                    </a:solidFill>
                  </a:rPr>
                  <a:t>Only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ja-JP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ja-JP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kumimoji="1" lang="en-US" altLang="ja-JP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600" dirty="0">
                    <a:solidFill>
                      <a:srgbClr val="0000FF"/>
                    </a:solidFill>
                  </a:rPr>
                  <a:t> </a:t>
                </a:r>
                <a:r>
                  <a:rPr kumimoji="1" lang="en-US" altLang="ja-JP" sz="1600" dirty="0">
                    <a:solidFill>
                      <a:srgbClr val="0000FF"/>
                    </a:solidFill>
                  </a:rPr>
                  <a:t>time for each node</a:t>
                </a:r>
                <a:endParaRPr kumimoji="1" lang="ja-JP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8163A39-3467-3569-1B0C-C5A657C88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826" y="2794344"/>
                <a:ext cx="5422900" cy="1060547"/>
              </a:xfrm>
              <a:prstGeom prst="rect">
                <a:avLst/>
              </a:prstGeom>
              <a:blipFill>
                <a:blip r:embed="rId6"/>
                <a:stretch>
                  <a:fillRect l="-562" r="-112" b="-63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3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4">
      <a:majorFont>
        <a:latin typeface="Roboto"/>
        <a:ea typeface="Meiryo UI"/>
        <a:cs typeface=""/>
      </a:majorFont>
      <a:minorFont>
        <a:latin typeface="Roboto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Calibri Light"/>
        <a:ea typeface="ＭＳ Ｐゴシック"/>
        <a:cs typeface=""/>
      </a:majorFont>
      <a:minorFont>
        <a:latin typeface="Robot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4769</Words>
  <Application>Microsoft Office PowerPoint</Application>
  <PresentationFormat>ワイド画面</PresentationFormat>
  <Paragraphs>581</Paragraphs>
  <Slides>21</Slides>
  <Notes>20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Roboto 本文</vt:lpstr>
      <vt:lpstr>游ゴシック</vt:lpstr>
      <vt:lpstr>Arial</vt:lpstr>
      <vt:lpstr>Cambria Math</vt:lpstr>
      <vt:lpstr>Roboto</vt:lpstr>
      <vt:lpstr>Wingdings</vt:lpstr>
      <vt:lpstr>Office テーマ</vt:lpstr>
      <vt:lpstr>Independent Range Sampling on Interval Data</vt:lpstr>
      <vt:lpstr>Background: Range Search on Interval Data</vt:lpstr>
      <vt:lpstr>Background: Issues Due to “Too Large Result Set”</vt:lpstr>
      <vt:lpstr>Background: Range Sampling</vt:lpstr>
      <vt:lpstr>Preliminary</vt:lpstr>
      <vt:lpstr>Contributions</vt:lpstr>
      <vt:lpstr>Why Existing Techniques are NOT Sufficient?</vt:lpstr>
      <vt:lpstr>Building Block of Our Technique</vt:lpstr>
      <vt:lpstr>Main Idea 1</vt:lpstr>
      <vt:lpstr>Main Idea 2</vt:lpstr>
      <vt:lpstr>New Data Structure</vt:lpstr>
      <vt:lpstr>Our IRS Algorithm</vt:lpstr>
      <vt:lpstr>Theoretical Analysis</vt:lpstr>
      <vt:lpstr>How to Reduce Space Complexity?</vt:lpstr>
      <vt:lpstr>How to Handle Weighted Intervals?</vt:lpstr>
      <vt:lpstr>Experiments: Dataset, Pre-processing Time, and Memory Usage</vt:lpstr>
      <vt:lpstr>Experiments: Query Processing Time (Decomposed Time)</vt:lpstr>
      <vt:lpstr>Experiments: Query Processing Time (Impact of Parameters)</vt:lpstr>
      <vt:lpstr>Experiments: Query Processing Time (Weighted Interval Case)</vt:lpstr>
      <vt:lpstr>Summary</vt:lpstr>
      <vt:lpstr>How to Deal With Updates?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天方大地</dc:creator>
  <cp:lastModifiedBy>Daichi AMAGATA</cp:lastModifiedBy>
  <cp:revision>295</cp:revision>
  <dcterms:created xsi:type="dcterms:W3CDTF">2014-11-01T12:11:49Z</dcterms:created>
  <dcterms:modified xsi:type="dcterms:W3CDTF">2024-05-09T12:23:29Z</dcterms:modified>
</cp:coreProperties>
</file>