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9"/>
  </p:notesMasterIdLst>
  <p:handoutMasterIdLst>
    <p:handoutMasterId r:id="rId20"/>
  </p:handoutMasterIdLst>
  <p:sldIdLst>
    <p:sldId id="256" r:id="rId2"/>
    <p:sldId id="263" r:id="rId3"/>
    <p:sldId id="257" r:id="rId4"/>
    <p:sldId id="258" r:id="rId5"/>
    <p:sldId id="259" r:id="rId6"/>
    <p:sldId id="260" r:id="rId7"/>
    <p:sldId id="264" r:id="rId8"/>
    <p:sldId id="261" r:id="rId9"/>
    <p:sldId id="270" r:id="rId10"/>
    <p:sldId id="271" r:id="rId11"/>
    <p:sldId id="272" r:id="rId12"/>
    <p:sldId id="269" r:id="rId13"/>
    <p:sldId id="265" r:id="rId14"/>
    <p:sldId id="262" r:id="rId15"/>
    <p:sldId id="268" r:id="rId16"/>
    <p:sldId id="266" r:id="rId17"/>
    <p:sldId id="26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EF"/>
    <a:srgbClr val="EEEEEE"/>
    <a:srgbClr val="EAEAEA"/>
    <a:srgbClr val="0000FF"/>
    <a:srgbClr val="F7FCFF"/>
    <a:srgbClr val="F3FAFF"/>
    <a:srgbClr val="FEF8FB"/>
    <a:srgbClr val="FEFCFD"/>
    <a:srgbClr val="FFFEF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14D0D-A8C0-4B8F-B100-ABD4000F97AD}" v="4" dt="2022-03-24T05:27:54.07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3174" autoAdjust="0"/>
  </p:normalViewPr>
  <p:slideViewPr>
    <p:cSldViewPr snapToGrid="0">
      <p:cViewPr varScale="1">
        <p:scale>
          <a:sx n="132" d="100"/>
          <a:sy n="132" d="100"/>
        </p:scale>
        <p:origin x="3156" y="102"/>
      </p:cViewPr>
      <p:guideLst/>
    </p:cSldViewPr>
  </p:slideViewPr>
  <p:notesTextViewPr>
    <p:cViewPr>
      <p:scale>
        <a:sx n="1" d="1"/>
        <a:sy n="1" d="1"/>
      </p:scale>
      <p:origin x="0" y="0"/>
    </p:cViewPr>
  </p:notesTextViewPr>
  <p:notesViewPr>
    <p:cSldViewPr snapToGrid="0">
      <p:cViewPr varScale="1">
        <p:scale>
          <a:sx n="107" d="100"/>
          <a:sy n="107" d="100"/>
        </p:scale>
        <p:origin x="341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29539510ef25d15" providerId="LiveId" clId="{41245EF1-2CFE-4BBF-BAA4-DAE81125969F}"/>
    <pc:docChg chg="undo custSel modSld">
      <pc:chgData name="" userId="a29539510ef25d15" providerId="LiveId" clId="{41245EF1-2CFE-4BBF-BAA4-DAE81125969F}" dt="2021-03-11T03:00:03.972" v="823" actId="20577"/>
      <pc:docMkLst>
        <pc:docMk/>
      </pc:docMkLst>
    </pc:docChg>
  </pc:docChgLst>
  <pc:docChgLst>
    <pc:chgData userId="a29539510ef25d15" providerId="LiveId" clId="{D0DB47E9-5D88-4452-BEBE-40A85A80052C}"/>
    <pc:docChg chg="modSld modMainMaster">
      <pc:chgData name="" userId="a29539510ef25d15" providerId="LiveId" clId="{D0DB47E9-5D88-4452-BEBE-40A85A80052C}" dt="2021-03-19T02:22:59.242" v="716" actId="20577"/>
      <pc:docMkLst>
        <pc:docMk/>
      </pc:docMkLst>
      <pc:sldChg chg="modSp">
        <pc:chgData name="" userId="a29539510ef25d15" providerId="LiveId" clId="{D0DB47E9-5D88-4452-BEBE-40A85A80052C}" dt="2021-03-17T11:26:41.111" v="629" actId="14100"/>
        <pc:sldMkLst>
          <pc:docMk/>
          <pc:sldMk cId="1756834650" sldId="257"/>
        </pc:sldMkLst>
        <pc:spChg chg="mod">
          <ac:chgData name="" userId="a29539510ef25d15" providerId="LiveId" clId="{D0DB47E9-5D88-4452-BEBE-40A85A80052C}" dt="2021-03-17T11:26:41.111" v="629" actId="14100"/>
          <ac:spMkLst>
            <pc:docMk/>
            <pc:sldMk cId="1756834650" sldId="257"/>
            <ac:spMk id="5" creationId="{A0A69C4B-D2CD-413D-A293-3F205AA215C7}"/>
          </ac:spMkLst>
        </pc:spChg>
      </pc:sldChg>
      <pc:sldChg chg="modNotesTx">
        <pc:chgData name="" userId="a29539510ef25d15" providerId="LiveId" clId="{D0DB47E9-5D88-4452-BEBE-40A85A80052C}" dt="2021-03-17T11:30:55.848" v="654" actId="20577"/>
        <pc:sldMkLst>
          <pc:docMk/>
          <pc:sldMk cId="1748181595" sldId="258"/>
        </pc:sldMkLst>
      </pc:sldChg>
      <pc:sldChg chg="modNotesTx">
        <pc:chgData name="" userId="a29539510ef25d15" providerId="LiveId" clId="{D0DB47E9-5D88-4452-BEBE-40A85A80052C}" dt="2021-03-17T11:32:56.789" v="706" actId="20577"/>
        <pc:sldMkLst>
          <pc:docMk/>
          <pc:sldMk cId="1894907379" sldId="259"/>
        </pc:sldMkLst>
      </pc:sldChg>
      <pc:sldChg chg="modSp modNotesTx">
        <pc:chgData name="" userId="a29539510ef25d15" providerId="LiveId" clId="{D0DB47E9-5D88-4452-BEBE-40A85A80052C}" dt="2021-03-19T02:22:59.242" v="716" actId="20577"/>
        <pc:sldMkLst>
          <pc:docMk/>
          <pc:sldMk cId="3028070733" sldId="260"/>
        </pc:sldMkLst>
        <pc:spChg chg="mod">
          <ac:chgData name="" userId="a29539510ef25d15" providerId="LiveId" clId="{D0DB47E9-5D88-4452-BEBE-40A85A80052C}" dt="2021-03-19T02:22:59.242" v="716" actId="20577"/>
          <ac:spMkLst>
            <pc:docMk/>
            <pc:sldMk cId="3028070733" sldId="260"/>
            <ac:spMk id="10" creationId="{2353CBC8-A06C-4BBA-8D40-E9B03A7610FE}"/>
          </ac:spMkLst>
        </pc:spChg>
      </pc:sldChg>
      <pc:sldChg chg="modNotesTx">
        <pc:chgData name="" userId="a29539510ef25d15" providerId="LiveId" clId="{D0DB47E9-5D88-4452-BEBE-40A85A80052C}" dt="2021-03-19T01:06:18.966" v="714" actId="20577"/>
        <pc:sldMkLst>
          <pc:docMk/>
          <pc:sldMk cId="535423513" sldId="261"/>
        </pc:sldMkLst>
      </pc:sldChg>
      <pc:sldChg chg="modSp">
        <pc:chgData name="" userId="a29539510ef25d15" providerId="LiveId" clId="{D0DB47E9-5D88-4452-BEBE-40A85A80052C}" dt="2021-03-15T11:02:25.005" v="0" actId="14100"/>
        <pc:sldMkLst>
          <pc:docMk/>
          <pc:sldMk cId="3422637338" sldId="263"/>
        </pc:sldMkLst>
        <pc:spChg chg="mod">
          <ac:chgData name="" userId="a29539510ef25d15" providerId="LiveId" clId="{D0DB47E9-5D88-4452-BEBE-40A85A80052C}" dt="2021-03-15T11:02:25.005" v="0" actId="14100"/>
          <ac:spMkLst>
            <pc:docMk/>
            <pc:sldMk cId="3422637338" sldId="263"/>
            <ac:spMk id="8" creationId="{C079C0DC-C05C-4318-B584-FBF031217157}"/>
          </ac:spMkLst>
        </pc:spChg>
      </pc:sldChg>
      <pc:sldChg chg="modSp">
        <pc:chgData name="" userId="a29539510ef25d15" providerId="LiveId" clId="{D0DB47E9-5D88-4452-BEBE-40A85A80052C}" dt="2021-03-15T11:02:51.199" v="10" actId="1035"/>
        <pc:sldMkLst>
          <pc:docMk/>
          <pc:sldMk cId="3156519355" sldId="265"/>
        </pc:sldMkLst>
        <pc:spChg chg="mod">
          <ac:chgData name="" userId="a29539510ef25d15" providerId="LiveId" clId="{D0DB47E9-5D88-4452-BEBE-40A85A80052C}" dt="2021-03-15T11:02:51.199" v="10" actId="1035"/>
          <ac:spMkLst>
            <pc:docMk/>
            <pc:sldMk cId="3156519355" sldId="265"/>
            <ac:spMk id="11" creationId="{550B122D-87FC-41EE-A293-CA85BCD9D648}"/>
          </ac:spMkLst>
        </pc:spChg>
      </pc:sldChg>
      <pc:sldChg chg="modSp">
        <pc:chgData name="" userId="a29539510ef25d15" providerId="LiveId" clId="{D0DB47E9-5D88-4452-BEBE-40A85A80052C}" dt="2021-03-15T11:04:44.683" v="11" actId="1038"/>
        <pc:sldMkLst>
          <pc:docMk/>
          <pc:sldMk cId="427376337" sldId="266"/>
        </pc:sldMkLst>
        <pc:cxnChg chg="mod">
          <ac:chgData name="" userId="a29539510ef25d15" providerId="LiveId" clId="{D0DB47E9-5D88-4452-BEBE-40A85A80052C}" dt="2021-03-15T11:04:44.683" v="11" actId="1038"/>
          <ac:cxnSpMkLst>
            <pc:docMk/>
            <pc:sldMk cId="427376337" sldId="266"/>
            <ac:cxnSpMk id="35" creationId="{21E70E6F-5FA6-48D8-A4CA-93B296E0AE6A}"/>
          </ac:cxnSpMkLst>
        </pc:cxnChg>
      </pc:sldChg>
      <pc:sldChg chg="addSp modSp">
        <pc:chgData name="" userId="a29539510ef25d15" providerId="LiveId" clId="{D0DB47E9-5D88-4452-BEBE-40A85A80052C}" dt="2021-03-15T11:45:37.845" v="443" actId="113"/>
        <pc:sldMkLst>
          <pc:docMk/>
          <pc:sldMk cId="2128558799" sldId="267"/>
        </pc:sldMkLst>
        <pc:spChg chg="add mod">
          <ac:chgData name="" userId="a29539510ef25d15" providerId="LiveId" clId="{D0DB47E9-5D88-4452-BEBE-40A85A80052C}" dt="2021-03-15T11:45:34.309" v="442" actId="113"/>
          <ac:spMkLst>
            <pc:docMk/>
            <pc:sldMk cId="2128558799" sldId="267"/>
            <ac:spMk id="5" creationId="{6E3761E5-2BAA-4AC7-A30E-7CD6B3E6FAF4}"/>
          </ac:spMkLst>
        </pc:spChg>
        <pc:spChg chg="add mod">
          <ac:chgData name="" userId="a29539510ef25d15" providerId="LiveId" clId="{D0DB47E9-5D88-4452-BEBE-40A85A80052C}" dt="2021-03-15T11:45:37.845" v="443" actId="113"/>
          <ac:spMkLst>
            <pc:docMk/>
            <pc:sldMk cId="2128558799" sldId="267"/>
            <ac:spMk id="6" creationId="{DB570270-BB6B-4320-A29C-0193A66E4C12}"/>
          </ac:spMkLst>
        </pc:spChg>
      </pc:sldChg>
      <pc:sldChg chg="modAnim">
        <pc:chgData name="" userId="a29539510ef25d15" providerId="LiveId" clId="{D0DB47E9-5D88-4452-BEBE-40A85A80052C}" dt="2021-03-16T10:56:12.705" v="446"/>
        <pc:sldMkLst>
          <pc:docMk/>
          <pc:sldMk cId="1176398935" sldId="269"/>
        </pc:sldMkLst>
      </pc:sldChg>
      <pc:sldMasterChg chg="modSldLayout">
        <pc:chgData name="" userId="a29539510ef25d15" providerId="LiveId" clId="{D0DB47E9-5D88-4452-BEBE-40A85A80052C}" dt="2021-03-16T11:03:07.650" v="623" actId="1038"/>
        <pc:sldMasterMkLst>
          <pc:docMk/>
          <pc:sldMasterMk cId="188344588" sldId="2147483648"/>
        </pc:sldMasterMkLst>
        <pc:sldLayoutChg chg="addSp delSp modSp">
          <pc:chgData name="" userId="a29539510ef25d15" providerId="LiveId" clId="{D0DB47E9-5D88-4452-BEBE-40A85A80052C}" dt="2021-03-16T11:03:07.650" v="623" actId="1038"/>
          <pc:sldLayoutMkLst>
            <pc:docMk/>
            <pc:sldMasterMk cId="188344588" sldId="2147483648"/>
            <pc:sldLayoutMk cId="2410773480" sldId="2147483650"/>
          </pc:sldLayoutMkLst>
          <pc:spChg chg="add del">
            <ac:chgData name="" userId="a29539510ef25d15" providerId="LiveId" clId="{D0DB47E9-5D88-4452-BEBE-40A85A80052C}" dt="2021-03-16T10:57:55.672" v="450"/>
            <ac:spMkLst>
              <pc:docMk/>
              <pc:sldMasterMk cId="188344588" sldId="2147483648"/>
              <pc:sldLayoutMk cId="2410773480" sldId="2147483650"/>
              <ac:spMk id="2" creationId="{00000000-0000-0000-0000-000000000000}"/>
            </ac:spMkLst>
          </pc:spChg>
          <pc:spChg chg="mod">
            <ac:chgData name="" userId="a29539510ef25d15" providerId="LiveId" clId="{D0DB47E9-5D88-4452-BEBE-40A85A80052C}" dt="2021-03-16T11:00:57.997" v="596" actId="404"/>
            <ac:spMkLst>
              <pc:docMk/>
              <pc:sldMasterMk cId="188344588" sldId="2147483648"/>
              <pc:sldLayoutMk cId="2410773480" sldId="2147483650"/>
              <ac:spMk id="3" creationId="{00000000-0000-0000-0000-000000000000}"/>
            </ac:spMkLst>
          </pc:spChg>
          <pc:spChg chg="add del mod">
            <ac:chgData name="" userId="a29539510ef25d15" providerId="LiveId" clId="{D0DB47E9-5D88-4452-BEBE-40A85A80052C}" dt="2021-03-16T10:57:55.254" v="449"/>
            <ac:spMkLst>
              <pc:docMk/>
              <pc:sldMasterMk cId="188344588" sldId="2147483648"/>
              <pc:sldLayoutMk cId="2410773480" sldId="2147483650"/>
              <ac:spMk id="5" creationId="{6B4C5BCD-3730-49E5-97CE-58CF396E186C}"/>
            </ac:spMkLst>
          </pc:spChg>
          <pc:spChg chg="mod">
            <ac:chgData name="" userId="a29539510ef25d15" providerId="LiveId" clId="{D0DB47E9-5D88-4452-BEBE-40A85A80052C}" dt="2021-03-16T11:03:07.650" v="623" actId="1038"/>
            <ac:spMkLst>
              <pc:docMk/>
              <pc:sldMasterMk cId="188344588" sldId="2147483648"/>
              <pc:sldLayoutMk cId="2410773480" sldId="2147483650"/>
              <ac:spMk id="6" creationId="{00000000-0000-0000-0000-000000000000}"/>
            </ac:spMkLst>
          </pc:spChg>
          <pc:spChg chg="mod">
            <ac:chgData name="" userId="a29539510ef25d15" providerId="LiveId" clId="{D0DB47E9-5D88-4452-BEBE-40A85A80052C}" dt="2021-03-16T11:03:07.650" v="623" actId="1038"/>
            <ac:spMkLst>
              <pc:docMk/>
              <pc:sldMasterMk cId="188344588" sldId="2147483648"/>
              <pc:sldLayoutMk cId="2410773480" sldId="2147483650"/>
              <ac:spMk id="7" creationId="{00000000-0000-0000-0000-000000000000}"/>
            </ac:spMkLst>
          </pc:spChg>
        </pc:sldLayoutChg>
      </pc:sldMasterChg>
    </pc:docChg>
  </pc:docChgLst>
  <pc:docChgLst>
    <pc:chgData userId="a29539510ef25d15" providerId="LiveId" clId="{BF5582D3-DDF8-4A62-95E8-D50692A5493D}"/>
    <pc:docChg chg="undo redo custSel addSld delSld modSld">
      <pc:chgData name="" userId="a29539510ef25d15" providerId="LiveId" clId="{BF5582D3-DDF8-4A62-95E8-D50692A5493D}" dt="2021-03-10T08:00:59.201" v="26121" actId="20577"/>
      <pc:docMkLst>
        <pc:docMk/>
      </pc:docMkLst>
      <pc:sldChg chg="modSp modNotesTx">
        <pc:chgData name="" userId="a29539510ef25d15" providerId="LiveId" clId="{BF5582D3-DDF8-4A62-95E8-D50692A5493D}" dt="2021-03-10T00:42:23.639" v="14922" actId="2711"/>
        <pc:sldMkLst>
          <pc:docMk/>
          <pc:sldMk cId="1248175707" sldId="256"/>
        </pc:sldMkLst>
        <pc:spChg chg="mod">
          <ac:chgData name="" userId="a29539510ef25d15" providerId="LiveId" clId="{BF5582D3-DDF8-4A62-95E8-D50692A5493D}" dt="2021-03-09T06:17:45.064" v="9704" actId="113"/>
          <ac:spMkLst>
            <pc:docMk/>
            <pc:sldMk cId="1248175707" sldId="256"/>
            <ac:spMk id="5" creationId="{00000000-0000-0000-0000-000000000000}"/>
          </ac:spMkLst>
        </pc:spChg>
        <pc:spChg chg="mod">
          <ac:chgData name="" userId="a29539510ef25d15" providerId="LiveId" clId="{BF5582D3-DDF8-4A62-95E8-D50692A5493D}" dt="2021-03-09T00:26:47.404" v="289" actId="20577"/>
          <ac:spMkLst>
            <pc:docMk/>
            <pc:sldMk cId="1248175707" sldId="256"/>
            <ac:spMk id="6" creationId="{00000000-0000-0000-0000-000000000000}"/>
          </ac:spMkLst>
        </pc:spChg>
      </pc:sldChg>
    </pc:docChg>
  </pc:docChgLst>
  <pc:docChgLst>
    <pc:chgData name="AMAGATA Daichi" userId="a29539510ef25d15" providerId="LiveId" clId="{32D14D0D-A8C0-4B8F-B100-ABD4000F97AD}"/>
    <pc:docChg chg="modSld">
      <pc:chgData name="AMAGATA Daichi" userId="a29539510ef25d15" providerId="LiveId" clId="{32D14D0D-A8C0-4B8F-B100-ABD4000F97AD}" dt="2022-03-24T05:27:54.071" v="21"/>
      <pc:docMkLst>
        <pc:docMk/>
      </pc:docMkLst>
      <pc:sldChg chg="addSp modSp mod modAnim">
        <pc:chgData name="AMAGATA Daichi" userId="a29539510ef25d15" providerId="LiveId" clId="{32D14D0D-A8C0-4B8F-B100-ABD4000F97AD}" dt="2022-03-24T05:17:36.221" v="18"/>
        <pc:sldMkLst>
          <pc:docMk/>
          <pc:sldMk cId="1748181595" sldId="258"/>
        </pc:sldMkLst>
        <pc:picChg chg="add mod modCrop">
          <ac:chgData name="AMAGATA Daichi" userId="a29539510ef25d15" providerId="LiveId" clId="{32D14D0D-A8C0-4B8F-B100-ABD4000F97AD}" dt="2022-03-24T05:17:30.048" v="17" actId="1076"/>
          <ac:picMkLst>
            <pc:docMk/>
            <pc:sldMk cId="1748181595" sldId="258"/>
            <ac:picMk id="9" creationId="{B60D00E2-F143-4181-BE13-05D69DC5157D}"/>
          </ac:picMkLst>
        </pc:picChg>
      </pc:sldChg>
      <pc:sldChg chg="addSp modSp mod modAnim">
        <pc:chgData name="AMAGATA Daichi" userId="a29539510ef25d15" providerId="LiveId" clId="{32D14D0D-A8C0-4B8F-B100-ABD4000F97AD}" dt="2022-03-24T05:27:54.071" v="21"/>
        <pc:sldMkLst>
          <pc:docMk/>
          <pc:sldMk cId="3455837496" sldId="271"/>
        </pc:sldMkLst>
        <pc:picChg chg="add mod">
          <ac:chgData name="AMAGATA Daichi" userId="a29539510ef25d15" providerId="LiveId" clId="{32D14D0D-A8C0-4B8F-B100-ABD4000F97AD}" dt="2022-03-24T05:27:48.992" v="20" actId="1076"/>
          <ac:picMkLst>
            <pc:docMk/>
            <pc:sldMk cId="3455837496" sldId="271"/>
            <ac:picMk id="94" creationId="{C15D6F94-E8EE-4FFB-B07F-1F45BDFEC261}"/>
          </ac:picMkLst>
        </pc:picChg>
      </pc:sldChg>
    </pc:docChg>
  </pc:docChgLst>
  <pc:docChgLst>
    <pc:chgData userId="a29539510ef25d15" providerId="LiveId" clId="{A4F7E329-BA84-4B77-B56B-5BF48F15B002}"/>
    <pc:docChg chg="undo redo custSel addSld delSld modSld sldOrd modMainMaster">
      <pc:chgData name="" userId="a29539510ef25d15" providerId="LiveId" clId="{A4F7E329-BA84-4B77-B56B-5BF48F15B002}" dt="2021-03-17T08:00:45.511" v="29186" actId="20577"/>
      <pc:docMkLst>
        <pc:docMk/>
      </pc:docMkLst>
      <pc:sldChg chg="modSp modNotesTx">
        <pc:chgData name="" userId="a29539510ef25d15" providerId="LiveId" clId="{A4F7E329-BA84-4B77-B56B-5BF48F15B002}" dt="2021-03-16T23:53:44.040" v="15152" actId="20577"/>
        <pc:sldMkLst>
          <pc:docMk/>
          <pc:sldMk cId="1248175707" sldId="256"/>
        </pc:sldMkLst>
        <pc:spChg chg="mod">
          <ac:chgData name="" userId="a29539510ef25d15" providerId="LiveId" clId="{A4F7E329-BA84-4B77-B56B-5BF48F15B002}" dt="2021-03-16T00:54:44.212" v="7004" actId="14100"/>
          <ac:spMkLst>
            <pc:docMk/>
            <pc:sldMk cId="1248175707" sldId="256"/>
            <ac:spMk id="5" creationId="{00000000-0000-0000-0000-000000000000}"/>
          </ac:spMkLst>
        </pc:spChg>
        <pc:spChg chg="mod">
          <ac:chgData name="" userId="a29539510ef25d15" providerId="LiveId" clId="{A4F7E329-BA84-4B77-B56B-5BF48F15B002}" dt="2021-03-11T05:17:26.291" v="169" actId="20577"/>
          <ac:spMkLst>
            <pc:docMk/>
            <pc:sldMk cId="1248175707" sldId="256"/>
            <ac:spMk id="6" creationId="{00000000-0000-0000-0000-000000000000}"/>
          </ac:spMkLst>
        </pc:spChg>
      </pc:sldChg>
      <pc:sldChg chg="addSp delSp modSp add modNotesTx">
        <pc:chgData name="" userId="a29539510ef25d15" providerId="LiveId" clId="{A4F7E329-BA84-4B77-B56B-5BF48F15B002}" dt="2021-03-17T06:47:22.876" v="28780" actId="6549"/>
        <pc:sldMkLst>
          <pc:docMk/>
          <pc:sldMk cId="1756834650" sldId="257"/>
        </pc:sldMkLst>
        <pc:spChg chg="mod">
          <ac:chgData name="" userId="a29539510ef25d15" providerId="LiveId" clId="{A4F7E329-BA84-4B77-B56B-5BF48F15B002}" dt="2021-03-11T05:35:55.206" v="668" actId="403"/>
          <ac:spMkLst>
            <pc:docMk/>
            <pc:sldMk cId="1756834650" sldId="257"/>
            <ac:spMk id="2" creationId="{8BE0468B-0348-4906-BDCB-0F7E012E48EF}"/>
          </ac:spMkLst>
        </pc:spChg>
        <pc:spChg chg="del">
          <ac:chgData name="" userId="a29539510ef25d15" providerId="LiveId" clId="{A4F7E329-BA84-4B77-B56B-5BF48F15B002}" dt="2021-03-11T05:21:36.027" v="242" actId="478"/>
          <ac:spMkLst>
            <pc:docMk/>
            <pc:sldMk cId="1756834650" sldId="257"/>
            <ac:spMk id="3" creationId="{7217157D-CD51-4B2E-B2CE-1E92B86789A2}"/>
          </ac:spMkLst>
        </pc:spChg>
        <pc:spChg chg="add mod">
          <ac:chgData name="" userId="a29539510ef25d15" providerId="LiveId" clId="{A4F7E329-BA84-4B77-B56B-5BF48F15B002}" dt="2021-03-15T07:21:26.111" v="5319" actId="1076"/>
          <ac:spMkLst>
            <pc:docMk/>
            <pc:sldMk cId="1756834650" sldId="257"/>
            <ac:spMk id="3" creationId="{D27A2824-5FD5-4A94-81EA-31F884C27095}"/>
          </ac:spMkLst>
        </pc:spChg>
        <pc:spChg chg="add mod">
          <ac:chgData name="" userId="a29539510ef25d15" providerId="LiveId" clId="{A4F7E329-BA84-4B77-B56B-5BF48F15B002}" dt="2021-03-17T00:13:01.664" v="15508" actId="20577"/>
          <ac:spMkLst>
            <pc:docMk/>
            <pc:sldMk cId="1756834650" sldId="257"/>
            <ac:spMk id="5" creationId="{A0A69C4B-D2CD-413D-A293-3F205AA215C7}"/>
          </ac:spMkLst>
        </pc:spChg>
        <pc:spChg chg="add mod">
          <ac:chgData name="" userId="a29539510ef25d15" providerId="LiveId" clId="{A4F7E329-BA84-4B77-B56B-5BF48F15B002}" dt="2021-03-11T06:00:11.858" v="870"/>
          <ac:spMkLst>
            <pc:docMk/>
            <pc:sldMk cId="1756834650" sldId="257"/>
            <ac:spMk id="6" creationId="{D0011FCA-CC6F-4619-9622-28B5E2B59258}"/>
          </ac:spMkLst>
        </pc:spChg>
        <pc:spChg chg="add mod">
          <ac:chgData name="" userId="a29539510ef25d15" providerId="LiveId" clId="{A4F7E329-BA84-4B77-B56B-5BF48F15B002}" dt="2021-03-17T00:16:57.042" v="16038" actId="20577"/>
          <ac:spMkLst>
            <pc:docMk/>
            <pc:sldMk cId="1756834650" sldId="257"/>
            <ac:spMk id="9" creationId="{AA10BFFE-AD03-4E1E-9C0B-4093BB75FF4D}"/>
          </ac:spMkLst>
        </pc:spChg>
        <pc:spChg chg="add mod">
          <ac:chgData name="" userId="a29539510ef25d15" providerId="LiveId" clId="{A4F7E329-BA84-4B77-B56B-5BF48F15B002}" dt="2021-03-17T00:17:01.289" v="16044" actId="20577"/>
          <ac:spMkLst>
            <pc:docMk/>
            <pc:sldMk cId="1756834650" sldId="257"/>
            <ac:spMk id="10" creationId="{E7F3230E-A2C2-4493-9960-EC9B836F6C56}"/>
          </ac:spMkLst>
        </pc:spChg>
        <pc:spChg chg="add del mod">
          <ac:chgData name="" userId="a29539510ef25d15" providerId="LiveId" clId="{A4F7E329-BA84-4B77-B56B-5BF48F15B002}" dt="2021-03-11T05:38:39.632" v="717" actId="478"/>
          <ac:spMkLst>
            <pc:docMk/>
            <pc:sldMk cId="1756834650" sldId="257"/>
            <ac:spMk id="11" creationId="{46CC101E-1D84-4F7C-B4E7-41E4B95ED3C3}"/>
          </ac:spMkLst>
        </pc:spChg>
        <pc:spChg chg="add del mod">
          <ac:chgData name="" userId="a29539510ef25d15" providerId="LiveId" clId="{A4F7E329-BA84-4B77-B56B-5BF48F15B002}" dt="2021-03-11T05:59:00.774" v="848" actId="478"/>
          <ac:spMkLst>
            <pc:docMk/>
            <pc:sldMk cId="1756834650" sldId="257"/>
            <ac:spMk id="12" creationId="{95704C49-25FE-47F9-8518-77CDFCAAB534}"/>
          </ac:spMkLst>
        </pc:spChg>
        <pc:spChg chg="add del mod">
          <ac:chgData name="" userId="a29539510ef25d15" providerId="LiveId" clId="{A4F7E329-BA84-4B77-B56B-5BF48F15B002}" dt="2021-03-11T05:59:02.066" v="849" actId="478"/>
          <ac:spMkLst>
            <pc:docMk/>
            <pc:sldMk cId="1756834650" sldId="257"/>
            <ac:spMk id="13" creationId="{E12C220B-8CAF-4933-97EC-15ECAB28EA8A}"/>
          </ac:spMkLst>
        </pc:spChg>
        <pc:spChg chg="add mod">
          <ac:chgData name="" userId="a29539510ef25d15" providerId="LiveId" clId="{A4F7E329-BA84-4B77-B56B-5BF48F15B002}" dt="2021-03-17T00:17:11.050" v="16061" actId="1076"/>
          <ac:spMkLst>
            <pc:docMk/>
            <pc:sldMk cId="1756834650" sldId="257"/>
            <ac:spMk id="15" creationId="{76F0AD4D-458B-4FBC-A645-92008467EB70}"/>
          </ac:spMkLst>
        </pc:spChg>
        <pc:picChg chg="add mod modCrop">
          <ac:chgData name="" userId="a29539510ef25d15" providerId="LiveId" clId="{A4F7E329-BA84-4B77-B56B-5BF48F15B002}" dt="2021-03-11T06:04:45.346" v="987" actId="1076"/>
          <ac:picMkLst>
            <pc:docMk/>
            <pc:sldMk cId="1756834650" sldId="257"/>
            <ac:picMk id="7" creationId="{65C41B02-8761-41F0-AF3F-662567873ABC}"/>
          </ac:picMkLst>
        </pc:picChg>
        <pc:picChg chg="add mod modCrop">
          <ac:chgData name="" userId="a29539510ef25d15" providerId="LiveId" clId="{A4F7E329-BA84-4B77-B56B-5BF48F15B002}" dt="2021-03-11T06:04:45.346" v="987" actId="1076"/>
          <ac:picMkLst>
            <pc:docMk/>
            <pc:sldMk cId="1756834650" sldId="257"/>
            <ac:picMk id="8" creationId="{218F895F-6B13-4BFB-88C5-0996FF5AE396}"/>
          </ac:picMkLst>
        </pc:picChg>
        <pc:picChg chg="add del mod">
          <ac:chgData name="" userId="a29539510ef25d15" providerId="LiveId" clId="{A4F7E329-BA84-4B77-B56B-5BF48F15B002}" dt="2021-03-15T01:59:23.952" v="1399" actId="478"/>
          <ac:picMkLst>
            <pc:docMk/>
            <pc:sldMk cId="1756834650" sldId="257"/>
            <ac:picMk id="12" creationId="{CB7339E9-F83A-48CA-9B54-2B0B935EBCC9}"/>
          </ac:picMkLst>
        </pc:picChg>
        <pc:picChg chg="add mod modCrop">
          <ac:chgData name="" userId="a29539510ef25d15" providerId="LiveId" clId="{A4F7E329-BA84-4B77-B56B-5BF48F15B002}" dt="2021-03-11T06:04:45.346" v="987" actId="1076"/>
          <ac:picMkLst>
            <pc:docMk/>
            <pc:sldMk cId="1756834650" sldId="257"/>
            <ac:picMk id="14" creationId="{2209F41F-4A32-4FCC-8EEF-5702A9FE7C73}"/>
          </ac:picMkLst>
        </pc:picChg>
      </pc:sldChg>
      <pc:sldChg chg="addSp delSp modSp add addAnim delAnim modAnim modNotesTx">
        <pc:chgData name="" userId="a29539510ef25d15" providerId="LiveId" clId="{A4F7E329-BA84-4B77-B56B-5BF48F15B002}" dt="2021-03-17T06:40:03.464" v="28743" actId="20577"/>
        <pc:sldMkLst>
          <pc:docMk/>
          <pc:sldMk cId="1748181595" sldId="258"/>
        </pc:sldMkLst>
        <pc:spChg chg="mod">
          <ac:chgData name="" userId="a29539510ef25d15" providerId="LiveId" clId="{A4F7E329-BA84-4B77-B56B-5BF48F15B002}" dt="2021-03-15T01:49:36.531" v="1029" actId="404"/>
          <ac:spMkLst>
            <pc:docMk/>
            <pc:sldMk cId="1748181595" sldId="258"/>
            <ac:spMk id="2" creationId="{5506CEB1-1B5F-4F09-861F-D4789A4E3200}"/>
          </ac:spMkLst>
        </pc:spChg>
        <pc:spChg chg="add mod">
          <ac:chgData name="" userId="a29539510ef25d15" providerId="LiveId" clId="{A4F7E329-BA84-4B77-B56B-5BF48F15B002}" dt="2021-03-17T01:42:09.531" v="21131" actId="14100"/>
          <ac:spMkLst>
            <pc:docMk/>
            <pc:sldMk cId="1748181595" sldId="258"/>
            <ac:spMk id="3" creationId="{41E7C474-C0DE-465E-BE55-98418F702080}"/>
          </ac:spMkLst>
        </pc:spChg>
        <pc:spChg chg="del">
          <ac:chgData name="" userId="a29539510ef25d15" providerId="LiveId" clId="{A4F7E329-BA84-4B77-B56B-5BF48F15B002}" dt="2021-03-15T01:49:56.114" v="1030" actId="478"/>
          <ac:spMkLst>
            <pc:docMk/>
            <pc:sldMk cId="1748181595" sldId="258"/>
            <ac:spMk id="3" creationId="{C173CACA-3F2B-4190-ADA4-95FED2DA61B2}"/>
          </ac:spMkLst>
        </pc:spChg>
        <pc:spChg chg="add mod">
          <ac:chgData name="" userId="a29539510ef25d15" providerId="LiveId" clId="{A4F7E329-BA84-4B77-B56B-5BF48F15B002}" dt="2021-03-17T00:53:16.758" v="17953" actId="113"/>
          <ac:spMkLst>
            <pc:docMk/>
            <pc:sldMk cId="1748181595" sldId="258"/>
            <ac:spMk id="5" creationId="{70E556FC-6B24-4275-8C72-31292A2F7457}"/>
          </ac:spMkLst>
        </pc:spChg>
        <pc:spChg chg="add mod">
          <ac:chgData name="" userId="a29539510ef25d15" providerId="LiveId" clId="{A4F7E329-BA84-4B77-B56B-5BF48F15B002}" dt="2021-03-15T02:08:41.481" v="1709" actId="1035"/>
          <ac:spMkLst>
            <pc:docMk/>
            <pc:sldMk cId="1748181595" sldId="258"/>
            <ac:spMk id="8" creationId="{14525F54-C924-4BC9-B1EE-7DC53FF49394}"/>
          </ac:spMkLst>
        </pc:spChg>
        <pc:spChg chg="add mod ord">
          <ac:chgData name="" userId="a29539510ef25d15" providerId="LiveId" clId="{A4F7E329-BA84-4B77-B56B-5BF48F15B002}" dt="2021-03-15T02:09:53.034" v="1727" actId="1076"/>
          <ac:spMkLst>
            <pc:docMk/>
            <pc:sldMk cId="1748181595" sldId="258"/>
            <ac:spMk id="13" creationId="{C52E7161-BA64-40B9-9A2E-882D8166F2B1}"/>
          </ac:spMkLst>
        </pc:spChg>
        <pc:spChg chg="add del mod">
          <ac:chgData name="" userId="a29539510ef25d15" providerId="LiveId" clId="{A4F7E329-BA84-4B77-B56B-5BF48F15B002}" dt="2021-03-15T02:03:25.122" v="1501" actId="478"/>
          <ac:spMkLst>
            <pc:docMk/>
            <pc:sldMk cId="1748181595" sldId="258"/>
            <ac:spMk id="15" creationId="{92B88E20-85DF-4C7B-862F-C04CBC29D334}"/>
          </ac:spMkLst>
        </pc:spChg>
        <pc:spChg chg="add mod">
          <ac:chgData name="" userId="a29539510ef25d15" providerId="LiveId" clId="{A4F7E329-BA84-4B77-B56B-5BF48F15B002}" dt="2021-03-16T02:52:46.372" v="10160" actId="1037"/>
          <ac:spMkLst>
            <pc:docMk/>
            <pc:sldMk cId="1748181595" sldId="258"/>
            <ac:spMk id="16" creationId="{F1A5FC59-C4C6-48D2-BECF-7E4BF41B84EC}"/>
          </ac:spMkLst>
        </pc:spChg>
        <pc:spChg chg="add del mod">
          <ac:chgData name="" userId="a29539510ef25d15" providerId="LiveId" clId="{A4F7E329-BA84-4B77-B56B-5BF48F15B002}" dt="2021-03-15T02:07:41.637" v="1693" actId="478"/>
          <ac:spMkLst>
            <pc:docMk/>
            <pc:sldMk cId="1748181595" sldId="258"/>
            <ac:spMk id="17" creationId="{76772CF9-3D5A-48DF-83F1-588DFD3C08F9}"/>
          </ac:spMkLst>
        </pc:spChg>
        <pc:spChg chg="add mod">
          <ac:chgData name="" userId="a29539510ef25d15" providerId="LiveId" clId="{A4F7E329-BA84-4B77-B56B-5BF48F15B002}" dt="2021-03-16T02:51:29.414" v="10118" actId="1076"/>
          <ac:spMkLst>
            <pc:docMk/>
            <pc:sldMk cId="1748181595" sldId="258"/>
            <ac:spMk id="20" creationId="{0B1058AB-6063-4641-B6C8-0693D00E96ED}"/>
          </ac:spMkLst>
        </pc:spChg>
        <pc:spChg chg="add mod">
          <ac:chgData name="" userId="a29539510ef25d15" providerId="LiveId" clId="{A4F7E329-BA84-4B77-B56B-5BF48F15B002}" dt="2021-03-16T02:51:05.970" v="10105" actId="1076"/>
          <ac:spMkLst>
            <pc:docMk/>
            <pc:sldMk cId="1748181595" sldId="258"/>
            <ac:spMk id="21" creationId="{0496D0D1-C6E5-4939-8183-754F6B4BB171}"/>
          </ac:spMkLst>
        </pc:spChg>
        <pc:spChg chg="add mod">
          <ac:chgData name="" userId="a29539510ef25d15" providerId="LiveId" clId="{A4F7E329-BA84-4B77-B56B-5BF48F15B002}" dt="2021-03-16T02:51:50.627" v="10134" actId="1076"/>
          <ac:spMkLst>
            <pc:docMk/>
            <pc:sldMk cId="1748181595" sldId="258"/>
            <ac:spMk id="24" creationId="{CD6141E8-13CA-4C1A-8C8A-4E80B931A727}"/>
          </ac:spMkLst>
        </pc:spChg>
        <pc:spChg chg="add del mod">
          <ac:chgData name="" userId="a29539510ef25d15" providerId="LiveId" clId="{A4F7E329-BA84-4B77-B56B-5BF48F15B002}" dt="2021-03-15T02:14:16.892" v="1858" actId="11529"/>
          <ac:spMkLst>
            <pc:docMk/>
            <pc:sldMk cId="1748181595" sldId="258"/>
            <ac:spMk id="26" creationId="{6393A886-320B-4296-8B9E-F9BA2CAD80B1}"/>
          </ac:spMkLst>
        </pc:spChg>
        <pc:spChg chg="add mod">
          <ac:chgData name="" userId="a29539510ef25d15" providerId="LiveId" clId="{A4F7E329-BA84-4B77-B56B-5BF48F15B002}" dt="2021-03-16T02:52:17.864" v="10137" actId="113"/>
          <ac:spMkLst>
            <pc:docMk/>
            <pc:sldMk cId="1748181595" sldId="258"/>
            <ac:spMk id="28" creationId="{5CA7BA7E-E11E-412A-B606-75979EF1A911}"/>
          </ac:spMkLst>
        </pc:spChg>
        <pc:spChg chg="add mod">
          <ac:chgData name="" userId="a29539510ef25d15" providerId="LiveId" clId="{A4F7E329-BA84-4B77-B56B-5BF48F15B002}" dt="2021-03-15T02:18:17.131" v="1973" actId="20577"/>
          <ac:spMkLst>
            <pc:docMk/>
            <pc:sldMk cId="1748181595" sldId="258"/>
            <ac:spMk id="29" creationId="{94AC3374-00FB-4C48-AE6C-D04F93C6071A}"/>
          </ac:spMkLst>
        </pc:spChg>
        <pc:spChg chg="add mod">
          <ac:chgData name="" userId="a29539510ef25d15" providerId="LiveId" clId="{A4F7E329-BA84-4B77-B56B-5BF48F15B002}" dt="2021-03-15T02:18:27.091" v="1980" actId="20577"/>
          <ac:spMkLst>
            <pc:docMk/>
            <pc:sldMk cId="1748181595" sldId="258"/>
            <ac:spMk id="30" creationId="{6A27EB83-0A1D-4E6B-8D74-4BAB9DF2A681}"/>
          </ac:spMkLst>
        </pc:spChg>
        <pc:picChg chg="add del mod">
          <ac:chgData name="" userId="a29539510ef25d15" providerId="LiveId" clId="{A4F7E329-BA84-4B77-B56B-5BF48F15B002}" dt="2021-03-15T01:59:22.138" v="1398" actId="478"/>
          <ac:picMkLst>
            <pc:docMk/>
            <pc:sldMk cId="1748181595" sldId="258"/>
            <ac:picMk id="6" creationId="{E85E64BF-9C7E-4F10-B6F4-61D05624B0C0}"/>
          </ac:picMkLst>
        </pc:picChg>
        <pc:picChg chg="add mod ord">
          <ac:chgData name="" userId="a29539510ef25d15" providerId="LiveId" clId="{A4F7E329-BA84-4B77-B56B-5BF48F15B002}" dt="2021-03-15T02:08:45.501" v="1711" actId="1076"/>
          <ac:picMkLst>
            <pc:docMk/>
            <pc:sldMk cId="1748181595" sldId="258"/>
            <ac:picMk id="7" creationId="{8F971D15-581C-4215-BA1A-67E16F03D196}"/>
          </ac:picMkLst>
        </pc:picChg>
        <pc:picChg chg="add mod">
          <ac:chgData name="" userId="a29539510ef25d15" providerId="LiveId" clId="{A4F7E329-BA84-4B77-B56B-5BF48F15B002}" dt="2021-03-16T02:50:52.401" v="10101" actId="1076"/>
          <ac:picMkLst>
            <pc:docMk/>
            <pc:sldMk cId="1748181595" sldId="258"/>
            <ac:picMk id="14" creationId="{FAF7C5BF-2922-46B6-979D-2419FEC431D9}"/>
          </ac:picMkLst>
        </pc:picChg>
        <pc:picChg chg="add del mod ord">
          <ac:chgData name="" userId="a29539510ef25d15" providerId="LiveId" clId="{A4F7E329-BA84-4B77-B56B-5BF48F15B002}" dt="2021-03-15T02:09:54.721" v="1728" actId="478"/>
          <ac:picMkLst>
            <pc:docMk/>
            <pc:sldMk cId="1748181595" sldId="258"/>
            <ac:picMk id="22" creationId="{63522CA1-0DA4-4A98-A65D-4BBB5768C11B}"/>
          </ac:picMkLst>
        </pc:picChg>
        <pc:picChg chg="add del">
          <ac:chgData name="" userId="a29539510ef25d15" providerId="LiveId" clId="{A4F7E329-BA84-4B77-B56B-5BF48F15B002}" dt="2021-03-15T02:14:17.216" v="1859" actId="478"/>
          <ac:picMkLst>
            <pc:docMk/>
            <pc:sldMk cId="1748181595" sldId="258"/>
            <ac:picMk id="25" creationId="{7A54E66A-3F66-4976-8F8A-FC4DA30A73E5}"/>
          </ac:picMkLst>
        </pc:picChg>
        <pc:picChg chg="add del">
          <ac:chgData name="" userId="a29539510ef25d15" providerId="LiveId" clId="{A4F7E329-BA84-4B77-B56B-5BF48F15B002}" dt="2021-03-15T02:14:15.023" v="1852"/>
          <ac:picMkLst>
            <pc:docMk/>
            <pc:sldMk cId="1748181595" sldId="258"/>
            <ac:picMk id="27" creationId="{8588505E-4B47-4860-AC42-53AFB0133328}"/>
          </ac:picMkLst>
        </pc:picChg>
        <pc:cxnChg chg="add mod">
          <ac:chgData name="" userId="a29539510ef25d15" providerId="LiveId" clId="{A4F7E329-BA84-4B77-B56B-5BF48F15B002}" dt="2021-03-15T02:08:37.842" v="1706" actId="1076"/>
          <ac:cxnSpMkLst>
            <pc:docMk/>
            <pc:sldMk cId="1748181595" sldId="258"/>
            <ac:cxnSpMk id="10" creationId="{22218005-BDB4-4FD5-951F-125546E433B0}"/>
          </ac:cxnSpMkLst>
        </pc:cxnChg>
        <pc:cxnChg chg="add mod">
          <ac:chgData name="" userId="a29539510ef25d15" providerId="LiveId" clId="{A4F7E329-BA84-4B77-B56B-5BF48F15B002}" dt="2021-03-16T02:52:11.316" v="10136" actId="1076"/>
          <ac:cxnSpMkLst>
            <pc:docMk/>
            <pc:sldMk cId="1748181595" sldId="258"/>
            <ac:cxnSpMk id="19" creationId="{7CD0B711-70A4-401E-9E89-8BD68E4531C6}"/>
          </ac:cxnSpMkLst>
        </pc:cxnChg>
        <pc:cxnChg chg="add mod">
          <ac:chgData name="" userId="a29539510ef25d15" providerId="LiveId" clId="{A4F7E329-BA84-4B77-B56B-5BF48F15B002}" dt="2021-03-16T02:51:39.506" v="10132" actId="14100"/>
          <ac:cxnSpMkLst>
            <pc:docMk/>
            <pc:sldMk cId="1748181595" sldId="258"/>
            <ac:cxnSpMk id="23" creationId="{5ED7C3C7-4CBF-4F7B-992D-5F5BAB894A05}"/>
          </ac:cxnSpMkLst>
        </pc:cxnChg>
      </pc:sldChg>
      <pc:sldChg chg="addSp delSp modSp add modNotesTx">
        <pc:chgData name="" userId="a29539510ef25d15" providerId="LiveId" clId="{A4F7E329-BA84-4B77-B56B-5BF48F15B002}" dt="2021-03-17T07:27:43.247" v="28964" actId="20577"/>
        <pc:sldMkLst>
          <pc:docMk/>
          <pc:sldMk cId="1894907379" sldId="259"/>
        </pc:sldMkLst>
        <pc:spChg chg="mod">
          <ac:chgData name="" userId="a29539510ef25d15" providerId="LiveId" clId="{A4F7E329-BA84-4B77-B56B-5BF48F15B002}" dt="2021-03-15T02:21:33.028" v="2011" actId="404"/>
          <ac:spMkLst>
            <pc:docMk/>
            <pc:sldMk cId="1894907379" sldId="259"/>
            <ac:spMk id="2" creationId="{6AE847C6-7066-45CD-AFAC-AF0652648113}"/>
          </ac:spMkLst>
        </pc:spChg>
        <pc:spChg chg="del">
          <ac:chgData name="" userId="a29539510ef25d15" providerId="LiveId" clId="{A4F7E329-BA84-4B77-B56B-5BF48F15B002}" dt="2021-03-15T02:21:48.098" v="2014" actId="478"/>
          <ac:spMkLst>
            <pc:docMk/>
            <pc:sldMk cId="1894907379" sldId="259"/>
            <ac:spMk id="3" creationId="{CD12A7D4-DD37-4D6E-B961-101A8BF186C6}"/>
          </ac:spMkLst>
        </pc:spChg>
        <pc:spChg chg="add del mod">
          <ac:chgData name="" userId="a29539510ef25d15" providerId="LiveId" clId="{A4F7E329-BA84-4B77-B56B-5BF48F15B002}" dt="2021-03-15T03:29:49.809" v="2389" actId="11529"/>
          <ac:spMkLst>
            <pc:docMk/>
            <pc:sldMk cId="1894907379" sldId="259"/>
            <ac:spMk id="3" creationId="{D679CFB3-B5EC-4964-B337-66A48DF06E1F}"/>
          </ac:spMkLst>
        </pc:spChg>
        <pc:spChg chg="add del">
          <ac:chgData name="" userId="a29539510ef25d15" providerId="LiveId" clId="{A4F7E329-BA84-4B77-B56B-5BF48F15B002}" dt="2021-03-15T02:21:45.193" v="2013"/>
          <ac:spMkLst>
            <pc:docMk/>
            <pc:sldMk cId="1894907379" sldId="259"/>
            <ac:spMk id="5" creationId="{2D60A3F5-1249-4406-B792-F876E6A652AA}"/>
          </ac:spMkLst>
        </pc:spChg>
        <pc:spChg chg="add mod">
          <ac:chgData name="" userId="a29539510ef25d15" providerId="LiveId" clId="{A4F7E329-BA84-4B77-B56B-5BF48F15B002}" dt="2021-03-15T03:37:48.982" v="2748" actId="1036"/>
          <ac:spMkLst>
            <pc:docMk/>
            <pc:sldMk cId="1894907379" sldId="259"/>
            <ac:spMk id="5" creationId="{B8DA7B1B-E193-487C-86AE-C46139703616}"/>
          </ac:spMkLst>
        </pc:spChg>
        <pc:spChg chg="add mod">
          <ac:chgData name="" userId="a29539510ef25d15" providerId="LiveId" clId="{A4F7E329-BA84-4B77-B56B-5BF48F15B002}" dt="2021-03-17T00:53:22.098" v="17954" actId="113"/>
          <ac:spMkLst>
            <pc:docMk/>
            <pc:sldMk cId="1894907379" sldId="259"/>
            <ac:spMk id="6" creationId="{83F451AE-D1C5-4DE3-A520-F6DD5A42BC8C}"/>
          </ac:spMkLst>
        </pc:spChg>
        <pc:spChg chg="add mod">
          <ac:chgData name="" userId="a29539510ef25d15" providerId="LiveId" clId="{A4F7E329-BA84-4B77-B56B-5BF48F15B002}" dt="2021-03-15T02:29:55.460" v="2380" actId="1038"/>
          <ac:spMkLst>
            <pc:docMk/>
            <pc:sldMk cId="1894907379" sldId="259"/>
            <ac:spMk id="10" creationId="{3B506EEE-C83C-4A25-87E8-10DD510AB793}"/>
          </ac:spMkLst>
        </pc:spChg>
        <pc:spChg chg="add mod">
          <ac:chgData name="" userId="a29539510ef25d15" providerId="LiveId" clId="{A4F7E329-BA84-4B77-B56B-5BF48F15B002}" dt="2021-03-15T02:29:55.460" v="2380" actId="1038"/>
          <ac:spMkLst>
            <pc:docMk/>
            <pc:sldMk cId="1894907379" sldId="259"/>
            <ac:spMk id="11" creationId="{1BEF1328-7411-4927-A248-7B61C2D24C65}"/>
          </ac:spMkLst>
        </pc:spChg>
        <pc:spChg chg="add mod">
          <ac:chgData name="" userId="a29539510ef25d15" providerId="LiveId" clId="{A4F7E329-BA84-4B77-B56B-5BF48F15B002}" dt="2021-03-15T02:29:55.460" v="2380" actId="1038"/>
          <ac:spMkLst>
            <pc:docMk/>
            <pc:sldMk cId="1894907379" sldId="259"/>
            <ac:spMk id="13" creationId="{60CC4BBA-AC9D-4279-96D9-5162D2EFECB8}"/>
          </ac:spMkLst>
        </pc:spChg>
        <pc:spChg chg="add mod">
          <ac:chgData name="" userId="a29539510ef25d15" providerId="LiveId" clId="{A4F7E329-BA84-4B77-B56B-5BF48F15B002}" dt="2021-03-15T03:37:48.982" v="2748" actId="1036"/>
          <ac:spMkLst>
            <pc:docMk/>
            <pc:sldMk cId="1894907379" sldId="259"/>
            <ac:spMk id="14" creationId="{95845733-5C14-4DFA-AC5A-34F7E93D4B7C}"/>
          </ac:spMkLst>
        </pc:spChg>
        <pc:spChg chg="add mod">
          <ac:chgData name="" userId="a29539510ef25d15" providerId="LiveId" clId="{A4F7E329-BA84-4B77-B56B-5BF48F15B002}" dt="2021-03-15T03:43:36.506" v="2780" actId="20577"/>
          <ac:spMkLst>
            <pc:docMk/>
            <pc:sldMk cId="1894907379" sldId="259"/>
            <ac:spMk id="15" creationId="{CA1E4F73-27A4-4502-9AFE-1FFD34224E34}"/>
          </ac:spMkLst>
        </pc:spChg>
        <pc:spChg chg="add mod">
          <ac:chgData name="" userId="a29539510ef25d15" providerId="LiveId" clId="{A4F7E329-BA84-4B77-B56B-5BF48F15B002}" dt="2021-03-15T03:37:48.982" v="2748" actId="1036"/>
          <ac:spMkLst>
            <pc:docMk/>
            <pc:sldMk cId="1894907379" sldId="259"/>
            <ac:spMk id="16" creationId="{F1007FAD-48A9-4CD3-83D1-11FC4DF9F0E6}"/>
          </ac:spMkLst>
        </pc:spChg>
        <pc:spChg chg="add mod">
          <ac:chgData name="" userId="a29539510ef25d15" providerId="LiveId" clId="{A4F7E329-BA84-4B77-B56B-5BF48F15B002}" dt="2021-03-15T07:21:56.671" v="5325" actId="20577"/>
          <ac:spMkLst>
            <pc:docMk/>
            <pc:sldMk cId="1894907379" sldId="259"/>
            <ac:spMk id="17" creationId="{B6EBF166-8D8E-4B17-8A3C-BF0F3CE44187}"/>
          </ac:spMkLst>
        </pc:spChg>
        <pc:spChg chg="add">
          <ac:chgData name="" userId="a29539510ef25d15" providerId="LiveId" clId="{A4F7E329-BA84-4B77-B56B-5BF48F15B002}" dt="2021-03-17T01:42:17.304" v="21132"/>
          <ac:spMkLst>
            <pc:docMk/>
            <pc:sldMk cId="1894907379" sldId="259"/>
            <ac:spMk id="18" creationId="{0D1E113F-249A-49AD-A1BA-A1B7FF7B4C66}"/>
          </ac:spMkLst>
        </pc:spChg>
        <pc:picChg chg="add del mod">
          <ac:chgData name="" userId="a29539510ef25d15" providerId="LiveId" clId="{A4F7E329-BA84-4B77-B56B-5BF48F15B002}" dt="2021-03-15T02:26:10.087" v="2042" actId="478"/>
          <ac:picMkLst>
            <pc:docMk/>
            <pc:sldMk cId="1894907379" sldId="259"/>
            <ac:picMk id="1026" creationId="{F79A96C8-1A8D-4A0F-90D9-5EFA20192E00}"/>
          </ac:picMkLst>
        </pc:picChg>
        <pc:cxnChg chg="add mod">
          <ac:chgData name="" userId="a29539510ef25d15" providerId="LiveId" clId="{A4F7E329-BA84-4B77-B56B-5BF48F15B002}" dt="2021-03-15T02:29:55.460" v="2380" actId="1038"/>
          <ac:cxnSpMkLst>
            <pc:docMk/>
            <pc:sldMk cId="1894907379" sldId="259"/>
            <ac:cxnSpMk id="8" creationId="{8D13BAF8-4955-49F8-8F91-EE2C2F06D59A}"/>
          </ac:cxnSpMkLst>
        </pc:cxnChg>
        <pc:cxnChg chg="add mod">
          <ac:chgData name="" userId="a29539510ef25d15" providerId="LiveId" clId="{A4F7E329-BA84-4B77-B56B-5BF48F15B002}" dt="2021-03-15T02:29:55.460" v="2380" actId="1038"/>
          <ac:cxnSpMkLst>
            <pc:docMk/>
            <pc:sldMk cId="1894907379" sldId="259"/>
            <ac:cxnSpMk id="9" creationId="{B492301E-01C8-49CF-93E1-707C8EB0501A}"/>
          </ac:cxnSpMkLst>
        </pc:cxnChg>
      </pc:sldChg>
      <pc:sldChg chg="addSp delSp modSp add modNotesTx">
        <pc:chgData name="" userId="a29539510ef25d15" providerId="LiveId" clId="{A4F7E329-BA84-4B77-B56B-5BF48F15B002}" dt="2021-03-17T06:42:15.727" v="28747" actId="20577"/>
        <pc:sldMkLst>
          <pc:docMk/>
          <pc:sldMk cId="3028070733" sldId="260"/>
        </pc:sldMkLst>
        <pc:spChg chg="mod">
          <ac:chgData name="" userId="a29539510ef25d15" providerId="LiveId" clId="{A4F7E329-BA84-4B77-B56B-5BF48F15B002}" dt="2021-03-15T03:44:18.790" v="2799" actId="404"/>
          <ac:spMkLst>
            <pc:docMk/>
            <pc:sldMk cId="3028070733" sldId="260"/>
            <ac:spMk id="2" creationId="{ECCEEE9A-32F8-4E76-A5AF-251802C47910}"/>
          </ac:spMkLst>
        </pc:spChg>
        <pc:spChg chg="del">
          <ac:chgData name="" userId="a29539510ef25d15" providerId="LiveId" clId="{A4F7E329-BA84-4B77-B56B-5BF48F15B002}" dt="2021-03-15T03:44:21.386" v="2800" actId="478"/>
          <ac:spMkLst>
            <pc:docMk/>
            <pc:sldMk cId="3028070733" sldId="260"/>
            <ac:spMk id="3" creationId="{03294FDC-8638-47FC-8FEA-1053F67ED047}"/>
          </ac:spMkLst>
        </pc:spChg>
        <pc:spChg chg="add del mod">
          <ac:chgData name="" userId="a29539510ef25d15" providerId="LiveId" clId="{A4F7E329-BA84-4B77-B56B-5BF48F15B002}" dt="2021-03-15T04:55:32.772" v="3667" actId="478"/>
          <ac:spMkLst>
            <pc:docMk/>
            <pc:sldMk cId="3028070733" sldId="260"/>
            <ac:spMk id="3" creationId="{B0CC919A-4A6B-40AD-8B89-75ED5A6A040C}"/>
          </ac:spMkLst>
        </pc:spChg>
        <pc:spChg chg="add mod">
          <ac:chgData name="" userId="a29539510ef25d15" providerId="LiveId" clId="{A4F7E329-BA84-4B77-B56B-5BF48F15B002}" dt="2021-03-15T05:07:19.324" v="3946" actId="1035"/>
          <ac:spMkLst>
            <pc:docMk/>
            <pc:sldMk cId="3028070733" sldId="260"/>
            <ac:spMk id="6" creationId="{D41DABB7-F3F3-46E5-A507-E6D3D2A2D275}"/>
          </ac:spMkLst>
        </pc:spChg>
        <pc:spChg chg="add mod">
          <ac:chgData name="" userId="a29539510ef25d15" providerId="LiveId" clId="{A4F7E329-BA84-4B77-B56B-5BF48F15B002}" dt="2021-03-15T05:07:19.324" v="3946" actId="1035"/>
          <ac:spMkLst>
            <pc:docMk/>
            <pc:sldMk cId="3028070733" sldId="260"/>
            <ac:spMk id="7" creationId="{B0CB4E8C-E373-43AC-9F5F-78E17EA90705}"/>
          </ac:spMkLst>
        </pc:spChg>
        <pc:spChg chg="add mod">
          <ac:chgData name="" userId="a29539510ef25d15" providerId="LiveId" clId="{A4F7E329-BA84-4B77-B56B-5BF48F15B002}" dt="2021-03-16T06:24:36.564" v="13174" actId="1076"/>
          <ac:spMkLst>
            <pc:docMk/>
            <pc:sldMk cId="3028070733" sldId="260"/>
            <ac:spMk id="8" creationId="{B828C085-9901-4BFE-ACD3-626B5D654A99}"/>
          </ac:spMkLst>
        </pc:spChg>
        <pc:spChg chg="add mod">
          <ac:chgData name="" userId="a29539510ef25d15" providerId="LiveId" clId="{A4F7E329-BA84-4B77-B56B-5BF48F15B002}" dt="2021-03-15T05:07:26.024" v="3955" actId="1035"/>
          <ac:spMkLst>
            <pc:docMk/>
            <pc:sldMk cId="3028070733" sldId="260"/>
            <ac:spMk id="9" creationId="{DCF0BDE4-9CD3-4962-853B-10CEC467AFB6}"/>
          </ac:spMkLst>
        </pc:spChg>
        <pc:spChg chg="add mod">
          <ac:chgData name="" userId="a29539510ef25d15" providerId="LiveId" clId="{A4F7E329-BA84-4B77-B56B-5BF48F15B002}" dt="2021-03-17T01:45:03.455" v="21163" actId="207"/>
          <ac:spMkLst>
            <pc:docMk/>
            <pc:sldMk cId="3028070733" sldId="260"/>
            <ac:spMk id="10" creationId="{2353CBC8-A06C-4BBA-8D40-E9B03A7610FE}"/>
          </ac:spMkLst>
        </pc:spChg>
        <pc:graphicFrameChg chg="add mod modGraphic">
          <ac:chgData name="" userId="a29539510ef25d15" providerId="LiveId" clId="{A4F7E329-BA84-4B77-B56B-5BF48F15B002}" dt="2021-03-15T05:21:35.385" v="4301" actId="20577"/>
          <ac:graphicFrameMkLst>
            <pc:docMk/>
            <pc:sldMk cId="3028070733" sldId="260"/>
            <ac:graphicFrameMk id="5" creationId="{4C03A8EC-1335-4568-9A49-B435C43371D6}"/>
          </ac:graphicFrameMkLst>
        </pc:graphicFrameChg>
      </pc:sldChg>
      <pc:sldChg chg="addSp delSp modSp add modAnim modNotesTx">
        <pc:chgData name="" userId="a29539510ef25d15" providerId="LiveId" clId="{A4F7E329-BA84-4B77-B56B-5BF48F15B002}" dt="2021-03-17T07:31:31.888" v="28965" actId="20577"/>
        <pc:sldMkLst>
          <pc:docMk/>
          <pc:sldMk cId="535423513" sldId="261"/>
        </pc:sldMkLst>
        <pc:spChg chg="mod">
          <ac:chgData name="" userId="a29539510ef25d15" providerId="LiveId" clId="{A4F7E329-BA84-4B77-B56B-5BF48F15B002}" dt="2021-03-16T01:14:13.939" v="7558" actId="6549"/>
          <ac:spMkLst>
            <pc:docMk/>
            <pc:sldMk cId="535423513" sldId="261"/>
            <ac:spMk id="2" creationId="{9E0F47F5-AF28-450B-BE62-D47B0219EF04}"/>
          </ac:spMkLst>
        </pc:spChg>
        <pc:spChg chg="del">
          <ac:chgData name="" userId="a29539510ef25d15" providerId="LiveId" clId="{A4F7E329-BA84-4B77-B56B-5BF48F15B002}" dt="2021-03-16T00:57:12.795" v="7063" actId="478"/>
          <ac:spMkLst>
            <pc:docMk/>
            <pc:sldMk cId="535423513" sldId="261"/>
            <ac:spMk id="3" creationId="{6058CDF2-F250-420E-BDC4-24702D26D2F2}"/>
          </ac:spMkLst>
        </pc:spChg>
        <pc:spChg chg="add mod">
          <ac:chgData name="" userId="a29539510ef25d15" providerId="LiveId" clId="{A4F7E329-BA84-4B77-B56B-5BF48F15B002}" dt="2021-03-16T07:14:47.907" v="14372" actId="404"/>
          <ac:spMkLst>
            <pc:docMk/>
            <pc:sldMk cId="535423513" sldId="261"/>
            <ac:spMk id="5" creationId="{0C602243-BEB5-4945-AB14-324BC70D8D1C}"/>
          </ac:spMkLst>
        </pc:spChg>
        <pc:spChg chg="add mod">
          <ac:chgData name="" userId="a29539510ef25d15" providerId="LiveId" clId="{A4F7E329-BA84-4B77-B56B-5BF48F15B002}" dt="2021-03-16T07:14:56.452" v="14374" actId="404"/>
          <ac:spMkLst>
            <pc:docMk/>
            <pc:sldMk cId="535423513" sldId="261"/>
            <ac:spMk id="6" creationId="{7AC612EC-710C-445E-A233-B3E1FC5C65BC}"/>
          </ac:spMkLst>
        </pc:spChg>
        <pc:spChg chg="add del mod">
          <ac:chgData name="" userId="a29539510ef25d15" providerId="LiveId" clId="{A4F7E329-BA84-4B77-B56B-5BF48F15B002}" dt="2021-03-16T07:18:15.006" v="14404" actId="478"/>
          <ac:spMkLst>
            <pc:docMk/>
            <pc:sldMk cId="535423513" sldId="261"/>
            <ac:spMk id="7" creationId="{DF0DAAA6-3A10-4A00-8C60-B2F847DC7634}"/>
          </ac:spMkLst>
        </pc:spChg>
        <pc:spChg chg="add mod ord">
          <ac:chgData name="" userId="a29539510ef25d15" providerId="LiveId" clId="{A4F7E329-BA84-4B77-B56B-5BF48F15B002}" dt="2021-03-16T04:08:35.861" v="10915" actId="1036"/>
          <ac:spMkLst>
            <pc:docMk/>
            <pc:sldMk cId="535423513" sldId="261"/>
            <ac:spMk id="8" creationId="{50B890AF-5266-42DD-9477-37C9E4BF4FAE}"/>
          </ac:spMkLst>
        </pc:spChg>
        <pc:spChg chg="add mod">
          <ac:chgData name="" userId="a29539510ef25d15" providerId="LiveId" clId="{A4F7E329-BA84-4B77-B56B-5BF48F15B002}" dt="2021-03-16T04:09:15.642" v="10955" actId="1076"/>
          <ac:spMkLst>
            <pc:docMk/>
            <pc:sldMk cId="535423513" sldId="261"/>
            <ac:spMk id="9" creationId="{37897074-49F7-479A-A784-3C6C7612260E}"/>
          </ac:spMkLst>
        </pc:spChg>
        <pc:spChg chg="add mod">
          <ac:chgData name="" userId="a29539510ef25d15" providerId="LiveId" clId="{A4F7E329-BA84-4B77-B56B-5BF48F15B002}" dt="2021-03-16T07:27:34.005" v="14575" actId="1038"/>
          <ac:spMkLst>
            <pc:docMk/>
            <pc:sldMk cId="535423513" sldId="261"/>
            <ac:spMk id="10" creationId="{056EB65E-7E5D-4D40-869D-8D5A4053868D}"/>
          </ac:spMkLst>
        </pc:spChg>
        <pc:spChg chg="add mod">
          <ac:chgData name="" userId="a29539510ef25d15" providerId="LiveId" clId="{A4F7E329-BA84-4B77-B56B-5BF48F15B002}" dt="2021-03-16T05:36:11.790" v="12702" actId="1036"/>
          <ac:spMkLst>
            <pc:docMk/>
            <pc:sldMk cId="535423513" sldId="261"/>
            <ac:spMk id="11" creationId="{4B29AA9D-97AF-4F7E-BBB5-D72B6A8D3714}"/>
          </ac:spMkLst>
        </pc:spChg>
        <pc:spChg chg="add mod">
          <ac:chgData name="" userId="a29539510ef25d15" providerId="LiveId" clId="{A4F7E329-BA84-4B77-B56B-5BF48F15B002}" dt="2021-03-16T07:43:13.515" v="14857"/>
          <ac:spMkLst>
            <pc:docMk/>
            <pc:sldMk cId="535423513" sldId="261"/>
            <ac:spMk id="12" creationId="{F1468607-3C8D-4B2A-9E0C-2286E427985F}"/>
          </ac:spMkLst>
        </pc:spChg>
        <pc:spChg chg="add del mod">
          <ac:chgData name="" userId="a29539510ef25d15" providerId="LiveId" clId="{A4F7E329-BA84-4B77-B56B-5BF48F15B002}" dt="2021-03-16T07:18:16.735" v="14405" actId="478"/>
          <ac:spMkLst>
            <pc:docMk/>
            <pc:sldMk cId="535423513" sldId="261"/>
            <ac:spMk id="13" creationId="{D87B59E3-5437-48DB-A9AE-7E08FE26B1E2}"/>
          </ac:spMkLst>
        </pc:spChg>
        <pc:spChg chg="add mod">
          <ac:chgData name="" userId="a29539510ef25d15" providerId="LiveId" clId="{A4F7E329-BA84-4B77-B56B-5BF48F15B002}" dt="2021-03-17T01:33:11.929" v="21006" actId="20577"/>
          <ac:spMkLst>
            <pc:docMk/>
            <pc:sldMk cId="535423513" sldId="261"/>
            <ac:spMk id="14" creationId="{7527F23A-40DF-40AC-973B-7784FD93DFD7}"/>
          </ac:spMkLst>
        </pc:spChg>
        <pc:spChg chg="add mod">
          <ac:chgData name="" userId="a29539510ef25d15" providerId="LiveId" clId="{A4F7E329-BA84-4B77-B56B-5BF48F15B002}" dt="2021-03-16T07:49:13.677" v="14912" actId="1035"/>
          <ac:spMkLst>
            <pc:docMk/>
            <pc:sldMk cId="535423513" sldId="261"/>
            <ac:spMk id="18" creationId="{7AA1DD2C-79AB-4C71-B18E-AFD706AF778A}"/>
          </ac:spMkLst>
        </pc:spChg>
        <pc:spChg chg="add mod">
          <ac:chgData name="" userId="a29539510ef25d15" providerId="LiveId" clId="{A4F7E329-BA84-4B77-B56B-5BF48F15B002}" dt="2021-03-16T07:49:13.677" v="14912" actId="1035"/>
          <ac:spMkLst>
            <pc:docMk/>
            <pc:sldMk cId="535423513" sldId="261"/>
            <ac:spMk id="19" creationId="{285C5139-8541-43EE-A4C7-559D6F7ABC12}"/>
          </ac:spMkLst>
        </pc:spChg>
        <pc:spChg chg="add mod">
          <ac:chgData name="" userId="a29539510ef25d15" providerId="LiveId" clId="{A4F7E329-BA84-4B77-B56B-5BF48F15B002}" dt="2021-03-16T07:49:13.677" v="14912" actId="1035"/>
          <ac:spMkLst>
            <pc:docMk/>
            <pc:sldMk cId="535423513" sldId="261"/>
            <ac:spMk id="20" creationId="{7850C93D-6E7F-47C5-B46E-498E2E554F7D}"/>
          </ac:spMkLst>
        </pc:spChg>
        <pc:spChg chg="add mod">
          <ac:chgData name="" userId="a29539510ef25d15" providerId="LiveId" clId="{A4F7E329-BA84-4B77-B56B-5BF48F15B002}" dt="2021-03-16T07:49:13.677" v="14912" actId="1035"/>
          <ac:spMkLst>
            <pc:docMk/>
            <pc:sldMk cId="535423513" sldId="261"/>
            <ac:spMk id="21" creationId="{2F9782FA-44A6-43D1-8805-9313F4864EC1}"/>
          </ac:spMkLst>
        </pc:spChg>
        <pc:spChg chg="add del mod">
          <ac:chgData name="" userId="a29539510ef25d15" providerId="LiveId" clId="{A4F7E329-BA84-4B77-B56B-5BF48F15B002}" dt="2021-03-16T01:31:56.782" v="8271" actId="478"/>
          <ac:spMkLst>
            <pc:docMk/>
            <pc:sldMk cId="535423513" sldId="261"/>
            <ac:spMk id="24" creationId="{0F1C9112-856D-4D22-B3B3-51046EFE22FD}"/>
          </ac:spMkLst>
        </pc:spChg>
        <pc:spChg chg="add mod">
          <ac:chgData name="" userId="a29539510ef25d15" providerId="LiveId" clId="{A4F7E329-BA84-4B77-B56B-5BF48F15B002}" dt="2021-03-16T07:49:13.677" v="14912" actId="1035"/>
          <ac:spMkLst>
            <pc:docMk/>
            <pc:sldMk cId="535423513" sldId="261"/>
            <ac:spMk id="25" creationId="{857D0F19-7A7E-4085-8411-60691D4843DA}"/>
          </ac:spMkLst>
        </pc:spChg>
        <pc:spChg chg="add mod">
          <ac:chgData name="" userId="a29539510ef25d15" providerId="LiveId" clId="{A4F7E329-BA84-4B77-B56B-5BF48F15B002}" dt="2021-03-16T07:49:13.677" v="14912" actId="1035"/>
          <ac:spMkLst>
            <pc:docMk/>
            <pc:sldMk cId="535423513" sldId="261"/>
            <ac:spMk id="26" creationId="{1E032503-244D-4E82-BF1D-B74088482EBE}"/>
          </ac:spMkLst>
        </pc:spChg>
        <pc:spChg chg="add mod">
          <ac:chgData name="" userId="a29539510ef25d15" providerId="LiveId" clId="{A4F7E329-BA84-4B77-B56B-5BF48F15B002}" dt="2021-03-16T06:24:41.043" v="13175" actId="1076"/>
          <ac:spMkLst>
            <pc:docMk/>
            <pc:sldMk cId="535423513" sldId="261"/>
            <ac:spMk id="27" creationId="{5C7BAB67-6206-416F-AD10-82380595272A}"/>
          </ac:spMkLst>
        </pc:spChg>
        <pc:spChg chg="add mod">
          <ac:chgData name="" userId="a29539510ef25d15" providerId="LiveId" clId="{A4F7E329-BA84-4B77-B56B-5BF48F15B002}" dt="2021-03-16T07:27:59.676" v="14582" actId="1037"/>
          <ac:spMkLst>
            <pc:docMk/>
            <pc:sldMk cId="535423513" sldId="261"/>
            <ac:spMk id="28" creationId="{FC41DC8A-9FB3-43F3-B63F-5500EC720A91}"/>
          </ac:spMkLst>
        </pc:spChg>
        <pc:spChg chg="add mod">
          <ac:chgData name="" userId="a29539510ef25d15" providerId="LiveId" clId="{A4F7E329-BA84-4B77-B56B-5BF48F15B002}" dt="2021-03-16T07:28:04.847" v="14583" actId="1076"/>
          <ac:spMkLst>
            <pc:docMk/>
            <pc:sldMk cId="535423513" sldId="261"/>
            <ac:spMk id="29" creationId="{41104F34-9C35-4C3C-B5FD-77BFBA7B27B9}"/>
          </ac:spMkLst>
        </pc:spChg>
        <pc:graphicFrameChg chg="add mod modGraphic">
          <ac:chgData name="" userId="a29539510ef25d15" providerId="LiveId" clId="{A4F7E329-BA84-4B77-B56B-5BF48F15B002}" dt="2021-03-16T07:49:13.677" v="14912" actId="1035"/>
          <ac:graphicFrameMkLst>
            <pc:docMk/>
            <pc:sldMk cId="535423513" sldId="261"/>
            <ac:graphicFrameMk id="15" creationId="{5E279889-7774-44EC-A813-95AE890AB472}"/>
          </ac:graphicFrameMkLst>
        </pc:graphicFrameChg>
        <pc:cxnChg chg="add del mod">
          <ac:chgData name="" userId="a29539510ef25d15" providerId="LiveId" clId="{A4F7E329-BA84-4B77-B56B-5BF48F15B002}" dt="2021-03-16T01:21:30.243" v="7946" actId="478"/>
          <ac:cxnSpMkLst>
            <pc:docMk/>
            <pc:sldMk cId="535423513" sldId="261"/>
            <ac:cxnSpMk id="17" creationId="{4858E8A6-524F-4788-A577-2880E26F8133}"/>
          </ac:cxnSpMkLst>
        </pc:cxnChg>
        <pc:cxnChg chg="add del mod">
          <ac:chgData name="" userId="a29539510ef25d15" providerId="LiveId" clId="{A4F7E329-BA84-4B77-B56B-5BF48F15B002}" dt="2021-03-16T01:30:52.856" v="8265" actId="478"/>
          <ac:cxnSpMkLst>
            <pc:docMk/>
            <pc:sldMk cId="535423513" sldId="261"/>
            <ac:cxnSpMk id="23" creationId="{71002C6E-98C7-4F8B-8D61-8C496C05DB17}"/>
          </ac:cxnSpMkLst>
        </pc:cxnChg>
      </pc:sldChg>
      <pc:sldChg chg="addSp delSp modSp add modNotesTx">
        <pc:chgData name="" userId="a29539510ef25d15" providerId="LiveId" clId="{A4F7E329-BA84-4B77-B56B-5BF48F15B002}" dt="2021-03-17T07:06:47.231" v="28927" actId="20577"/>
        <pc:sldMkLst>
          <pc:docMk/>
          <pc:sldMk cId="2189438315" sldId="262"/>
        </pc:sldMkLst>
        <pc:spChg chg="mod">
          <ac:chgData name="" userId="a29539510ef25d15" providerId="LiveId" clId="{A4F7E329-BA84-4B77-B56B-5BF48F15B002}" dt="2021-03-15T06:02:57.645" v="4807" actId="20577"/>
          <ac:spMkLst>
            <pc:docMk/>
            <pc:sldMk cId="2189438315" sldId="262"/>
            <ac:spMk id="2" creationId="{4D113DF3-A0BA-4205-8F00-205094C67D45}"/>
          </ac:spMkLst>
        </pc:spChg>
        <pc:spChg chg="del">
          <ac:chgData name="" userId="a29539510ef25d15" providerId="LiveId" clId="{A4F7E329-BA84-4B77-B56B-5BF48F15B002}" dt="2021-03-15T05:12:30.465" v="4012" actId="478"/>
          <ac:spMkLst>
            <pc:docMk/>
            <pc:sldMk cId="2189438315" sldId="262"/>
            <ac:spMk id="3" creationId="{4A2A138E-61CB-49E4-9B5C-2FC65D513B3B}"/>
          </ac:spMkLst>
        </pc:spChg>
        <pc:spChg chg="add mod">
          <ac:chgData name="" userId="a29539510ef25d15" providerId="LiveId" clId="{A4F7E329-BA84-4B77-B56B-5BF48F15B002}" dt="2021-03-15T05:35:09.104" v="4486" actId="164"/>
          <ac:spMkLst>
            <pc:docMk/>
            <pc:sldMk cId="2189438315" sldId="262"/>
            <ac:spMk id="6" creationId="{08443F91-5342-477B-878E-253B0989C384}"/>
          </ac:spMkLst>
        </pc:spChg>
        <pc:spChg chg="add mod">
          <ac:chgData name="" userId="a29539510ef25d15" providerId="LiveId" clId="{A4F7E329-BA84-4B77-B56B-5BF48F15B002}" dt="2021-03-15T05:35:09.104" v="4486" actId="164"/>
          <ac:spMkLst>
            <pc:docMk/>
            <pc:sldMk cId="2189438315" sldId="262"/>
            <ac:spMk id="7" creationId="{8E174E15-6A6B-49CD-955E-D3F52F515A4B}"/>
          </ac:spMkLst>
        </pc:spChg>
        <pc:spChg chg="add mod">
          <ac:chgData name="" userId="a29539510ef25d15" providerId="LiveId" clId="{A4F7E329-BA84-4B77-B56B-5BF48F15B002}" dt="2021-03-15T05:35:09.104" v="4486" actId="164"/>
          <ac:spMkLst>
            <pc:docMk/>
            <pc:sldMk cId="2189438315" sldId="262"/>
            <ac:spMk id="8" creationId="{EEB0870C-7CE7-45CE-98E6-90E31D1D86C3}"/>
          </ac:spMkLst>
        </pc:spChg>
        <pc:spChg chg="add mod">
          <ac:chgData name="" userId="a29539510ef25d15" providerId="LiveId" clId="{A4F7E329-BA84-4B77-B56B-5BF48F15B002}" dt="2021-03-15T05:35:09.104" v="4486" actId="164"/>
          <ac:spMkLst>
            <pc:docMk/>
            <pc:sldMk cId="2189438315" sldId="262"/>
            <ac:spMk id="9" creationId="{C9A6B90D-2DBA-4F3E-8792-11E108C989FC}"/>
          </ac:spMkLst>
        </pc:spChg>
        <pc:spChg chg="add mod">
          <ac:chgData name="" userId="a29539510ef25d15" providerId="LiveId" clId="{A4F7E329-BA84-4B77-B56B-5BF48F15B002}" dt="2021-03-15T05:35:09.104" v="4486" actId="164"/>
          <ac:spMkLst>
            <pc:docMk/>
            <pc:sldMk cId="2189438315" sldId="262"/>
            <ac:spMk id="10" creationId="{DE1793BB-1B16-47F9-869C-F0EC1C41356E}"/>
          </ac:spMkLst>
        </pc:spChg>
        <pc:spChg chg="add mod">
          <ac:chgData name="" userId="a29539510ef25d15" providerId="LiveId" clId="{A4F7E329-BA84-4B77-B56B-5BF48F15B002}" dt="2021-03-15T05:35:09.104" v="4486" actId="164"/>
          <ac:spMkLst>
            <pc:docMk/>
            <pc:sldMk cId="2189438315" sldId="262"/>
            <ac:spMk id="11" creationId="{837908C6-4A38-4533-AB0B-BDA9D81357CB}"/>
          </ac:spMkLst>
        </pc:spChg>
        <pc:spChg chg="add mod">
          <ac:chgData name="" userId="a29539510ef25d15" providerId="LiveId" clId="{A4F7E329-BA84-4B77-B56B-5BF48F15B002}" dt="2021-03-15T05:35:09.104" v="4486" actId="164"/>
          <ac:spMkLst>
            <pc:docMk/>
            <pc:sldMk cId="2189438315" sldId="262"/>
            <ac:spMk id="12" creationId="{1EC674B7-0054-45A4-ADC9-E3F0B269422F}"/>
          </ac:spMkLst>
        </pc:spChg>
        <pc:spChg chg="add mod">
          <ac:chgData name="" userId="a29539510ef25d15" providerId="LiveId" clId="{A4F7E329-BA84-4B77-B56B-5BF48F15B002}" dt="2021-03-15T05:35:09.104" v="4486" actId="164"/>
          <ac:spMkLst>
            <pc:docMk/>
            <pc:sldMk cId="2189438315" sldId="262"/>
            <ac:spMk id="13" creationId="{157133C8-46D4-42B7-97C3-C485338183F2}"/>
          </ac:spMkLst>
        </pc:spChg>
        <pc:spChg chg="add mod">
          <ac:chgData name="" userId="a29539510ef25d15" providerId="LiveId" clId="{A4F7E329-BA84-4B77-B56B-5BF48F15B002}" dt="2021-03-15T05:35:09.104" v="4486" actId="164"/>
          <ac:spMkLst>
            <pc:docMk/>
            <pc:sldMk cId="2189438315" sldId="262"/>
            <ac:spMk id="14" creationId="{BD0FEDAF-524C-44CF-9348-855FA5F8C625}"/>
          </ac:spMkLst>
        </pc:spChg>
        <pc:spChg chg="add mod">
          <ac:chgData name="" userId="a29539510ef25d15" providerId="LiveId" clId="{A4F7E329-BA84-4B77-B56B-5BF48F15B002}" dt="2021-03-15T05:35:09.104" v="4486" actId="164"/>
          <ac:spMkLst>
            <pc:docMk/>
            <pc:sldMk cId="2189438315" sldId="262"/>
            <ac:spMk id="15" creationId="{16330E81-423E-4D85-AE86-7476B9796904}"/>
          </ac:spMkLst>
        </pc:spChg>
        <pc:spChg chg="add mod">
          <ac:chgData name="" userId="a29539510ef25d15" providerId="LiveId" clId="{A4F7E329-BA84-4B77-B56B-5BF48F15B002}" dt="2021-03-15T05:35:09.104" v="4486" actId="164"/>
          <ac:spMkLst>
            <pc:docMk/>
            <pc:sldMk cId="2189438315" sldId="262"/>
            <ac:spMk id="16" creationId="{B8E74224-D52A-4743-AE8C-A7F4720E9BE7}"/>
          </ac:spMkLst>
        </pc:spChg>
        <pc:spChg chg="add mod">
          <ac:chgData name="" userId="a29539510ef25d15" providerId="LiveId" clId="{A4F7E329-BA84-4B77-B56B-5BF48F15B002}" dt="2021-03-15T05:35:09.104" v="4486" actId="164"/>
          <ac:spMkLst>
            <pc:docMk/>
            <pc:sldMk cId="2189438315" sldId="262"/>
            <ac:spMk id="17" creationId="{D62DB09A-AEA4-40AD-88DF-400C26C08D29}"/>
          </ac:spMkLst>
        </pc:spChg>
        <pc:spChg chg="add mod">
          <ac:chgData name="" userId="a29539510ef25d15" providerId="LiveId" clId="{A4F7E329-BA84-4B77-B56B-5BF48F15B002}" dt="2021-03-15T05:35:09.104" v="4486" actId="164"/>
          <ac:spMkLst>
            <pc:docMk/>
            <pc:sldMk cId="2189438315" sldId="262"/>
            <ac:spMk id="18" creationId="{B93E3642-F2DE-400A-AB38-B84E35176EAC}"/>
          </ac:spMkLst>
        </pc:spChg>
        <pc:spChg chg="add mod">
          <ac:chgData name="" userId="a29539510ef25d15" providerId="LiveId" clId="{A4F7E329-BA84-4B77-B56B-5BF48F15B002}" dt="2021-03-15T05:36:25.327" v="4505" actId="1582"/>
          <ac:spMkLst>
            <pc:docMk/>
            <pc:sldMk cId="2189438315" sldId="262"/>
            <ac:spMk id="22" creationId="{ED425BD4-9C0A-4317-ACF2-6D51763930B9}"/>
          </ac:spMkLst>
        </pc:spChg>
        <pc:spChg chg="add mod">
          <ac:chgData name="" userId="a29539510ef25d15" providerId="LiveId" clId="{A4F7E329-BA84-4B77-B56B-5BF48F15B002}" dt="2021-03-15T05:36:31.784" v="4507" actId="1076"/>
          <ac:spMkLst>
            <pc:docMk/>
            <pc:sldMk cId="2189438315" sldId="262"/>
            <ac:spMk id="23" creationId="{4DCB2A8D-8DCD-40A6-9389-6C2C263909E5}"/>
          </ac:spMkLst>
        </pc:spChg>
        <pc:spChg chg="add mod">
          <ac:chgData name="" userId="a29539510ef25d15" providerId="LiveId" clId="{A4F7E329-BA84-4B77-B56B-5BF48F15B002}" dt="2021-03-15T05:43:34.310" v="4648" actId="20577"/>
          <ac:spMkLst>
            <pc:docMk/>
            <pc:sldMk cId="2189438315" sldId="262"/>
            <ac:spMk id="24" creationId="{9E8105C8-C4EF-4776-8BC4-E2DE2F0B5A71}"/>
          </ac:spMkLst>
        </pc:spChg>
        <pc:spChg chg="add mod">
          <ac:chgData name="" userId="a29539510ef25d15" providerId="LiveId" clId="{A4F7E329-BA84-4B77-B56B-5BF48F15B002}" dt="2021-03-15T05:37:39.052" v="4555" actId="14100"/>
          <ac:spMkLst>
            <pc:docMk/>
            <pc:sldMk cId="2189438315" sldId="262"/>
            <ac:spMk id="25" creationId="{D2A1EFDB-8736-49B3-B5CC-917805033DA4}"/>
          </ac:spMkLst>
        </pc:spChg>
        <pc:spChg chg="add mod">
          <ac:chgData name="" userId="a29539510ef25d15" providerId="LiveId" clId="{A4F7E329-BA84-4B77-B56B-5BF48F15B002}" dt="2021-03-15T05:37:29.355" v="4552" actId="14100"/>
          <ac:spMkLst>
            <pc:docMk/>
            <pc:sldMk cId="2189438315" sldId="262"/>
            <ac:spMk id="26" creationId="{1C1D8DE9-F5D9-4E2C-8F79-6C3989320B96}"/>
          </ac:spMkLst>
        </pc:spChg>
        <pc:spChg chg="add mod">
          <ac:chgData name="" userId="a29539510ef25d15" providerId="LiveId" clId="{A4F7E329-BA84-4B77-B56B-5BF48F15B002}" dt="2021-03-15T05:50:55.493" v="4678" actId="14100"/>
          <ac:spMkLst>
            <pc:docMk/>
            <pc:sldMk cId="2189438315" sldId="262"/>
            <ac:spMk id="28" creationId="{E591733F-29E8-4423-B47A-6143D0872005}"/>
          </ac:spMkLst>
        </pc:spChg>
        <pc:spChg chg="add del">
          <ac:chgData name="" userId="a29539510ef25d15" providerId="LiveId" clId="{A4F7E329-BA84-4B77-B56B-5BF48F15B002}" dt="2021-03-15T05:40:21.386" v="4573"/>
          <ac:spMkLst>
            <pc:docMk/>
            <pc:sldMk cId="2189438315" sldId="262"/>
            <ac:spMk id="29" creationId="{BBC9965E-A387-4839-9E5F-67B92AD84C7C}"/>
          </ac:spMkLst>
        </pc:spChg>
        <pc:spChg chg="add mod">
          <ac:chgData name="" userId="a29539510ef25d15" providerId="LiveId" clId="{A4F7E329-BA84-4B77-B56B-5BF48F15B002}" dt="2021-03-15T05:51:10.004" v="4679" actId="1076"/>
          <ac:spMkLst>
            <pc:docMk/>
            <pc:sldMk cId="2189438315" sldId="262"/>
            <ac:spMk id="31" creationId="{7B4ABA5F-A128-49A0-98C1-18988ABC55BA}"/>
          </ac:spMkLst>
        </pc:spChg>
        <pc:spChg chg="add mod">
          <ac:chgData name="" userId="a29539510ef25d15" providerId="LiveId" clId="{A4F7E329-BA84-4B77-B56B-5BF48F15B002}" dt="2021-03-15T05:51:10.004" v="4679" actId="1076"/>
          <ac:spMkLst>
            <pc:docMk/>
            <pc:sldMk cId="2189438315" sldId="262"/>
            <ac:spMk id="32" creationId="{F08950E0-7B29-49C7-A7B6-98AE4426CE07}"/>
          </ac:spMkLst>
        </pc:spChg>
        <pc:grpChg chg="add mod">
          <ac:chgData name="" userId="a29539510ef25d15" providerId="LiveId" clId="{A4F7E329-BA84-4B77-B56B-5BF48F15B002}" dt="2021-03-15T05:37:04.695" v="4528" actId="1076"/>
          <ac:grpSpMkLst>
            <pc:docMk/>
            <pc:sldMk cId="2189438315" sldId="262"/>
            <ac:grpSpMk id="20" creationId="{C08F9883-366B-491A-A7D3-FFB04215BFD4}"/>
          </ac:grpSpMkLst>
        </pc:grpChg>
        <pc:graphicFrameChg chg="add del mod modGraphic">
          <ac:chgData name="" userId="a29539510ef25d15" providerId="LiveId" clId="{A4F7E329-BA84-4B77-B56B-5BF48F15B002}" dt="2021-03-15T06:03:16.348" v="4811" actId="478"/>
          <ac:graphicFrameMkLst>
            <pc:docMk/>
            <pc:sldMk cId="2189438315" sldId="262"/>
            <ac:graphicFrameMk id="33" creationId="{4B1C914B-83AC-4A88-BA74-316292755A06}"/>
          </ac:graphicFrameMkLst>
        </pc:graphicFrameChg>
        <pc:picChg chg="add mod">
          <ac:chgData name="" userId="a29539510ef25d15" providerId="LiveId" clId="{A4F7E329-BA84-4B77-B56B-5BF48F15B002}" dt="2021-03-15T05:35:09.104" v="4486" actId="164"/>
          <ac:picMkLst>
            <pc:docMk/>
            <pc:sldMk cId="2189438315" sldId="262"/>
            <ac:picMk id="5" creationId="{33585019-E58E-414A-BE68-46E1DEE99CE4}"/>
          </ac:picMkLst>
        </pc:picChg>
        <pc:picChg chg="add mod">
          <ac:chgData name="" userId="a29539510ef25d15" providerId="LiveId" clId="{A4F7E329-BA84-4B77-B56B-5BF48F15B002}" dt="2021-03-15T05:35:17.777" v="4488" actId="1076"/>
          <ac:picMkLst>
            <pc:docMk/>
            <pc:sldMk cId="2189438315" sldId="262"/>
            <ac:picMk id="19" creationId="{48244EFD-A8BD-4431-A30C-92780FDEB8FB}"/>
          </ac:picMkLst>
        </pc:picChg>
        <pc:picChg chg="add mod">
          <ac:chgData name="" userId="a29539510ef25d15" providerId="LiveId" clId="{A4F7E329-BA84-4B77-B56B-5BF48F15B002}" dt="2021-03-15T05:41:05.604" v="4602" actId="1076"/>
          <ac:picMkLst>
            <pc:docMk/>
            <pc:sldMk cId="2189438315" sldId="262"/>
            <ac:picMk id="21" creationId="{F51E37FF-9C9F-4C43-BD0B-8AB78CA74F86}"/>
          </ac:picMkLst>
        </pc:picChg>
        <pc:picChg chg="add mod">
          <ac:chgData name="" userId="a29539510ef25d15" providerId="LiveId" clId="{A4F7E329-BA84-4B77-B56B-5BF48F15B002}" dt="2021-03-15T05:38:19.781" v="4559" actId="1076"/>
          <ac:picMkLst>
            <pc:docMk/>
            <pc:sldMk cId="2189438315" sldId="262"/>
            <ac:picMk id="27" creationId="{3A19905B-FA01-496F-AA64-D6B0F77BE018}"/>
          </ac:picMkLst>
        </pc:picChg>
        <pc:picChg chg="add mod">
          <ac:chgData name="" userId="a29539510ef25d15" providerId="LiveId" clId="{A4F7E329-BA84-4B77-B56B-5BF48F15B002}" dt="2021-03-15T05:51:10.004" v="4679" actId="1076"/>
          <ac:picMkLst>
            <pc:docMk/>
            <pc:sldMk cId="2189438315" sldId="262"/>
            <ac:picMk id="30" creationId="{F6E79977-4E81-49CD-AB6A-76ECF50A92B4}"/>
          </ac:picMkLst>
        </pc:picChg>
      </pc:sldChg>
      <pc:sldChg chg="addSp delSp modSp add modNotesTx">
        <pc:chgData name="" userId="a29539510ef25d15" providerId="LiveId" clId="{A4F7E329-BA84-4B77-B56B-5BF48F15B002}" dt="2021-03-17T05:20:48.128" v="28463" actId="478"/>
        <pc:sldMkLst>
          <pc:docMk/>
          <pc:sldMk cId="3422637338" sldId="263"/>
        </pc:sldMkLst>
        <pc:spChg chg="mod">
          <ac:chgData name="" userId="a29539510ef25d15" providerId="LiveId" clId="{A4F7E329-BA84-4B77-B56B-5BF48F15B002}" dt="2021-03-15T05:16:54.318" v="4034" actId="404"/>
          <ac:spMkLst>
            <pc:docMk/>
            <pc:sldMk cId="3422637338" sldId="263"/>
            <ac:spMk id="2" creationId="{F7E859B2-F595-442D-BAFB-A469FABCD002}"/>
          </ac:spMkLst>
        </pc:spChg>
        <pc:spChg chg="mod">
          <ac:chgData name="" userId="a29539510ef25d15" providerId="LiveId" clId="{A4F7E329-BA84-4B77-B56B-5BF48F15B002}" dt="2021-03-15T05:23:31.350" v="4329" actId="6549"/>
          <ac:spMkLst>
            <pc:docMk/>
            <pc:sldMk cId="3422637338" sldId="263"/>
            <ac:spMk id="3" creationId="{E39CB7FA-5BE5-4DB1-9958-13AE0A58FB4B}"/>
          </ac:spMkLst>
        </pc:spChg>
        <pc:spChg chg="add del mod">
          <ac:chgData name="" userId="a29539510ef25d15" providerId="LiveId" clId="{A4F7E329-BA84-4B77-B56B-5BF48F15B002}" dt="2021-03-15T07:18:53.747" v="5306" actId="478"/>
          <ac:spMkLst>
            <pc:docMk/>
            <pc:sldMk cId="3422637338" sldId="263"/>
            <ac:spMk id="6" creationId="{A6E3097B-C917-412B-8B00-F7DCF35C29E0}"/>
          </ac:spMkLst>
        </pc:spChg>
        <pc:spChg chg="add mod">
          <ac:chgData name="" userId="a29539510ef25d15" providerId="LiveId" clId="{A4F7E329-BA84-4B77-B56B-5BF48F15B002}" dt="2021-03-15T08:56:59.140" v="6665" actId="1038"/>
          <ac:spMkLst>
            <pc:docMk/>
            <pc:sldMk cId="3422637338" sldId="263"/>
            <ac:spMk id="8" creationId="{C079C0DC-C05C-4318-B584-FBF031217157}"/>
          </ac:spMkLst>
        </pc:spChg>
        <pc:picChg chg="add del mod modCrop">
          <ac:chgData name="" userId="a29539510ef25d15" providerId="LiveId" clId="{A4F7E329-BA84-4B77-B56B-5BF48F15B002}" dt="2021-03-17T01:39:18.621" v="21076" actId="478"/>
          <ac:picMkLst>
            <pc:docMk/>
            <pc:sldMk cId="3422637338" sldId="263"/>
            <ac:picMk id="5" creationId="{11E2F2C8-54A2-4A1D-84D7-6ED83AB57247}"/>
          </ac:picMkLst>
        </pc:picChg>
        <pc:picChg chg="add del mod modCrop">
          <ac:chgData name="" userId="a29539510ef25d15" providerId="LiveId" clId="{A4F7E329-BA84-4B77-B56B-5BF48F15B002}" dt="2021-03-16T02:53:09.692" v="10161" actId="478"/>
          <ac:picMkLst>
            <pc:docMk/>
            <pc:sldMk cId="3422637338" sldId="263"/>
            <ac:picMk id="6" creationId="{85655F08-1768-44D0-8465-F70D4E2C277A}"/>
          </ac:picMkLst>
        </pc:picChg>
        <pc:picChg chg="add del mod modCrop">
          <ac:chgData name="" userId="a29539510ef25d15" providerId="LiveId" clId="{A4F7E329-BA84-4B77-B56B-5BF48F15B002}" dt="2021-03-15T05:21:54.188" v="4304" actId="478"/>
          <ac:picMkLst>
            <pc:docMk/>
            <pc:sldMk cId="3422637338" sldId="263"/>
            <ac:picMk id="6" creationId="{E9D8AE3A-120A-4959-AE28-ADDFF53C686F}"/>
          </ac:picMkLst>
        </pc:picChg>
        <pc:picChg chg="add mod modCrop">
          <ac:chgData name="" userId="a29539510ef25d15" providerId="LiveId" clId="{A4F7E329-BA84-4B77-B56B-5BF48F15B002}" dt="2021-03-17T01:39:52.213" v="21084" actId="14100"/>
          <ac:picMkLst>
            <pc:docMk/>
            <pc:sldMk cId="3422637338" sldId="263"/>
            <ac:picMk id="6" creationId="{FA7C2763-FD70-492C-A0F7-6B3E4E514659}"/>
          </ac:picMkLst>
        </pc:picChg>
        <pc:picChg chg="add del mod modCrop">
          <ac:chgData name="" userId="a29539510ef25d15" providerId="LiveId" clId="{A4F7E329-BA84-4B77-B56B-5BF48F15B002}" dt="2021-03-15T08:54:36.685" v="6620" actId="478"/>
          <ac:picMkLst>
            <pc:docMk/>
            <pc:sldMk cId="3422637338" sldId="263"/>
            <ac:picMk id="7" creationId="{54BA7C47-306B-49BF-A924-44D6E21E1714}"/>
          </ac:picMkLst>
        </pc:picChg>
        <pc:picChg chg="add del mod modCrop">
          <ac:chgData name="" userId="a29539510ef25d15" providerId="LiveId" clId="{A4F7E329-BA84-4B77-B56B-5BF48F15B002}" dt="2021-03-17T01:40:09.755" v="21085" actId="478"/>
          <ac:picMkLst>
            <pc:docMk/>
            <pc:sldMk cId="3422637338" sldId="263"/>
            <ac:picMk id="7" creationId="{A625576B-58CB-46E0-BF3C-FD04C9B9E4D9}"/>
          </ac:picMkLst>
        </pc:picChg>
        <pc:picChg chg="add del mod modCrop">
          <ac:chgData name="" userId="a29539510ef25d15" providerId="LiveId" clId="{A4F7E329-BA84-4B77-B56B-5BF48F15B002}" dt="2021-03-15T05:24:25.135" v="4335" actId="478"/>
          <ac:picMkLst>
            <pc:docMk/>
            <pc:sldMk cId="3422637338" sldId="263"/>
            <ac:picMk id="8" creationId="{06E763DE-AF67-400C-9AA5-1A8B42CA2A7A}"/>
          </ac:picMkLst>
        </pc:picChg>
        <pc:picChg chg="add del mod modCrop">
          <ac:chgData name="" userId="a29539510ef25d15" providerId="LiveId" clId="{A4F7E329-BA84-4B77-B56B-5BF48F15B002}" dt="2021-03-17T01:42:57.504" v="21140" actId="478"/>
          <ac:picMkLst>
            <pc:docMk/>
            <pc:sldMk cId="3422637338" sldId="263"/>
            <ac:picMk id="9" creationId="{2C3FEB63-FC35-40B4-B244-59154F926DFB}"/>
          </ac:picMkLst>
        </pc:picChg>
        <pc:picChg chg="add del mod modCrop">
          <ac:chgData name="" userId="a29539510ef25d15" providerId="LiveId" clId="{A4F7E329-BA84-4B77-B56B-5BF48F15B002}" dt="2021-03-15T08:55:36.184" v="6629" actId="478"/>
          <ac:picMkLst>
            <pc:docMk/>
            <pc:sldMk cId="3422637338" sldId="263"/>
            <ac:picMk id="9" creationId="{E1D399A7-0C09-4F2B-9793-2E30D1FA2369}"/>
          </ac:picMkLst>
        </pc:picChg>
        <pc:picChg chg="add del mod modCrop">
          <ac:chgData name="" userId="a29539510ef25d15" providerId="LiveId" clId="{A4F7E329-BA84-4B77-B56B-5BF48F15B002}" dt="2021-03-17T01:43:58.441" v="21151" actId="478"/>
          <ac:picMkLst>
            <pc:docMk/>
            <pc:sldMk cId="3422637338" sldId="263"/>
            <ac:picMk id="10" creationId="{53941122-B924-4C18-B555-3C4C98D278CF}"/>
          </ac:picMkLst>
        </pc:picChg>
        <pc:picChg chg="add del mod">
          <ac:chgData name="" userId="a29539510ef25d15" providerId="LiveId" clId="{A4F7E329-BA84-4B77-B56B-5BF48F15B002}" dt="2021-03-15T08:31:12.030" v="6440" actId="478"/>
          <ac:picMkLst>
            <pc:docMk/>
            <pc:sldMk cId="3422637338" sldId="263"/>
            <ac:picMk id="11" creationId="{DAC3B70A-B420-4F3F-B62A-28B280ABEB46}"/>
          </ac:picMkLst>
        </pc:picChg>
        <pc:picChg chg="add del mod modCrop">
          <ac:chgData name="" userId="a29539510ef25d15" providerId="LiveId" clId="{A4F7E329-BA84-4B77-B56B-5BF48F15B002}" dt="2021-03-17T01:40:48.674" v="21093" actId="478"/>
          <ac:picMkLst>
            <pc:docMk/>
            <pc:sldMk cId="3422637338" sldId="263"/>
            <ac:picMk id="11" creationId="{E76CB89A-7A6A-4CD4-BA6A-B35C46B5E8B5}"/>
          </ac:picMkLst>
        </pc:picChg>
        <pc:picChg chg="add mod modCrop">
          <ac:chgData name="" userId="a29539510ef25d15" providerId="LiveId" clId="{A4F7E329-BA84-4B77-B56B-5BF48F15B002}" dt="2021-03-17T01:43:05.272" v="21142" actId="14100"/>
          <ac:picMkLst>
            <pc:docMk/>
            <pc:sldMk cId="3422637338" sldId="263"/>
            <ac:picMk id="12" creationId="{CEC9F0DE-ECC8-4F70-904B-FC3C092C238C}"/>
          </ac:picMkLst>
        </pc:picChg>
        <pc:picChg chg="add del mod">
          <ac:chgData name="" userId="a29539510ef25d15" providerId="LiveId" clId="{A4F7E329-BA84-4B77-B56B-5BF48F15B002}" dt="2021-03-15T05:27:32.307" v="4357" actId="931"/>
          <ac:picMkLst>
            <pc:docMk/>
            <pc:sldMk cId="3422637338" sldId="263"/>
            <ac:picMk id="12" creationId="{F493BCBA-7334-4B4B-A192-A0AAB992E8A2}"/>
          </ac:picMkLst>
        </pc:picChg>
        <pc:picChg chg="add del mod">
          <ac:chgData name="" userId="a29539510ef25d15" providerId="LiveId" clId="{A4F7E329-BA84-4B77-B56B-5BF48F15B002}" dt="2021-03-16T08:07:52.750" v="15045" actId="478"/>
          <ac:picMkLst>
            <pc:docMk/>
            <pc:sldMk cId="3422637338" sldId="263"/>
            <ac:picMk id="12" creationId="{FD511276-8B3B-4501-8043-60757FFEA11A}"/>
          </ac:picMkLst>
        </pc:picChg>
        <pc:picChg chg="add mod modCrop">
          <ac:chgData name="" userId="a29539510ef25d15" providerId="LiveId" clId="{A4F7E329-BA84-4B77-B56B-5BF48F15B002}" dt="2021-03-17T01:43:51.158" v="21150" actId="14100"/>
          <ac:picMkLst>
            <pc:docMk/>
            <pc:sldMk cId="3422637338" sldId="263"/>
            <ac:picMk id="13" creationId="{F1B8E568-FB62-4374-97F3-DFC94BBA5475}"/>
          </ac:picMkLst>
        </pc:picChg>
        <pc:picChg chg="add mod modCrop">
          <ac:chgData name="" userId="a29539510ef25d15" providerId="LiveId" clId="{A4F7E329-BA84-4B77-B56B-5BF48F15B002}" dt="2021-03-17T01:45:39.114" v="21170" actId="14100"/>
          <ac:picMkLst>
            <pc:docMk/>
            <pc:sldMk cId="3422637338" sldId="263"/>
            <ac:picMk id="14" creationId="{976E834A-663A-4458-A682-13D2AB100B9E}"/>
          </ac:picMkLst>
        </pc:picChg>
        <pc:picChg chg="add del mod modCrop">
          <ac:chgData name="" userId="a29539510ef25d15" providerId="LiveId" clId="{A4F7E329-BA84-4B77-B56B-5BF48F15B002}" dt="2021-03-17T05:20:48.128" v="28463" actId="478"/>
          <ac:picMkLst>
            <pc:docMk/>
            <pc:sldMk cId="3422637338" sldId="263"/>
            <ac:picMk id="15" creationId="{0C9A719E-AE12-4EF4-961B-D1D3065374D7}"/>
          </ac:picMkLst>
        </pc:picChg>
      </pc:sldChg>
      <pc:sldChg chg="addSp delSp modSp add modAnim modNotesTx">
        <pc:chgData name="" userId="a29539510ef25d15" providerId="LiveId" clId="{A4F7E329-BA84-4B77-B56B-5BF48F15B002}" dt="2021-03-17T05:23:19.047" v="28492" actId="14100"/>
        <pc:sldMkLst>
          <pc:docMk/>
          <pc:sldMk cId="1575583466" sldId="264"/>
        </pc:sldMkLst>
        <pc:spChg chg="mod">
          <ac:chgData name="" userId="a29539510ef25d15" providerId="LiveId" clId="{A4F7E329-BA84-4B77-B56B-5BF48F15B002}" dt="2021-03-15T05:28:51.634" v="4360" actId="6549"/>
          <ac:spMkLst>
            <pc:docMk/>
            <pc:sldMk cId="1575583466" sldId="264"/>
            <ac:spMk id="3" creationId="{E39CB7FA-5BE5-4DB1-9958-13AE0A58FB4B}"/>
          </ac:spMkLst>
        </pc:spChg>
        <pc:spChg chg="add del">
          <ac:chgData name="" userId="a29539510ef25d15" providerId="LiveId" clId="{A4F7E329-BA84-4B77-B56B-5BF48F15B002}" dt="2021-03-16T07:44:16.031" v="14859"/>
          <ac:spMkLst>
            <pc:docMk/>
            <pc:sldMk cId="1575583466" sldId="264"/>
            <ac:spMk id="5" creationId="{0E5DE756-0EE8-45E7-983F-BD94599D3864}"/>
          </ac:spMkLst>
        </pc:spChg>
        <pc:spChg chg="add mod">
          <ac:chgData name="" userId="a29539510ef25d15" providerId="LiveId" clId="{A4F7E329-BA84-4B77-B56B-5BF48F15B002}" dt="2021-03-16T08:09:19.691" v="15060" actId="14100"/>
          <ac:spMkLst>
            <pc:docMk/>
            <pc:sldMk cId="1575583466" sldId="264"/>
            <ac:spMk id="18" creationId="{6AB3A979-406A-4C2A-B43B-1830057A730D}"/>
          </ac:spMkLst>
        </pc:spChg>
        <pc:picChg chg="add mod modCrop">
          <ac:chgData name="" userId="a29539510ef25d15" providerId="LiveId" clId="{A4F7E329-BA84-4B77-B56B-5BF48F15B002}" dt="2021-03-17T01:51:09.702" v="21195" actId="14100"/>
          <ac:picMkLst>
            <pc:docMk/>
            <pc:sldMk cId="1575583466" sldId="264"/>
            <ac:picMk id="5" creationId="{D3832E75-E289-4E36-AEA6-2C3BCC76A542}"/>
          </ac:picMkLst>
        </pc:picChg>
        <pc:picChg chg="add del mod modCrop">
          <ac:chgData name="" userId="a29539510ef25d15" providerId="LiveId" clId="{A4F7E329-BA84-4B77-B56B-5BF48F15B002}" dt="2021-03-16T07:45:02.540" v="14870" actId="478"/>
          <ac:picMkLst>
            <pc:docMk/>
            <pc:sldMk cId="1575583466" sldId="264"/>
            <ac:picMk id="6" creationId="{4C02B96B-0A5E-42EC-B348-F9F90F77020F}"/>
          </ac:picMkLst>
        </pc:picChg>
        <pc:picChg chg="add mod modCrop">
          <ac:chgData name="" userId="a29539510ef25d15" providerId="LiveId" clId="{A4F7E329-BA84-4B77-B56B-5BF48F15B002}" dt="2021-03-17T05:21:44.577" v="28472" actId="14100"/>
          <ac:picMkLst>
            <pc:docMk/>
            <pc:sldMk cId="1575583466" sldId="264"/>
            <ac:picMk id="6" creationId="{5E01A915-448F-4BD5-B0DE-147A96EAD754}"/>
          </ac:picMkLst>
        </pc:picChg>
        <pc:picChg chg="add del mod">
          <ac:chgData name="" userId="a29539510ef25d15" providerId="LiveId" clId="{A4F7E329-BA84-4B77-B56B-5BF48F15B002}" dt="2021-03-16T07:54:25.177" v="14962" actId="478"/>
          <ac:picMkLst>
            <pc:docMk/>
            <pc:sldMk cId="1575583466" sldId="264"/>
            <ac:picMk id="7" creationId="{ABE258DE-8E6D-456B-B38B-058C43A16790}"/>
          </ac:picMkLst>
        </pc:picChg>
        <pc:picChg chg="add mod modCrop">
          <ac:chgData name="" userId="a29539510ef25d15" providerId="LiveId" clId="{A4F7E329-BA84-4B77-B56B-5BF48F15B002}" dt="2021-03-17T05:22:33.731" v="28482" actId="14100"/>
          <ac:picMkLst>
            <pc:docMk/>
            <pc:sldMk cId="1575583466" sldId="264"/>
            <ac:picMk id="7" creationId="{E3331A7B-9B90-4F98-80C3-A01F9E31B4C0}"/>
          </ac:picMkLst>
        </pc:picChg>
        <pc:picChg chg="add del">
          <ac:chgData name="" userId="a29539510ef25d15" providerId="LiveId" clId="{A4F7E329-BA84-4B77-B56B-5BF48F15B002}" dt="2021-03-16T07:45:14.200" v="14874"/>
          <ac:picMkLst>
            <pc:docMk/>
            <pc:sldMk cId="1575583466" sldId="264"/>
            <ac:picMk id="8" creationId="{24F31850-198C-4EA7-AC50-21F71A43C7E6}"/>
          </ac:picMkLst>
        </pc:picChg>
        <pc:picChg chg="add mod modCrop">
          <ac:chgData name="" userId="a29539510ef25d15" providerId="LiveId" clId="{A4F7E329-BA84-4B77-B56B-5BF48F15B002}" dt="2021-03-17T05:23:19.047" v="28492" actId="14100"/>
          <ac:picMkLst>
            <pc:docMk/>
            <pc:sldMk cId="1575583466" sldId="264"/>
            <ac:picMk id="8" creationId="{B4782BB6-F66D-4EFE-A9E5-BC636F8CE709}"/>
          </ac:picMkLst>
        </pc:picChg>
        <pc:picChg chg="add del mod modCrop">
          <ac:chgData name="" userId="a29539510ef25d15" providerId="LiveId" clId="{A4F7E329-BA84-4B77-B56B-5BF48F15B002}" dt="2021-03-16T07:55:09.144" v="14973" actId="478"/>
          <ac:picMkLst>
            <pc:docMk/>
            <pc:sldMk cId="1575583466" sldId="264"/>
            <ac:picMk id="9" creationId="{5B21C3F3-935A-403D-83F7-A3A066914636}"/>
          </ac:picMkLst>
        </pc:picChg>
        <pc:picChg chg="add del mod modCrop">
          <ac:chgData name="" userId="a29539510ef25d15" providerId="LiveId" clId="{A4F7E329-BA84-4B77-B56B-5BF48F15B002}" dt="2021-03-16T07:46:37.682" v="14892" actId="478"/>
          <ac:picMkLst>
            <pc:docMk/>
            <pc:sldMk cId="1575583466" sldId="264"/>
            <ac:picMk id="10" creationId="{0ED96872-9B7F-4829-99BB-BF0229A48F10}"/>
          </ac:picMkLst>
        </pc:picChg>
        <pc:picChg chg="add del mod modCrop">
          <ac:chgData name="" userId="a29539510ef25d15" providerId="LiveId" clId="{A4F7E329-BA84-4B77-B56B-5BF48F15B002}" dt="2021-03-16T07:57:40.604" v="14987" actId="478"/>
          <ac:picMkLst>
            <pc:docMk/>
            <pc:sldMk cId="1575583466" sldId="264"/>
            <ac:picMk id="11" creationId="{BF92B52F-5A0C-428F-9C02-3B01B3E9A538}"/>
          </ac:picMkLst>
        </pc:picChg>
        <pc:picChg chg="add del mod modCrop">
          <ac:chgData name="" userId="a29539510ef25d15" providerId="LiveId" clId="{A4F7E329-BA84-4B77-B56B-5BF48F15B002}" dt="2021-03-17T01:50:38.340" v="21188" actId="478"/>
          <ac:picMkLst>
            <pc:docMk/>
            <pc:sldMk cId="1575583466" sldId="264"/>
            <ac:picMk id="12" creationId="{046ECD08-DBE9-4D48-B600-569BF9F1F9D0}"/>
          </ac:picMkLst>
        </pc:picChg>
        <pc:picChg chg="add del mod modCrop">
          <ac:chgData name="" userId="a29539510ef25d15" providerId="LiveId" clId="{A4F7E329-BA84-4B77-B56B-5BF48F15B002}" dt="2021-03-17T05:20:32.544" v="28460" actId="478"/>
          <ac:picMkLst>
            <pc:docMk/>
            <pc:sldMk cId="1575583466" sldId="264"/>
            <ac:picMk id="13" creationId="{3EEE9573-9712-4819-A037-C4FD07657C32}"/>
          </ac:picMkLst>
        </pc:picChg>
        <pc:picChg chg="add del mod modCrop">
          <ac:chgData name="" userId="a29539510ef25d15" providerId="LiveId" clId="{A4F7E329-BA84-4B77-B56B-5BF48F15B002}" dt="2021-03-17T05:21:05.941" v="28464" actId="478"/>
          <ac:picMkLst>
            <pc:docMk/>
            <pc:sldMk cId="1575583466" sldId="264"/>
            <ac:picMk id="14" creationId="{3D3D9CE1-4E0A-4942-BA99-32B1F4466C4A}"/>
          </ac:picMkLst>
        </pc:picChg>
        <pc:picChg chg="add del mod modCrop">
          <ac:chgData name="" userId="a29539510ef25d15" providerId="LiveId" clId="{A4F7E329-BA84-4B77-B56B-5BF48F15B002}" dt="2021-03-17T05:21:51.328" v="28473" actId="478"/>
          <ac:picMkLst>
            <pc:docMk/>
            <pc:sldMk cId="1575583466" sldId="264"/>
            <ac:picMk id="15" creationId="{32C6F002-4E25-4F67-85F5-44A1126963AF}"/>
          </ac:picMkLst>
        </pc:picChg>
        <pc:picChg chg="add del mod modCrop">
          <ac:chgData name="" userId="a29539510ef25d15" providerId="LiveId" clId="{A4F7E329-BA84-4B77-B56B-5BF48F15B002}" dt="2021-03-17T05:22:40.986" v="28483" actId="478"/>
          <ac:picMkLst>
            <pc:docMk/>
            <pc:sldMk cId="1575583466" sldId="264"/>
            <ac:picMk id="16" creationId="{0704D468-E6AE-43EB-ADB5-13D70C82354A}"/>
          </ac:picMkLst>
        </pc:picChg>
        <pc:picChg chg="add del">
          <ac:chgData name="" userId="a29539510ef25d15" providerId="LiveId" clId="{A4F7E329-BA84-4B77-B56B-5BF48F15B002}" dt="2021-03-16T08:08:03.467" v="15048" actId="478"/>
          <ac:picMkLst>
            <pc:docMk/>
            <pc:sldMk cId="1575583466" sldId="264"/>
            <ac:picMk id="17" creationId="{6D0D36CA-CB07-4F65-8349-C1C66A7A949D}"/>
          </ac:picMkLst>
        </pc:picChg>
        <pc:picChg chg="add mod">
          <ac:chgData name="" userId="a29539510ef25d15" providerId="LiveId" clId="{A4F7E329-BA84-4B77-B56B-5BF48F15B002}" dt="2021-03-17T05:20:44.224" v="28462" actId="14100"/>
          <ac:picMkLst>
            <pc:docMk/>
            <pc:sldMk cId="1575583466" sldId="264"/>
            <ac:picMk id="17" creationId="{ED16FAD0-DB6A-44DF-BF3A-AF54273FDDAE}"/>
          </ac:picMkLst>
        </pc:picChg>
      </pc:sldChg>
      <pc:sldChg chg="addSp delSp modSp add modNotesTx">
        <pc:chgData name="" userId="a29539510ef25d15" providerId="LiveId" clId="{A4F7E329-BA84-4B77-B56B-5BF48F15B002}" dt="2021-03-17T07:32:31.526" v="28975" actId="14100"/>
        <pc:sldMkLst>
          <pc:docMk/>
          <pc:sldMk cId="3156519355" sldId="265"/>
        </pc:sldMkLst>
        <pc:spChg chg="mod">
          <ac:chgData name="" userId="a29539510ef25d15" providerId="LiveId" clId="{A4F7E329-BA84-4B77-B56B-5BF48F15B002}" dt="2021-03-15T05:29:38.501" v="4363" actId="207"/>
          <ac:spMkLst>
            <pc:docMk/>
            <pc:sldMk cId="3156519355" sldId="265"/>
            <ac:spMk id="3" creationId="{E39CB7FA-5BE5-4DB1-9958-13AE0A58FB4B}"/>
          </ac:spMkLst>
        </pc:spChg>
        <pc:spChg chg="add mod">
          <ac:chgData name="" userId="a29539510ef25d15" providerId="LiveId" clId="{A4F7E329-BA84-4B77-B56B-5BF48F15B002}" dt="2021-03-15T08:34:07.047" v="6518" actId="14100"/>
          <ac:spMkLst>
            <pc:docMk/>
            <pc:sldMk cId="3156519355" sldId="265"/>
            <ac:spMk id="11" creationId="{550B122D-87FC-41EE-A293-CA85BCD9D648}"/>
          </ac:spMkLst>
        </pc:spChg>
        <pc:graphicFrameChg chg="add del mod modGraphic">
          <ac:chgData name="" userId="a29539510ef25d15" providerId="LiveId" clId="{A4F7E329-BA84-4B77-B56B-5BF48F15B002}" dt="2021-03-15T08:29:32.358" v="6426" actId="478"/>
          <ac:graphicFrameMkLst>
            <pc:docMk/>
            <pc:sldMk cId="3156519355" sldId="265"/>
            <ac:graphicFrameMk id="5" creationId="{E8476E23-B351-4EEE-8C93-871C986D420A}"/>
          </ac:graphicFrameMkLst>
        </pc:graphicFrameChg>
        <pc:graphicFrameChg chg="add del mod modGraphic">
          <ac:chgData name="" userId="a29539510ef25d15" providerId="LiveId" clId="{A4F7E329-BA84-4B77-B56B-5BF48F15B002}" dt="2021-03-15T07:51:26.566" v="5576" actId="478"/>
          <ac:graphicFrameMkLst>
            <pc:docMk/>
            <pc:sldMk cId="3156519355" sldId="265"/>
            <ac:graphicFrameMk id="6" creationId="{311671F6-7501-4CDE-80EF-83EEB6C325E1}"/>
          </ac:graphicFrameMkLst>
        </pc:graphicFrameChg>
        <pc:picChg chg="add del">
          <ac:chgData name="" userId="a29539510ef25d15" providerId="LiveId" clId="{A4F7E329-BA84-4B77-B56B-5BF48F15B002}" dt="2021-03-16T00:51:17.081" v="6882" actId="478"/>
          <ac:picMkLst>
            <pc:docMk/>
            <pc:sldMk cId="3156519355" sldId="265"/>
            <ac:picMk id="5" creationId="{0D1466E7-AA2C-48D0-80AB-07C577158E47}"/>
          </ac:picMkLst>
        </pc:picChg>
        <pc:picChg chg="add mod modCrop">
          <ac:chgData name="" userId="a29539510ef25d15" providerId="LiveId" clId="{A4F7E329-BA84-4B77-B56B-5BF48F15B002}" dt="2021-03-17T05:24:34.933" v="28504" actId="14100"/>
          <ac:picMkLst>
            <pc:docMk/>
            <pc:sldMk cId="3156519355" sldId="265"/>
            <ac:picMk id="5" creationId="{605BC029-CAB7-4176-912C-366C5B447D4B}"/>
          </ac:picMkLst>
        </pc:picChg>
        <pc:picChg chg="add del mod modCrop">
          <ac:chgData name="" userId="a29539510ef25d15" providerId="LiveId" clId="{A4F7E329-BA84-4B77-B56B-5BF48F15B002}" dt="2021-03-17T05:25:24.406" v="28515" actId="478"/>
          <ac:picMkLst>
            <pc:docMk/>
            <pc:sldMk cId="3156519355" sldId="265"/>
            <ac:picMk id="6" creationId="{1ACEFDC8-C5F9-470B-B57E-D6E79146218F}"/>
          </ac:picMkLst>
        </pc:picChg>
        <pc:picChg chg="add del mod modCrop">
          <ac:chgData name="" userId="a29539510ef25d15" providerId="LiveId" clId="{A4F7E329-BA84-4B77-B56B-5BF48F15B002}" dt="2021-03-15T08:31:05.854" v="6437" actId="478"/>
          <ac:picMkLst>
            <pc:docMk/>
            <pc:sldMk cId="3156519355" sldId="265"/>
            <ac:picMk id="7" creationId="{2A09D438-143F-4A09-B899-E00C2A8D47AB}"/>
          </ac:picMkLst>
        </pc:picChg>
        <pc:picChg chg="add del mod modCrop">
          <ac:chgData name="" userId="a29539510ef25d15" providerId="LiveId" clId="{A4F7E329-BA84-4B77-B56B-5BF48F15B002}" dt="2021-03-17T07:31:57.539" v="28966" actId="478"/>
          <ac:picMkLst>
            <pc:docMk/>
            <pc:sldMk cId="3156519355" sldId="265"/>
            <ac:picMk id="7" creationId="{94F1C621-3EF9-47FC-9939-3B376A50C2B6}"/>
          </ac:picMkLst>
        </pc:picChg>
        <pc:picChg chg="add del mod">
          <ac:chgData name="" userId="a29539510ef25d15" providerId="LiveId" clId="{A4F7E329-BA84-4B77-B56B-5BF48F15B002}" dt="2021-03-17T05:23:54.923" v="28493" actId="478"/>
          <ac:picMkLst>
            <pc:docMk/>
            <pc:sldMk cId="3156519355" sldId="265"/>
            <ac:picMk id="8" creationId="{E9F2B7BE-15EA-4555-9ABA-092A98D8C1DD}"/>
          </ac:picMkLst>
        </pc:picChg>
        <pc:picChg chg="add del mod modCrop">
          <ac:chgData name="" userId="a29539510ef25d15" providerId="LiveId" clId="{A4F7E329-BA84-4B77-B56B-5BF48F15B002}" dt="2021-03-17T05:24:39.306" v="28505" actId="478"/>
          <ac:picMkLst>
            <pc:docMk/>
            <pc:sldMk cId="3156519355" sldId="265"/>
            <ac:picMk id="9" creationId="{2D68B73C-C16B-4BA0-B8B5-9EEEC479EDDF}"/>
          </ac:picMkLst>
        </pc:picChg>
        <pc:picChg chg="add del mod modCrop">
          <ac:chgData name="" userId="a29539510ef25d15" providerId="LiveId" clId="{A4F7E329-BA84-4B77-B56B-5BF48F15B002}" dt="2021-03-17T05:25:56.350" v="28524" actId="478"/>
          <ac:picMkLst>
            <pc:docMk/>
            <pc:sldMk cId="3156519355" sldId="265"/>
            <ac:picMk id="10" creationId="{DB801A9B-909C-4EBA-A537-7A6933484487}"/>
          </ac:picMkLst>
        </pc:picChg>
        <pc:picChg chg="add mod modCrop">
          <ac:chgData name="" userId="a29539510ef25d15" providerId="LiveId" clId="{A4F7E329-BA84-4B77-B56B-5BF48F15B002}" dt="2021-03-17T05:25:53.831" v="28523" actId="14100"/>
          <ac:picMkLst>
            <pc:docMk/>
            <pc:sldMk cId="3156519355" sldId="265"/>
            <ac:picMk id="12" creationId="{5396D344-8097-42FC-A201-35FF976C326F}"/>
          </ac:picMkLst>
        </pc:picChg>
        <pc:picChg chg="add mod modCrop">
          <ac:chgData name="" userId="a29539510ef25d15" providerId="LiveId" clId="{A4F7E329-BA84-4B77-B56B-5BF48F15B002}" dt="2021-03-17T05:26:39.380" v="28533" actId="14100"/>
          <ac:picMkLst>
            <pc:docMk/>
            <pc:sldMk cId="3156519355" sldId="265"/>
            <ac:picMk id="13" creationId="{A79A54DC-A605-4A56-B10F-68041C64B5F2}"/>
          </ac:picMkLst>
        </pc:picChg>
        <pc:picChg chg="add mod modCrop">
          <ac:chgData name="" userId="a29539510ef25d15" providerId="LiveId" clId="{A4F7E329-BA84-4B77-B56B-5BF48F15B002}" dt="2021-03-17T07:32:31.526" v="28975" actId="14100"/>
          <ac:picMkLst>
            <pc:docMk/>
            <pc:sldMk cId="3156519355" sldId="265"/>
            <ac:picMk id="14" creationId="{56E612A2-3DA0-4FCA-AB11-3F9349902B0C}"/>
          </ac:picMkLst>
        </pc:picChg>
      </pc:sldChg>
      <pc:sldChg chg="addSp delSp modSp add mod modNotesTx">
        <pc:chgData name="" userId="a29539510ef25d15" providerId="LiveId" clId="{A4F7E329-BA84-4B77-B56B-5BF48F15B002}" dt="2021-03-17T07:09:16.746" v="28943" actId="20577"/>
        <pc:sldMkLst>
          <pc:docMk/>
          <pc:sldMk cId="427376337" sldId="266"/>
        </pc:sldMkLst>
        <pc:spChg chg="mod">
          <ac:chgData name="" userId="a29539510ef25d15" providerId="LiveId" clId="{A4F7E329-BA84-4B77-B56B-5BF48F15B002}" dt="2021-03-15T08:18:52.027" v="6185" actId="403"/>
          <ac:spMkLst>
            <pc:docMk/>
            <pc:sldMk cId="427376337" sldId="266"/>
            <ac:spMk id="2" creationId="{A41D49B5-40A0-4422-B90A-483384C4422D}"/>
          </ac:spMkLst>
        </pc:spChg>
        <pc:spChg chg="add mod">
          <ac:chgData name="" userId="a29539510ef25d15" providerId="LiveId" clId="{A4F7E329-BA84-4B77-B56B-5BF48F15B002}" dt="2021-03-15T08:27:19.566" v="6389" actId="1035"/>
          <ac:spMkLst>
            <pc:docMk/>
            <pc:sldMk cId="427376337" sldId="266"/>
            <ac:spMk id="3" creationId="{4FE76032-73DB-405C-AFD8-74A294EB670B}"/>
          </ac:spMkLst>
        </pc:spChg>
        <pc:spChg chg="del">
          <ac:chgData name="" userId="a29539510ef25d15" providerId="LiveId" clId="{A4F7E329-BA84-4B77-B56B-5BF48F15B002}" dt="2021-03-15T06:02:08.433" v="4791" actId="478"/>
          <ac:spMkLst>
            <pc:docMk/>
            <pc:sldMk cId="427376337" sldId="266"/>
            <ac:spMk id="3" creationId="{A69B3EF4-D517-451F-A61F-F68CD95FB22C}"/>
          </ac:spMkLst>
        </pc:spChg>
        <pc:spChg chg="add del mod">
          <ac:chgData name="" userId="a29539510ef25d15" providerId="LiveId" clId="{A4F7E329-BA84-4B77-B56B-5BF48F15B002}" dt="2021-03-16T08:12:39.634" v="15097" actId="478"/>
          <ac:spMkLst>
            <pc:docMk/>
            <pc:sldMk cId="427376337" sldId="266"/>
            <ac:spMk id="5" creationId="{C9D9CB2C-F9CC-49DD-827E-3AC2AA82EE74}"/>
          </ac:spMkLst>
        </pc:spChg>
        <pc:spChg chg="add mod">
          <ac:chgData name="" userId="a29539510ef25d15" providerId="LiveId" clId="{A4F7E329-BA84-4B77-B56B-5BF48F15B002}" dt="2021-03-15T08:27:19.566" v="6389" actId="1035"/>
          <ac:spMkLst>
            <pc:docMk/>
            <pc:sldMk cId="427376337" sldId="266"/>
            <ac:spMk id="27" creationId="{D3324D37-67DA-4822-831F-937E98D7B262}"/>
          </ac:spMkLst>
        </pc:spChg>
        <pc:spChg chg="add mod">
          <ac:chgData name="" userId="a29539510ef25d15" providerId="LiveId" clId="{A4F7E329-BA84-4B77-B56B-5BF48F15B002}" dt="2021-03-15T08:27:19.566" v="6389" actId="1035"/>
          <ac:spMkLst>
            <pc:docMk/>
            <pc:sldMk cId="427376337" sldId="266"/>
            <ac:spMk id="28" creationId="{73E9177C-DA8D-4627-B5D2-EB9BD0CC2950}"/>
          </ac:spMkLst>
        </pc:spChg>
        <pc:spChg chg="add mod">
          <ac:chgData name="" userId="a29539510ef25d15" providerId="LiveId" clId="{A4F7E329-BA84-4B77-B56B-5BF48F15B002}" dt="2021-03-15T08:27:44.139" v="6395" actId="1076"/>
          <ac:spMkLst>
            <pc:docMk/>
            <pc:sldMk cId="427376337" sldId="266"/>
            <ac:spMk id="29" creationId="{5B5C0CB8-450D-41E5-B6E8-D2324F3729EF}"/>
          </ac:spMkLst>
        </pc:spChg>
        <pc:grpChg chg="add mod">
          <ac:chgData name="" userId="a29539510ef25d15" providerId="LiveId" clId="{A4F7E329-BA84-4B77-B56B-5BF48F15B002}" dt="2021-03-16T08:14:44.337" v="15114" actId="1076"/>
          <ac:grpSpMkLst>
            <pc:docMk/>
            <pc:sldMk cId="427376337" sldId="266"/>
            <ac:grpSpMk id="6" creationId="{770ADBF9-1845-4F36-ABC2-2A6CE5F80755}"/>
          </ac:grpSpMkLst>
        </pc:grpChg>
        <pc:grpChg chg="add mod">
          <ac:chgData name="" userId="a29539510ef25d15" providerId="LiveId" clId="{A4F7E329-BA84-4B77-B56B-5BF48F15B002}" dt="2021-03-15T08:27:19.566" v="6389" actId="1035"/>
          <ac:grpSpMkLst>
            <pc:docMk/>
            <pc:sldMk cId="427376337" sldId="266"/>
            <ac:grpSpMk id="22" creationId="{B8EA0F8A-F063-4437-85E4-15C995DEA83D}"/>
          </ac:grpSpMkLst>
        </pc:grpChg>
        <pc:grpChg chg="add mod">
          <ac:chgData name="" userId="a29539510ef25d15" providerId="LiveId" clId="{A4F7E329-BA84-4B77-B56B-5BF48F15B002}" dt="2021-03-15T08:28:28.788" v="6411" actId="1076"/>
          <ac:grpSpMkLst>
            <pc:docMk/>
            <pc:sldMk cId="427376337" sldId="266"/>
            <ac:grpSpMk id="26" creationId="{716AF17F-B580-41A8-A12B-3AEECE9842DF}"/>
          </ac:grpSpMkLst>
        </pc:grpChg>
        <pc:grpChg chg="add mod">
          <ac:chgData name="" userId="a29539510ef25d15" providerId="LiveId" clId="{A4F7E329-BA84-4B77-B56B-5BF48F15B002}" dt="2021-03-15T08:28:26.351" v="6405" actId="164"/>
          <ac:grpSpMkLst>
            <pc:docMk/>
            <pc:sldMk cId="427376337" sldId="266"/>
            <ac:grpSpMk id="31" creationId="{A226B2D7-C8F3-43EC-BF1D-8F1456833FDE}"/>
          </ac:grpSpMkLst>
        </pc:grpChg>
        <pc:grpChg chg="add mod topLvl">
          <ac:chgData name="" userId="a29539510ef25d15" providerId="LiveId" clId="{A4F7E329-BA84-4B77-B56B-5BF48F15B002}" dt="2021-03-16T08:14:38.607" v="15113" actId="164"/>
          <ac:grpSpMkLst>
            <pc:docMk/>
            <pc:sldMk cId="427376337" sldId="266"/>
            <ac:grpSpMk id="32" creationId="{18B93D51-8885-45A6-AC04-FD0519774856}"/>
          </ac:grpSpMkLst>
        </pc:grpChg>
        <pc:grpChg chg="add del mod">
          <ac:chgData name="" userId="a29539510ef25d15" providerId="LiveId" clId="{A4F7E329-BA84-4B77-B56B-5BF48F15B002}" dt="2021-03-16T08:14:05.686" v="15108" actId="165"/>
          <ac:grpSpMkLst>
            <pc:docMk/>
            <pc:sldMk cId="427376337" sldId="266"/>
            <ac:grpSpMk id="36" creationId="{B422C8A2-5568-4305-91F8-A8A82600EF4D}"/>
          </ac:grpSpMkLst>
        </pc:grpChg>
        <pc:graphicFrameChg chg="add">
          <ac:chgData name="" userId="a29539510ef25d15" providerId="LiveId" clId="{A4F7E329-BA84-4B77-B56B-5BF48F15B002}" dt="2021-03-15T07:35:41.697" v="5327"/>
          <ac:graphicFrameMkLst>
            <pc:docMk/>
            <pc:sldMk cId="427376337" sldId="266"/>
            <ac:graphicFrameMk id="5" creationId="{6436565B-87D6-4EC3-977E-FCDD7A0A0C7E}"/>
          </ac:graphicFrameMkLst>
        </pc:graphicFrameChg>
        <pc:graphicFrameChg chg="add del mod modGraphic">
          <ac:chgData name="" userId="a29539510ef25d15" providerId="LiveId" clId="{A4F7E329-BA84-4B77-B56B-5BF48F15B002}" dt="2021-03-15T06:03:24.721" v="4813" actId="478"/>
          <ac:graphicFrameMkLst>
            <pc:docMk/>
            <pc:sldMk cId="427376337" sldId="266"/>
            <ac:graphicFrameMk id="6" creationId="{07E589B9-118F-4DA9-AFD1-898F2CF105EC}"/>
          </ac:graphicFrameMkLst>
        </pc:graphicFrameChg>
        <pc:graphicFrameChg chg="add">
          <ac:chgData name="" userId="a29539510ef25d15" providerId="LiveId" clId="{A4F7E329-BA84-4B77-B56B-5BF48F15B002}" dt="2021-03-15T07:36:47.096" v="5329"/>
          <ac:graphicFrameMkLst>
            <pc:docMk/>
            <pc:sldMk cId="427376337" sldId="266"/>
            <ac:graphicFrameMk id="6" creationId="{6436565B-87D6-4EC3-977E-FCDD7A0A0C7E}"/>
          </ac:graphicFrameMkLst>
        </pc:graphicFrameChg>
        <pc:graphicFrameChg chg="add del mod">
          <ac:chgData name="" userId="a29539510ef25d15" providerId="LiveId" clId="{A4F7E329-BA84-4B77-B56B-5BF48F15B002}" dt="2021-03-15T08:13:35.914" v="6149" actId="478"/>
          <ac:graphicFrameMkLst>
            <pc:docMk/>
            <pc:sldMk cId="427376337" sldId="266"/>
            <ac:graphicFrameMk id="7" creationId="{6436565B-87D6-4EC3-977E-FCDD7A0A0C7E}"/>
          </ac:graphicFrameMkLst>
        </pc:graphicFrameChg>
        <pc:graphicFrameChg chg="add del mod">
          <ac:chgData name="" userId="a29539510ef25d15" providerId="LiveId" clId="{A4F7E329-BA84-4B77-B56B-5BF48F15B002}" dt="2021-03-15T07:38:26.679" v="5351" actId="478"/>
          <ac:graphicFrameMkLst>
            <pc:docMk/>
            <pc:sldMk cId="427376337" sldId="266"/>
            <ac:graphicFrameMk id="8" creationId="{6436565B-87D6-4EC3-977E-FCDD7A0A0C7E}"/>
          </ac:graphicFrameMkLst>
        </pc:graphicFrameChg>
        <pc:graphicFrameChg chg="add del mod">
          <ac:chgData name="" userId="a29539510ef25d15" providerId="LiveId" clId="{A4F7E329-BA84-4B77-B56B-5BF48F15B002}" dt="2021-03-15T07:40:34.224" v="5352" actId="478"/>
          <ac:graphicFrameMkLst>
            <pc:docMk/>
            <pc:sldMk cId="427376337" sldId="266"/>
            <ac:graphicFrameMk id="9" creationId="{6436565B-87D6-4EC3-977E-FCDD7A0A0C7E}"/>
          </ac:graphicFrameMkLst>
        </pc:graphicFrameChg>
        <pc:graphicFrameChg chg="add del mod">
          <ac:chgData name="" userId="a29539510ef25d15" providerId="LiveId" clId="{A4F7E329-BA84-4B77-B56B-5BF48F15B002}" dt="2021-03-15T07:42:54.517" v="5372" actId="478"/>
          <ac:graphicFrameMkLst>
            <pc:docMk/>
            <pc:sldMk cId="427376337" sldId="266"/>
            <ac:graphicFrameMk id="10" creationId="{6436565B-87D6-4EC3-977E-FCDD7A0A0C7E}"/>
          </ac:graphicFrameMkLst>
        </pc:graphicFrameChg>
        <pc:graphicFrameChg chg="add del mod">
          <ac:chgData name="" userId="a29539510ef25d15" providerId="LiveId" clId="{A4F7E329-BA84-4B77-B56B-5BF48F15B002}" dt="2021-03-15T08:13:37.837" v="6150" actId="478"/>
          <ac:graphicFrameMkLst>
            <pc:docMk/>
            <pc:sldMk cId="427376337" sldId="266"/>
            <ac:graphicFrameMk id="11" creationId="{A9AA5240-9375-4616-A538-E234D6C53BCB}"/>
          </ac:graphicFrameMkLst>
        </pc:graphicFrameChg>
        <pc:graphicFrameChg chg="add mod">
          <ac:chgData name="" userId="a29539510ef25d15" providerId="LiveId" clId="{A4F7E329-BA84-4B77-B56B-5BF48F15B002}" dt="2021-03-15T08:27:12.924" v="6371" actId="1076"/>
          <ac:graphicFrameMkLst>
            <pc:docMk/>
            <pc:sldMk cId="427376337" sldId="266"/>
            <ac:graphicFrameMk id="12" creationId="{74F880C7-CF30-4672-B431-E2E208DF8834}"/>
          </ac:graphicFrameMkLst>
        </pc:graphicFrameChg>
        <pc:graphicFrameChg chg="add mod">
          <ac:chgData name="" userId="a29539510ef25d15" providerId="LiveId" clId="{A4F7E329-BA84-4B77-B56B-5BF48F15B002}" dt="2021-03-15T08:27:12.924" v="6371" actId="1076"/>
          <ac:graphicFrameMkLst>
            <pc:docMk/>
            <pc:sldMk cId="427376337" sldId="266"/>
            <ac:graphicFrameMk id="13" creationId="{059EED5E-1889-4507-982B-E03B923E994C}"/>
          </ac:graphicFrameMkLst>
        </pc:graphicFrameChg>
        <pc:graphicFrameChg chg="add del mod modGraphic">
          <ac:chgData name="" userId="a29539510ef25d15" providerId="LiveId" clId="{A4F7E329-BA84-4B77-B56B-5BF48F15B002}" dt="2021-03-15T07:55:46.608" v="5698" actId="478"/>
          <ac:graphicFrameMkLst>
            <pc:docMk/>
            <pc:sldMk cId="427376337" sldId="266"/>
            <ac:graphicFrameMk id="14" creationId="{D2CE8665-8A90-4AFF-B74B-6216FE043490}"/>
          </ac:graphicFrameMkLst>
        </pc:graphicFrameChg>
        <pc:graphicFrameChg chg="add mod modGraphic">
          <ac:chgData name="" userId="a29539510ef25d15" providerId="LiveId" clId="{A4F7E329-BA84-4B77-B56B-5BF48F15B002}" dt="2021-03-17T04:15:21.325" v="26793" actId="207"/>
          <ac:graphicFrameMkLst>
            <pc:docMk/>
            <pc:sldMk cId="427376337" sldId="266"/>
            <ac:graphicFrameMk id="15" creationId="{365B84C7-1211-45AF-95D3-251A6A2C2419}"/>
          </ac:graphicFrameMkLst>
        </pc:graphicFrameChg>
        <pc:graphicFrameChg chg="add del mod">
          <ac:chgData name="" userId="a29539510ef25d15" providerId="LiveId" clId="{A4F7E329-BA84-4B77-B56B-5BF48F15B002}" dt="2021-03-15T08:20:18.328" v="6186" actId="478"/>
          <ac:graphicFrameMkLst>
            <pc:docMk/>
            <pc:sldMk cId="427376337" sldId="266"/>
            <ac:graphicFrameMk id="16" creationId="{3A16FAF2-58C0-4C55-8E7F-36B61F505218}"/>
          </ac:graphicFrameMkLst>
        </pc:graphicFrameChg>
        <pc:graphicFrameChg chg="add mod">
          <ac:chgData name="" userId="a29539510ef25d15" providerId="LiveId" clId="{A4F7E329-BA84-4B77-B56B-5BF48F15B002}" dt="2021-03-15T08:29:12.162" v="6423" actId="20577"/>
          <ac:graphicFrameMkLst>
            <pc:docMk/>
            <pc:sldMk cId="427376337" sldId="266"/>
            <ac:graphicFrameMk id="17" creationId="{3A16FAF2-58C0-4C55-8E7F-36B61F505218}"/>
          </ac:graphicFrameMkLst>
        </pc:graphicFrameChg>
        <pc:graphicFrameChg chg="add mod">
          <ac:chgData name="" userId="a29539510ef25d15" providerId="LiveId" clId="{A4F7E329-BA84-4B77-B56B-5BF48F15B002}" dt="2021-03-15T08:29:16.255" v="6425" actId="20577"/>
          <ac:graphicFrameMkLst>
            <pc:docMk/>
            <pc:sldMk cId="427376337" sldId="266"/>
            <ac:graphicFrameMk id="18" creationId="{91F831B0-EC89-4860-BA80-B5E75E43DA2A}"/>
          </ac:graphicFrameMkLst>
        </pc:graphicFrameChg>
        <pc:cxnChg chg="add mod">
          <ac:chgData name="" userId="a29539510ef25d15" providerId="LiveId" clId="{A4F7E329-BA84-4B77-B56B-5BF48F15B002}" dt="2021-03-15T08:25:00.384" v="6332" actId="164"/>
          <ac:cxnSpMkLst>
            <pc:docMk/>
            <pc:sldMk cId="427376337" sldId="266"/>
            <ac:cxnSpMk id="20" creationId="{19FB7081-3569-4FFE-AC6D-5B171837952A}"/>
          </ac:cxnSpMkLst>
        </pc:cxnChg>
        <pc:cxnChg chg="add mod">
          <ac:chgData name="" userId="a29539510ef25d15" providerId="LiveId" clId="{A4F7E329-BA84-4B77-B56B-5BF48F15B002}" dt="2021-03-15T08:25:00.384" v="6332" actId="164"/>
          <ac:cxnSpMkLst>
            <pc:docMk/>
            <pc:sldMk cId="427376337" sldId="266"/>
            <ac:cxnSpMk id="21" creationId="{290B399E-0918-4306-BFF1-A8FA57D02A65}"/>
          </ac:cxnSpMkLst>
        </pc:cxnChg>
        <pc:cxnChg chg="add mod">
          <ac:chgData name="" userId="a29539510ef25d15" providerId="LiveId" clId="{A4F7E329-BA84-4B77-B56B-5BF48F15B002}" dt="2021-03-15T08:25:35.399" v="6343" actId="164"/>
          <ac:cxnSpMkLst>
            <pc:docMk/>
            <pc:sldMk cId="427376337" sldId="266"/>
            <ac:cxnSpMk id="24" creationId="{AF9F180D-5A91-471B-8C53-A01FE053FF3F}"/>
          </ac:cxnSpMkLst>
        </pc:cxnChg>
        <pc:cxnChg chg="add mod">
          <ac:chgData name="" userId="a29539510ef25d15" providerId="LiveId" clId="{A4F7E329-BA84-4B77-B56B-5BF48F15B002}" dt="2021-03-15T08:25:35.399" v="6343" actId="164"/>
          <ac:cxnSpMkLst>
            <pc:docMk/>
            <pc:sldMk cId="427376337" sldId="266"/>
            <ac:cxnSpMk id="25" creationId="{712EC920-F04A-4D0B-BD2D-F0684C0ACFC8}"/>
          </ac:cxnSpMkLst>
        </pc:cxnChg>
        <pc:cxnChg chg="add del mod">
          <ac:chgData name="" userId="a29539510ef25d15" providerId="LiveId" clId="{A4F7E329-BA84-4B77-B56B-5BF48F15B002}" dt="2021-03-15T08:28:28.382" v="6410"/>
          <ac:cxnSpMkLst>
            <pc:docMk/>
            <pc:sldMk cId="427376337" sldId="266"/>
            <ac:cxnSpMk id="30" creationId="{A1F61D22-2662-4C83-8778-DCD995ACE9EB}"/>
          </ac:cxnSpMkLst>
        </pc:cxnChg>
        <pc:cxnChg chg="add del mod topLvl">
          <ac:chgData name="" userId="a29539510ef25d15" providerId="LiveId" clId="{A4F7E329-BA84-4B77-B56B-5BF48F15B002}" dt="2021-03-16T08:14:38.607" v="15113" actId="164"/>
          <ac:cxnSpMkLst>
            <pc:docMk/>
            <pc:sldMk cId="427376337" sldId="266"/>
            <ac:cxnSpMk id="35" creationId="{21E70E6F-5FA6-48D8-A4CA-93B296E0AE6A}"/>
          </ac:cxnSpMkLst>
        </pc:cxnChg>
      </pc:sldChg>
      <pc:sldChg chg="delSp modSp add modNotesTx">
        <pc:chgData name="" userId="a29539510ef25d15" providerId="LiveId" clId="{A4F7E329-BA84-4B77-B56B-5BF48F15B002}" dt="2021-03-17T07:02:16.951" v="28922" actId="20577"/>
        <pc:sldMkLst>
          <pc:docMk/>
          <pc:sldMk cId="2128558799" sldId="267"/>
        </pc:sldMkLst>
        <pc:spChg chg="mod">
          <ac:chgData name="" userId="a29539510ef25d15" providerId="LiveId" clId="{A4F7E329-BA84-4B77-B56B-5BF48F15B002}" dt="2021-03-15T05:42:03.446" v="4627" actId="404"/>
          <ac:spMkLst>
            <pc:docMk/>
            <pc:sldMk cId="2128558799" sldId="267"/>
            <ac:spMk id="2" creationId="{56D7AF66-C685-429C-B5DE-074CF98B6FBB}"/>
          </ac:spMkLst>
        </pc:spChg>
        <pc:spChg chg="del">
          <ac:chgData name="" userId="a29539510ef25d15" providerId="LiveId" clId="{A4F7E329-BA84-4B77-B56B-5BF48F15B002}" dt="2021-03-15T05:42:06.419" v="4628" actId="478"/>
          <ac:spMkLst>
            <pc:docMk/>
            <pc:sldMk cId="2128558799" sldId="267"/>
            <ac:spMk id="3" creationId="{B3AD736F-0BB5-4F85-A2AD-5C38ACAB524C}"/>
          </ac:spMkLst>
        </pc:spChg>
        <pc:spChg chg="mod">
          <ac:chgData name="" userId="a29539510ef25d15" providerId="LiveId" clId="{A4F7E329-BA84-4B77-B56B-5BF48F15B002}" dt="2021-03-17T07:02:16.951" v="28922" actId="20577"/>
          <ac:spMkLst>
            <pc:docMk/>
            <pc:sldMk cId="2128558799" sldId="267"/>
            <ac:spMk id="5" creationId="{6E3761E5-2BAA-4AC7-A30E-7CD6B3E6FAF4}"/>
          </ac:spMkLst>
        </pc:spChg>
        <pc:spChg chg="mod">
          <ac:chgData name="" userId="a29539510ef25d15" providerId="LiveId" clId="{A4F7E329-BA84-4B77-B56B-5BF48F15B002}" dt="2021-03-16T00:49:07.655" v="6880" actId="207"/>
          <ac:spMkLst>
            <pc:docMk/>
            <pc:sldMk cId="2128558799" sldId="267"/>
            <ac:spMk id="6" creationId="{DB570270-BB6B-4320-A29C-0193A66E4C12}"/>
          </ac:spMkLst>
        </pc:spChg>
      </pc:sldChg>
      <pc:sldChg chg="addSp delSp modSp add modNotesTx">
        <pc:chgData name="" userId="a29539510ef25d15" providerId="LiveId" clId="{A4F7E329-BA84-4B77-B56B-5BF48F15B002}" dt="2021-03-17T07:08:07.872" v="28933" actId="20577"/>
        <pc:sldMkLst>
          <pc:docMk/>
          <pc:sldMk cId="3821385243" sldId="268"/>
        </pc:sldMkLst>
        <pc:spChg chg="mod">
          <ac:chgData name="" userId="a29539510ef25d15" providerId="LiveId" clId="{A4F7E329-BA84-4B77-B56B-5BF48F15B002}" dt="2021-03-15T06:11:48.058" v="5216" actId="20577"/>
          <ac:spMkLst>
            <pc:docMk/>
            <pc:sldMk cId="3821385243" sldId="268"/>
            <ac:spMk id="2" creationId="{4D113DF3-A0BA-4205-8F00-205094C67D45}"/>
          </ac:spMkLst>
        </pc:spChg>
        <pc:spChg chg="add mod">
          <ac:chgData name="" userId="a29539510ef25d15" providerId="LiveId" clId="{A4F7E329-BA84-4B77-B56B-5BF48F15B002}" dt="2021-03-17T05:35:53.004" v="28557" actId="14100"/>
          <ac:spMkLst>
            <pc:docMk/>
            <pc:sldMk cId="3821385243" sldId="268"/>
            <ac:spMk id="3" creationId="{E4F77528-E48D-4973-A241-7326E01B7A1C}"/>
          </ac:spMkLst>
        </pc:spChg>
        <pc:spChg chg="add del mod">
          <ac:chgData name="" userId="a29539510ef25d15" providerId="LiveId" clId="{A4F7E329-BA84-4B77-B56B-5BF48F15B002}" dt="2021-03-15T07:45:29.397" v="5382" actId="478"/>
          <ac:spMkLst>
            <pc:docMk/>
            <pc:sldMk cId="3821385243" sldId="268"/>
            <ac:spMk id="5" creationId="{73590221-1C11-4167-A9C8-F8FA71431C3E}"/>
          </ac:spMkLst>
        </pc:spChg>
        <pc:spChg chg="del">
          <ac:chgData name="" userId="a29539510ef25d15" providerId="LiveId" clId="{A4F7E329-BA84-4B77-B56B-5BF48F15B002}" dt="2021-03-15T06:03:08.690" v="4809" actId="478"/>
          <ac:spMkLst>
            <pc:docMk/>
            <pc:sldMk cId="3821385243" sldId="268"/>
            <ac:spMk id="22" creationId="{ED425BD4-9C0A-4317-ACF2-6D51763930B9}"/>
          </ac:spMkLst>
        </pc:spChg>
        <pc:spChg chg="del">
          <ac:chgData name="" userId="a29539510ef25d15" providerId="LiveId" clId="{A4F7E329-BA84-4B77-B56B-5BF48F15B002}" dt="2021-03-15T06:03:08.690" v="4809" actId="478"/>
          <ac:spMkLst>
            <pc:docMk/>
            <pc:sldMk cId="3821385243" sldId="268"/>
            <ac:spMk id="23" creationId="{4DCB2A8D-8DCD-40A6-9389-6C2C263909E5}"/>
          </ac:spMkLst>
        </pc:spChg>
        <pc:spChg chg="del">
          <ac:chgData name="" userId="a29539510ef25d15" providerId="LiveId" clId="{A4F7E329-BA84-4B77-B56B-5BF48F15B002}" dt="2021-03-15T06:03:08.690" v="4809" actId="478"/>
          <ac:spMkLst>
            <pc:docMk/>
            <pc:sldMk cId="3821385243" sldId="268"/>
            <ac:spMk id="24" creationId="{9E8105C8-C4EF-4776-8BC4-E2DE2F0B5A71}"/>
          </ac:spMkLst>
        </pc:spChg>
        <pc:spChg chg="del">
          <ac:chgData name="" userId="a29539510ef25d15" providerId="LiveId" clId="{A4F7E329-BA84-4B77-B56B-5BF48F15B002}" dt="2021-03-15T06:03:08.690" v="4809" actId="478"/>
          <ac:spMkLst>
            <pc:docMk/>
            <pc:sldMk cId="3821385243" sldId="268"/>
            <ac:spMk id="25" creationId="{D2A1EFDB-8736-49B3-B5CC-917805033DA4}"/>
          </ac:spMkLst>
        </pc:spChg>
        <pc:spChg chg="del">
          <ac:chgData name="" userId="a29539510ef25d15" providerId="LiveId" clId="{A4F7E329-BA84-4B77-B56B-5BF48F15B002}" dt="2021-03-15T06:03:08.690" v="4809" actId="478"/>
          <ac:spMkLst>
            <pc:docMk/>
            <pc:sldMk cId="3821385243" sldId="268"/>
            <ac:spMk id="26" creationId="{1C1D8DE9-F5D9-4E2C-8F79-6C3989320B96}"/>
          </ac:spMkLst>
        </pc:spChg>
        <pc:spChg chg="del">
          <ac:chgData name="" userId="a29539510ef25d15" providerId="LiveId" clId="{A4F7E329-BA84-4B77-B56B-5BF48F15B002}" dt="2021-03-15T06:03:08.690" v="4809" actId="478"/>
          <ac:spMkLst>
            <pc:docMk/>
            <pc:sldMk cId="3821385243" sldId="268"/>
            <ac:spMk id="28" creationId="{E591733F-29E8-4423-B47A-6143D0872005}"/>
          </ac:spMkLst>
        </pc:spChg>
        <pc:spChg chg="del">
          <ac:chgData name="" userId="a29539510ef25d15" providerId="LiveId" clId="{A4F7E329-BA84-4B77-B56B-5BF48F15B002}" dt="2021-03-15T06:03:08.690" v="4809" actId="478"/>
          <ac:spMkLst>
            <pc:docMk/>
            <pc:sldMk cId="3821385243" sldId="268"/>
            <ac:spMk id="31" creationId="{7B4ABA5F-A128-49A0-98C1-18988ABC55BA}"/>
          </ac:spMkLst>
        </pc:spChg>
        <pc:spChg chg="del">
          <ac:chgData name="" userId="a29539510ef25d15" providerId="LiveId" clId="{A4F7E329-BA84-4B77-B56B-5BF48F15B002}" dt="2021-03-15T06:03:08.690" v="4809" actId="478"/>
          <ac:spMkLst>
            <pc:docMk/>
            <pc:sldMk cId="3821385243" sldId="268"/>
            <ac:spMk id="32" creationId="{F08950E0-7B29-49C7-A7B6-98AE4426CE07}"/>
          </ac:spMkLst>
        </pc:spChg>
        <pc:spChg chg="add mod">
          <ac:chgData name="" userId="a29539510ef25d15" providerId="LiveId" clId="{A4F7E329-BA84-4B77-B56B-5BF48F15B002}" dt="2021-03-17T05:35:50.241" v="28556" actId="14100"/>
          <ac:spMkLst>
            <pc:docMk/>
            <pc:sldMk cId="3821385243" sldId="268"/>
            <ac:spMk id="36" creationId="{F5395DFF-9BFB-4BD4-A4E1-3413BE3EF827}"/>
          </ac:spMkLst>
        </pc:spChg>
        <pc:grpChg chg="del">
          <ac:chgData name="" userId="a29539510ef25d15" providerId="LiveId" clId="{A4F7E329-BA84-4B77-B56B-5BF48F15B002}" dt="2021-03-15T06:03:08.690" v="4809" actId="478"/>
          <ac:grpSpMkLst>
            <pc:docMk/>
            <pc:sldMk cId="3821385243" sldId="268"/>
            <ac:grpSpMk id="20" creationId="{C08F9883-366B-491A-A7D3-FFB04215BFD4}"/>
          </ac:grpSpMkLst>
        </pc:grpChg>
        <pc:graphicFrameChg chg="del">
          <ac:chgData name="" userId="a29539510ef25d15" providerId="LiveId" clId="{A4F7E329-BA84-4B77-B56B-5BF48F15B002}" dt="2021-03-15T06:03:12.906" v="4810" actId="478"/>
          <ac:graphicFrameMkLst>
            <pc:docMk/>
            <pc:sldMk cId="3821385243" sldId="268"/>
            <ac:graphicFrameMk id="33" creationId="{4B1C914B-83AC-4A88-BA74-316292755A06}"/>
          </ac:graphicFrameMkLst>
        </pc:graphicFrameChg>
        <pc:graphicFrameChg chg="add mod modGraphic">
          <ac:chgData name="" userId="a29539510ef25d15" providerId="LiveId" clId="{A4F7E329-BA84-4B77-B56B-5BF48F15B002}" dt="2021-03-16T08:15:46.800" v="15118" actId="207"/>
          <ac:graphicFrameMkLst>
            <pc:docMk/>
            <pc:sldMk cId="3821385243" sldId="268"/>
            <ac:graphicFrameMk id="34" creationId="{996DA189-8756-4A38-BA0B-E80F1CC0EF7A}"/>
          </ac:graphicFrameMkLst>
        </pc:graphicFrameChg>
        <pc:graphicFrameChg chg="add mod modGraphic">
          <ac:chgData name="" userId="a29539510ef25d15" providerId="LiveId" clId="{A4F7E329-BA84-4B77-B56B-5BF48F15B002}" dt="2021-03-17T06:30:31.521" v="28655" actId="14734"/>
          <ac:graphicFrameMkLst>
            <pc:docMk/>
            <pc:sldMk cId="3821385243" sldId="268"/>
            <ac:graphicFrameMk id="35" creationId="{B1131202-EE43-4A35-85F5-716A34D0B54C}"/>
          </ac:graphicFrameMkLst>
        </pc:graphicFrameChg>
        <pc:picChg chg="del">
          <ac:chgData name="" userId="a29539510ef25d15" providerId="LiveId" clId="{A4F7E329-BA84-4B77-B56B-5BF48F15B002}" dt="2021-03-15T06:03:08.690" v="4809" actId="478"/>
          <ac:picMkLst>
            <pc:docMk/>
            <pc:sldMk cId="3821385243" sldId="268"/>
            <ac:picMk id="19" creationId="{48244EFD-A8BD-4431-A30C-92780FDEB8FB}"/>
          </ac:picMkLst>
        </pc:picChg>
        <pc:picChg chg="del">
          <ac:chgData name="" userId="a29539510ef25d15" providerId="LiveId" clId="{A4F7E329-BA84-4B77-B56B-5BF48F15B002}" dt="2021-03-15T06:03:08.690" v="4809" actId="478"/>
          <ac:picMkLst>
            <pc:docMk/>
            <pc:sldMk cId="3821385243" sldId="268"/>
            <ac:picMk id="21" creationId="{F51E37FF-9C9F-4C43-BD0B-8AB78CA74F86}"/>
          </ac:picMkLst>
        </pc:picChg>
        <pc:picChg chg="del">
          <ac:chgData name="" userId="a29539510ef25d15" providerId="LiveId" clId="{A4F7E329-BA84-4B77-B56B-5BF48F15B002}" dt="2021-03-15T06:03:08.690" v="4809" actId="478"/>
          <ac:picMkLst>
            <pc:docMk/>
            <pc:sldMk cId="3821385243" sldId="268"/>
            <ac:picMk id="27" creationId="{3A19905B-FA01-496F-AA64-D6B0F77BE018}"/>
          </ac:picMkLst>
        </pc:picChg>
        <pc:picChg chg="del">
          <ac:chgData name="" userId="a29539510ef25d15" providerId="LiveId" clId="{A4F7E329-BA84-4B77-B56B-5BF48F15B002}" dt="2021-03-15T06:03:08.690" v="4809" actId="478"/>
          <ac:picMkLst>
            <pc:docMk/>
            <pc:sldMk cId="3821385243" sldId="268"/>
            <ac:picMk id="30" creationId="{F6E79977-4E81-49CD-AB6A-76ECF50A92B4}"/>
          </ac:picMkLst>
        </pc:picChg>
      </pc:sldChg>
      <pc:sldChg chg="addSp delSp modSp add modAnim modNotesTx">
        <pc:chgData name="" userId="a29539510ef25d15" providerId="LiveId" clId="{A4F7E329-BA84-4B77-B56B-5BF48F15B002}" dt="2021-03-17T08:00:45.511" v="29186" actId="20577"/>
        <pc:sldMkLst>
          <pc:docMk/>
          <pc:sldMk cId="1176398935" sldId="269"/>
        </pc:sldMkLst>
        <pc:spChg chg="mod">
          <ac:chgData name="" userId="a29539510ef25d15" providerId="LiveId" clId="{A4F7E329-BA84-4B77-B56B-5BF48F15B002}" dt="2021-03-16T06:02:37.544" v="12911" actId="404"/>
          <ac:spMkLst>
            <pc:docMk/>
            <pc:sldMk cId="1176398935" sldId="269"/>
            <ac:spMk id="2" creationId="{CD526E40-E433-44EF-82CD-F8AD5CA70C1D}"/>
          </ac:spMkLst>
        </pc:spChg>
        <pc:spChg chg="del">
          <ac:chgData name="" userId="a29539510ef25d15" providerId="LiveId" clId="{A4F7E329-BA84-4B77-B56B-5BF48F15B002}" dt="2021-03-16T06:04:05.032" v="12912" actId="478"/>
          <ac:spMkLst>
            <pc:docMk/>
            <pc:sldMk cId="1176398935" sldId="269"/>
            <ac:spMk id="3" creationId="{F646AB39-170C-4A24-981C-7C8E46D6EB97}"/>
          </ac:spMkLst>
        </pc:spChg>
        <pc:spChg chg="add mod">
          <ac:chgData name="" userId="a29539510ef25d15" providerId="LiveId" clId="{A4F7E329-BA84-4B77-B56B-5BF48F15B002}" dt="2021-03-16T06:18:45.055" v="12930" actId="207"/>
          <ac:spMkLst>
            <pc:docMk/>
            <pc:sldMk cId="1176398935" sldId="269"/>
            <ac:spMk id="6" creationId="{CCDB918E-A4BA-4F99-B352-80A56E8E9894}"/>
          </ac:spMkLst>
        </pc:spChg>
        <pc:spChg chg="add mod">
          <ac:chgData name="" userId="a29539510ef25d15" providerId="LiveId" clId="{A4F7E329-BA84-4B77-B56B-5BF48F15B002}" dt="2021-03-16T06:20:04.037" v="12938" actId="207"/>
          <ac:spMkLst>
            <pc:docMk/>
            <pc:sldMk cId="1176398935" sldId="269"/>
            <ac:spMk id="7" creationId="{2F5344E6-FD3D-4A43-BFFC-9FDEAF18D8CE}"/>
          </ac:spMkLst>
        </pc:spChg>
        <pc:spChg chg="add mod">
          <ac:chgData name="" userId="a29539510ef25d15" providerId="LiveId" clId="{A4F7E329-BA84-4B77-B56B-5BF48F15B002}" dt="2021-03-16T06:18:38.052" v="12929" actId="207"/>
          <ac:spMkLst>
            <pc:docMk/>
            <pc:sldMk cId="1176398935" sldId="269"/>
            <ac:spMk id="8" creationId="{0E6F2C5D-E6E3-466C-896B-5BBF5E3A3838}"/>
          </ac:spMkLst>
        </pc:spChg>
        <pc:spChg chg="add mod">
          <ac:chgData name="" userId="a29539510ef25d15" providerId="LiveId" clId="{A4F7E329-BA84-4B77-B56B-5BF48F15B002}" dt="2021-03-16T06:20:00.715" v="12937" actId="207"/>
          <ac:spMkLst>
            <pc:docMk/>
            <pc:sldMk cId="1176398935" sldId="269"/>
            <ac:spMk id="9" creationId="{B62048B7-1A16-435A-A412-AB834E26AFC0}"/>
          </ac:spMkLst>
        </pc:spChg>
        <pc:spChg chg="add mod">
          <ac:chgData name="" userId="a29539510ef25d15" providerId="LiveId" clId="{A4F7E329-BA84-4B77-B56B-5BF48F15B002}" dt="2021-03-16T06:18:38.052" v="12929" actId="207"/>
          <ac:spMkLst>
            <pc:docMk/>
            <pc:sldMk cId="1176398935" sldId="269"/>
            <ac:spMk id="10" creationId="{0280E762-B458-43E0-BB6D-A0DE9FF15A58}"/>
          </ac:spMkLst>
        </pc:spChg>
        <pc:spChg chg="add mod">
          <ac:chgData name="" userId="a29539510ef25d15" providerId="LiveId" clId="{A4F7E329-BA84-4B77-B56B-5BF48F15B002}" dt="2021-03-16T06:18:12.520" v="12928" actId="207"/>
          <ac:spMkLst>
            <pc:docMk/>
            <pc:sldMk cId="1176398935" sldId="269"/>
            <ac:spMk id="11" creationId="{E4DF3287-ACDA-4761-A970-8A0C7B87A243}"/>
          </ac:spMkLst>
        </pc:spChg>
        <pc:spChg chg="add mod">
          <ac:chgData name="" userId="a29539510ef25d15" providerId="LiveId" clId="{A4F7E329-BA84-4B77-B56B-5BF48F15B002}" dt="2021-03-16T06:19:50.472" v="12936" actId="207"/>
          <ac:spMkLst>
            <pc:docMk/>
            <pc:sldMk cId="1176398935" sldId="269"/>
            <ac:spMk id="12" creationId="{3EE3DA83-5AA2-43CD-8E71-BF3F072A538A}"/>
          </ac:spMkLst>
        </pc:spChg>
        <pc:spChg chg="add mod">
          <ac:chgData name="" userId="a29539510ef25d15" providerId="LiveId" clId="{A4F7E329-BA84-4B77-B56B-5BF48F15B002}" dt="2021-03-16T06:18:12.520" v="12928" actId="207"/>
          <ac:spMkLst>
            <pc:docMk/>
            <pc:sldMk cId="1176398935" sldId="269"/>
            <ac:spMk id="13" creationId="{09F09B48-28DA-4593-9599-43133DE33196}"/>
          </ac:spMkLst>
        </pc:spChg>
        <pc:spChg chg="add mod">
          <ac:chgData name="" userId="a29539510ef25d15" providerId="LiveId" clId="{A4F7E329-BA84-4B77-B56B-5BF48F15B002}" dt="2021-03-16T06:18:12.520" v="12928" actId="207"/>
          <ac:spMkLst>
            <pc:docMk/>
            <pc:sldMk cId="1176398935" sldId="269"/>
            <ac:spMk id="14" creationId="{E7F0F529-E8F2-4972-BD04-CC22864CD166}"/>
          </ac:spMkLst>
        </pc:spChg>
        <pc:spChg chg="add mod">
          <ac:chgData name="" userId="a29539510ef25d15" providerId="LiveId" clId="{A4F7E329-BA84-4B77-B56B-5BF48F15B002}" dt="2021-03-16T06:18:12.520" v="12928" actId="207"/>
          <ac:spMkLst>
            <pc:docMk/>
            <pc:sldMk cId="1176398935" sldId="269"/>
            <ac:spMk id="15" creationId="{2761E27B-1168-414C-B7F4-6492B47F694E}"/>
          </ac:spMkLst>
        </pc:spChg>
        <pc:spChg chg="add mod">
          <ac:chgData name="" userId="a29539510ef25d15" providerId="LiveId" clId="{A4F7E329-BA84-4B77-B56B-5BF48F15B002}" dt="2021-03-16T06:18:12.520" v="12928" actId="207"/>
          <ac:spMkLst>
            <pc:docMk/>
            <pc:sldMk cId="1176398935" sldId="269"/>
            <ac:spMk id="16" creationId="{FD88D6C7-2B5C-4EAB-861F-BE3ACF094E6E}"/>
          </ac:spMkLst>
        </pc:spChg>
        <pc:spChg chg="add mod">
          <ac:chgData name="" userId="a29539510ef25d15" providerId="LiveId" clId="{A4F7E329-BA84-4B77-B56B-5BF48F15B002}" dt="2021-03-16T06:18:38.052" v="12929" actId="207"/>
          <ac:spMkLst>
            <pc:docMk/>
            <pc:sldMk cId="1176398935" sldId="269"/>
            <ac:spMk id="17" creationId="{83A86A6D-BB96-4C7D-B4B1-634603DB2990}"/>
          </ac:spMkLst>
        </pc:spChg>
        <pc:spChg chg="add mod">
          <ac:chgData name="" userId="a29539510ef25d15" providerId="LiveId" clId="{A4F7E329-BA84-4B77-B56B-5BF48F15B002}" dt="2021-03-16T06:19:50.472" v="12936" actId="207"/>
          <ac:spMkLst>
            <pc:docMk/>
            <pc:sldMk cId="1176398935" sldId="269"/>
            <ac:spMk id="18" creationId="{3A18C983-EE2D-44D2-B891-DE78D9B9014D}"/>
          </ac:spMkLst>
        </pc:spChg>
        <pc:spChg chg="add mod">
          <ac:chgData name="" userId="a29539510ef25d15" providerId="LiveId" clId="{A4F7E329-BA84-4B77-B56B-5BF48F15B002}" dt="2021-03-16T06:19:50.472" v="12936" actId="207"/>
          <ac:spMkLst>
            <pc:docMk/>
            <pc:sldMk cId="1176398935" sldId="269"/>
            <ac:spMk id="19" creationId="{93F6B622-870D-488B-8C82-9CE00FD2DC83}"/>
          </ac:spMkLst>
        </pc:spChg>
        <pc:spChg chg="add mod">
          <ac:chgData name="" userId="a29539510ef25d15" providerId="LiveId" clId="{A4F7E329-BA84-4B77-B56B-5BF48F15B002}" dt="2021-03-16T06:19:50.472" v="12936" actId="207"/>
          <ac:spMkLst>
            <pc:docMk/>
            <pc:sldMk cId="1176398935" sldId="269"/>
            <ac:spMk id="20" creationId="{8AA0D5F2-7E90-4B17-BEA8-20DFF68AE405}"/>
          </ac:spMkLst>
        </pc:spChg>
        <pc:spChg chg="add mod">
          <ac:chgData name="" userId="a29539510ef25d15" providerId="LiveId" clId="{A4F7E329-BA84-4B77-B56B-5BF48F15B002}" dt="2021-03-16T06:18:38.052" v="12929" actId="207"/>
          <ac:spMkLst>
            <pc:docMk/>
            <pc:sldMk cId="1176398935" sldId="269"/>
            <ac:spMk id="21" creationId="{88E941CC-5F2F-44AE-B8DE-2AC6B675A297}"/>
          </ac:spMkLst>
        </pc:spChg>
        <pc:spChg chg="add mod">
          <ac:chgData name="" userId="a29539510ef25d15" providerId="LiveId" clId="{A4F7E329-BA84-4B77-B56B-5BF48F15B002}" dt="2021-03-16T06:18:38.052" v="12929" actId="207"/>
          <ac:spMkLst>
            <pc:docMk/>
            <pc:sldMk cId="1176398935" sldId="269"/>
            <ac:spMk id="22" creationId="{EBF28D88-2D78-489D-98D5-DFB6A55B71AA}"/>
          </ac:spMkLst>
        </pc:spChg>
        <pc:spChg chg="add mod">
          <ac:chgData name="" userId="a29539510ef25d15" providerId="LiveId" clId="{A4F7E329-BA84-4B77-B56B-5BF48F15B002}" dt="2021-03-16T06:18:45.055" v="12930" actId="207"/>
          <ac:spMkLst>
            <pc:docMk/>
            <pc:sldMk cId="1176398935" sldId="269"/>
            <ac:spMk id="23" creationId="{CD1B4C13-1FF9-4D45-B45A-D55912A4500E}"/>
          </ac:spMkLst>
        </pc:spChg>
        <pc:spChg chg="add mod">
          <ac:chgData name="" userId="a29539510ef25d15" providerId="LiveId" clId="{A4F7E329-BA84-4B77-B56B-5BF48F15B002}" dt="2021-03-16T06:18:12.520" v="12928" actId="207"/>
          <ac:spMkLst>
            <pc:docMk/>
            <pc:sldMk cId="1176398935" sldId="269"/>
            <ac:spMk id="24" creationId="{2C24428C-B13D-4E82-B781-5A5E2559B264}"/>
          </ac:spMkLst>
        </pc:spChg>
        <pc:spChg chg="add mod">
          <ac:chgData name="" userId="a29539510ef25d15" providerId="LiveId" clId="{A4F7E329-BA84-4B77-B56B-5BF48F15B002}" dt="2021-03-16T06:19:50.472" v="12936" actId="207"/>
          <ac:spMkLst>
            <pc:docMk/>
            <pc:sldMk cId="1176398935" sldId="269"/>
            <ac:spMk id="25" creationId="{345CDD2F-5448-4C5D-A4B6-8AC2172801F8}"/>
          </ac:spMkLst>
        </pc:spChg>
        <pc:spChg chg="add mod">
          <ac:chgData name="" userId="a29539510ef25d15" providerId="LiveId" clId="{A4F7E329-BA84-4B77-B56B-5BF48F15B002}" dt="2021-03-16T06:18:45.055" v="12930" actId="207"/>
          <ac:spMkLst>
            <pc:docMk/>
            <pc:sldMk cId="1176398935" sldId="269"/>
            <ac:spMk id="26" creationId="{01D6EE82-C1B5-4BA0-B91A-FFB278B6627E}"/>
          </ac:spMkLst>
        </pc:spChg>
        <pc:spChg chg="add mod">
          <ac:chgData name="" userId="a29539510ef25d15" providerId="LiveId" clId="{A4F7E329-BA84-4B77-B56B-5BF48F15B002}" dt="2021-03-16T06:18:38.052" v="12929" actId="207"/>
          <ac:spMkLst>
            <pc:docMk/>
            <pc:sldMk cId="1176398935" sldId="269"/>
            <ac:spMk id="27" creationId="{F85D7C2A-A6A8-49F5-B9B1-C02A55DF3BE9}"/>
          </ac:spMkLst>
        </pc:spChg>
        <pc:spChg chg="add mod">
          <ac:chgData name="" userId="a29539510ef25d15" providerId="LiveId" clId="{A4F7E329-BA84-4B77-B56B-5BF48F15B002}" dt="2021-03-16T06:20:00.715" v="12937" actId="207"/>
          <ac:spMkLst>
            <pc:docMk/>
            <pc:sldMk cId="1176398935" sldId="269"/>
            <ac:spMk id="28" creationId="{E885A968-EF96-45AC-9CE1-88FEDC377CB5}"/>
          </ac:spMkLst>
        </pc:spChg>
        <pc:spChg chg="add mod">
          <ac:chgData name="" userId="a29539510ef25d15" providerId="LiveId" clId="{A4F7E329-BA84-4B77-B56B-5BF48F15B002}" dt="2021-03-16T06:19:50.472" v="12936" actId="207"/>
          <ac:spMkLst>
            <pc:docMk/>
            <pc:sldMk cId="1176398935" sldId="269"/>
            <ac:spMk id="29" creationId="{74EDB542-2FEB-4371-9D64-48499C745FB6}"/>
          </ac:spMkLst>
        </pc:spChg>
        <pc:spChg chg="add mod">
          <ac:chgData name="" userId="a29539510ef25d15" providerId="LiveId" clId="{A4F7E329-BA84-4B77-B56B-5BF48F15B002}" dt="2021-03-16T06:19:50.472" v="12936" actId="207"/>
          <ac:spMkLst>
            <pc:docMk/>
            <pc:sldMk cId="1176398935" sldId="269"/>
            <ac:spMk id="30" creationId="{E6C7D645-E94B-4284-99FA-4A26BB23648B}"/>
          </ac:spMkLst>
        </pc:spChg>
        <pc:spChg chg="add mod">
          <ac:chgData name="" userId="a29539510ef25d15" providerId="LiveId" clId="{A4F7E329-BA84-4B77-B56B-5BF48F15B002}" dt="2021-03-16T06:19:50.472" v="12936" actId="207"/>
          <ac:spMkLst>
            <pc:docMk/>
            <pc:sldMk cId="1176398935" sldId="269"/>
            <ac:spMk id="31" creationId="{62545377-42B1-4E3A-8EFE-57B4C7D352C2}"/>
          </ac:spMkLst>
        </pc:spChg>
        <pc:spChg chg="add mod">
          <ac:chgData name="" userId="a29539510ef25d15" providerId="LiveId" clId="{A4F7E329-BA84-4B77-B56B-5BF48F15B002}" dt="2021-03-16T06:19:50.472" v="12936" actId="207"/>
          <ac:spMkLst>
            <pc:docMk/>
            <pc:sldMk cId="1176398935" sldId="269"/>
            <ac:spMk id="32" creationId="{8E0E757C-A3B4-450D-AB60-5509951D3F23}"/>
          </ac:spMkLst>
        </pc:spChg>
        <pc:spChg chg="add mod">
          <ac:chgData name="" userId="a29539510ef25d15" providerId="LiveId" clId="{A4F7E329-BA84-4B77-B56B-5BF48F15B002}" dt="2021-03-16T06:19:50.472" v="12936" actId="207"/>
          <ac:spMkLst>
            <pc:docMk/>
            <pc:sldMk cId="1176398935" sldId="269"/>
            <ac:spMk id="33" creationId="{AD6057A8-6465-48AB-9DA3-E9073EAC5E6E}"/>
          </ac:spMkLst>
        </pc:spChg>
        <pc:spChg chg="add mod">
          <ac:chgData name="" userId="a29539510ef25d15" providerId="LiveId" clId="{A4F7E329-BA84-4B77-B56B-5BF48F15B002}" dt="2021-03-16T06:19:50.472" v="12936" actId="207"/>
          <ac:spMkLst>
            <pc:docMk/>
            <pc:sldMk cId="1176398935" sldId="269"/>
            <ac:spMk id="34" creationId="{1887D30D-8AA7-4255-BB5D-9C6F04766518}"/>
          </ac:spMkLst>
        </pc:spChg>
        <pc:spChg chg="add mod">
          <ac:chgData name="" userId="a29539510ef25d15" providerId="LiveId" clId="{A4F7E329-BA84-4B77-B56B-5BF48F15B002}" dt="2021-03-16T06:18:12.520" v="12928" actId="207"/>
          <ac:spMkLst>
            <pc:docMk/>
            <pc:sldMk cId="1176398935" sldId="269"/>
            <ac:spMk id="35" creationId="{CBDBECEC-689D-4756-9660-139AC4EE1DF5}"/>
          </ac:spMkLst>
        </pc:spChg>
        <pc:spChg chg="add mod">
          <ac:chgData name="" userId="a29539510ef25d15" providerId="LiveId" clId="{A4F7E329-BA84-4B77-B56B-5BF48F15B002}" dt="2021-03-16T06:18:38.052" v="12929" actId="207"/>
          <ac:spMkLst>
            <pc:docMk/>
            <pc:sldMk cId="1176398935" sldId="269"/>
            <ac:spMk id="36" creationId="{4C7F079B-3B02-43D1-B7F4-E7C4BCFECD31}"/>
          </ac:spMkLst>
        </pc:spChg>
        <pc:spChg chg="add mod">
          <ac:chgData name="" userId="a29539510ef25d15" providerId="LiveId" clId="{A4F7E329-BA84-4B77-B56B-5BF48F15B002}" dt="2021-03-16T06:18:38.052" v="12929" actId="207"/>
          <ac:spMkLst>
            <pc:docMk/>
            <pc:sldMk cId="1176398935" sldId="269"/>
            <ac:spMk id="37" creationId="{20A26EAF-BFF2-4D63-8F64-EA9FC424431F}"/>
          </ac:spMkLst>
        </pc:spChg>
        <pc:spChg chg="add mod">
          <ac:chgData name="" userId="a29539510ef25d15" providerId="LiveId" clId="{A4F7E329-BA84-4B77-B56B-5BF48F15B002}" dt="2021-03-16T06:18:12.520" v="12928" actId="207"/>
          <ac:spMkLst>
            <pc:docMk/>
            <pc:sldMk cId="1176398935" sldId="269"/>
            <ac:spMk id="38" creationId="{E6D46F7F-C68C-4AC2-9FF2-7567979D170E}"/>
          </ac:spMkLst>
        </pc:spChg>
        <pc:spChg chg="add mod">
          <ac:chgData name="" userId="a29539510ef25d15" providerId="LiveId" clId="{A4F7E329-BA84-4B77-B56B-5BF48F15B002}" dt="2021-03-16T06:19:50.472" v="12936" actId="207"/>
          <ac:spMkLst>
            <pc:docMk/>
            <pc:sldMk cId="1176398935" sldId="269"/>
            <ac:spMk id="39" creationId="{B5ABCB23-A260-4654-BD5D-48D432509D98}"/>
          </ac:spMkLst>
        </pc:spChg>
        <pc:spChg chg="add mod">
          <ac:chgData name="" userId="a29539510ef25d15" providerId="LiveId" clId="{A4F7E329-BA84-4B77-B56B-5BF48F15B002}" dt="2021-03-16T06:18:38.052" v="12929" actId="207"/>
          <ac:spMkLst>
            <pc:docMk/>
            <pc:sldMk cId="1176398935" sldId="269"/>
            <ac:spMk id="40" creationId="{FEBA00CE-EB7D-4920-98D7-7B5A3DB04AEF}"/>
          </ac:spMkLst>
        </pc:spChg>
        <pc:spChg chg="add mod">
          <ac:chgData name="" userId="a29539510ef25d15" providerId="LiveId" clId="{A4F7E329-BA84-4B77-B56B-5BF48F15B002}" dt="2021-03-16T06:18:38.052" v="12929" actId="207"/>
          <ac:spMkLst>
            <pc:docMk/>
            <pc:sldMk cId="1176398935" sldId="269"/>
            <ac:spMk id="41" creationId="{C6B272A1-8CA9-4A9E-9DB6-E8981E0E4118}"/>
          </ac:spMkLst>
        </pc:spChg>
        <pc:spChg chg="add mod">
          <ac:chgData name="" userId="a29539510ef25d15" providerId="LiveId" clId="{A4F7E329-BA84-4B77-B56B-5BF48F15B002}" dt="2021-03-16T06:18:12.520" v="12928" actId="207"/>
          <ac:spMkLst>
            <pc:docMk/>
            <pc:sldMk cId="1176398935" sldId="269"/>
            <ac:spMk id="42" creationId="{AFBF03FD-89DF-4AB5-8F23-F50AD00054AC}"/>
          </ac:spMkLst>
        </pc:spChg>
        <pc:spChg chg="add mod">
          <ac:chgData name="" userId="a29539510ef25d15" providerId="LiveId" clId="{A4F7E329-BA84-4B77-B56B-5BF48F15B002}" dt="2021-03-16T06:19:50.472" v="12936" actId="207"/>
          <ac:spMkLst>
            <pc:docMk/>
            <pc:sldMk cId="1176398935" sldId="269"/>
            <ac:spMk id="43" creationId="{A161E69C-1758-4C1B-ABB2-7C319A7425FE}"/>
          </ac:spMkLst>
        </pc:spChg>
        <pc:spChg chg="add mod">
          <ac:chgData name="" userId="a29539510ef25d15" providerId="LiveId" clId="{A4F7E329-BA84-4B77-B56B-5BF48F15B002}" dt="2021-03-16T06:19:50.472" v="12936" actId="207"/>
          <ac:spMkLst>
            <pc:docMk/>
            <pc:sldMk cId="1176398935" sldId="269"/>
            <ac:spMk id="44" creationId="{AB4B3932-5131-432E-8B40-60E2D42924FF}"/>
          </ac:spMkLst>
        </pc:spChg>
        <pc:spChg chg="add mod">
          <ac:chgData name="" userId="a29539510ef25d15" providerId="LiveId" clId="{A4F7E329-BA84-4B77-B56B-5BF48F15B002}" dt="2021-03-16T06:19:50.472" v="12936" actId="207"/>
          <ac:spMkLst>
            <pc:docMk/>
            <pc:sldMk cId="1176398935" sldId="269"/>
            <ac:spMk id="45" creationId="{6711482F-BE75-4DC6-948C-EB24F807772E}"/>
          </ac:spMkLst>
        </pc:spChg>
        <pc:spChg chg="add mod">
          <ac:chgData name="" userId="a29539510ef25d15" providerId="LiveId" clId="{A4F7E329-BA84-4B77-B56B-5BF48F15B002}" dt="2021-03-16T06:18:38.052" v="12929" actId="207"/>
          <ac:spMkLst>
            <pc:docMk/>
            <pc:sldMk cId="1176398935" sldId="269"/>
            <ac:spMk id="46" creationId="{48265DC5-B136-4513-ADB2-77C90D074470}"/>
          </ac:spMkLst>
        </pc:spChg>
        <pc:spChg chg="add mod">
          <ac:chgData name="" userId="a29539510ef25d15" providerId="LiveId" clId="{A4F7E329-BA84-4B77-B56B-5BF48F15B002}" dt="2021-03-16T06:18:12.520" v="12928" actId="207"/>
          <ac:spMkLst>
            <pc:docMk/>
            <pc:sldMk cId="1176398935" sldId="269"/>
            <ac:spMk id="47" creationId="{D0FBDF8A-4B40-4FA6-B287-D5965F093CDF}"/>
          </ac:spMkLst>
        </pc:spChg>
        <pc:spChg chg="add mod">
          <ac:chgData name="" userId="a29539510ef25d15" providerId="LiveId" clId="{A4F7E329-BA84-4B77-B56B-5BF48F15B002}" dt="2021-03-16T06:18:12.520" v="12928" actId="207"/>
          <ac:spMkLst>
            <pc:docMk/>
            <pc:sldMk cId="1176398935" sldId="269"/>
            <ac:spMk id="48" creationId="{B503F749-442E-463C-9612-E4F19172C75D}"/>
          </ac:spMkLst>
        </pc:spChg>
        <pc:spChg chg="add mod">
          <ac:chgData name="" userId="a29539510ef25d15" providerId="LiveId" clId="{A4F7E329-BA84-4B77-B56B-5BF48F15B002}" dt="2021-03-16T06:20:00.715" v="12937" actId="207"/>
          <ac:spMkLst>
            <pc:docMk/>
            <pc:sldMk cId="1176398935" sldId="269"/>
            <ac:spMk id="49" creationId="{44B6332C-8527-417C-9CE0-C9A270EFA739}"/>
          </ac:spMkLst>
        </pc:spChg>
        <pc:spChg chg="add mod">
          <ac:chgData name="" userId="a29539510ef25d15" providerId="LiveId" clId="{A4F7E329-BA84-4B77-B56B-5BF48F15B002}" dt="2021-03-16T06:20:00.715" v="12937" actId="207"/>
          <ac:spMkLst>
            <pc:docMk/>
            <pc:sldMk cId="1176398935" sldId="269"/>
            <ac:spMk id="50" creationId="{9D5C522E-A70E-41A2-A192-819CDF2B6DC1}"/>
          </ac:spMkLst>
        </pc:spChg>
        <pc:spChg chg="add mod">
          <ac:chgData name="" userId="a29539510ef25d15" providerId="LiveId" clId="{A4F7E329-BA84-4B77-B56B-5BF48F15B002}" dt="2021-03-16T06:19:50.472" v="12936" actId="207"/>
          <ac:spMkLst>
            <pc:docMk/>
            <pc:sldMk cId="1176398935" sldId="269"/>
            <ac:spMk id="51" creationId="{A0EC73D8-EDD6-4287-A109-B7269F43DFE0}"/>
          </ac:spMkLst>
        </pc:spChg>
        <pc:spChg chg="add mod">
          <ac:chgData name="" userId="a29539510ef25d15" providerId="LiveId" clId="{A4F7E329-BA84-4B77-B56B-5BF48F15B002}" dt="2021-03-16T06:20:00.715" v="12937" actId="207"/>
          <ac:spMkLst>
            <pc:docMk/>
            <pc:sldMk cId="1176398935" sldId="269"/>
            <ac:spMk id="52" creationId="{34547670-A130-4384-A16A-7626FBDB259D}"/>
          </ac:spMkLst>
        </pc:spChg>
        <pc:spChg chg="add mod">
          <ac:chgData name="" userId="a29539510ef25d15" providerId="LiveId" clId="{A4F7E329-BA84-4B77-B56B-5BF48F15B002}" dt="2021-03-16T06:19:50.472" v="12936" actId="207"/>
          <ac:spMkLst>
            <pc:docMk/>
            <pc:sldMk cId="1176398935" sldId="269"/>
            <ac:spMk id="53" creationId="{BDA75551-AD92-41C7-BC5A-0EEB8D38E82E}"/>
          </ac:spMkLst>
        </pc:spChg>
        <pc:spChg chg="add mod">
          <ac:chgData name="" userId="a29539510ef25d15" providerId="LiveId" clId="{A4F7E329-BA84-4B77-B56B-5BF48F15B002}" dt="2021-03-16T06:20:06.835" v="12939" actId="207"/>
          <ac:spMkLst>
            <pc:docMk/>
            <pc:sldMk cId="1176398935" sldId="269"/>
            <ac:spMk id="54" creationId="{2847056A-8D9E-4A82-8D4C-353DD180EFAC}"/>
          </ac:spMkLst>
        </pc:spChg>
        <pc:spChg chg="add mod">
          <ac:chgData name="" userId="a29539510ef25d15" providerId="LiveId" clId="{A4F7E329-BA84-4B77-B56B-5BF48F15B002}" dt="2021-03-16T06:19:50.472" v="12936" actId="207"/>
          <ac:spMkLst>
            <pc:docMk/>
            <pc:sldMk cId="1176398935" sldId="269"/>
            <ac:spMk id="55" creationId="{1C42A8F4-484D-4881-B79C-5853828361D4}"/>
          </ac:spMkLst>
        </pc:spChg>
        <pc:spChg chg="add mod">
          <ac:chgData name="" userId="a29539510ef25d15" providerId="LiveId" clId="{A4F7E329-BA84-4B77-B56B-5BF48F15B002}" dt="2021-03-16T06:19:50.472" v="12936" actId="207"/>
          <ac:spMkLst>
            <pc:docMk/>
            <pc:sldMk cId="1176398935" sldId="269"/>
            <ac:spMk id="56" creationId="{1E744662-4707-4AE5-950B-E34249409A7A}"/>
          </ac:spMkLst>
        </pc:spChg>
        <pc:spChg chg="add mod">
          <ac:chgData name="" userId="a29539510ef25d15" providerId="LiveId" clId="{A4F7E329-BA84-4B77-B56B-5BF48F15B002}" dt="2021-03-16T06:19:50.472" v="12936" actId="207"/>
          <ac:spMkLst>
            <pc:docMk/>
            <pc:sldMk cId="1176398935" sldId="269"/>
            <ac:spMk id="57" creationId="{ACA643BA-567D-4140-9603-7CCA65CDE5E9}"/>
          </ac:spMkLst>
        </pc:spChg>
        <pc:spChg chg="add mod">
          <ac:chgData name="" userId="a29539510ef25d15" providerId="LiveId" clId="{A4F7E329-BA84-4B77-B56B-5BF48F15B002}" dt="2021-03-16T06:18:38.052" v="12929" actId="207"/>
          <ac:spMkLst>
            <pc:docMk/>
            <pc:sldMk cId="1176398935" sldId="269"/>
            <ac:spMk id="58" creationId="{DC7753F6-B6D4-4F45-B542-8CE330AB26E1}"/>
          </ac:spMkLst>
        </pc:spChg>
        <pc:spChg chg="add mod">
          <ac:chgData name="" userId="a29539510ef25d15" providerId="LiveId" clId="{A4F7E329-BA84-4B77-B56B-5BF48F15B002}" dt="2021-03-16T06:19:50.472" v="12936" actId="207"/>
          <ac:spMkLst>
            <pc:docMk/>
            <pc:sldMk cId="1176398935" sldId="269"/>
            <ac:spMk id="59" creationId="{A035571A-F634-4093-8968-D33735C00070}"/>
          </ac:spMkLst>
        </pc:spChg>
        <pc:spChg chg="add mod">
          <ac:chgData name="" userId="a29539510ef25d15" providerId="LiveId" clId="{A4F7E329-BA84-4B77-B56B-5BF48F15B002}" dt="2021-03-16T06:18:38.052" v="12929" actId="207"/>
          <ac:spMkLst>
            <pc:docMk/>
            <pc:sldMk cId="1176398935" sldId="269"/>
            <ac:spMk id="60" creationId="{9DD80C30-C7E9-4584-A7D9-4BBC887AADCC}"/>
          </ac:spMkLst>
        </pc:spChg>
        <pc:spChg chg="add mod">
          <ac:chgData name="" userId="a29539510ef25d15" providerId="LiveId" clId="{A4F7E329-BA84-4B77-B56B-5BF48F15B002}" dt="2021-03-16T06:18:38.052" v="12929" actId="207"/>
          <ac:spMkLst>
            <pc:docMk/>
            <pc:sldMk cId="1176398935" sldId="269"/>
            <ac:spMk id="61" creationId="{43CCA6F2-6D2A-4045-8377-FA97A97687A7}"/>
          </ac:spMkLst>
        </pc:spChg>
        <pc:spChg chg="add mod">
          <ac:chgData name="" userId="a29539510ef25d15" providerId="LiveId" clId="{A4F7E329-BA84-4B77-B56B-5BF48F15B002}" dt="2021-03-16T06:18:12.520" v="12928" actId="207"/>
          <ac:spMkLst>
            <pc:docMk/>
            <pc:sldMk cId="1176398935" sldId="269"/>
            <ac:spMk id="62" creationId="{2C058B2B-FC5E-4449-9049-FDE240774A80}"/>
          </ac:spMkLst>
        </pc:spChg>
        <pc:spChg chg="add mod">
          <ac:chgData name="" userId="a29539510ef25d15" providerId="LiveId" clId="{A4F7E329-BA84-4B77-B56B-5BF48F15B002}" dt="2021-03-16T06:19:50.472" v="12936" actId="207"/>
          <ac:spMkLst>
            <pc:docMk/>
            <pc:sldMk cId="1176398935" sldId="269"/>
            <ac:spMk id="63" creationId="{8256223E-755E-4839-A644-E941A1F9A3A8}"/>
          </ac:spMkLst>
        </pc:spChg>
        <pc:spChg chg="add mod">
          <ac:chgData name="" userId="a29539510ef25d15" providerId="LiveId" clId="{A4F7E329-BA84-4B77-B56B-5BF48F15B002}" dt="2021-03-16T06:18:12.520" v="12928" actId="207"/>
          <ac:spMkLst>
            <pc:docMk/>
            <pc:sldMk cId="1176398935" sldId="269"/>
            <ac:spMk id="64" creationId="{69976E2D-104E-4E94-9E21-B0E405D337DB}"/>
          </ac:spMkLst>
        </pc:spChg>
        <pc:spChg chg="add mod">
          <ac:chgData name="" userId="a29539510ef25d15" providerId="LiveId" clId="{A4F7E329-BA84-4B77-B56B-5BF48F15B002}" dt="2021-03-16T06:18:38.052" v="12929" actId="207"/>
          <ac:spMkLst>
            <pc:docMk/>
            <pc:sldMk cId="1176398935" sldId="269"/>
            <ac:spMk id="65" creationId="{34E3BB3E-973C-4A3D-9687-730B83ECED25}"/>
          </ac:spMkLst>
        </pc:spChg>
        <pc:spChg chg="add del">
          <ac:chgData name="" userId="a29539510ef25d15" providerId="LiveId" clId="{A4F7E329-BA84-4B77-B56B-5BF48F15B002}" dt="2021-03-16T06:20:27.456" v="12944" actId="478"/>
          <ac:spMkLst>
            <pc:docMk/>
            <pc:sldMk cId="1176398935" sldId="269"/>
            <ac:spMk id="66" creationId="{8F9A9A0B-0C94-4261-8876-4FA4A271C531}"/>
          </ac:spMkLst>
        </pc:spChg>
        <pc:spChg chg="add del">
          <ac:chgData name="" userId="a29539510ef25d15" providerId="LiveId" clId="{A4F7E329-BA84-4B77-B56B-5BF48F15B002}" dt="2021-03-16T06:20:25.940" v="12943" actId="478"/>
          <ac:spMkLst>
            <pc:docMk/>
            <pc:sldMk cId="1176398935" sldId="269"/>
            <ac:spMk id="67" creationId="{D8D8CAC1-21CD-481C-A7EE-911AAE373ACB}"/>
          </ac:spMkLst>
        </pc:spChg>
        <pc:spChg chg="add mod">
          <ac:chgData name="" userId="a29539510ef25d15" providerId="LiveId" clId="{A4F7E329-BA84-4B77-B56B-5BF48F15B002}" dt="2021-03-16T06:18:12.520" v="12928" actId="207"/>
          <ac:spMkLst>
            <pc:docMk/>
            <pc:sldMk cId="1176398935" sldId="269"/>
            <ac:spMk id="68" creationId="{E7582AE3-293C-414F-97AA-66B0AC2F30C2}"/>
          </ac:spMkLst>
        </pc:spChg>
        <pc:spChg chg="add mod">
          <ac:chgData name="" userId="a29539510ef25d15" providerId="LiveId" clId="{A4F7E329-BA84-4B77-B56B-5BF48F15B002}" dt="2021-03-16T06:18:38.052" v="12929" actId="207"/>
          <ac:spMkLst>
            <pc:docMk/>
            <pc:sldMk cId="1176398935" sldId="269"/>
            <ac:spMk id="71" creationId="{6AB3F197-6B5A-46B0-94B3-51921A90A5C1}"/>
          </ac:spMkLst>
        </pc:spChg>
        <pc:spChg chg="add mod">
          <ac:chgData name="" userId="a29539510ef25d15" providerId="LiveId" clId="{A4F7E329-BA84-4B77-B56B-5BF48F15B002}" dt="2021-03-16T06:18:12.520" v="12928" actId="207"/>
          <ac:spMkLst>
            <pc:docMk/>
            <pc:sldMk cId="1176398935" sldId="269"/>
            <ac:spMk id="72" creationId="{84C71B65-C76B-425E-AA49-FBAB3641D248}"/>
          </ac:spMkLst>
        </pc:spChg>
        <pc:spChg chg="add mod">
          <ac:chgData name="" userId="a29539510ef25d15" providerId="LiveId" clId="{A4F7E329-BA84-4B77-B56B-5BF48F15B002}" dt="2021-03-16T06:19:50.472" v="12936" actId="207"/>
          <ac:spMkLst>
            <pc:docMk/>
            <pc:sldMk cId="1176398935" sldId="269"/>
            <ac:spMk id="73" creationId="{BF5389FD-ED5E-4C40-B8C5-48BC189ABEA2}"/>
          </ac:spMkLst>
        </pc:spChg>
        <pc:spChg chg="add mod">
          <ac:chgData name="" userId="a29539510ef25d15" providerId="LiveId" clId="{A4F7E329-BA84-4B77-B56B-5BF48F15B002}" dt="2021-03-16T06:19:50.472" v="12936" actId="207"/>
          <ac:spMkLst>
            <pc:docMk/>
            <pc:sldMk cId="1176398935" sldId="269"/>
            <ac:spMk id="74" creationId="{A647B102-886D-4973-B246-3B6D2668CBF9}"/>
          </ac:spMkLst>
        </pc:spChg>
        <pc:spChg chg="add mod">
          <ac:chgData name="" userId="a29539510ef25d15" providerId="LiveId" clId="{A4F7E329-BA84-4B77-B56B-5BF48F15B002}" dt="2021-03-16T06:18:12.520" v="12928" actId="207"/>
          <ac:spMkLst>
            <pc:docMk/>
            <pc:sldMk cId="1176398935" sldId="269"/>
            <ac:spMk id="75" creationId="{009039AA-FE4C-46CD-A2BE-737996F8B942}"/>
          </ac:spMkLst>
        </pc:spChg>
        <pc:spChg chg="add del">
          <ac:chgData name="" userId="a29539510ef25d15" providerId="LiveId" clId="{A4F7E329-BA84-4B77-B56B-5BF48F15B002}" dt="2021-03-16T06:17:47.123" v="12924" actId="478"/>
          <ac:spMkLst>
            <pc:docMk/>
            <pc:sldMk cId="1176398935" sldId="269"/>
            <ac:spMk id="77" creationId="{927E1B23-53A7-425F-AA1E-88699FC94D58}"/>
          </ac:spMkLst>
        </pc:spChg>
        <pc:spChg chg="add del mod ord">
          <ac:chgData name="" userId="a29539510ef25d15" providerId="LiveId" clId="{A4F7E329-BA84-4B77-B56B-5BF48F15B002}" dt="2021-03-16T06:20:23.750" v="12942" actId="478"/>
          <ac:spMkLst>
            <pc:docMk/>
            <pc:sldMk cId="1176398935" sldId="269"/>
            <ac:spMk id="79" creationId="{24E71D9E-2C9A-47B2-9AAE-FF21068DA603}"/>
          </ac:spMkLst>
        </pc:spChg>
        <pc:spChg chg="add del">
          <ac:chgData name="" userId="a29539510ef25d15" providerId="LiveId" clId="{A4F7E329-BA84-4B77-B56B-5BF48F15B002}" dt="2021-03-16T06:17:48.759" v="12926" actId="478"/>
          <ac:spMkLst>
            <pc:docMk/>
            <pc:sldMk cId="1176398935" sldId="269"/>
            <ac:spMk id="80" creationId="{1C69E946-ACDA-44C9-A6E8-FBEF1BD9D1CD}"/>
          </ac:spMkLst>
        </pc:spChg>
        <pc:spChg chg="add del">
          <ac:chgData name="" userId="a29539510ef25d15" providerId="LiveId" clId="{A4F7E329-BA84-4B77-B56B-5BF48F15B002}" dt="2021-03-16T06:20:12.689" v="12940" actId="478"/>
          <ac:spMkLst>
            <pc:docMk/>
            <pc:sldMk cId="1176398935" sldId="269"/>
            <ac:spMk id="81" creationId="{A2617019-2396-4F5A-9098-8056B31A712A}"/>
          </ac:spMkLst>
        </pc:spChg>
        <pc:spChg chg="add mod">
          <ac:chgData name="" userId="a29539510ef25d15" providerId="LiveId" clId="{A4F7E329-BA84-4B77-B56B-5BF48F15B002}" dt="2021-03-16T08:04:50.076" v="15035" actId="14100"/>
          <ac:spMkLst>
            <pc:docMk/>
            <pc:sldMk cId="1176398935" sldId="269"/>
            <ac:spMk id="83" creationId="{D810E32E-1F1E-475A-903E-5BC7187B3A1E}"/>
          </ac:spMkLst>
        </pc:spChg>
        <pc:spChg chg="add mod">
          <ac:chgData name="" userId="a29539510ef25d15" providerId="LiveId" clId="{A4F7E329-BA84-4B77-B56B-5BF48F15B002}" dt="2021-03-16T06:23:09.685" v="13077" actId="1076"/>
          <ac:spMkLst>
            <pc:docMk/>
            <pc:sldMk cId="1176398935" sldId="269"/>
            <ac:spMk id="86" creationId="{2EF5F7E6-C0E0-4AF8-89F6-B3B4ED3AC9D5}"/>
          </ac:spMkLst>
        </pc:spChg>
        <pc:spChg chg="add mod">
          <ac:chgData name="" userId="a29539510ef25d15" providerId="LiveId" clId="{A4F7E329-BA84-4B77-B56B-5BF48F15B002}" dt="2021-03-16T07:36:10.317" v="14724" actId="1037"/>
          <ac:spMkLst>
            <pc:docMk/>
            <pc:sldMk cId="1176398935" sldId="269"/>
            <ac:spMk id="87" creationId="{44FA967A-B1AE-451A-8F7E-80217C551703}"/>
          </ac:spMkLst>
        </pc:spChg>
        <pc:spChg chg="add mod ord">
          <ac:chgData name="" userId="a29539510ef25d15" providerId="LiveId" clId="{A4F7E329-BA84-4B77-B56B-5BF48F15B002}" dt="2021-03-16T07:39:52.759" v="14825" actId="6549"/>
          <ac:spMkLst>
            <pc:docMk/>
            <pc:sldMk cId="1176398935" sldId="269"/>
            <ac:spMk id="88" creationId="{2F8FE4E1-A40B-43C6-8430-192C343C66A8}"/>
          </ac:spMkLst>
        </pc:spChg>
        <pc:spChg chg="add mod">
          <ac:chgData name="" userId="a29539510ef25d15" providerId="LiveId" clId="{A4F7E329-BA84-4B77-B56B-5BF48F15B002}" dt="2021-03-16T07:32:22.597" v="14719" actId="207"/>
          <ac:spMkLst>
            <pc:docMk/>
            <pc:sldMk cId="1176398935" sldId="269"/>
            <ac:spMk id="89" creationId="{DEB4E0E4-57B5-4775-93AA-475FA74D2084}"/>
          </ac:spMkLst>
        </pc:spChg>
        <pc:spChg chg="add mod">
          <ac:chgData name="" userId="a29539510ef25d15" providerId="LiveId" clId="{A4F7E329-BA84-4B77-B56B-5BF48F15B002}" dt="2021-03-16T07:42:02.053" v="14855" actId="1035"/>
          <ac:spMkLst>
            <pc:docMk/>
            <pc:sldMk cId="1176398935" sldId="269"/>
            <ac:spMk id="90" creationId="{842A4098-6BF6-4B1D-971D-67AE1AEB438C}"/>
          </ac:spMkLst>
        </pc:spChg>
        <pc:spChg chg="add mod ord">
          <ac:chgData name="" userId="a29539510ef25d15" providerId="LiveId" clId="{A4F7E329-BA84-4B77-B56B-5BF48F15B002}" dt="2021-03-16T07:31:05.149" v="14699" actId="14100"/>
          <ac:spMkLst>
            <pc:docMk/>
            <pc:sldMk cId="1176398935" sldId="269"/>
            <ac:spMk id="91" creationId="{903678B9-CF09-4B78-9234-66D70DA5AFAE}"/>
          </ac:spMkLst>
        </pc:spChg>
        <pc:spChg chg="add mod ord">
          <ac:chgData name="" userId="a29539510ef25d15" providerId="LiveId" clId="{A4F7E329-BA84-4B77-B56B-5BF48F15B002}" dt="2021-03-16T07:31:51.937" v="14716" actId="167"/>
          <ac:spMkLst>
            <pc:docMk/>
            <pc:sldMk cId="1176398935" sldId="269"/>
            <ac:spMk id="92" creationId="{13955880-087B-49E4-8484-3D09F4283F4D}"/>
          </ac:spMkLst>
        </pc:spChg>
        <pc:spChg chg="add mod">
          <ac:chgData name="" userId="a29539510ef25d15" providerId="LiveId" clId="{A4F7E329-BA84-4B77-B56B-5BF48F15B002}" dt="2021-03-16T07:36:37.351" v="14757" actId="1035"/>
          <ac:spMkLst>
            <pc:docMk/>
            <pc:sldMk cId="1176398935" sldId="269"/>
            <ac:spMk id="93" creationId="{68228FE4-7342-4052-9277-C9B8EF8A6ECF}"/>
          </ac:spMkLst>
        </pc:spChg>
        <pc:spChg chg="add mod ord">
          <ac:chgData name="" userId="a29539510ef25d15" providerId="LiveId" clId="{A4F7E329-BA84-4B77-B56B-5BF48F15B002}" dt="2021-03-16T07:38:33.314" v="14819" actId="14100"/>
          <ac:spMkLst>
            <pc:docMk/>
            <pc:sldMk cId="1176398935" sldId="269"/>
            <ac:spMk id="94" creationId="{60ADCA68-243D-446B-A3C7-7ABEA287DFF7}"/>
          </ac:spMkLst>
        </pc:spChg>
        <pc:graphicFrameChg chg="add ord">
          <ac:chgData name="" userId="a29539510ef25d15" providerId="LiveId" clId="{A4F7E329-BA84-4B77-B56B-5BF48F15B002}" dt="2021-03-16T06:20:22.101" v="12941" actId="167"/>
          <ac:graphicFrameMkLst>
            <pc:docMk/>
            <pc:sldMk cId="1176398935" sldId="269"/>
            <ac:graphicFrameMk id="5" creationId="{F537E546-7CDF-4437-8F29-9C3B04FC241A}"/>
          </ac:graphicFrameMkLst>
        </pc:graphicFrameChg>
        <pc:cxnChg chg="add del">
          <ac:chgData name="" userId="a29539510ef25d15" providerId="LiveId" clId="{A4F7E329-BA84-4B77-B56B-5BF48F15B002}" dt="2021-03-16T06:20:28.198" v="12945" actId="478"/>
          <ac:cxnSpMkLst>
            <pc:docMk/>
            <pc:sldMk cId="1176398935" sldId="269"/>
            <ac:cxnSpMk id="69" creationId="{24672CFB-FD63-43C3-9557-37E58C1CB8D7}"/>
          </ac:cxnSpMkLst>
        </pc:cxnChg>
        <pc:cxnChg chg="add del">
          <ac:chgData name="" userId="a29539510ef25d15" providerId="LiveId" clId="{A4F7E329-BA84-4B77-B56B-5BF48F15B002}" dt="2021-03-16T06:20:28.765" v="12946" actId="478"/>
          <ac:cxnSpMkLst>
            <pc:docMk/>
            <pc:sldMk cId="1176398935" sldId="269"/>
            <ac:cxnSpMk id="70" creationId="{E01A57FD-9C68-4B70-8A05-605715822643}"/>
          </ac:cxnSpMkLst>
        </pc:cxnChg>
        <pc:cxnChg chg="add del">
          <ac:chgData name="" userId="a29539510ef25d15" providerId="LiveId" clId="{A4F7E329-BA84-4B77-B56B-5BF48F15B002}" dt="2021-03-16T06:17:44.739" v="12923" actId="478"/>
          <ac:cxnSpMkLst>
            <pc:docMk/>
            <pc:sldMk cId="1176398935" sldId="269"/>
            <ac:cxnSpMk id="76" creationId="{1CDE649E-0DEC-4803-BE54-C8E276E9B40B}"/>
          </ac:cxnSpMkLst>
        </pc:cxnChg>
        <pc:cxnChg chg="add del">
          <ac:chgData name="" userId="a29539510ef25d15" providerId="LiveId" clId="{A4F7E329-BA84-4B77-B56B-5BF48F15B002}" dt="2021-03-16T06:17:49.311" v="12927" actId="478"/>
          <ac:cxnSpMkLst>
            <pc:docMk/>
            <pc:sldMk cId="1176398935" sldId="269"/>
            <ac:cxnSpMk id="78" creationId="{57449CC7-03F5-4390-B717-E73CB472AD44}"/>
          </ac:cxnSpMkLst>
        </pc:cxnChg>
        <pc:cxnChg chg="add del">
          <ac:chgData name="" userId="a29539510ef25d15" providerId="LiveId" clId="{A4F7E329-BA84-4B77-B56B-5BF48F15B002}" dt="2021-03-16T06:17:47.808" v="12925" actId="478"/>
          <ac:cxnSpMkLst>
            <pc:docMk/>
            <pc:sldMk cId="1176398935" sldId="269"/>
            <ac:cxnSpMk id="82" creationId="{6CC2EB8C-211D-4E2E-8F09-F895260CF95C}"/>
          </ac:cxnSpMkLst>
        </pc:cxnChg>
        <pc:cxnChg chg="add mod">
          <ac:chgData name="" userId="a29539510ef25d15" providerId="LiveId" clId="{A4F7E329-BA84-4B77-B56B-5BF48F15B002}" dt="2021-03-16T06:22:17.303" v="13035" actId="14100"/>
          <ac:cxnSpMkLst>
            <pc:docMk/>
            <pc:sldMk cId="1176398935" sldId="269"/>
            <ac:cxnSpMk id="85" creationId="{529E0F1E-0AD8-4DCF-9CFD-4E96826EAF2E}"/>
          </ac:cxnSpMkLst>
        </pc:cxnChg>
      </pc:sldChg>
      <pc:sldChg chg="addSp delSp modSp add ord modAnim modNotesTx">
        <pc:chgData name="" userId="a29539510ef25d15" providerId="LiveId" clId="{A4F7E329-BA84-4B77-B56B-5BF48F15B002}" dt="2021-03-17T07:34:57.558" v="29016" actId="6549"/>
        <pc:sldMkLst>
          <pc:docMk/>
          <pc:sldMk cId="3290930952" sldId="270"/>
        </pc:sldMkLst>
        <pc:spChg chg="mod">
          <ac:chgData name="" userId="a29539510ef25d15" providerId="LiveId" clId="{A4F7E329-BA84-4B77-B56B-5BF48F15B002}" dt="2021-03-16T01:50:19.046" v="8674" actId="404"/>
          <ac:spMkLst>
            <pc:docMk/>
            <pc:sldMk cId="3290930952" sldId="270"/>
            <ac:spMk id="2" creationId="{E305D96C-E637-4293-B157-18DD4CCEF235}"/>
          </ac:spMkLst>
        </pc:spChg>
        <pc:spChg chg="del">
          <ac:chgData name="" userId="a29539510ef25d15" providerId="LiveId" clId="{A4F7E329-BA84-4B77-B56B-5BF48F15B002}" dt="2021-03-16T01:45:32.026" v="8611" actId="478"/>
          <ac:spMkLst>
            <pc:docMk/>
            <pc:sldMk cId="3290930952" sldId="270"/>
            <ac:spMk id="3" creationId="{E5425759-3F0E-4BD3-A4BB-5588B9CFEF66}"/>
          </ac:spMkLst>
        </pc:spChg>
        <pc:spChg chg="add mod">
          <ac:chgData name="" userId="a29539510ef25d15" providerId="LiveId" clId="{A4F7E329-BA84-4B77-B56B-5BF48F15B002}" dt="2021-03-16T07:49:55.926" v="14923" actId="6549"/>
          <ac:spMkLst>
            <pc:docMk/>
            <pc:sldMk cId="3290930952" sldId="270"/>
            <ac:spMk id="5" creationId="{1A1F0433-F4EE-4DCB-BF25-F88F72628072}"/>
          </ac:spMkLst>
        </pc:spChg>
        <pc:spChg chg="add mod">
          <ac:chgData name="" userId="a29539510ef25d15" providerId="LiveId" clId="{A4F7E329-BA84-4B77-B56B-5BF48F15B002}" dt="2021-03-17T02:19:14.657" v="21235" actId="14100"/>
          <ac:spMkLst>
            <pc:docMk/>
            <pc:sldMk cId="3290930952" sldId="270"/>
            <ac:spMk id="8" creationId="{0C3C8F36-41D3-4EFD-8DA0-140E1ABE2785}"/>
          </ac:spMkLst>
        </pc:spChg>
        <pc:spChg chg="add mod">
          <ac:chgData name="" userId="a29539510ef25d15" providerId="LiveId" clId="{A4F7E329-BA84-4B77-B56B-5BF48F15B002}" dt="2021-03-16T07:22:33.504" v="14487" actId="1036"/>
          <ac:spMkLst>
            <pc:docMk/>
            <pc:sldMk cId="3290930952" sldId="270"/>
            <ac:spMk id="9" creationId="{1E34559A-8084-4DC5-913E-B10FA58F8686}"/>
          </ac:spMkLst>
        </pc:spChg>
        <pc:spChg chg="add del mod">
          <ac:chgData name="" userId="a29539510ef25d15" providerId="LiveId" clId="{A4F7E329-BA84-4B77-B56B-5BF48F15B002}" dt="2021-03-16T01:56:16.562" v="8718" actId="478"/>
          <ac:spMkLst>
            <pc:docMk/>
            <pc:sldMk cId="3290930952" sldId="270"/>
            <ac:spMk id="10" creationId="{F8E0BEF0-E788-40AA-B400-1484A3FE2162}"/>
          </ac:spMkLst>
        </pc:spChg>
        <pc:spChg chg="add mod">
          <ac:chgData name="" userId="a29539510ef25d15" providerId="LiveId" clId="{A4F7E329-BA84-4B77-B56B-5BF48F15B002}" dt="2021-03-16T07:22:33.504" v="14487" actId="1036"/>
          <ac:spMkLst>
            <pc:docMk/>
            <pc:sldMk cId="3290930952" sldId="270"/>
            <ac:spMk id="11" creationId="{0AFFA1AB-8D87-4DAD-A38C-4FECE92189DA}"/>
          </ac:spMkLst>
        </pc:spChg>
        <pc:spChg chg="add mod">
          <ac:chgData name="" userId="a29539510ef25d15" providerId="LiveId" clId="{A4F7E329-BA84-4B77-B56B-5BF48F15B002}" dt="2021-03-16T07:22:33.504" v="14487" actId="1036"/>
          <ac:spMkLst>
            <pc:docMk/>
            <pc:sldMk cId="3290930952" sldId="270"/>
            <ac:spMk id="12" creationId="{FD08FBB4-6410-40AD-91D0-93884A8A58D8}"/>
          </ac:spMkLst>
        </pc:spChg>
        <pc:spChg chg="add del mod">
          <ac:chgData name="" userId="a29539510ef25d15" providerId="LiveId" clId="{A4F7E329-BA84-4B77-B56B-5BF48F15B002}" dt="2021-03-16T01:57:56.787" v="8749" actId="478"/>
          <ac:spMkLst>
            <pc:docMk/>
            <pc:sldMk cId="3290930952" sldId="270"/>
            <ac:spMk id="13" creationId="{FE47ED26-0C15-4B55-AE4D-137FCD443E3A}"/>
          </ac:spMkLst>
        </pc:spChg>
        <pc:spChg chg="add del mod">
          <ac:chgData name="" userId="a29539510ef25d15" providerId="LiveId" clId="{A4F7E329-BA84-4B77-B56B-5BF48F15B002}" dt="2021-03-16T01:58:01.617" v="8752" actId="478"/>
          <ac:spMkLst>
            <pc:docMk/>
            <pc:sldMk cId="3290930952" sldId="270"/>
            <ac:spMk id="14" creationId="{F530BD98-23B4-4329-84A0-118A935B62DA}"/>
          </ac:spMkLst>
        </pc:spChg>
        <pc:spChg chg="add mod">
          <ac:chgData name="" userId="a29539510ef25d15" providerId="LiveId" clId="{A4F7E329-BA84-4B77-B56B-5BF48F15B002}" dt="2021-03-16T07:22:33.504" v="14487" actId="1036"/>
          <ac:spMkLst>
            <pc:docMk/>
            <pc:sldMk cId="3290930952" sldId="270"/>
            <ac:spMk id="15" creationId="{2CE266C0-0A74-4D7C-8CD7-558BBAF97665}"/>
          </ac:spMkLst>
        </pc:spChg>
        <pc:spChg chg="add del mod">
          <ac:chgData name="" userId="a29539510ef25d15" providerId="LiveId" clId="{A4F7E329-BA84-4B77-B56B-5BF48F15B002}" dt="2021-03-16T01:56:17.590" v="8719" actId="478"/>
          <ac:spMkLst>
            <pc:docMk/>
            <pc:sldMk cId="3290930952" sldId="270"/>
            <ac:spMk id="16" creationId="{0559B553-D756-4399-BF41-846EA138A1EA}"/>
          </ac:spMkLst>
        </pc:spChg>
        <pc:spChg chg="add mod">
          <ac:chgData name="" userId="a29539510ef25d15" providerId="LiveId" clId="{A4F7E329-BA84-4B77-B56B-5BF48F15B002}" dt="2021-03-16T07:22:33.504" v="14487" actId="1036"/>
          <ac:spMkLst>
            <pc:docMk/>
            <pc:sldMk cId="3290930952" sldId="270"/>
            <ac:spMk id="17" creationId="{5EDEAB93-C27A-4DF3-9E1A-4C1056D82775}"/>
          </ac:spMkLst>
        </pc:spChg>
        <pc:spChg chg="add del mod">
          <ac:chgData name="" userId="a29539510ef25d15" providerId="LiveId" clId="{A4F7E329-BA84-4B77-B56B-5BF48F15B002}" dt="2021-03-16T01:57:54.306" v="8747" actId="478"/>
          <ac:spMkLst>
            <pc:docMk/>
            <pc:sldMk cId="3290930952" sldId="270"/>
            <ac:spMk id="18" creationId="{8E771E4F-CB9A-4486-99CD-706D34A12EE2}"/>
          </ac:spMkLst>
        </pc:spChg>
        <pc:spChg chg="add del mod">
          <ac:chgData name="" userId="a29539510ef25d15" providerId="LiveId" clId="{A4F7E329-BA84-4B77-B56B-5BF48F15B002}" dt="2021-03-16T01:56:21.527" v="8722" actId="478"/>
          <ac:spMkLst>
            <pc:docMk/>
            <pc:sldMk cId="3290930952" sldId="270"/>
            <ac:spMk id="19" creationId="{C968037A-2749-46CA-8E5E-2BE4623585CE}"/>
          </ac:spMkLst>
        </pc:spChg>
        <pc:spChg chg="add mod">
          <ac:chgData name="" userId="a29539510ef25d15" providerId="LiveId" clId="{A4F7E329-BA84-4B77-B56B-5BF48F15B002}" dt="2021-03-16T07:22:33.504" v="14487" actId="1036"/>
          <ac:spMkLst>
            <pc:docMk/>
            <pc:sldMk cId="3290930952" sldId="270"/>
            <ac:spMk id="20" creationId="{74DF43C9-C7CE-4B0D-AD83-0297D8519605}"/>
          </ac:spMkLst>
        </pc:spChg>
        <pc:spChg chg="add mod">
          <ac:chgData name="" userId="a29539510ef25d15" providerId="LiveId" clId="{A4F7E329-BA84-4B77-B56B-5BF48F15B002}" dt="2021-03-16T07:22:33.504" v="14487" actId="1036"/>
          <ac:spMkLst>
            <pc:docMk/>
            <pc:sldMk cId="3290930952" sldId="270"/>
            <ac:spMk id="21" creationId="{384A6E63-F129-44D9-8BF0-D595FA67A1E6}"/>
          </ac:spMkLst>
        </pc:spChg>
        <pc:spChg chg="add mod">
          <ac:chgData name="" userId="a29539510ef25d15" providerId="LiveId" clId="{A4F7E329-BA84-4B77-B56B-5BF48F15B002}" dt="2021-03-16T07:22:33.504" v="14487" actId="1036"/>
          <ac:spMkLst>
            <pc:docMk/>
            <pc:sldMk cId="3290930952" sldId="270"/>
            <ac:spMk id="22" creationId="{9B225B51-9A0C-4820-8A03-D4C8743B36E2}"/>
          </ac:spMkLst>
        </pc:spChg>
        <pc:spChg chg="add del mod">
          <ac:chgData name="" userId="a29539510ef25d15" providerId="LiveId" clId="{A4F7E329-BA84-4B77-B56B-5BF48F15B002}" dt="2021-03-16T01:58:02.807" v="8753" actId="478"/>
          <ac:spMkLst>
            <pc:docMk/>
            <pc:sldMk cId="3290930952" sldId="270"/>
            <ac:spMk id="23" creationId="{CCCE2702-7C9A-4F3E-9DDD-5E4E6B474973}"/>
          </ac:spMkLst>
        </pc:spChg>
        <pc:spChg chg="add del mod">
          <ac:chgData name="" userId="a29539510ef25d15" providerId="LiveId" clId="{A4F7E329-BA84-4B77-B56B-5BF48F15B002}" dt="2021-03-16T01:56:23.273" v="8724" actId="478"/>
          <ac:spMkLst>
            <pc:docMk/>
            <pc:sldMk cId="3290930952" sldId="270"/>
            <ac:spMk id="24" creationId="{BBCF2984-3785-4E39-A2E4-9CC1F1C82EF4}"/>
          </ac:spMkLst>
        </pc:spChg>
        <pc:spChg chg="add del mod">
          <ac:chgData name="" userId="a29539510ef25d15" providerId="LiveId" clId="{A4F7E329-BA84-4B77-B56B-5BF48F15B002}" dt="2021-03-16T01:56:35.219" v="8730" actId="478"/>
          <ac:spMkLst>
            <pc:docMk/>
            <pc:sldMk cId="3290930952" sldId="270"/>
            <ac:spMk id="25" creationId="{05BD0B4E-F417-4B78-AACF-4CA83A659EA7}"/>
          </ac:spMkLst>
        </pc:spChg>
        <pc:spChg chg="add del mod">
          <ac:chgData name="" userId="a29539510ef25d15" providerId="LiveId" clId="{A4F7E329-BA84-4B77-B56B-5BF48F15B002}" dt="2021-03-16T01:57:52.515" v="8745" actId="478"/>
          <ac:spMkLst>
            <pc:docMk/>
            <pc:sldMk cId="3290930952" sldId="270"/>
            <ac:spMk id="26" creationId="{79EA80F7-13E3-450F-90F8-44009BAA6AEC}"/>
          </ac:spMkLst>
        </pc:spChg>
        <pc:spChg chg="add mod">
          <ac:chgData name="" userId="a29539510ef25d15" providerId="LiveId" clId="{A4F7E329-BA84-4B77-B56B-5BF48F15B002}" dt="2021-03-16T07:22:33.504" v="14487" actId="1036"/>
          <ac:spMkLst>
            <pc:docMk/>
            <pc:sldMk cId="3290930952" sldId="270"/>
            <ac:spMk id="27" creationId="{BF38A298-D9F9-491D-8B25-8F4D5C81CCD0}"/>
          </ac:spMkLst>
        </pc:spChg>
        <pc:spChg chg="add del mod">
          <ac:chgData name="" userId="a29539510ef25d15" providerId="LiveId" clId="{A4F7E329-BA84-4B77-B56B-5BF48F15B002}" dt="2021-03-16T01:57:55.253" v="8748" actId="478"/>
          <ac:spMkLst>
            <pc:docMk/>
            <pc:sldMk cId="3290930952" sldId="270"/>
            <ac:spMk id="28" creationId="{FF15471C-B7B6-4633-BDB3-133E82599A15}"/>
          </ac:spMkLst>
        </pc:spChg>
        <pc:spChg chg="add mod">
          <ac:chgData name="" userId="a29539510ef25d15" providerId="LiveId" clId="{A4F7E329-BA84-4B77-B56B-5BF48F15B002}" dt="2021-03-16T07:22:33.504" v="14487" actId="1036"/>
          <ac:spMkLst>
            <pc:docMk/>
            <pc:sldMk cId="3290930952" sldId="270"/>
            <ac:spMk id="29" creationId="{A97D2821-4DA0-45BC-93D1-7976126C5582}"/>
          </ac:spMkLst>
        </pc:spChg>
        <pc:spChg chg="add del mod">
          <ac:chgData name="" userId="a29539510ef25d15" providerId="LiveId" clId="{A4F7E329-BA84-4B77-B56B-5BF48F15B002}" dt="2021-03-16T01:56:20.259" v="8721" actId="478"/>
          <ac:spMkLst>
            <pc:docMk/>
            <pc:sldMk cId="3290930952" sldId="270"/>
            <ac:spMk id="30" creationId="{C0145F7E-26B5-460B-85ED-8ED995036767}"/>
          </ac:spMkLst>
        </pc:spChg>
        <pc:spChg chg="add mod">
          <ac:chgData name="" userId="a29539510ef25d15" providerId="LiveId" clId="{A4F7E329-BA84-4B77-B56B-5BF48F15B002}" dt="2021-03-16T07:22:33.504" v="14487" actId="1036"/>
          <ac:spMkLst>
            <pc:docMk/>
            <pc:sldMk cId="3290930952" sldId="270"/>
            <ac:spMk id="31" creationId="{CE763D93-8A2F-4FE3-9310-E520A4883FEB}"/>
          </ac:spMkLst>
        </pc:spChg>
        <pc:spChg chg="add mod">
          <ac:chgData name="" userId="a29539510ef25d15" providerId="LiveId" clId="{A4F7E329-BA84-4B77-B56B-5BF48F15B002}" dt="2021-03-16T07:22:33.504" v="14487" actId="1036"/>
          <ac:spMkLst>
            <pc:docMk/>
            <pc:sldMk cId="3290930952" sldId="270"/>
            <ac:spMk id="32" creationId="{28207B6A-E5CF-42AD-8661-06FE4A0DFCF9}"/>
          </ac:spMkLst>
        </pc:spChg>
        <pc:spChg chg="add del mod">
          <ac:chgData name="" userId="a29539510ef25d15" providerId="LiveId" clId="{A4F7E329-BA84-4B77-B56B-5BF48F15B002}" dt="2021-03-16T01:56:28.233" v="8728" actId="478"/>
          <ac:spMkLst>
            <pc:docMk/>
            <pc:sldMk cId="3290930952" sldId="270"/>
            <ac:spMk id="33" creationId="{5AA88210-BF87-47BB-A99F-5D782B2CDCD4}"/>
          </ac:spMkLst>
        </pc:spChg>
        <pc:spChg chg="add mod">
          <ac:chgData name="" userId="a29539510ef25d15" providerId="LiveId" clId="{A4F7E329-BA84-4B77-B56B-5BF48F15B002}" dt="2021-03-16T07:22:33.504" v="14487" actId="1036"/>
          <ac:spMkLst>
            <pc:docMk/>
            <pc:sldMk cId="3290930952" sldId="270"/>
            <ac:spMk id="34" creationId="{787421B9-89FE-4818-A1B8-B6F699B10C37}"/>
          </ac:spMkLst>
        </pc:spChg>
        <pc:spChg chg="add mod">
          <ac:chgData name="" userId="a29539510ef25d15" providerId="LiveId" clId="{A4F7E329-BA84-4B77-B56B-5BF48F15B002}" dt="2021-03-16T07:22:33.504" v="14487" actId="1036"/>
          <ac:spMkLst>
            <pc:docMk/>
            <pc:sldMk cId="3290930952" sldId="270"/>
            <ac:spMk id="35" creationId="{54E29358-9A23-4D73-84A8-6E85A172F105}"/>
          </ac:spMkLst>
        </pc:spChg>
        <pc:spChg chg="add mod">
          <ac:chgData name="" userId="a29539510ef25d15" providerId="LiveId" clId="{A4F7E329-BA84-4B77-B56B-5BF48F15B002}" dt="2021-03-16T07:22:33.504" v="14487" actId="1036"/>
          <ac:spMkLst>
            <pc:docMk/>
            <pc:sldMk cId="3290930952" sldId="270"/>
            <ac:spMk id="36" creationId="{89326E39-450C-40C0-B70A-C49412804823}"/>
          </ac:spMkLst>
        </pc:spChg>
        <pc:spChg chg="add mod">
          <ac:chgData name="" userId="a29539510ef25d15" providerId="LiveId" clId="{A4F7E329-BA84-4B77-B56B-5BF48F15B002}" dt="2021-03-16T07:22:33.504" v="14487" actId="1036"/>
          <ac:spMkLst>
            <pc:docMk/>
            <pc:sldMk cId="3290930952" sldId="270"/>
            <ac:spMk id="37" creationId="{8D5EB901-5A6E-4D52-B385-70724B981DD6}"/>
          </ac:spMkLst>
        </pc:spChg>
        <pc:spChg chg="add mod">
          <ac:chgData name="" userId="a29539510ef25d15" providerId="LiveId" clId="{A4F7E329-BA84-4B77-B56B-5BF48F15B002}" dt="2021-03-16T07:22:33.504" v="14487" actId="1036"/>
          <ac:spMkLst>
            <pc:docMk/>
            <pc:sldMk cId="3290930952" sldId="270"/>
            <ac:spMk id="38" creationId="{4AA88CCA-20C2-415A-AAFD-503D2C79A99F}"/>
          </ac:spMkLst>
        </pc:spChg>
        <pc:spChg chg="add mod">
          <ac:chgData name="" userId="a29539510ef25d15" providerId="LiveId" clId="{A4F7E329-BA84-4B77-B56B-5BF48F15B002}" dt="2021-03-16T07:22:33.504" v="14487" actId="1036"/>
          <ac:spMkLst>
            <pc:docMk/>
            <pc:sldMk cId="3290930952" sldId="270"/>
            <ac:spMk id="39" creationId="{597830BA-10AB-4073-8DB1-51AB34DA337B}"/>
          </ac:spMkLst>
        </pc:spChg>
        <pc:spChg chg="add mod">
          <ac:chgData name="" userId="a29539510ef25d15" providerId="LiveId" clId="{A4F7E329-BA84-4B77-B56B-5BF48F15B002}" dt="2021-03-16T07:22:33.504" v="14487" actId="1036"/>
          <ac:spMkLst>
            <pc:docMk/>
            <pc:sldMk cId="3290930952" sldId="270"/>
            <ac:spMk id="40" creationId="{D2234C97-F47D-47D5-AB45-09EFABA4E36D}"/>
          </ac:spMkLst>
        </pc:spChg>
        <pc:spChg chg="add mod">
          <ac:chgData name="" userId="a29539510ef25d15" providerId="LiveId" clId="{A4F7E329-BA84-4B77-B56B-5BF48F15B002}" dt="2021-03-16T07:22:33.504" v="14487" actId="1036"/>
          <ac:spMkLst>
            <pc:docMk/>
            <pc:sldMk cId="3290930952" sldId="270"/>
            <ac:spMk id="41" creationId="{3BD3DF0D-39C8-4301-950B-13F12DC89567}"/>
          </ac:spMkLst>
        </pc:spChg>
        <pc:spChg chg="add del mod">
          <ac:chgData name="" userId="a29539510ef25d15" providerId="LiveId" clId="{A4F7E329-BA84-4B77-B56B-5BF48F15B002}" dt="2021-03-16T01:56:25.668" v="8726" actId="478"/>
          <ac:spMkLst>
            <pc:docMk/>
            <pc:sldMk cId="3290930952" sldId="270"/>
            <ac:spMk id="42" creationId="{5E157126-A80F-4E0A-803A-AE57916903A7}"/>
          </ac:spMkLst>
        </pc:spChg>
        <pc:spChg chg="add del mod">
          <ac:chgData name="" userId="a29539510ef25d15" providerId="LiveId" clId="{A4F7E329-BA84-4B77-B56B-5BF48F15B002}" dt="2021-03-16T01:58:10.721" v="8756" actId="478"/>
          <ac:spMkLst>
            <pc:docMk/>
            <pc:sldMk cId="3290930952" sldId="270"/>
            <ac:spMk id="43" creationId="{898E7E0C-CB23-46B4-A2B4-F7B7F445D504}"/>
          </ac:spMkLst>
        </pc:spChg>
        <pc:spChg chg="add mod">
          <ac:chgData name="" userId="a29539510ef25d15" providerId="LiveId" clId="{A4F7E329-BA84-4B77-B56B-5BF48F15B002}" dt="2021-03-16T07:22:33.504" v="14487" actId="1036"/>
          <ac:spMkLst>
            <pc:docMk/>
            <pc:sldMk cId="3290930952" sldId="270"/>
            <ac:spMk id="44" creationId="{7B48DEA0-E272-4CB5-9B9E-7C41F4D1D642}"/>
          </ac:spMkLst>
        </pc:spChg>
        <pc:spChg chg="add mod">
          <ac:chgData name="" userId="a29539510ef25d15" providerId="LiveId" clId="{A4F7E329-BA84-4B77-B56B-5BF48F15B002}" dt="2021-03-16T07:22:33.504" v="14487" actId="1036"/>
          <ac:spMkLst>
            <pc:docMk/>
            <pc:sldMk cId="3290930952" sldId="270"/>
            <ac:spMk id="45" creationId="{789137BE-9916-4B5E-8DAB-2606F0B4D906}"/>
          </ac:spMkLst>
        </pc:spChg>
        <pc:spChg chg="add del mod">
          <ac:chgData name="" userId="a29539510ef25d15" providerId="LiveId" clId="{A4F7E329-BA84-4B77-B56B-5BF48F15B002}" dt="2021-03-16T01:56:25.056" v="8725" actId="478"/>
          <ac:spMkLst>
            <pc:docMk/>
            <pc:sldMk cId="3290930952" sldId="270"/>
            <ac:spMk id="46" creationId="{3FA8EFBB-AE99-48B7-A511-06A898AF9BAF}"/>
          </ac:spMkLst>
        </pc:spChg>
        <pc:spChg chg="add del mod">
          <ac:chgData name="" userId="a29539510ef25d15" providerId="LiveId" clId="{A4F7E329-BA84-4B77-B56B-5BF48F15B002}" dt="2021-03-16T01:56:26.642" v="8727" actId="478"/>
          <ac:spMkLst>
            <pc:docMk/>
            <pc:sldMk cId="3290930952" sldId="270"/>
            <ac:spMk id="47" creationId="{6700E548-396C-4B6F-B88E-E7C05547E7DD}"/>
          </ac:spMkLst>
        </pc:spChg>
        <pc:spChg chg="add del mod">
          <ac:chgData name="" userId="a29539510ef25d15" providerId="LiveId" clId="{A4F7E329-BA84-4B77-B56B-5BF48F15B002}" dt="2021-03-16T01:57:53.381" v="8746" actId="478"/>
          <ac:spMkLst>
            <pc:docMk/>
            <pc:sldMk cId="3290930952" sldId="270"/>
            <ac:spMk id="48" creationId="{1C88428D-1E2D-4FD8-8B45-E94B5A8E593B}"/>
          </ac:spMkLst>
        </pc:spChg>
        <pc:spChg chg="add mod">
          <ac:chgData name="" userId="a29539510ef25d15" providerId="LiveId" clId="{A4F7E329-BA84-4B77-B56B-5BF48F15B002}" dt="2021-03-16T07:22:33.504" v="14487" actId="1036"/>
          <ac:spMkLst>
            <pc:docMk/>
            <pc:sldMk cId="3290930952" sldId="270"/>
            <ac:spMk id="49" creationId="{83E6EDC6-462A-4FC3-8BED-A8C0C8A7ED27}"/>
          </ac:spMkLst>
        </pc:spChg>
        <pc:spChg chg="add mod">
          <ac:chgData name="" userId="a29539510ef25d15" providerId="LiveId" clId="{A4F7E329-BA84-4B77-B56B-5BF48F15B002}" dt="2021-03-16T07:22:33.504" v="14487" actId="1036"/>
          <ac:spMkLst>
            <pc:docMk/>
            <pc:sldMk cId="3290930952" sldId="270"/>
            <ac:spMk id="50" creationId="{3944309C-DB5B-43B7-9E04-BC51C4935682}"/>
          </ac:spMkLst>
        </pc:spChg>
        <pc:spChg chg="add mod">
          <ac:chgData name="" userId="a29539510ef25d15" providerId="LiveId" clId="{A4F7E329-BA84-4B77-B56B-5BF48F15B002}" dt="2021-03-16T07:22:33.504" v="14487" actId="1036"/>
          <ac:spMkLst>
            <pc:docMk/>
            <pc:sldMk cId="3290930952" sldId="270"/>
            <ac:spMk id="51" creationId="{9F7165F5-EB84-41EE-87B1-B6735C11DD18}"/>
          </ac:spMkLst>
        </pc:spChg>
        <pc:spChg chg="add mod">
          <ac:chgData name="" userId="a29539510ef25d15" providerId="LiveId" clId="{A4F7E329-BA84-4B77-B56B-5BF48F15B002}" dt="2021-03-16T07:22:33.504" v="14487" actId="1036"/>
          <ac:spMkLst>
            <pc:docMk/>
            <pc:sldMk cId="3290930952" sldId="270"/>
            <ac:spMk id="52" creationId="{91752349-7CFC-4B45-AF85-256A202A22B9}"/>
          </ac:spMkLst>
        </pc:spChg>
        <pc:spChg chg="add del mod">
          <ac:chgData name="" userId="a29539510ef25d15" providerId="LiveId" clId="{A4F7E329-BA84-4B77-B56B-5BF48F15B002}" dt="2021-03-16T01:56:32.061" v="8729" actId="478"/>
          <ac:spMkLst>
            <pc:docMk/>
            <pc:sldMk cId="3290930952" sldId="270"/>
            <ac:spMk id="53" creationId="{FA997DC9-7D04-4F45-A067-F3011CDAC7FF}"/>
          </ac:spMkLst>
        </pc:spChg>
        <pc:spChg chg="add del mod">
          <ac:chgData name="" userId="a29539510ef25d15" providerId="LiveId" clId="{A4F7E329-BA84-4B77-B56B-5BF48F15B002}" dt="2021-03-16T01:56:15.323" v="8717" actId="478"/>
          <ac:spMkLst>
            <pc:docMk/>
            <pc:sldMk cId="3290930952" sldId="270"/>
            <ac:spMk id="54" creationId="{9F1E167B-3D3F-4E44-A5D7-1108A30CD61C}"/>
          </ac:spMkLst>
        </pc:spChg>
        <pc:spChg chg="add mod">
          <ac:chgData name="" userId="a29539510ef25d15" providerId="LiveId" clId="{A4F7E329-BA84-4B77-B56B-5BF48F15B002}" dt="2021-03-16T07:22:33.504" v="14487" actId="1036"/>
          <ac:spMkLst>
            <pc:docMk/>
            <pc:sldMk cId="3290930952" sldId="270"/>
            <ac:spMk id="55" creationId="{8398BF24-BDFA-441F-BAF2-8A1E9620F2C0}"/>
          </ac:spMkLst>
        </pc:spChg>
        <pc:spChg chg="add mod">
          <ac:chgData name="" userId="a29539510ef25d15" providerId="LiveId" clId="{A4F7E329-BA84-4B77-B56B-5BF48F15B002}" dt="2021-03-16T07:22:33.504" v="14487" actId="1036"/>
          <ac:spMkLst>
            <pc:docMk/>
            <pc:sldMk cId="3290930952" sldId="270"/>
            <ac:spMk id="56" creationId="{33D11AF0-C726-4B49-A055-121F0E6ADAC9}"/>
          </ac:spMkLst>
        </pc:spChg>
        <pc:spChg chg="add mod">
          <ac:chgData name="" userId="a29539510ef25d15" providerId="LiveId" clId="{A4F7E329-BA84-4B77-B56B-5BF48F15B002}" dt="2021-03-16T07:22:33.504" v="14487" actId="1036"/>
          <ac:spMkLst>
            <pc:docMk/>
            <pc:sldMk cId="3290930952" sldId="270"/>
            <ac:spMk id="57" creationId="{A71A2CD2-F745-48B6-921B-D5898467C45D}"/>
          </ac:spMkLst>
        </pc:spChg>
        <pc:spChg chg="add del mod">
          <ac:chgData name="" userId="a29539510ef25d15" providerId="LiveId" clId="{A4F7E329-BA84-4B77-B56B-5BF48F15B002}" dt="2021-03-16T01:57:59.283" v="8750" actId="478"/>
          <ac:spMkLst>
            <pc:docMk/>
            <pc:sldMk cId="3290930952" sldId="270"/>
            <ac:spMk id="58" creationId="{8C6F8FE1-F8AA-4370-B61C-2D8CF15D8445}"/>
          </ac:spMkLst>
        </pc:spChg>
        <pc:spChg chg="add mod">
          <ac:chgData name="" userId="a29539510ef25d15" providerId="LiveId" clId="{A4F7E329-BA84-4B77-B56B-5BF48F15B002}" dt="2021-03-16T07:22:33.504" v="14487" actId="1036"/>
          <ac:spMkLst>
            <pc:docMk/>
            <pc:sldMk cId="3290930952" sldId="270"/>
            <ac:spMk id="59" creationId="{756E1604-FD62-4714-873F-95E696893C1E}"/>
          </ac:spMkLst>
        </pc:spChg>
        <pc:spChg chg="add mod">
          <ac:chgData name="" userId="a29539510ef25d15" providerId="LiveId" clId="{A4F7E329-BA84-4B77-B56B-5BF48F15B002}" dt="2021-03-16T07:22:33.504" v="14487" actId="1036"/>
          <ac:spMkLst>
            <pc:docMk/>
            <pc:sldMk cId="3290930952" sldId="270"/>
            <ac:spMk id="60" creationId="{995763E7-07D8-4A16-BE42-FDF58C1071A1}"/>
          </ac:spMkLst>
        </pc:spChg>
        <pc:spChg chg="add del mod">
          <ac:chgData name="" userId="a29539510ef25d15" providerId="LiveId" clId="{A4F7E329-BA84-4B77-B56B-5BF48F15B002}" dt="2021-03-16T01:58:22.910" v="8762" actId="478"/>
          <ac:spMkLst>
            <pc:docMk/>
            <pc:sldMk cId="3290930952" sldId="270"/>
            <ac:spMk id="61" creationId="{E9973DFB-D05D-42B1-B5BA-8FFC60FD783F}"/>
          </ac:spMkLst>
        </pc:spChg>
        <pc:spChg chg="add del mod">
          <ac:chgData name="" userId="a29539510ef25d15" providerId="LiveId" clId="{A4F7E329-BA84-4B77-B56B-5BF48F15B002}" dt="2021-03-16T01:56:22.371" v="8723" actId="478"/>
          <ac:spMkLst>
            <pc:docMk/>
            <pc:sldMk cId="3290930952" sldId="270"/>
            <ac:spMk id="62" creationId="{8FEF52C9-BC5F-407C-B50F-7281035EEF09}"/>
          </ac:spMkLst>
        </pc:spChg>
        <pc:spChg chg="add mod">
          <ac:chgData name="" userId="a29539510ef25d15" providerId="LiveId" clId="{A4F7E329-BA84-4B77-B56B-5BF48F15B002}" dt="2021-03-16T07:22:33.504" v="14487" actId="1036"/>
          <ac:spMkLst>
            <pc:docMk/>
            <pc:sldMk cId="3290930952" sldId="270"/>
            <ac:spMk id="63" creationId="{93F591C6-7B8E-4539-AFAF-F64455F69B6B}"/>
          </ac:spMkLst>
        </pc:spChg>
        <pc:spChg chg="add mod">
          <ac:chgData name="" userId="a29539510ef25d15" providerId="LiveId" clId="{A4F7E329-BA84-4B77-B56B-5BF48F15B002}" dt="2021-03-16T07:22:33.504" v="14487" actId="1036"/>
          <ac:spMkLst>
            <pc:docMk/>
            <pc:sldMk cId="3290930952" sldId="270"/>
            <ac:spMk id="64" creationId="{04AA6988-02E4-4062-923D-F6853A11F4EF}"/>
          </ac:spMkLst>
        </pc:spChg>
        <pc:spChg chg="add mod">
          <ac:chgData name="" userId="a29539510ef25d15" providerId="LiveId" clId="{A4F7E329-BA84-4B77-B56B-5BF48F15B002}" dt="2021-03-16T07:22:33.504" v="14487" actId="1036"/>
          <ac:spMkLst>
            <pc:docMk/>
            <pc:sldMk cId="3290930952" sldId="270"/>
            <ac:spMk id="65" creationId="{369FC6D3-C627-4537-824F-285D72F69A9B}"/>
          </ac:spMkLst>
        </pc:spChg>
        <pc:spChg chg="add del mod">
          <ac:chgData name="" userId="a29539510ef25d15" providerId="LiveId" clId="{A4F7E329-BA84-4B77-B56B-5BF48F15B002}" dt="2021-03-16T01:56:18.772" v="8720" actId="478"/>
          <ac:spMkLst>
            <pc:docMk/>
            <pc:sldMk cId="3290930952" sldId="270"/>
            <ac:spMk id="66" creationId="{6FED467D-0717-4004-98DB-FDD7EB02C139}"/>
          </ac:spMkLst>
        </pc:spChg>
        <pc:spChg chg="add mod">
          <ac:chgData name="" userId="a29539510ef25d15" providerId="LiveId" clId="{A4F7E329-BA84-4B77-B56B-5BF48F15B002}" dt="2021-03-16T07:22:33.504" v="14487" actId="1036"/>
          <ac:spMkLst>
            <pc:docMk/>
            <pc:sldMk cId="3290930952" sldId="270"/>
            <ac:spMk id="67" creationId="{0A696D72-7044-4021-9FE2-4D41A0B3F44E}"/>
          </ac:spMkLst>
        </pc:spChg>
        <pc:spChg chg="add mod">
          <ac:chgData name="" userId="a29539510ef25d15" providerId="LiveId" clId="{A4F7E329-BA84-4B77-B56B-5BF48F15B002}" dt="2021-03-16T07:22:33.504" v="14487" actId="1036"/>
          <ac:spMkLst>
            <pc:docMk/>
            <pc:sldMk cId="3290930952" sldId="270"/>
            <ac:spMk id="68" creationId="{6241D2EB-0FD6-4440-9974-076307E0FF27}"/>
          </ac:spMkLst>
        </pc:spChg>
        <pc:spChg chg="add mod">
          <ac:chgData name="" userId="a29539510ef25d15" providerId="LiveId" clId="{A4F7E329-BA84-4B77-B56B-5BF48F15B002}" dt="2021-03-16T07:22:33.504" v="14487" actId="1036"/>
          <ac:spMkLst>
            <pc:docMk/>
            <pc:sldMk cId="3290930952" sldId="270"/>
            <ac:spMk id="69" creationId="{1E99A8C9-EAD2-4395-AB08-9C6D8571EFDA}"/>
          </ac:spMkLst>
        </pc:spChg>
        <pc:spChg chg="add mod">
          <ac:chgData name="" userId="a29539510ef25d15" providerId="LiveId" clId="{A4F7E329-BA84-4B77-B56B-5BF48F15B002}" dt="2021-03-16T07:22:33.504" v="14487" actId="1036"/>
          <ac:spMkLst>
            <pc:docMk/>
            <pc:sldMk cId="3290930952" sldId="270"/>
            <ac:spMk id="70" creationId="{4FA3A641-ADE9-47C8-897F-CEE0E26BD899}"/>
          </ac:spMkLst>
        </pc:spChg>
        <pc:spChg chg="add mod">
          <ac:chgData name="" userId="a29539510ef25d15" providerId="LiveId" clId="{A4F7E329-BA84-4B77-B56B-5BF48F15B002}" dt="2021-03-16T07:22:33.504" v="14487" actId="1036"/>
          <ac:spMkLst>
            <pc:docMk/>
            <pc:sldMk cId="3290930952" sldId="270"/>
            <ac:spMk id="71" creationId="{7F357225-16E7-4FAE-8ADB-5D5AFD0B7488}"/>
          </ac:spMkLst>
        </pc:spChg>
        <pc:spChg chg="add mod">
          <ac:chgData name="" userId="a29539510ef25d15" providerId="LiveId" clId="{A4F7E329-BA84-4B77-B56B-5BF48F15B002}" dt="2021-03-16T07:22:33.504" v="14487" actId="1036"/>
          <ac:spMkLst>
            <pc:docMk/>
            <pc:sldMk cId="3290930952" sldId="270"/>
            <ac:spMk id="72" creationId="{0DBD475E-C175-4679-A430-368A3B94BA56}"/>
          </ac:spMkLst>
        </pc:spChg>
        <pc:spChg chg="add mod">
          <ac:chgData name="" userId="a29539510ef25d15" providerId="LiveId" clId="{A4F7E329-BA84-4B77-B56B-5BF48F15B002}" dt="2021-03-16T07:22:33.504" v="14487" actId="1036"/>
          <ac:spMkLst>
            <pc:docMk/>
            <pc:sldMk cId="3290930952" sldId="270"/>
            <ac:spMk id="73" creationId="{197EA025-F5CC-4ED5-BAD4-F28030E8001E}"/>
          </ac:spMkLst>
        </pc:spChg>
        <pc:spChg chg="add mod">
          <ac:chgData name="" userId="a29539510ef25d15" providerId="LiveId" clId="{A4F7E329-BA84-4B77-B56B-5BF48F15B002}" dt="2021-03-16T07:22:33.504" v="14487" actId="1036"/>
          <ac:spMkLst>
            <pc:docMk/>
            <pc:sldMk cId="3290930952" sldId="270"/>
            <ac:spMk id="74" creationId="{7F9DE1CF-72BA-4904-AB82-DE598A0227B8}"/>
          </ac:spMkLst>
        </pc:spChg>
        <pc:spChg chg="add mod">
          <ac:chgData name="" userId="a29539510ef25d15" providerId="LiveId" clId="{A4F7E329-BA84-4B77-B56B-5BF48F15B002}" dt="2021-03-16T07:22:33.504" v="14487" actId="1036"/>
          <ac:spMkLst>
            <pc:docMk/>
            <pc:sldMk cId="3290930952" sldId="270"/>
            <ac:spMk id="75" creationId="{F4A114F9-24EC-4652-93DE-8CF938E5239E}"/>
          </ac:spMkLst>
        </pc:spChg>
        <pc:spChg chg="add mod">
          <ac:chgData name="" userId="a29539510ef25d15" providerId="LiveId" clId="{A4F7E329-BA84-4B77-B56B-5BF48F15B002}" dt="2021-03-16T07:22:33.504" v="14487" actId="1036"/>
          <ac:spMkLst>
            <pc:docMk/>
            <pc:sldMk cId="3290930952" sldId="270"/>
            <ac:spMk id="76" creationId="{8AB7752B-2857-4E6D-A320-E53D67342F3E}"/>
          </ac:spMkLst>
        </pc:spChg>
        <pc:spChg chg="add mod">
          <ac:chgData name="" userId="a29539510ef25d15" providerId="LiveId" clId="{A4F7E329-BA84-4B77-B56B-5BF48F15B002}" dt="2021-03-16T07:22:33.504" v="14487" actId="1036"/>
          <ac:spMkLst>
            <pc:docMk/>
            <pc:sldMk cId="3290930952" sldId="270"/>
            <ac:spMk id="77" creationId="{FAA28979-6C40-47B8-9F6F-5E2FAE622E7D}"/>
          </ac:spMkLst>
        </pc:spChg>
        <pc:spChg chg="add mod">
          <ac:chgData name="" userId="a29539510ef25d15" providerId="LiveId" clId="{A4F7E329-BA84-4B77-B56B-5BF48F15B002}" dt="2021-03-16T07:22:33.504" v="14487" actId="1036"/>
          <ac:spMkLst>
            <pc:docMk/>
            <pc:sldMk cId="3290930952" sldId="270"/>
            <ac:spMk id="78" creationId="{7F878E1D-AD96-43F9-A7C1-B071C72CEC87}"/>
          </ac:spMkLst>
        </pc:spChg>
        <pc:spChg chg="add mod">
          <ac:chgData name="" userId="a29539510ef25d15" providerId="LiveId" clId="{A4F7E329-BA84-4B77-B56B-5BF48F15B002}" dt="2021-03-16T07:22:33.504" v="14487" actId="1036"/>
          <ac:spMkLst>
            <pc:docMk/>
            <pc:sldMk cId="3290930952" sldId="270"/>
            <ac:spMk id="79" creationId="{89C609F5-7DBD-4A7B-A1E3-0F6DF0F0F759}"/>
          </ac:spMkLst>
        </pc:spChg>
        <pc:spChg chg="add mod">
          <ac:chgData name="" userId="a29539510ef25d15" providerId="LiveId" clId="{A4F7E329-BA84-4B77-B56B-5BF48F15B002}" dt="2021-03-16T07:22:33.504" v="14487" actId="1036"/>
          <ac:spMkLst>
            <pc:docMk/>
            <pc:sldMk cId="3290930952" sldId="270"/>
            <ac:spMk id="80" creationId="{C261D3BE-49B7-460E-A9E4-3B824FBCE30F}"/>
          </ac:spMkLst>
        </pc:spChg>
        <pc:spChg chg="add del mod">
          <ac:chgData name="" userId="a29539510ef25d15" providerId="LiveId" clId="{A4F7E329-BA84-4B77-B56B-5BF48F15B002}" dt="2021-03-16T01:57:59.989" v="8751" actId="478"/>
          <ac:spMkLst>
            <pc:docMk/>
            <pc:sldMk cId="3290930952" sldId="270"/>
            <ac:spMk id="81" creationId="{76CA45E2-622D-4BE5-B561-A7F0EC9BD575}"/>
          </ac:spMkLst>
        </pc:spChg>
        <pc:spChg chg="add mod">
          <ac:chgData name="" userId="a29539510ef25d15" providerId="LiveId" clId="{A4F7E329-BA84-4B77-B56B-5BF48F15B002}" dt="2021-03-16T07:22:33.504" v="14487" actId="1036"/>
          <ac:spMkLst>
            <pc:docMk/>
            <pc:sldMk cId="3290930952" sldId="270"/>
            <ac:spMk id="82" creationId="{6B0A169B-B1E9-4F6C-928F-B05E348E0E42}"/>
          </ac:spMkLst>
        </pc:spChg>
        <pc:spChg chg="add mod">
          <ac:chgData name="" userId="a29539510ef25d15" providerId="LiveId" clId="{A4F7E329-BA84-4B77-B56B-5BF48F15B002}" dt="2021-03-16T07:22:33.504" v="14487" actId="1036"/>
          <ac:spMkLst>
            <pc:docMk/>
            <pc:sldMk cId="3290930952" sldId="270"/>
            <ac:spMk id="83" creationId="{0191BC6D-307E-45A3-A80F-1BF8C99581A8}"/>
          </ac:spMkLst>
        </pc:spChg>
        <pc:spChg chg="add mod">
          <ac:chgData name="" userId="a29539510ef25d15" providerId="LiveId" clId="{A4F7E329-BA84-4B77-B56B-5BF48F15B002}" dt="2021-03-16T07:22:33.504" v="14487" actId="1036"/>
          <ac:spMkLst>
            <pc:docMk/>
            <pc:sldMk cId="3290930952" sldId="270"/>
            <ac:spMk id="84" creationId="{34DF1135-1E64-47F9-B29E-1A8DC73A7999}"/>
          </ac:spMkLst>
        </pc:spChg>
        <pc:spChg chg="add mod">
          <ac:chgData name="" userId="a29539510ef25d15" providerId="LiveId" clId="{A4F7E329-BA84-4B77-B56B-5BF48F15B002}" dt="2021-03-16T07:22:33.504" v="14487" actId="1036"/>
          <ac:spMkLst>
            <pc:docMk/>
            <pc:sldMk cId="3290930952" sldId="270"/>
            <ac:spMk id="85" creationId="{25A47568-0B58-4E52-9A87-F5598D6BEF0E}"/>
          </ac:spMkLst>
        </pc:spChg>
        <pc:spChg chg="add del mod">
          <ac:chgData name="" userId="a29539510ef25d15" providerId="LiveId" clId="{A4F7E329-BA84-4B77-B56B-5BF48F15B002}" dt="2021-03-16T01:58:06.281" v="8754" actId="478"/>
          <ac:spMkLst>
            <pc:docMk/>
            <pc:sldMk cId="3290930952" sldId="270"/>
            <ac:spMk id="86" creationId="{0B6B0C3E-AC5B-421F-9979-E538EA32FB60}"/>
          </ac:spMkLst>
        </pc:spChg>
        <pc:spChg chg="add mod">
          <ac:chgData name="" userId="a29539510ef25d15" providerId="LiveId" clId="{A4F7E329-BA84-4B77-B56B-5BF48F15B002}" dt="2021-03-16T07:22:33.504" v="14487" actId="1036"/>
          <ac:spMkLst>
            <pc:docMk/>
            <pc:sldMk cId="3290930952" sldId="270"/>
            <ac:spMk id="87" creationId="{25DCEBB3-1AE4-484F-90EA-D507C49B7421}"/>
          </ac:spMkLst>
        </pc:spChg>
        <pc:spChg chg="add mod">
          <ac:chgData name="" userId="a29539510ef25d15" providerId="LiveId" clId="{A4F7E329-BA84-4B77-B56B-5BF48F15B002}" dt="2021-03-16T07:22:33.504" v="14487" actId="1036"/>
          <ac:spMkLst>
            <pc:docMk/>
            <pc:sldMk cId="3290930952" sldId="270"/>
            <ac:spMk id="88" creationId="{55A2FBC2-8A4A-4B92-B6ED-CE8F1B8C4C84}"/>
          </ac:spMkLst>
        </pc:spChg>
        <pc:spChg chg="add del mod">
          <ac:chgData name="" userId="a29539510ef25d15" providerId="LiveId" clId="{A4F7E329-BA84-4B77-B56B-5BF48F15B002}" dt="2021-03-16T01:58:08.871" v="8755" actId="478"/>
          <ac:spMkLst>
            <pc:docMk/>
            <pc:sldMk cId="3290930952" sldId="270"/>
            <ac:spMk id="89" creationId="{A4D0465B-5D8A-49E3-B4FD-377C4C567B96}"/>
          </ac:spMkLst>
        </pc:spChg>
        <pc:spChg chg="add del mod">
          <ac:chgData name="" userId="a29539510ef25d15" providerId="LiveId" clId="{A4F7E329-BA84-4B77-B56B-5BF48F15B002}" dt="2021-03-16T07:22:33.504" v="14487" actId="1036"/>
          <ac:spMkLst>
            <pc:docMk/>
            <pc:sldMk cId="3290930952" sldId="270"/>
            <ac:spMk id="90" creationId="{D909E9E4-1D21-4819-8099-6E93EAEAF098}"/>
          </ac:spMkLst>
        </pc:spChg>
        <pc:spChg chg="add del mod">
          <ac:chgData name="" userId="a29539510ef25d15" providerId="LiveId" clId="{A4F7E329-BA84-4B77-B56B-5BF48F15B002}" dt="2021-03-16T01:58:14.356" v="8759" actId="478"/>
          <ac:spMkLst>
            <pc:docMk/>
            <pc:sldMk cId="3290930952" sldId="270"/>
            <ac:spMk id="91" creationId="{491B6B90-CF07-40F8-9F26-B51FD02DDD99}"/>
          </ac:spMkLst>
        </pc:spChg>
        <pc:spChg chg="add mod">
          <ac:chgData name="" userId="a29539510ef25d15" providerId="LiveId" clId="{A4F7E329-BA84-4B77-B56B-5BF48F15B002}" dt="2021-03-16T07:22:33.504" v="14487" actId="1036"/>
          <ac:spMkLst>
            <pc:docMk/>
            <pc:sldMk cId="3290930952" sldId="270"/>
            <ac:spMk id="92" creationId="{C6F93865-8744-4BB9-BB01-AFDD3CF0505E}"/>
          </ac:spMkLst>
        </pc:spChg>
        <pc:spChg chg="add mod">
          <ac:chgData name="" userId="a29539510ef25d15" providerId="LiveId" clId="{A4F7E329-BA84-4B77-B56B-5BF48F15B002}" dt="2021-03-16T07:22:33.504" v="14487" actId="1036"/>
          <ac:spMkLst>
            <pc:docMk/>
            <pc:sldMk cId="3290930952" sldId="270"/>
            <ac:spMk id="93" creationId="{1CD5F504-7EAC-466B-A959-5E66BD4AF5A6}"/>
          </ac:spMkLst>
        </pc:spChg>
        <pc:spChg chg="add del mod">
          <ac:chgData name="" userId="a29539510ef25d15" providerId="LiveId" clId="{A4F7E329-BA84-4B77-B56B-5BF48F15B002}" dt="2021-03-16T01:58:24.129" v="8763" actId="478"/>
          <ac:spMkLst>
            <pc:docMk/>
            <pc:sldMk cId="3290930952" sldId="270"/>
            <ac:spMk id="94" creationId="{51562270-CF9F-487A-8F9D-BE785037BD24}"/>
          </ac:spMkLst>
        </pc:spChg>
        <pc:spChg chg="add del mod">
          <ac:chgData name="" userId="a29539510ef25d15" providerId="LiveId" clId="{A4F7E329-BA84-4B77-B56B-5BF48F15B002}" dt="2021-03-16T01:56:43.287" v="8734" actId="478"/>
          <ac:spMkLst>
            <pc:docMk/>
            <pc:sldMk cId="3290930952" sldId="270"/>
            <ac:spMk id="95" creationId="{DA0153B6-8B4C-40E4-91F0-AAB199E8B299}"/>
          </ac:spMkLst>
        </pc:spChg>
        <pc:spChg chg="add mod">
          <ac:chgData name="" userId="a29539510ef25d15" providerId="LiveId" clId="{A4F7E329-BA84-4B77-B56B-5BF48F15B002}" dt="2021-03-16T07:22:33.504" v="14487" actId="1036"/>
          <ac:spMkLst>
            <pc:docMk/>
            <pc:sldMk cId="3290930952" sldId="270"/>
            <ac:spMk id="96" creationId="{57A7D673-E17A-4A93-B67C-46E218FC284A}"/>
          </ac:spMkLst>
        </pc:spChg>
        <pc:spChg chg="add mod">
          <ac:chgData name="" userId="a29539510ef25d15" providerId="LiveId" clId="{A4F7E329-BA84-4B77-B56B-5BF48F15B002}" dt="2021-03-16T07:22:33.504" v="14487" actId="1036"/>
          <ac:spMkLst>
            <pc:docMk/>
            <pc:sldMk cId="3290930952" sldId="270"/>
            <ac:spMk id="97" creationId="{C12DC15E-1B8B-4A39-BD78-01415F24BDBC}"/>
          </ac:spMkLst>
        </pc:spChg>
        <pc:spChg chg="add mod">
          <ac:chgData name="" userId="a29539510ef25d15" providerId="LiveId" clId="{A4F7E329-BA84-4B77-B56B-5BF48F15B002}" dt="2021-03-16T07:22:33.504" v="14487" actId="1036"/>
          <ac:spMkLst>
            <pc:docMk/>
            <pc:sldMk cId="3290930952" sldId="270"/>
            <ac:spMk id="98" creationId="{3A59CC85-84D1-4DD4-9B5A-2BFC3004ADC4}"/>
          </ac:spMkLst>
        </pc:spChg>
        <pc:spChg chg="add mod">
          <ac:chgData name="" userId="a29539510ef25d15" providerId="LiveId" clId="{A4F7E329-BA84-4B77-B56B-5BF48F15B002}" dt="2021-03-16T07:22:33.504" v="14487" actId="1036"/>
          <ac:spMkLst>
            <pc:docMk/>
            <pc:sldMk cId="3290930952" sldId="270"/>
            <ac:spMk id="99" creationId="{D3216E4B-B746-4336-AAF7-F190A6FAC139}"/>
          </ac:spMkLst>
        </pc:spChg>
        <pc:spChg chg="add mod">
          <ac:chgData name="" userId="a29539510ef25d15" providerId="LiveId" clId="{A4F7E329-BA84-4B77-B56B-5BF48F15B002}" dt="2021-03-16T07:22:33.504" v="14487" actId="1036"/>
          <ac:spMkLst>
            <pc:docMk/>
            <pc:sldMk cId="3290930952" sldId="270"/>
            <ac:spMk id="100" creationId="{4BBDCF04-19F2-40D8-B901-0CA2D66A95D0}"/>
          </ac:spMkLst>
        </pc:spChg>
        <pc:spChg chg="add mod">
          <ac:chgData name="" userId="a29539510ef25d15" providerId="LiveId" clId="{A4F7E329-BA84-4B77-B56B-5BF48F15B002}" dt="2021-03-16T07:22:33.504" v="14487" actId="1036"/>
          <ac:spMkLst>
            <pc:docMk/>
            <pc:sldMk cId="3290930952" sldId="270"/>
            <ac:spMk id="101" creationId="{D0FB9F73-F3D2-4EC3-95F1-5B7F390BE7FC}"/>
          </ac:spMkLst>
        </pc:spChg>
        <pc:spChg chg="add del mod">
          <ac:chgData name="" userId="a29539510ef25d15" providerId="LiveId" clId="{A4F7E329-BA84-4B77-B56B-5BF48F15B002}" dt="2021-03-16T01:56:40.550" v="8731" actId="478"/>
          <ac:spMkLst>
            <pc:docMk/>
            <pc:sldMk cId="3290930952" sldId="270"/>
            <ac:spMk id="102" creationId="{661BD1FF-ADC5-4F1C-BA63-425DBAC0C891}"/>
          </ac:spMkLst>
        </pc:spChg>
        <pc:spChg chg="add mod">
          <ac:chgData name="" userId="a29539510ef25d15" providerId="LiveId" clId="{A4F7E329-BA84-4B77-B56B-5BF48F15B002}" dt="2021-03-16T07:22:33.504" v="14487" actId="1036"/>
          <ac:spMkLst>
            <pc:docMk/>
            <pc:sldMk cId="3290930952" sldId="270"/>
            <ac:spMk id="103" creationId="{1DCFAEA2-142F-40BB-93EB-BB7FDF877728}"/>
          </ac:spMkLst>
        </pc:spChg>
        <pc:spChg chg="add del mod">
          <ac:chgData name="" userId="a29539510ef25d15" providerId="LiveId" clId="{A4F7E329-BA84-4B77-B56B-5BF48F15B002}" dt="2021-03-16T01:56:58.108" v="8735" actId="478"/>
          <ac:spMkLst>
            <pc:docMk/>
            <pc:sldMk cId="3290930952" sldId="270"/>
            <ac:spMk id="107" creationId="{DFE77FEA-F0D6-43C2-B90F-287BD9C62152}"/>
          </ac:spMkLst>
        </pc:spChg>
        <pc:spChg chg="add del mod">
          <ac:chgData name="" userId="a29539510ef25d15" providerId="LiveId" clId="{A4F7E329-BA84-4B77-B56B-5BF48F15B002}" dt="2021-03-16T07:22:33.504" v="14487" actId="1036"/>
          <ac:spMkLst>
            <pc:docMk/>
            <pc:sldMk cId="3290930952" sldId="270"/>
            <ac:spMk id="108" creationId="{0F7BCE9E-0A86-42F1-86A3-E05530DEB1F8}"/>
          </ac:spMkLst>
        </pc:spChg>
        <pc:spChg chg="add mod">
          <ac:chgData name="" userId="a29539510ef25d15" providerId="LiveId" clId="{A4F7E329-BA84-4B77-B56B-5BF48F15B002}" dt="2021-03-16T07:22:33.504" v="14487" actId="1036"/>
          <ac:spMkLst>
            <pc:docMk/>
            <pc:sldMk cId="3290930952" sldId="270"/>
            <ac:spMk id="109" creationId="{71D35141-CFB9-4239-9533-0D286CF51982}"/>
          </ac:spMkLst>
        </pc:spChg>
        <pc:spChg chg="add mod">
          <ac:chgData name="" userId="a29539510ef25d15" providerId="LiveId" clId="{A4F7E329-BA84-4B77-B56B-5BF48F15B002}" dt="2021-03-16T07:22:33.504" v="14487" actId="1036"/>
          <ac:spMkLst>
            <pc:docMk/>
            <pc:sldMk cId="3290930952" sldId="270"/>
            <ac:spMk id="110" creationId="{82B22118-F2E0-422C-9299-3ED8A685C55F}"/>
          </ac:spMkLst>
        </pc:spChg>
        <pc:spChg chg="add del mod">
          <ac:chgData name="" userId="a29539510ef25d15" providerId="LiveId" clId="{A4F7E329-BA84-4B77-B56B-5BF48F15B002}" dt="2021-03-16T01:57:14.712" v="8736" actId="478"/>
          <ac:spMkLst>
            <pc:docMk/>
            <pc:sldMk cId="3290930952" sldId="270"/>
            <ac:spMk id="111" creationId="{1996F4CC-C06B-4B90-AEAA-04CF2DD06005}"/>
          </ac:spMkLst>
        </pc:spChg>
        <pc:spChg chg="add mod">
          <ac:chgData name="" userId="a29539510ef25d15" providerId="LiveId" clId="{A4F7E329-BA84-4B77-B56B-5BF48F15B002}" dt="2021-03-16T07:22:33.504" v="14487" actId="1036"/>
          <ac:spMkLst>
            <pc:docMk/>
            <pc:sldMk cId="3290930952" sldId="270"/>
            <ac:spMk id="115" creationId="{E1BEA860-915A-4BD3-A654-BA8C51CBDD6A}"/>
          </ac:spMkLst>
        </pc:spChg>
        <pc:spChg chg="add mod">
          <ac:chgData name="" userId="a29539510ef25d15" providerId="LiveId" clId="{A4F7E329-BA84-4B77-B56B-5BF48F15B002}" dt="2021-03-16T07:22:33.504" v="14487" actId="1036"/>
          <ac:spMkLst>
            <pc:docMk/>
            <pc:sldMk cId="3290930952" sldId="270"/>
            <ac:spMk id="118" creationId="{2D54E3F0-30AD-4CD0-94D9-CA4ED3AA85CD}"/>
          </ac:spMkLst>
        </pc:spChg>
        <pc:spChg chg="add mod">
          <ac:chgData name="" userId="a29539510ef25d15" providerId="LiveId" clId="{A4F7E329-BA84-4B77-B56B-5BF48F15B002}" dt="2021-03-16T07:22:33.504" v="14487" actId="1036"/>
          <ac:spMkLst>
            <pc:docMk/>
            <pc:sldMk cId="3290930952" sldId="270"/>
            <ac:spMk id="120" creationId="{2262D821-7712-41D6-8B7E-5B53020DAF10}"/>
          </ac:spMkLst>
        </pc:spChg>
        <pc:spChg chg="add mod">
          <ac:chgData name="" userId="a29539510ef25d15" providerId="LiveId" clId="{A4F7E329-BA84-4B77-B56B-5BF48F15B002}" dt="2021-03-16T07:22:33.504" v="14487" actId="1036"/>
          <ac:spMkLst>
            <pc:docMk/>
            <pc:sldMk cId="3290930952" sldId="270"/>
            <ac:spMk id="121" creationId="{6B9B0045-539B-4543-AEE3-E1C0941708D8}"/>
          </ac:spMkLst>
        </pc:spChg>
        <pc:spChg chg="add mod">
          <ac:chgData name="" userId="a29539510ef25d15" providerId="LiveId" clId="{A4F7E329-BA84-4B77-B56B-5BF48F15B002}" dt="2021-03-16T07:22:33.504" v="14487" actId="1036"/>
          <ac:spMkLst>
            <pc:docMk/>
            <pc:sldMk cId="3290930952" sldId="270"/>
            <ac:spMk id="122" creationId="{8B1826FB-2E26-41CC-97B6-C54FC0EAA3C6}"/>
          </ac:spMkLst>
        </pc:spChg>
        <pc:spChg chg="add mod">
          <ac:chgData name="" userId="a29539510ef25d15" providerId="LiveId" clId="{A4F7E329-BA84-4B77-B56B-5BF48F15B002}" dt="2021-03-16T07:22:33.504" v="14487" actId="1036"/>
          <ac:spMkLst>
            <pc:docMk/>
            <pc:sldMk cId="3290930952" sldId="270"/>
            <ac:spMk id="123" creationId="{59EBC55E-9550-4599-8A53-FFBFA80C9C43}"/>
          </ac:spMkLst>
        </pc:spChg>
        <pc:spChg chg="add mod">
          <ac:chgData name="" userId="a29539510ef25d15" providerId="LiveId" clId="{A4F7E329-BA84-4B77-B56B-5BF48F15B002}" dt="2021-03-16T07:22:33.504" v="14487" actId="1036"/>
          <ac:spMkLst>
            <pc:docMk/>
            <pc:sldMk cId="3290930952" sldId="270"/>
            <ac:spMk id="124" creationId="{2413AAB4-7EF7-471F-8871-954383B3275E}"/>
          </ac:spMkLst>
        </pc:spChg>
        <pc:spChg chg="add del mod">
          <ac:chgData name="" userId="a29539510ef25d15" providerId="LiveId" clId="{A4F7E329-BA84-4B77-B56B-5BF48F15B002}" dt="2021-03-16T02:35:22.776" v="10026" actId="478"/>
          <ac:spMkLst>
            <pc:docMk/>
            <pc:sldMk cId="3290930952" sldId="270"/>
            <ac:spMk id="125" creationId="{E5428846-0215-45C0-949B-E15B52308B7D}"/>
          </ac:spMkLst>
        </pc:spChg>
        <pc:spChg chg="add mod">
          <ac:chgData name="" userId="a29539510ef25d15" providerId="LiveId" clId="{A4F7E329-BA84-4B77-B56B-5BF48F15B002}" dt="2021-03-16T07:27:26.593" v="14568" actId="1038"/>
          <ac:spMkLst>
            <pc:docMk/>
            <pc:sldMk cId="3290930952" sldId="270"/>
            <ac:spMk id="126" creationId="{E01E6C21-267E-447E-AD79-FD799291F290}"/>
          </ac:spMkLst>
        </pc:spChg>
        <pc:spChg chg="add mod">
          <ac:chgData name="" userId="a29539510ef25d15" providerId="LiveId" clId="{A4F7E329-BA84-4B77-B56B-5BF48F15B002}" dt="2021-03-16T07:51:43.694" v="14935" actId="20577"/>
          <ac:spMkLst>
            <pc:docMk/>
            <pc:sldMk cId="3290930952" sldId="270"/>
            <ac:spMk id="127" creationId="{F9DAC9E9-33D2-4729-AA1A-CF39B723D26E}"/>
          </ac:spMkLst>
        </pc:spChg>
        <pc:spChg chg="add mod">
          <ac:chgData name="" userId="a29539510ef25d15" providerId="LiveId" clId="{A4F7E329-BA84-4B77-B56B-5BF48F15B002}" dt="2021-03-16T07:30:33.289" v="14655" actId="1076"/>
          <ac:spMkLst>
            <pc:docMk/>
            <pc:sldMk cId="3290930952" sldId="270"/>
            <ac:spMk id="128" creationId="{D9F75081-4880-4EE1-8498-E11F8AAD0C1E}"/>
          </ac:spMkLst>
        </pc:spChg>
        <pc:spChg chg="add mod">
          <ac:chgData name="" userId="a29539510ef25d15" providerId="LiveId" clId="{A4F7E329-BA84-4B77-B56B-5BF48F15B002}" dt="2021-03-16T02:56:45.865" v="10220" actId="1036"/>
          <ac:spMkLst>
            <pc:docMk/>
            <pc:sldMk cId="3290930952" sldId="270"/>
            <ac:spMk id="129" creationId="{36E98880-80C5-4A1F-914C-E3B317CA9BC3}"/>
          </ac:spMkLst>
        </pc:spChg>
        <pc:spChg chg="add mod">
          <ac:chgData name="" userId="a29539510ef25d15" providerId="LiveId" clId="{A4F7E329-BA84-4B77-B56B-5BF48F15B002}" dt="2021-03-16T02:56:45.865" v="10220" actId="1036"/>
          <ac:spMkLst>
            <pc:docMk/>
            <pc:sldMk cId="3290930952" sldId="270"/>
            <ac:spMk id="130" creationId="{159306FF-DFB9-4736-A13C-DB98691575B6}"/>
          </ac:spMkLst>
        </pc:spChg>
        <pc:spChg chg="add mod">
          <ac:chgData name="" userId="a29539510ef25d15" providerId="LiveId" clId="{A4F7E329-BA84-4B77-B56B-5BF48F15B002}" dt="2021-03-16T02:56:45.865" v="10220" actId="1036"/>
          <ac:spMkLst>
            <pc:docMk/>
            <pc:sldMk cId="3290930952" sldId="270"/>
            <ac:spMk id="131" creationId="{A24E46CD-FCB2-4FCC-9195-9035E0A88CBA}"/>
          </ac:spMkLst>
        </pc:spChg>
        <pc:spChg chg="add mod">
          <ac:chgData name="" userId="a29539510ef25d15" providerId="LiveId" clId="{A4F7E329-BA84-4B77-B56B-5BF48F15B002}" dt="2021-03-16T07:53:16.203" v="14939" actId="14100"/>
          <ac:spMkLst>
            <pc:docMk/>
            <pc:sldMk cId="3290930952" sldId="270"/>
            <ac:spMk id="132" creationId="{57BBD79A-B879-4CAD-A78E-8E1F58A376A3}"/>
          </ac:spMkLst>
        </pc:spChg>
        <pc:spChg chg="add mod ord">
          <ac:chgData name="" userId="a29539510ef25d15" providerId="LiveId" clId="{A4F7E329-BA84-4B77-B56B-5BF48F15B002}" dt="2021-03-16T07:20:46.323" v="14425" actId="14100"/>
          <ac:spMkLst>
            <pc:docMk/>
            <pc:sldMk cId="3290930952" sldId="270"/>
            <ac:spMk id="135" creationId="{8C3A293A-B24D-4D30-9864-4D4EF1BD971A}"/>
          </ac:spMkLst>
        </pc:spChg>
        <pc:spChg chg="add mod ord">
          <ac:chgData name="" userId="a29539510ef25d15" providerId="LiveId" clId="{A4F7E329-BA84-4B77-B56B-5BF48F15B002}" dt="2021-03-16T07:51:51.858" v="14938" actId="14100"/>
          <ac:spMkLst>
            <pc:docMk/>
            <pc:sldMk cId="3290930952" sldId="270"/>
            <ac:spMk id="136" creationId="{A2A3D563-2CD8-4DD8-B721-029CE336F701}"/>
          </ac:spMkLst>
        </pc:spChg>
        <pc:spChg chg="add mod ord">
          <ac:chgData name="" userId="a29539510ef25d15" providerId="LiveId" clId="{A4F7E329-BA84-4B77-B56B-5BF48F15B002}" dt="2021-03-16T07:26:13.633" v="14563" actId="207"/>
          <ac:spMkLst>
            <pc:docMk/>
            <pc:sldMk cId="3290930952" sldId="270"/>
            <ac:spMk id="137" creationId="{F3801F59-9201-4C0B-B280-4BA52C8CDA97}"/>
          </ac:spMkLst>
        </pc:spChg>
        <pc:graphicFrameChg chg="add mod">
          <ac:chgData name="" userId="a29539510ef25d15" providerId="LiveId" clId="{A4F7E329-BA84-4B77-B56B-5BF48F15B002}" dt="2021-03-16T07:22:33.504" v="14487" actId="1036"/>
          <ac:graphicFrameMkLst>
            <pc:docMk/>
            <pc:sldMk cId="3290930952" sldId="270"/>
            <ac:graphicFrameMk id="6" creationId="{8A25279A-65AB-4B33-A7E3-80AD69972213}"/>
          </ac:graphicFrameMkLst>
        </pc:graphicFrameChg>
        <pc:cxnChg chg="add mod">
          <ac:chgData name="" userId="a29539510ef25d15" providerId="LiveId" clId="{A4F7E329-BA84-4B77-B56B-5BF48F15B002}" dt="2021-03-16T07:22:33.504" v="14487" actId="1036"/>
          <ac:cxnSpMkLst>
            <pc:docMk/>
            <pc:sldMk cId="3290930952" sldId="270"/>
            <ac:cxnSpMk id="7" creationId="{7B18899E-8A39-42BB-832D-B2AA186878A4}"/>
          </ac:cxnSpMkLst>
        </pc:cxnChg>
        <pc:cxnChg chg="add mod">
          <ac:chgData name="" userId="a29539510ef25d15" providerId="LiveId" clId="{A4F7E329-BA84-4B77-B56B-5BF48F15B002}" dt="2021-03-16T07:22:33.504" v="14487" actId="1036"/>
          <ac:cxnSpMkLst>
            <pc:docMk/>
            <pc:sldMk cId="3290930952" sldId="270"/>
            <ac:cxnSpMk id="104" creationId="{32D1758A-F8EB-4416-AF49-980E1D0C2075}"/>
          </ac:cxnSpMkLst>
        </pc:cxnChg>
        <pc:cxnChg chg="add mod">
          <ac:chgData name="" userId="a29539510ef25d15" providerId="LiveId" clId="{A4F7E329-BA84-4B77-B56B-5BF48F15B002}" dt="2021-03-16T07:22:33.504" v="14487" actId="1036"/>
          <ac:cxnSpMkLst>
            <pc:docMk/>
            <pc:sldMk cId="3290930952" sldId="270"/>
            <ac:cxnSpMk id="105" creationId="{3F20DA01-19B6-4CFC-83AC-024632140137}"/>
          </ac:cxnSpMkLst>
        </pc:cxnChg>
        <pc:cxnChg chg="add del mod">
          <ac:chgData name="" userId="a29539510ef25d15" providerId="LiveId" clId="{A4F7E329-BA84-4B77-B56B-5BF48F15B002}" dt="2021-03-16T01:56:41.413" v="8732" actId="478"/>
          <ac:cxnSpMkLst>
            <pc:docMk/>
            <pc:sldMk cId="3290930952" sldId="270"/>
            <ac:cxnSpMk id="106" creationId="{9F096E4E-F16F-4345-9886-2163C0B43FC3}"/>
          </ac:cxnSpMkLst>
        </pc:cxnChg>
        <pc:cxnChg chg="add del mod">
          <ac:chgData name="" userId="a29539510ef25d15" providerId="LiveId" clId="{A4F7E329-BA84-4B77-B56B-5BF48F15B002}" dt="2021-03-16T01:56:42.077" v="8733" actId="478"/>
          <ac:cxnSpMkLst>
            <pc:docMk/>
            <pc:sldMk cId="3290930952" sldId="270"/>
            <ac:cxnSpMk id="112" creationId="{65246218-0691-4323-BABF-DEF9F7277844}"/>
          </ac:cxnSpMkLst>
        </pc:cxnChg>
        <pc:cxnChg chg="add mod">
          <ac:chgData name="" userId="a29539510ef25d15" providerId="LiveId" clId="{A4F7E329-BA84-4B77-B56B-5BF48F15B002}" dt="2021-03-16T07:22:33.504" v="14487" actId="1036"/>
          <ac:cxnSpMkLst>
            <pc:docMk/>
            <pc:sldMk cId="3290930952" sldId="270"/>
            <ac:cxnSpMk id="113" creationId="{C77D5C61-DFA0-49BE-A47D-7B1DF96CE403}"/>
          </ac:cxnSpMkLst>
        </pc:cxnChg>
        <pc:cxnChg chg="add mod">
          <ac:chgData name="" userId="a29539510ef25d15" providerId="LiveId" clId="{A4F7E329-BA84-4B77-B56B-5BF48F15B002}" dt="2021-03-16T07:22:33.504" v="14487" actId="1036"/>
          <ac:cxnSpMkLst>
            <pc:docMk/>
            <pc:sldMk cId="3290930952" sldId="270"/>
            <ac:cxnSpMk id="114" creationId="{07C990FA-CB5C-47AB-B095-03BB909A514B}"/>
          </ac:cxnSpMkLst>
        </pc:cxnChg>
        <pc:cxnChg chg="add mod">
          <ac:chgData name="" userId="a29539510ef25d15" providerId="LiveId" clId="{A4F7E329-BA84-4B77-B56B-5BF48F15B002}" dt="2021-03-16T07:22:33.504" v="14487" actId="1036"/>
          <ac:cxnSpMkLst>
            <pc:docMk/>
            <pc:sldMk cId="3290930952" sldId="270"/>
            <ac:cxnSpMk id="116" creationId="{E540FF31-27A7-45CD-8895-94194D1F5C77}"/>
          </ac:cxnSpMkLst>
        </pc:cxnChg>
        <pc:cxnChg chg="add mod">
          <ac:chgData name="" userId="a29539510ef25d15" providerId="LiveId" clId="{A4F7E329-BA84-4B77-B56B-5BF48F15B002}" dt="2021-03-16T07:22:33.504" v="14487" actId="1036"/>
          <ac:cxnSpMkLst>
            <pc:docMk/>
            <pc:sldMk cId="3290930952" sldId="270"/>
            <ac:cxnSpMk id="117" creationId="{A2464302-2014-4D39-89D5-5F33BCC99DA0}"/>
          </ac:cxnSpMkLst>
        </pc:cxnChg>
        <pc:cxnChg chg="add mod">
          <ac:chgData name="" userId="a29539510ef25d15" providerId="LiveId" clId="{A4F7E329-BA84-4B77-B56B-5BF48F15B002}" dt="2021-03-16T07:22:33.504" v="14487" actId="1036"/>
          <ac:cxnSpMkLst>
            <pc:docMk/>
            <pc:sldMk cId="3290930952" sldId="270"/>
            <ac:cxnSpMk id="119" creationId="{F1C55167-4073-42A2-98F2-859F9D59A425}"/>
          </ac:cxnSpMkLst>
        </pc:cxnChg>
      </pc:sldChg>
      <pc:sldChg chg="addSp delSp modSp add addAnim delAnim modAnim modNotesTx">
        <pc:chgData name="" userId="a29539510ef25d15" providerId="LiveId" clId="{A4F7E329-BA84-4B77-B56B-5BF48F15B002}" dt="2021-03-17T07:38:45.939" v="29103" actId="20577"/>
        <pc:sldMkLst>
          <pc:docMk/>
          <pc:sldMk cId="3455837496" sldId="271"/>
        </pc:sldMkLst>
        <pc:spChg chg="mod">
          <ac:chgData name="" userId="a29539510ef25d15" providerId="LiveId" clId="{A4F7E329-BA84-4B77-B56B-5BF48F15B002}" dt="2021-03-16T04:47:26.915" v="11779" actId="403"/>
          <ac:spMkLst>
            <pc:docMk/>
            <pc:sldMk cId="3455837496" sldId="271"/>
            <ac:spMk id="2" creationId="{E305D96C-E637-4293-B157-18DD4CCEF235}"/>
          </ac:spMkLst>
        </pc:spChg>
        <pc:spChg chg="mod">
          <ac:chgData name="" userId="a29539510ef25d15" providerId="LiveId" clId="{A4F7E329-BA84-4B77-B56B-5BF48F15B002}" dt="2021-03-16T07:57:20.641" v="14986" actId="20577"/>
          <ac:spMkLst>
            <pc:docMk/>
            <pc:sldMk cId="3455837496" sldId="271"/>
            <ac:spMk id="5" creationId="{1A1F0433-F4EE-4DCB-BF25-F88F72628072}"/>
          </ac:spMkLst>
        </pc:spChg>
        <pc:spChg chg="del">
          <ac:chgData name="" userId="a29539510ef25d15" providerId="LiveId" clId="{A4F7E329-BA84-4B77-B56B-5BF48F15B002}" dt="2021-03-16T03:00:19.417" v="10302" actId="478"/>
          <ac:spMkLst>
            <pc:docMk/>
            <pc:sldMk cId="3455837496" sldId="271"/>
            <ac:spMk id="8" creationId="{0C3C8F36-41D3-4EFD-8DA0-140E1ABE2785}"/>
          </ac:spMkLst>
        </pc:spChg>
        <pc:spChg chg="mod">
          <ac:chgData name="" userId="a29539510ef25d15" providerId="LiveId" clId="{A4F7E329-BA84-4B77-B56B-5BF48F15B002}" dt="2021-03-16T07:22:43.051" v="14512" actId="1036"/>
          <ac:spMkLst>
            <pc:docMk/>
            <pc:sldMk cId="3455837496" sldId="271"/>
            <ac:spMk id="9" creationId="{1E34559A-8084-4DC5-913E-B10FA58F8686}"/>
          </ac:spMkLst>
        </pc:spChg>
        <pc:spChg chg="mod">
          <ac:chgData name="" userId="a29539510ef25d15" providerId="LiveId" clId="{A4F7E329-BA84-4B77-B56B-5BF48F15B002}" dt="2021-03-16T07:22:43.051" v="14512" actId="1036"/>
          <ac:spMkLst>
            <pc:docMk/>
            <pc:sldMk cId="3455837496" sldId="271"/>
            <ac:spMk id="11" creationId="{0AFFA1AB-8D87-4DAD-A38C-4FECE92189DA}"/>
          </ac:spMkLst>
        </pc:spChg>
        <pc:spChg chg="mod">
          <ac:chgData name="" userId="a29539510ef25d15" providerId="LiveId" clId="{A4F7E329-BA84-4B77-B56B-5BF48F15B002}" dt="2021-03-16T07:22:43.051" v="14512" actId="1036"/>
          <ac:spMkLst>
            <pc:docMk/>
            <pc:sldMk cId="3455837496" sldId="271"/>
            <ac:spMk id="12" creationId="{FD08FBB4-6410-40AD-91D0-93884A8A58D8}"/>
          </ac:spMkLst>
        </pc:spChg>
        <pc:spChg chg="mod">
          <ac:chgData name="" userId="a29539510ef25d15" providerId="LiveId" clId="{A4F7E329-BA84-4B77-B56B-5BF48F15B002}" dt="2021-03-16T07:22:43.051" v="14512" actId="1036"/>
          <ac:spMkLst>
            <pc:docMk/>
            <pc:sldMk cId="3455837496" sldId="271"/>
            <ac:spMk id="15" creationId="{2CE266C0-0A74-4D7C-8CD7-558BBAF97665}"/>
          </ac:spMkLst>
        </pc:spChg>
        <pc:spChg chg="mod">
          <ac:chgData name="" userId="a29539510ef25d15" providerId="LiveId" clId="{A4F7E329-BA84-4B77-B56B-5BF48F15B002}" dt="2021-03-16T07:22:43.051" v="14512" actId="1036"/>
          <ac:spMkLst>
            <pc:docMk/>
            <pc:sldMk cId="3455837496" sldId="271"/>
            <ac:spMk id="17" creationId="{5EDEAB93-C27A-4DF3-9E1A-4C1056D82775}"/>
          </ac:spMkLst>
        </pc:spChg>
        <pc:spChg chg="mod">
          <ac:chgData name="" userId="a29539510ef25d15" providerId="LiveId" clId="{A4F7E329-BA84-4B77-B56B-5BF48F15B002}" dt="2021-03-16T07:22:43.051" v="14512" actId="1036"/>
          <ac:spMkLst>
            <pc:docMk/>
            <pc:sldMk cId="3455837496" sldId="271"/>
            <ac:spMk id="20" creationId="{74DF43C9-C7CE-4B0D-AD83-0297D8519605}"/>
          </ac:spMkLst>
        </pc:spChg>
        <pc:spChg chg="mod">
          <ac:chgData name="" userId="a29539510ef25d15" providerId="LiveId" clId="{A4F7E329-BA84-4B77-B56B-5BF48F15B002}" dt="2021-03-16T07:22:43.051" v="14512" actId="1036"/>
          <ac:spMkLst>
            <pc:docMk/>
            <pc:sldMk cId="3455837496" sldId="271"/>
            <ac:spMk id="21" creationId="{384A6E63-F129-44D9-8BF0-D595FA67A1E6}"/>
          </ac:spMkLst>
        </pc:spChg>
        <pc:spChg chg="mod">
          <ac:chgData name="" userId="a29539510ef25d15" providerId="LiveId" clId="{A4F7E329-BA84-4B77-B56B-5BF48F15B002}" dt="2021-03-16T07:22:43.051" v="14512" actId="1036"/>
          <ac:spMkLst>
            <pc:docMk/>
            <pc:sldMk cId="3455837496" sldId="271"/>
            <ac:spMk id="22" creationId="{9B225B51-9A0C-4820-8A03-D4C8743B36E2}"/>
          </ac:spMkLst>
        </pc:spChg>
        <pc:spChg chg="mod">
          <ac:chgData name="" userId="a29539510ef25d15" providerId="LiveId" clId="{A4F7E329-BA84-4B77-B56B-5BF48F15B002}" dt="2021-03-16T07:22:43.051" v="14512" actId="1036"/>
          <ac:spMkLst>
            <pc:docMk/>
            <pc:sldMk cId="3455837496" sldId="271"/>
            <ac:spMk id="27" creationId="{BF38A298-D9F9-491D-8B25-8F4D5C81CCD0}"/>
          </ac:spMkLst>
        </pc:spChg>
        <pc:spChg chg="mod">
          <ac:chgData name="" userId="a29539510ef25d15" providerId="LiveId" clId="{A4F7E329-BA84-4B77-B56B-5BF48F15B002}" dt="2021-03-16T07:22:43.051" v="14512" actId="1036"/>
          <ac:spMkLst>
            <pc:docMk/>
            <pc:sldMk cId="3455837496" sldId="271"/>
            <ac:spMk id="29" creationId="{A97D2821-4DA0-45BC-93D1-7976126C5582}"/>
          </ac:spMkLst>
        </pc:spChg>
        <pc:spChg chg="mod">
          <ac:chgData name="" userId="a29539510ef25d15" providerId="LiveId" clId="{A4F7E329-BA84-4B77-B56B-5BF48F15B002}" dt="2021-03-16T07:22:43.051" v="14512" actId="1036"/>
          <ac:spMkLst>
            <pc:docMk/>
            <pc:sldMk cId="3455837496" sldId="271"/>
            <ac:spMk id="31" creationId="{CE763D93-8A2F-4FE3-9310-E520A4883FEB}"/>
          </ac:spMkLst>
        </pc:spChg>
        <pc:spChg chg="mod">
          <ac:chgData name="" userId="a29539510ef25d15" providerId="LiveId" clId="{A4F7E329-BA84-4B77-B56B-5BF48F15B002}" dt="2021-03-16T07:22:43.051" v="14512" actId="1036"/>
          <ac:spMkLst>
            <pc:docMk/>
            <pc:sldMk cId="3455837496" sldId="271"/>
            <ac:spMk id="32" creationId="{28207B6A-E5CF-42AD-8661-06FE4A0DFCF9}"/>
          </ac:spMkLst>
        </pc:spChg>
        <pc:spChg chg="mod">
          <ac:chgData name="" userId="a29539510ef25d15" providerId="LiveId" clId="{A4F7E329-BA84-4B77-B56B-5BF48F15B002}" dt="2021-03-16T07:22:43.051" v="14512" actId="1036"/>
          <ac:spMkLst>
            <pc:docMk/>
            <pc:sldMk cId="3455837496" sldId="271"/>
            <ac:spMk id="34" creationId="{787421B9-89FE-4818-A1B8-B6F699B10C37}"/>
          </ac:spMkLst>
        </pc:spChg>
        <pc:spChg chg="mod">
          <ac:chgData name="" userId="a29539510ef25d15" providerId="LiveId" clId="{A4F7E329-BA84-4B77-B56B-5BF48F15B002}" dt="2021-03-16T07:22:43.051" v="14512" actId="1036"/>
          <ac:spMkLst>
            <pc:docMk/>
            <pc:sldMk cId="3455837496" sldId="271"/>
            <ac:spMk id="35" creationId="{54E29358-9A23-4D73-84A8-6E85A172F105}"/>
          </ac:spMkLst>
        </pc:spChg>
        <pc:spChg chg="mod">
          <ac:chgData name="" userId="a29539510ef25d15" providerId="LiveId" clId="{A4F7E329-BA84-4B77-B56B-5BF48F15B002}" dt="2021-03-16T07:22:43.051" v="14512" actId="1036"/>
          <ac:spMkLst>
            <pc:docMk/>
            <pc:sldMk cId="3455837496" sldId="271"/>
            <ac:spMk id="36" creationId="{89326E39-450C-40C0-B70A-C49412804823}"/>
          </ac:spMkLst>
        </pc:spChg>
        <pc:spChg chg="mod">
          <ac:chgData name="" userId="a29539510ef25d15" providerId="LiveId" clId="{A4F7E329-BA84-4B77-B56B-5BF48F15B002}" dt="2021-03-16T07:22:43.051" v="14512" actId="1036"/>
          <ac:spMkLst>
            <pc:docMk/>
            <pc:sldMk cId="3455837496" sldId="271"/>
            <ac:spMk id="37" creationId="{8D5EB901-5A6E-4D52-B385-70724B981DD6}"/>
          </ac:spMkLst>
        </pc:spChg>
        <pc:spChg chg="mod">
          <ac:chgData name="" userId="a29539510ef25d15" providerId="LiveId" clId="{A4F7E329-BA84-4B77-B56B-5BF48F15B002}" dt="2021-03-16T07:22:43.051" v="14512" actId="1036"/>
          <ac:spMkLst>
            <pc:docMk/>
            <pc:sldMk cId="3455837496" sldId="271"/>
            <ac:spMk id="38" creationId="{4AA88CCA-20C2-415A-AAFD-503D2C79A99F}"/>
          </ac:spMkLst>
        </pc:spChg>
        <pc:spChg chg="mod">
          <ac:chgData name="" userId="a29539510ef25d15" providerId="LiveId" clId="{A4F7E329-BA84-4B77-B56B-5BF48F15B002}" dt="2021-03-16T07:22:43.051" v="14512" actId="1036"/>
          <ac:spMkLst>
            <pc:docMk/>
            <pc:sldMk cId="3455837496" sldId="271"/>
            <ac:spMk id="39" creationId="{597830BA-10AB-4073-8DB1-51AB34DA337B}"/>
          </ac:spMkLst>
        </pc:spChg>
        <pc:spChg chg="mod">
          <ac:chgData name="" userId="a29539510ef25d15" providerId="LiveId" clId="{A4F7E329-BA84-4B77-B56B-5BF48F15B002}" dt="2021-03-16T07:22:43.051" v="14512" actId="1036"/>
          <ac:spMkLst>
            <pc:docMk/>
            <pc:sldMk cId="3455837496" sldId="271"/>
            <ac:spMk id="40" creationId="{D2234C97-F47D-47D5-AB45-09EFABA4E36D}"/>
          </ac:spMkLst>
        </pc:spChg>
        <pc:spChg chg="mod">
          <ac:chgData name="" userId="a29539510ef25d15" providerId="LiveId" clId="{A4F7E329-BA84-4B77-B56B-5BF48F15B002}" dt="2021-03-16T07:22:43.051" v="14512" actId="1036"/>
          <ac:spMkLst>
            <pc:docMk/>
            <pc:sldMk cId="3455837496" sldId="271"/>
            <ac:spMk id="41" creationId="{3BD3DF0D-39C8-4301-950B-13F12DC89567}"/>
          </ac:spMkLst>
        </pc:spChg>
        <pc:spChg chg="mod">
          <ac:chgData name="" userId="a29539510ef25d15" providerId="LiveId" clId="{A4F7E329-BA84-4B77-B56B-5BF48F15B002}" dt="2021-03-16T07:22:43.051" v="14512" actId="1036"/>
          <ac:spMkLst>
            <pc:docMk/>
            <pc:sldMk cId="3455837496" sldId="271"/>
            <ac:spMk id="44" creationId="{7B48DEA0-E272-4CB5-9B9E-7C41F4D1D642}"/>
          </ac:spMkLst>
        </pc:spChg>
        <pc:spChg chg="mod">
          <ac:chgData name="" userId="a29539510ef25d15" providerId="LiveId" clId="{A4F7E329-BA84-4B77-B56B-5BF48F15B002}" dt="2021-03-16T07:22:43.051" v="14512" actId="1036"/>
          <ac:spMkLst>
            <pc:docMk/>
            <pc:sldMk cId="3455837496" sldId="271"/>
            <ac:spMk id="45" creationId="{789137BE-9916-4B5E-8DAB-2606F0B4D906}"/>
          </ac:spMkLst>
        </pc:spChg>
        <pc:spChg chg="mod">
          <ac:chgData name="" userId="a29539510ef25d15" providerId="LiveId" clId="{A4F7E329-BA84-4B77-B56B-5BF48F15B002}" dt="2021-03-16T07:22:43.051" v="14512" actId="1036"/>
          <ac:spMkLst>
            <pc:docMk/>
            <pc:sldMk cId="3455837496" sldId="271"/>
            <ac:spMk id="49" creationId="{83E6EDC6-462A-4FC3-8BED-A8C0C8A7ED27}"/>
          </ac:spMkLst>
        </pc:spChg>
        <pc:spChg chg="mod">
          <ac:chgData name="" userId="a29539510ef25d15" providerId="LiveId" clId="{A4F7E329-BA84-4B77-B56B-5BF48F15B002}" dt="2021-03-16T07:22:43.051" v="14512" actId="1036"/>
          <ac:spMkLst>
            <pc:docMk/>
            <pc:sldMk cId="3455837496" sldId="271"/>
            <ac:spMk id="50" creationId="{3944309C-DB5B-43B7-9E04-BC51C4935682}"/>
          </ac:spMkLst>
        </pc:spChg>
        <pc:spChg chg="mod">
          <ac:chgData name="" userId="a29539510ef25d15" providerId="LiveId" clId="{A4F7E329-BA84-4B77-B56B-5BF48F15B002}" dt="2021-03-16T07:22:43.051" v="14512" actId="1036"/>
          <ac:spMkLst>
            <pc:docMk/>
            <pc:sldMk cId="3455837496" sldId="271"/>
            <ac:spMk id="51" creationId="{9F7165F5-EB84-41EE-87B1-B6735C11DD18}"/>
          </ac:spMkLst>
        </pc:spChg>
        <pc:spChg chg="mod">
          <ac:chgData name="" userId="a29539510ef25d15" providerId="LiveId" clId="{A4F7E329-BA84-4B77-B56B-5BF48F15B002}" dt="2021-03-16T07:22:43.051" v="14512" actId="1036"/>
          <ac:spMkLst>
            <pc:docMk/>
            <pc:sldMk cId="3455837496" sldId="271"/>
            <ac:spMk id="52" creationId="{91752349-7CFC-4B45-AF85-256A202A22B9}"/>
          </ac:spMkLst>
        </pc:spChg>
        <pc:spChg chg="mod">
          <ac:chgData name="" userId="a29539510ef25d15" providerId="LiveId" clId="{A4F7E329-BA84-4B77-B56B-5BF48F15B002}" dt="2021-03-16T07:22:43.051" v="14512" actId="1036"/>
          <ac:spMkLst>
            <pc:docMk/>
            <pc:sldMk cId="3455837496" sldId="271"/>
            <ac:spMk id="55" creationId="{8398BF24-BDFA-441F-BAF2-8A1E9620F2C0}"/>
          </ac:spMkLst>
        </pc:spChg>
        <pc:spChg chg="mod">
          <ac:chgData name="" userId="a29539510ef25d15" providerId="LiveId" clId="{A4F7E329-BA84-4B77-B56B-5BF48F15B002}" dt="2021-03-16T07:22:43.051" v="14512" actId="1036"/>
          <ac:spMkLst>
            <pc:docMk/>
            <pc:sldMk cId="3455837496" sldId="271"/>
            <ac:spMk id="56" creationId="{33D11AF0-C726-4B49-A055-121F0E6ADAC9}"/>
          </ac:spMkLst>
        </pc:spChg>
        <pc:spChg chg="mod">
          <ac:chgData name="" userId="a29539510ef25d15" providerId="LiveId" clId="{A4F7E329-BA84-4B77-B56B-5BF48F15B002}" dt="2021-03-16T07:22:43.051" v="14512" actId="1036"/>
          <ac:spMkLst>
            <pc:docMk/>
            <pc:sldMk cId="3455837496" sldId="271"/>
            <ac:spMk id="57" creationId="{A71A2CD2-F745-48B6-921B-D5898467C45D}"/>
          </ac:spMkLst>
        </pc:spChg>
        <pc:spChg chg="mod">
          <ac:chgData name="" userId="a29539510ef25d15" providerId="LiveId" clId="{A4F7E329-BA84-4B77-B56B-5BF48F15B002}" dt="2021-03-16T07:22:43.051" v="14512" actId="1036"/>
          <ac:spMkLst>
            <pc:docMk/>
            <pc:sldMk cId="3455837496" sldId="271"/>
            <ac:spMk id="59" creationId="{756E1604-FD62-4714-873F-95E696893C1E}"/>
          </ac:spMkLst>
        </pc:spChg>
        <pc:spChg chg="mod">
          <ac:chgData name="" userId="a29539510ef25d15" providerId="LiveId" clId="{A4F7E329-BA84-4B77-B56B-5BF48F15B002}" dt="2021-03-16T07:22:43.051" v="14512" actId="1036"/>
          <ac:spMkLst>
            <pc:docMk/>
            <pc:sldMk cId="3455837496" sldId="271"/>
            <ac:spMk id="60" creationId="{995763E7-07D8-4A16-BE42-FDF58C1071A1}"/>
          </ac:spMkLst>
        </pc:spChg>
        <pc:spChg chg="mod">
          <ac:chgData name="" userId="a29539510ef25d15" providerId="LiveId" clId="{A4F7E329-BA84-4B77-B56B-5BF48F15B002}" dt="2021-03-16T07:22:43.051" v="14512" actId="1036"/>
          <ac:spMkLst>
            <pc:docMk/>
            <pc:sldMk cId="3455837496" sldId="271"/>
            <ac:spMk id="63" creationId="{93F591C6-7B8E-4539-AFAF-F64455F69B6B}"/>
          </ac:spMkLst>
        </pc:spChg>
        <pc:spChg chg="mod">
          <ac:chgData name="" userId="a29539510ef25d15" providerId="LiveId" clId="{A4F7E329-BA84-4B77-B56B-5BF48F15B002}" dt="2021-03-16T07:22:43.051" v="14512" actId="1036"/>
          <ac:spMkLst>
            <pc:docMk/>
            <pc:sldMk cId="3455837496" sldId="271"/>
            <ac:spMk id="64" creationId="{04AA6988-02E4-4062-923D-F6853A11F4EF}"/>
          </ac:spMkLst>
        </pc:spChg>
        <pc:spChg chg="mod">
          <ac:chgData name="" userId="a29539510ef25d15" providerId="LiveId" clId="{A4F7E329-BA84-4B77-B56B-5BF48F15B002}" dt="2021-03-16T07:22:43.051" v="14512" actId="1036"/>
          <ac:spMkLst>
            <pc:docMk/>
            <pc:sldMk cId="3455837496" sldId="271"/>
            <ac:spMk id="65" creationId="{369FC6D3-C627-4537-824F-285D72F69A9B}"/>
          </ac:spMkLst>
        </pc:spChg>
        <pc:spChg chg="mod">
          <ac:chgData name="" userId="a29539510ef25d15" providerId="LiveId" clId="{A4F7E329-BA84-4B77-B56B-5BF48F15B002}" dt="2021-03-16T07:22:43.051" v="14512" actId="1036"/>
          <ac:spMkLst>
            <pc:docMk/>
            <pc:sldMk cId="3455837496" sldId="271"/>
            <ac:spMk id="67" creationId="{0A696D72-7044-4021-9FE2-4D41A0B3F44E}"/>
          </ac:spMkLst>
        </pc:spChg>
        <pc:spChg chg="mod">
          <ac:chgData name="" userId="a29539510ef25d15" providerId="LiveId" clId="{A4F7E329-BA84-4B77-B56B-5BF48F15B002}" dt="2021-03-16T07:22:43.051" v="14512" actId="1036"/>
          <ac:spMkLst>
            <pc:docMk/>
            <pc:sldMk cId="3455837496" sldId="271"/>
            <ac:spMk id="68" creationId="{6241D2EB-0FD6-4440-9974-076307E0FF27}"/>
          </ac:spMkLst>
        </pc:spChg>
        <pc:spChg chg="mod">
          <ac:chgData name="" userId="a29539510ef25d15" providerId="LiveId" clId="{A4F7E329-BA84-4B77-B56B-5BF48F15B002}" dt="2021-03-16T07:22:43.051" v="14512" actId="1036"/>
          <ac:spMkLst>
            <pc:docMk/>
            <pc:sldMk cId="3455837496" sldId="271"/>
            <ac:spMk id="69" creationId="{1E99A8C9-EAD2-4395-AB08-9C6D8571EFDA}"/>
          </ac:spMkLst>
        </pc:spChg>
        <pc:spChg chg="mod">
          <ac:chgData name="" userId="a29539510ef25d15" providerId="LiveId" clId="{A4F7E329-BA84-4B77-B56B-5BF48F15B002}" dt="2021-03-16T07:22:43.051" v="14512" actId="1036"/>
          <ac:spMkLst>
            <pc:docMk/>
            <pc:sldMk cId="3455837496" sldId="271"/>
            <ac:spMk id="70" creationId="{4FA3A641-ADE9-47C8-897F-CEE0E26BD899}"/>
          </ac:spMkLst>
        </pc:spChg>
        <pc:spChg chg="mod">
          <ac:chgData name="" userId="a29539510ef25d15" providerId="LiveId" clId="{A4F7E329-BA84-4B77-B56B-5BF48F15B002}" dt="2021-03-16T07:22:43.051" v="14512" actId="1036"/>
          <ac:spMkLst>
            <pc:docMk/>
            <pc:sldMk cId="3455837496" sldId="271"/>
            <ac:spMk id="71" creationId="{7F357225-16E7-4FAE-8ADB-5D5AFD0B7488}"/>
          </ac:spMkLst>
        </pc:spChg>
        <pc:spChg chg="mod">
          <ac:chgData name="" userId="a29539510ef25d15" providerId="LiveId" clId="{A4F7E329-BA84-4B77-B56B-5BF48F15B002}" dt="2021-03-16T07:22:43.051" v="14512" actId="1036"/>
          <ac:spMkLst>
            <pc:docMk/>
            <pc:sldMk cId="3455837496" sldId="271"/>
            <ac:spMk id="72" creationId="{0DBD475E-C175-4679-A430-368A3B94BA56}"/>
          </ac:spMkLst>
        </pc:spChg>
        <pc:spChg chg="mod">
          <ac:chgData name="" userId="a29539510ef25d15" providerId="LiveId" clId="{A4F7E329-BA84-4B77-B56B-5BF48F15B002}" dt="2021-03-16T07:22:43.051" v="14512" actId="1036"/>
          <ac:spMkLst>
            <pc:docMk/>
            <pc:sldMk cId="3455837496" sldId="271"/>
            <ac:spMk id="73" creationId="{197EA025-F5CC-4ED5-BAD4-F28030E8001E}"/>
          </ac:spMkLst>
        </pc:spChg>
        <pc:spChg chg="mod">
          <ac:chgData name="" userId="a29539510ef25d15" providerId="LiveId" clId="{A4F7E329-BA84-4B77-B56B-5BF48F15B002}" dt="2021-03-16T07:22:43.051" v="14512" actId="1036"/>
          <ac:spMkLst>
            <pc:docMk/>
            <pc:sldMk cId="3455837496" sldId="271"/>
            <ac:spMk id="74" creationId="{7F9DE1CF-72BA-4904-AB82-DE598A0227B8}"/>
          </ac:spMkLst>
        </pc:spChg>
        <pc:spChg chg="mod">
          <ac:chgData name="" userId="a29539510ef25d15" providerId="LiveId" clId="{A4F7E329-BA84-4B77-B56B-5BF48F15B002}" dt="2021-03-16T07:22:43.051" v="14512" actId="1036"/>
          <ac:spMkLst>
            <pc:docMk/>
            <pc:sldMk cId="3455837496" sldId="271"/>
            <ac:spMk id="75" creationId="{F4A114F9-24EC-4652-93DE-8CF938E5239E}"/>
          </ac:spMkLst>
        </pc:spChg>
        <pc:spChg chg="mod">
          <ac:chgData name="" userId="a29539510ef25d15" providerId="LiveId" clId="{A4F7E329-BA84-4B77-B56B-5BF48F15B002}" dt="2021-03-16T07:22:43.051" v="14512" actId="1036"/>
          <ac:spMkLst>
            <pc:docMk/>
            <pc:sldMk cId="3455837496" sldId="271"/>
            <ac:spMk id="76" creationId="{8AB7752B-2857-4E6D-A320-E53D67342F3E}"/>
          </ac:spMkLst>
        </pc:spChg>
        <pc:spChg chg="mod">
          <ac:chgData name="" userId="a29539510ef25d15" providerId="LiveId" clId="{A4F7E329-BA84-4B77-B56B-5BF48F15B002}" dt="2021-03-16T07:22:43.051" v="14512" actId="1036"/>
          <ac:spMkLst>
            <pc:docMk/>
            <pc:sldMk cId="3455837496" sldId="271"/>
            <ac:spMk id="77" creationId="{FAA28979-6C40-47B8-9F6F-5E2FAE622E7D}"/>
          </ac:spMkLst>
        </pc:spChg>
        <pc:spChg chg="mod">
          <ac:chgData name="" userId="a29539510ef25d15" providerId="LiveId" clId="{A4F7E329-BA84-4B77-B56B-5BF48F15B002}" dt="2021-03-16T07:22:43.051" v="14512" actId="1036"/>
          <ac:spMkLst>
            <pc:docMk/>
            <pc:sldMk cId="3455837496" sldId="271"/>
            <ac:spMk id="78" creationId="{7F878E1D-AD96-43F9-A7C1-B071C72CEC87}"/>
          </ac:spMkLst>
        </pc:spChg>
        <pc:spChg chg="mod">
          <ac:chgData name="" userId="a29539510ef25d15" providerId="LiveId" clId="{A4F7E329-BA84-4B77-B56B-5BF48F15B002}" dt="2021-03-16T07:22:43.051" v="14512" actId="1036"/>
          <ac:spMkLst>
            <pc:docMk/>
            <pc:sldMk cId="3455837496" sldId="271"/>
            <ac:spMk id="79" creationId="{89C609F5-7DBD-4A7B-A1E3-0F6DF0F0F759}"/>
          </ac:spMkLst>
        </pc:spChg>
        <pc:spChg chg="mod">
          <ac:chgData name="" userId="a29539510ef25d15" providerId="LiveId" clId="{A4F7E329-BA84-4B77-B56B-5BF48F15B002}" dt="2021-03-16T07:22:43.051" v="14512" actId="1036"/>
          <ac:spMkLst>
            <pc:docMk/>
            <pc:sldMk cId="3455837496" sldId="271"/>
            <ac:spMk id="80" creationId="{C261D3BE-49B7-460E-A9E4-3B824FBCE30F}"/>
          </ac:spMkLst>
        </pc:spChg>
        <pc:spChg chg="mod">
          <ac:chgData name="" userId="a29539510ef25d15" providerId="LiveId" clId="{A4F7E329-BA84-4B77-B56B-5BF48F15B002}" dt="2021-03-16T07:22:43.051" v="14512" actId="1036"/>
          <ac:spMkLst>
            <pc:docMk/>
            <pc:sldMk cId="3455837496" sldId="271"/>
            <ac:spMk id="82" creationId="{6B0A169B-B1E9-4F6C-928F-B05E348E0E42}"/>
          </ac:spMkLst>
        </pc:spChg>
        <pc:spChg chg="mod">
          <ac:chgData name="" userId="a29539510ef25d15" providerId="LiveId" clId="{A4F7E329-BA84-4B77-B56B-5BF48F15B002}" dt="2021-03-16T07:22:43.051" v="14512" actId="1036"/>
          <ac:spMkLst>
            <pc:docMk/>
            <pc:sldMk cId="3455837496" sldId="271"/>
            <ac:spMk id="83" creationId="{0191BC6D-307E-45A3-A80F-1BF8C99581A8}"/>
          </ac:spMkLst>
        </pc:spChg>
        <pc:spChg chg="mod">
          <ac:chgData name="" userId="a29539510ef25d15" providerId="LiveId" clId="{A4F7E329-BA84-4B77-B56B-5BF48F15B002}" dt="2021-03-16T07:22:43.051" v="14512" actId="1036"/>
          <ac:spMkLst>
            <pc:docMk/>
            <pc:sldMk cId="3455837496" sldId="271"/>
            <ac:spMk id="84" creationId="{34DF1135-1E64-47F9-B29E-1A8DC73A7999}"/>
          </ac:spMkLst>
        </pc:spChg>
        <pc:spChg chg="mod">
          <ac:chgData name="" userId="a29539510ef25d15" providerId="LiveId" clId="{A4F7E329-BA84-4B77-B56B-5BF48F15B002}" dt="2021-03-16T07:22:43.051" v="14512" actId="1036"/>
          <ac:spMkLst>
            <pc:docMk/>
            <pc:sldMk cId="3455837496" sldId="271"/>
            <ac:spMk id="85" creationId="{25A47568-0B58-4E52-9A87-F5598D6BEF0E}"/>
          </ac:spMkLst>
        </pc:spChg>
        <pc:spChg chg="mod">
          <ac:chgData name="" userId="a29539510ef25d15" providerId="LiveId" clId="{A4F7E329-BA84-4B77-B56B-5BF48F15B002}" dt="2021-03-16T07:22:43.051" v="14512" actId="1036"/>
          <ac:spMkLst>
            <pc:docMk/>
            <pc:sldMk cId="3455837496" sldId="271"/>
            <ac:spMk id="87" creationId="{25DCEBB3-1AE4-484F-90EA-D507C49B7421}"/>
          </ac:spMkLst>
        </pc:spChg>
        <pc:spChg chg="mod">
          <ac:chgData name="" userId="a29539510ef25d15" providerId="LiveId" clId="{A4F7E329-BA84-4B77-B56B-5BF48F15B002}" dt="2021-03-16T07:22:43.051" v="14512" actId="1036"/>
          <ac:spMkLst>
            <pc:docMk/>
            <pc:sldMk cId="3455837496" sldId="271"/>
            <ac:spMk id="88" creationId="{55A2FBC2-8A4A-4B92-B6ED-CE8F1B8C4C84}"/>
          </ac:spMkLst>
        </pc:spChg>
        <pc:spChg chg="mod">
          <ac:chgData name="" userId="a29539510ef25d15" providerId="LiveId" clId="{A4F7E329-BA84-4B77-B56B-5BF48F15B002}" dt="2021-03-16T07:22:43.051" v="14512" actId="1036"/>
          <ac:spMkLst>
            <pc:docMk/>
            <pc:sldMk cId="3455837496" sldId="271"/>
            <ac:spMk id="90" creationId="{D909E9E4-1D21-4819-8099-6E93EAEAF098}"/>
          </ac:spMkLst>
        </pc:spChg>
        <pc:spChg chg="mod">
          <ac:chgData name="" userId="a29539510ef25d15" providerId="LiveId" clId="{A4F7E329-BA84-4B77-B56B-5BF48F15B002}" dt="2021-03-16T07:22:43.051" v="14512" actId="1036"/>
          <ac:spMkLst>
            <pc:docMk/>
            <pc:sldMk cId="3455837496" sldId="271"/>
            <ac:spMk id="92" creationId="{C6F93865-8744-4BB9-BB01-AFDD3CF0505E}"/>
          </ac:spMkLst>
        </pc:spChg>
        <pc:spChg chg="mod">
          <ac:chgData name="" userId="a29539510ef25d15" providerId="LiveId" clId="{A4F7E329-BA84-4B77-B56B-5BF48F15B002}" dt="2021-03-16T07:22:43.051" v="14512" actId="1036"/>
          <ac:spMkLst>
            <pc:docMk/>
            <pc:sldMk cId="3455837496" sldId="271"/>
            <ac:spMk id="93" creationId="{1CD5F504-7EAC-466B-A959-5E66BD4AF5A6}"/>
          </ac:spMkLst>
        </pc:spChg>
        <pc:spChg chg="mod">
          <ac:chgData name="" userId="a29539510ef25d15" providerId="LiveId" clId="{A4F7E329-BA84-4B77-B56B-5BF48F15B002}" dt="2021-03-16T07:22:43.051" v="14512" actId="1036"/>
          <ac:spMkLst>
            <pc:docMk/>
            <pc:sldMk cId="3455837496" sldId="271"/>
            <ac:spMk id="96" creationId="{57A7D673-E17A-4A93-B67C-46E218FC284A}"/>
          </ac:spMkLst>
        </pc:spChg>
        <pc:spChg chg="mod">
          <ac:chgData name="" userId="a29539510ef25d15" providerId="LiveId" clId="{A4F7E329-BA84-4B77-B56B-5BF48F15B002}" dt="2021-03-16T07:22:43.051" v="14512" actId="1036"/>
          <ac:spMkLst>
            <pc:docMk/>
            <pc:sldMk cId="3455837496" sldId="271"/>
            <ac:spMk id="97" creationId="{C12DC15E-1B8B-4A39-BD78-01415F24BDBC}"/>
          </ac:spMkLst>
        </pc:spChg>
        <pc:spChg chg="mod">
          <ac:chgData name="" userId="a29539510ef25d15" providerId="LiveId" clId="{A4F7E329-BA84-4B77-B56B-5BF48F15B002}" dt="2021-03-16T07:22:43.051" v="14512" actId="1036"/>
          <ac:spMkLst>
            <pc:docMk/>
            <pc:sldMk cId="3455837496" sldId="271"/>
            <ac:spMk id="98" creationId="{3A59CC85-84D1-4DD4-9B5A-2BFC3004ADC4}"/>
          </ac:spMkLst>
        </pc:spChg>
        <pc:spChg chg="del">
          <ac:chgData name="" userId="a29539510ef25d15" providerId="LiveId" clId="{A4F7E329-BA84-4B77-B56B-5BF48F15B002}" dt="2021-03-16T03:00:20.742" v="10303" actId="478"/>
          <ac:spMkLst>
            <pc:docMk/>
            <pc:sldMk cId="3455837496" sldId="271"/>
            <ac:spMk id="99" creationId="{D3216E4B-B746-4336-AAF7-F190A6FAC139}"/>
          </ac:spMkLst>
        </pc:spChg>
        <pc:spChg chg="mod">
          <ac:chgData name="" userId="a29539510ef25d15" providerId="LiveId" clId="{A4F7E329-BA84-4B77-B56B-5BF48F15B002}" dt="2021-03-16T07:22:43.051" v="14512" actId="1036"/>
          <ac:spMkLst>
            <pc:docMk/>
            <pc:sldMk cId="3455837496" sldId="271"/>
            <ac:spMk id="100" creationId="{4BBDCF04-19F2-40D8-B901-0CA2D66A95D0}"/>
          </ac:spMkLst>
        </pc:spChg>
        <pc:spChg chg="mod">
          <ac:chgData name="" userId="a29539510ef25d15" providerId="LiveId" clId="{A4F7E329-BA84-4B77-B56B-5BF48F15B002}" dt="2021-03-16T07:22:43.051" v="14512" actId="1036"/>
          <ac:spMkLst>
            <pc:docMk/>
            <pc:sldMk cId="3455837496" sldId="271"/>
            <ac:spMk id="101" creationId="{D0FB9F73-F3D2-4EC3-95F1-5B7F390BE7FC}"/>
          </ac:spMkLst>
        </pc:spChg>
        <pc:spChg chg="add mod">
          <ac:chgData name="" userId="a29539510ef25d15" providerId="LiveId" clId="{A4F7E329-BA84-4B77-B56B-5BF48F15B002}" dt="2021-03-16T07:22:43.051" v="14512" actId="1036"/>
          <ac:spMkLst>
            <pc:docMk/>
            <pc:sldMk cId="3455837496" sldId="271"/>
            <ac:spMk id="102" creationId="{B2D51A1E-3A32-46C7-AB4E-AD578642C4E1}"/>
          </ac:spMkLst>
        </pc:spChg>
        <pc:spChg chg="mod">
          <ac:chgData name="" userId="a29539510ef25d15" providerId="LiveId" clId="{A4F7E329-BA84-4B77-B56B-5BF48F15B002}" dt="2021-03-16T07:22:43.051" v="14512" actId="1036"/>
          <ac:spMkLst>
            <pc:docMk/>
            <pc:sldMk cId="3455837496" sldId="271"/>
            <ac:spMk id="103" creationId="{1DCFAEA2-142F-40BB-93EB-BB7FDF877728}"/>
          </ac:spMkLst>
        </pc:spChg>
        <pc:spChg chg="add mod">
          <ac:chgData name="" userId="a29539510ef25d15" providerId="LiveId" clId="{A4F7E329-BA84-4B77-B56B-5BF48F15B002}" dt="2021-03-16T04:25:35.572" v="11561" actId="164"/>
          <ac:spMkLst>
            <pc:docMk/>
            <pc:sldMk cId="3455837496" sldId="271"/>
            <ac:spMk id="106" creationId="{DB4A6863-107D-42AE-8551-B5B98D22AC22}"/>
          </ac:spMkLst>
        </pc:spChg>
        <pc:spChg chg="add mod">
          <ac:chgData name="" userId="a29539510ef25d15" providerId="LiveId" clId="{A4F7E329-BA84-4B77-B56B-5BF48F15B002}" dt="2021-03-16T04:27:33.728" v="11621" actId="404"/>
          <ac:spMkLst>
            <pc:docMk/>
            <pc:sldMk cId="3455837496" sldId="271"/>
            <ac:spMk id="107" creationId="{6A2686F4-D606-48C3-BB09-96CDA3779DEF}"/>
          </ac:spMkLst>
        </pc:spChg>
        <pc:spChg chg="del">
          <ac:chgData name="" userId="a29539510ef25d15" providerId="LiveId" clId="{A4F7E329-BA84-4B77-B56B-5BF48F15B002}" dt="2021-03-16T03:00:24.709" v="10308" actId="478"/>
          <ac:spMkLst>
            <pc:docMk/>
            <pc:sldMk cId="3455837496" sldId="271"/>
            <ac:spMk id="108" creationId="{0F7BCE9E-0A86-42F1-86A3-E05530DEB1F8}"/>
          </ac:spMkLst>
        </pc:spChg>
        <pc:spChg chg="del">
          <ac:chgData name="" userId="a29539510ef25d15" providerId="LiveId" clId="{A4F7E329-BA84-4B77-B56B-5BF48F15B002}" dt="2021-03-16T03:00:23.993" v="10307" actId="478"/>
          <ac:spMkLst>
            <pc:docMk/>
            <pc:sldMk cId="3455837496" sldId="271"/>
            <ac:spMk id="109" creationId="{71D35141-CFB9-4239-9533-0D286CF51982}"/>
          </ac:spMkLst>
        </pc:spChg>
        <pc:spChg chg="del">
          <ac:chgData name="" userId="a29539510ef25d15" providerId="LiveId" clId="{A4F7E329-BA84-4B77-B56B-5BF48F15B002}" dt="2021-03-16T03:00:21.616" v="10304" actId="478"/>
          <ac:spMkLst>
            <pc:docMk/>
            <pc:sldMk cId="3455837496" sldId="271"/>
            <ac:spMk id="110" creationId="{82B22118-F2E0-422C-9299-3ED8A685C55F}"/>
          </ac:spMkLst>
        </pc:spChg>
        <pc:spChg chg="add mod">
          <ac:chgData name="" userId="a29539510ef25d15" providerId="LiveId" clId="{A4F7E329-BA84-4B77-B56B-5BF48F15B002}" dt="2021-03-16T07:22:43.051" v="14512" actId="1036"/>
          <ac:spMkLst>
            <pc:docMk/>
            <pc:sldMk cId="3455837496" sldId="271"/>
            <ac:spMk id="112" creationId="{5A26C7FA-EAD0-4830-9A4C-7300D1D28165}"/>
          </ac:spMkLst>
        </pc:spChg>
        <pc:spChg chg="del">
          <ac:chgData name="" userId="a29539510ef25d15" providerId="LiveId" clId="{A4F7E329-BA84-4B77-B56B-5BF48F15B002}" dt="2021-03-16T03:00:36.715" v="10314" actId="478"/>
          <ac:spMkLst>
            <pc:docMk/>
            <pc:sldMk cId="3455837496" sldId="271"/>
            <ac:spMk id="115" creationId="{E1BEA860-915A-4BD3-A654-BA8C51CBDD6A}"/>
          </ac:spMkLst>
        </pc:spChg>
        <pc:spChg chg="del">
          <ac:chgData name="" userId="a29539510ef25d15" providerId="LiveId" clId="{A4F7E329-BA84-4B77-B56B-5BF48F15B002}" dt="2021-03-16T03:00:26.443" v="10309" actId="478"/>
          <ac:spMkLst>
            <pc:docMk/>
            <pc:sldMk cId="3455837496" sldId="271"/>
            <ac:spMk id="118" creationId="{2D54E3F0-30AD-4CD0-94D9-CA4ED3AA85CD}"/>
          </ac:spMkLst>
        </pc:spChg>
        <pc:spChg chg="mod">
          <ac:chgData name="" userId="a29539510ef25d15" providerId="LiveId" clId="{A4F7E329-BA84-4B77-B56B-5BF48F15B002}" dt="2021-03-16T07:22:43.051" v="14512" actId="1036"/>
          <ac:spMkLst>
            <pc:docMk/>
            <pc:sldMk cId="3455837496" sldId="271"/>
            <ac:spMk id="120" creationId="{2262D821-7712-41D6-8B7E-5B53020DAF10}"/>
          </ac:spMkLst>
        </pc:spChg>
        <pc:spChg chg="mod">
          <ac:chgData name="" userId="a29539510ef25d15" providerId="LiveId" clId="{A4F7E329-BA84-4B77-B56B-5BF48F15B002}" dt="2021-03-16T07:22:43.051" v="14512" actId="1036"/>
          <ac:spMkLst>
            <pc:docMk/>
            <pc:sldMk cId="3455837496" sldId="271"/>
            <ac:spMk id="121" creationId="{6B9B0045-539B-4543-AEE3-E1C0941708D8}"/>
          </ac:spMkLst>
        </pc:spChg>
        <pc:spChg chg="mod">
          <ac:chgData name="" userId="a29539510ef25d15" providerId="LiveId" clId="{A4F7E329-BA84-4B77-B56B-5BF48F15B002}" dt="2021-03-16T07:22:43.051" v="14512" actId="1036"/>
          <ac:spMkLst>
            <pc:docMk/>
            <pc:sldMk cId="3455837496" sldId="271"/>
            <ac:spMk id="122" creationId="{8B1826FB-2E26-41CC-97B6-C54FC0EAA3C6}"/>
          </ac:spMkLst>
        </pc:spChg>
        <pc:spChg chg="mod">
          <ac:chgData name="" userId="a29539510ef25d15" providerId="LiveId" clId="{A4F7E329-BA84-4B77-B56B-5BF48F15B002}" dt="2021-03-16T07:22:43.051" v="14512" actId="1036"/>
          <ac:spMkLst>
            <pc:docMk/>
            <pc:sldMk cId="3455837496" sldId="271"/>
            <ac:spMk id="123" creationId="{59EBC55E-9550-4599-8A53-FFBFA80C9C43}"/>
          </ac:spMkLst>
        </pc:spChg>
        <pc:spChg chg="mod">
          <ac:chgData name="" userId="a29539510ef25d15" providerId="LiveId" clId="{A4F7E329-BA84-4B77-B56B-5BF48F15B002}" dt="2021-03-16T07:22:43.051" v="14512" actId="1036"/>
          <ac:spMkLst>
            <pc:docMk/>
            <pc:sldMk cId="3455837496" sldId="271"/>
            <ac:spMk id="124" creationId="{2413AAB4-7EF7-471F-8871-954383B3275E}"/>
          </ac:spMkLst>
        </pc:spChg>
        <pc:spChg chg="add del mod">
          <ac:chgData name="" userId="a29539510ef25d15" providerId="LiveId" clId="{A4F7E329-BA84-4B77-B56B-5BF48F15B002}" dt="2021-03-16T03:13:14.290" v="10697" actId="478"/>
          <ac:spMkLst>
            <pc:docMk/>
            <pc:sldMk cId="3455837496" sldId="271"/>
            <ac:spMk id="125" creationId="{C20A6B26-3FD7-4BBB-908F-F42112A7B771}"/>
          </ac:spMkLst>
        </pc:spChg>
        <pc:spChg chg="del">
          <ac:chgData name="" userId="a29539510ef25d15" providerId="LiveId" clId="{A4F7E329-BA84-4B77-B56B-5BF48F15B002}" dt="2021-03-16T07:24:12.371" v="14544" actId="478"/>
          <ac:spMkLst>
            <pc:docMk/>
            <pc:sldMk cId="3455837496" sldId="271"/>
            <ac:spMk id="126" creationId="{E01E6C21-267E-447E-AD79-FD799291F290}"/>
          </ac:spMkLst>
        </pc:spChg>
        <pc:spChg chg="del mod">
          <ac:chgData name="" userId="a29539510ef25d15" providerId="LiveId" clId="{A4F7E329-BA84-4B77-B56B-5BF48F15B002}" dt="2021-03-16T05:08:18.202" v="12532" actId="478"/>
          <ac:spMkLst>
            <pc:docMk/>
            <pc:sldMk cId="3455837496" sldId="271"/>
            <ac:spMk id="127" creationId="{F9DAC9E9-33D2-4729-AA1A-CF39B723D26E}"/>
          </ac:spMkLst>
        </pc:spChg>
        <pc:spChg chg="del">
          <ac:chgData name="" userId="a29539510ef25d15" providerId="LiveId" clId="{A4F7E329-BA84-4B77-B56B-5BF48F15B002}" dt="2021-03-16T03:12:48.612" v="10691" actId="478"/>
          <ac:spMkLst>
            <pc:docMk/>
            <pc:sldMk cId="3455837496" sldId="271"/>
            <ac:spMk id="128" creationId="{D9F75081-4880-4EE1-8498-E11F8AAD0C1E}"/>
          </ac:spMkLst>
        </pc:spChg>
        <pc:spChg chg="del">
          <ac:chgData name="" userId="a29539510ef25d15" providerId="LiveId" clId="{A4F7E329-BA84-4B77-B56B-5BF48F15B002}" dt="2021-03-16T03:12:47.941" v="10690" actId="478"/>
          <ac:spMkLst>
            <pc:docMk/>
            <pc:sldMk cId="3455837496" sldId="271"/>
            <ac:spMk id="129" creationId="{36E98880-80C5-4A1F-914C-E3B317CA9BC3}"/>
          </ac:spMkLst>
        </pc:spChg>
        <pc:spChg chg="del">
          <ac:chgData name="" userId="a29539510ef25d15" providerId="LiveId" clId="{A4F7E329-BA84-4B77-B56B-5BF48F15B002}" dt="2021-03-16T03:12:49.333" v="10692" actId="478"/>
          <ac:spMkLst>
            <pc:docMk/>
            <pc:sldMk cId="3455837496" sldId="271"/>
            <ac:spMk id="130" creationId="{159306FF-DFB9-4736-A13C-DB98691575B6}"/>
          </ac:spMkLst>
        </pc:spChg>
        <pc:spChg chg="del">
          <ac:chgData name="" userId="a29539510ef25d15" providerId="LiveId" clId="{A4F7E329-BA84-4B77-B56B-5BF48F15B002}" dt="2021-03-16T03:12:50.531" v="10693" actId="478"/>
          <ac:spMkLst>
            <pc:docMk/>
            <pc:sldMk cId="3455837496" sldId="271"/>
            <ac:spMk id="131" creationId="{A24E46CD-FCB2-4FCC-9195-9035E0A88CBA}"/>
          </ac:spMkLst>
        </pc:spChg>
        <pc:spChg chg="del">
          <ac:chgData name="" userId="a29539510ef25d15" providerId="LiveId" clId="{A4F7E329-BA84-4B77-B56B-5BF48F15B002}" dt="2021-03-16T02:59:57.104" v="10300" actId="478"/>
          <ac:spMkLst>
            <pc:docMk/>
            <pc:sldMk cId="3455837496" sldId="271"/>
            <ac:spMk id="132" creationId="{57BBD79A-B879-4CAD-A78E-8E1F58A376A3}"/>
          </ac:spMkLst>
        </pc:spChg>
        <pc:spChg chg="add del mod">
          <ac:chgData name="" userId="a29539510ef25d15" providerId="LiveId" clId="{A4F7E329-BA84-4B77-B56B-5BF48F15B002}" dt="2021-03-16T03:13:12.777" v="10696" actId="478"/>
          <ac:spMkLst>
            <pc:docMk/>
            <pc:sldMk cId="3455837496" sldId="271"/>
            <ac:spMk id="133" creationId="{94B3A716-4ECD-4D9A-9C70-838AED70BE1F}"/>
          </ac:spMkLst>
        </pc:spChg>
        <pc:spChg chg="add del mod">
          <ac:chgData name="" userId="a29539510ef25d15" providerId="LiveId" clId="{A4F7E329-BA84-4B77-B56B-5BF48F15B002}" dt="2021-03-16T03:13:10.264" v="10694" actId="478"/>
          <ac:spMkLst>
            <pc:docMk/>
            <pc:sldMk cId="3455837496" sldId="271"/>
            <ac:spMk id="134" creationId="{9382421E-1221-4EF8-B339-1AAD7A5E7DBF}"/>
          </ac:spMkLst>
        </pc:spChg>
        <pc:spChg chg="add del mod">
          <ac:chgData name="" userId="a29539510ef25d15" providerId="LiveId" clId="{A4F7E329-BA84-4B77-B56B-5BF48F15B002}" dt="2021-03-16T03:13:11.452" v="10695" actId="478"/>
          <ac:spMkLst>
            <pc:docMk/>
            <pc:sldMk cId="3455837496" sldId="271"/>
            <ac:spMk id="135" creationId="{D7894BC9-D0F4-4EB7-B8D2-5FC5E476E4C6}"/>
          </ac:spMkLst>
        </pc:spChg>
        <pc:spChg chg="add mod">
          <ac:chgData name="" userId="a29539510ef25d15" providerId="LiveId" clId="{A4F7E329-BA84-4B77-B56B-5BF48F15B002}" dt="2021-03-16T07:22:43.051" v="14512" actId="1036"/>
          <ac:spMkLst>
            <pc:docMk/>
            <pc:sldMk cId="3455837496" sldId="271"/>
            <ac:spMk id="136" creationId="{ADC62699-C062-47F5-A002-C59B6E6139FF}"/>
          </ac:spMkLst>
        </pc:spChg>
        <pc:spChg chg="add mod">
          <ac:chgData name="" userId="a29539510ef25d15" providerId="LiveId" clId="{A4F7E329-BA84-4B77-B56B-5BF48F15B002}" dt="2021-03-16T07:22:43.051" v="14512" actId="1036"/>
          <ac:spMkLst>
            <pc:docMk/>
            <pc:sldMk cId="3455837496" sldId="271"/>
            <ac:spMk id="137" creationId="{DDDE7D91-0E6C-4042-B1CC-E4DFDA01B75E}"/>
          </ac:spMkLst>
        </pc:spChg>
        <pc:spChg chg="add mod">
          <ac:chgData name="" userId="a29539510ef25d15" providerId="LiveId" clId="{A4F7E329-BA84-4B77-B56B-5BF48F15B002}" dt="2021-03-16T07:22:43.051" v="14512" actId="1036"/>
          <ac:spMkLst>
            <pc:docMk/>
            <pc:sldMk cId="3455837496" sldId="271"/>
            <ac:spMk id="138" creationId="{B187DBDB-EECF-4AFC-84A9-4DC651C07F15}"/>
          </ac:spMkLst>
        </pc:spChg>
        <pc:spChg chg="add mod">
          <ac:chgData name="" userId="a29539510ef25d15" providerId="LiveId" clId="{A4F7E329-BA84-4B77-B56B-5BF48F15B002}" dt="2021-03-16T07:22:43.051" v="14512" actId="1036"/>
          <ac:spMkLst>
            <pc:docMk/>
            <pc:sldMk cId="3455837496" sldId="271"/>
            <ac:spMk id="139" creationId="{85EFC5FD-5011-441D-A3E1-6438403CD8F2}"/>
          </ac:spMkLst>
        </pc:spChg>
        <pc:spChg chg="add del">
          <ac:chgData name="" userId="a29539510ef25d15" providerId="LiveId" clId="{A4F7E329-BA84-4B77-B56B-5BF48F15B002}" dt="2021-03-16T04:47:41.716" v="11783" actId="478"/>
          <ac:spMkLst>
            <pc:docMk/>
            <pc:sldMk cId="3455837496" sldId="271"/>
            <ac:spMk id="140" creationId="{6E9983B7-992D-408C-956C-F642C0387B39}"/>
          </ac:spMkLst>
        </pc:spChg>
        <pc:spChg chg="add del mod">
          <ac:chgData name="" userId="a29539510ef25d15" providerId="LiveId" clId="{A4F7E329-BA84-4B77-B56B-5BF48F15B002}" dt="2021-03-16T04:47:41.137" v="11782" actId="478"/>
          <ac:spMkLst>
            <pc:docMk/>
            <pc:sldMk cId="3455837496" sldId="271"/>
            <ac:spMk id="141" creationId="{11ED9291-BBAC-41D1-8379-2981DDBF63C7}"/>
          </ac:spMkLst>
        </pc:spChg>
        <pc:spChg chg="add mod">
          <ac:chgData name="" userId="a29539510ef25d15" providerId="LiveId" clId="{A4F7E329-BA84-4B77-B56B-5BF48F15B002}" dt="2021-03-16T07:15:32.658" v="14379" actId="404"/>
          <ac:spMkLst>
            <pc:docMk/>
            <pc:sldMk cId="3455837496" sldId="271"/>
            <ac:spMk id="142" creationId="{4C612DFD-888C-48FF-9D51-A4A2252FA94A}"/>
          </ac:spMkLst>
        </pc:spChg>
        <pc:spChg chg="add mod">
          <ac:chgData name="" userId="a29539510ef25d15" providerId="LiveId" clId="{A4F7E329-BA84-4B77-B56B-5BF48F15B002}" dt="2021-03-16T07:21:49.778" v="14444" actId="1037"/>
          <ac:spMkLst>
            <pc:docMk/>
            <pc:sldMk cId="3455837496" sldId="271"/>
            <ac:spMk id="143" creationId="{FAB21BDB-4B34-4AF0-AA20-C7253B877D49}"/>
          </ac:spMkLst>
        </pc:spChg>
        <pc:spChg chg="add mod">
          <ac:chgData name="" userId="a29539510ef25d15" providerId="LiveId" clId="{A4F7E329-BA84-4B77-B56B-5BF48F15B002}" dt="2021-03-16T07:21:49.778" v="14444" actId="1037"/>
          <ac:spMkLst>
            <pc:docMk/>
            <pc:sldMk cId="3455837496" sldId="271"/>
            <ac:spMk id="144" creationId="{CCCA08B0-BA3C-426B-9C5F-EE76932DAA98}"/>
          </ac:spMkLst>
        </pc:spChg>
        <pc:spChg chg="add del">
          <ac:chgData name="" userId="a29539510ef25d15" providerId="LiveId" clId="{A4F7E329-BA84-4B77-B56B-5BF48F15B002}" dt="2021-03-16T06:47:05.039" v="13685" actId="478"/>
          <ac:spMkLst>
            <pc:docMk/>
            <pc:sldMk cId="3455837496" sldId="271"/>
            <ac:spMk id="145" creationId="{8B91A5E5-9C58-4B45-B281-7B8CF95AD9A0}"/>
          </ac:spMkLst>
        </pc:spChg>
        <pc:spChg chg="add mod ord">
          <ac:chgData name="" userId="a29539510ef25d15" providerId="LiveId" clId="{A4F7E329-BA84-4B77-B56B-5BF48F15B002}" dt="2021-03-16T07:21:24.941" v="14431" actId="14100"/>
          <ac:spMkLst>
            <pc:docMk/>
            <pc:sldMk cId="3455837496" sldId="271"/>
            <ac:spMk id="146" creationId="{D73AEA4A-F1C1-4B76-8273-20E700F1F22D}"/>
          </ac:spMkLst>
        </pc:spChg>
        <pc:spChg chg="add mod ord">
          <ac:chgData name="" userId="a29539510ef25d15" providerId="LiveId" clId="{A4F7E329-BA84-4B77-B56B-5BF48F15B002}" dt="2021-03-16T07:21:59.389" v="14452" actId="14100"/>
          <ac:spMkLst>
            <pc:docMk/>
            <pc:sldMk cId="3455837496" sldId="271"/>
            <ac:spMk id="147" creationId="{E1F5B447-5F5E-46C8-A317-8F8B33BD68AE}"/>
          </ac:spMkLst>
        </pc:spChg>
        <pc:spChg chg="add mod">
          <ac:chgData name="" userId="a29539510ef25d15" providerId="LiveId" clId="{A4F7E329-BA84-4B77-B56B-5BF48F15B002}" dt="2021-03-16T07:28:08.785" v="14588" actId="1038"/>
          <ac:spMkLst>
            <pc:docMk/>
            <pc:sldMk cId="3455837496" sldId="271"/>
            <ac:spMk id="148" creationId="{435A10BF-F63C-4638-9F8D-F349017CCD19}"/>
          </ac:spMkLst>
        </pc:spChg>
        <pc:grpChg chg="add mod">
          <ac:chgData name="" userId="a29539510ef25d15" providerId="LiveId" clId="{A4F7E329-BA84-4B77-B56B-5BF48F15B002}" dt="2021-03-16T07:22:43.051" v="14512" actId="1036"/>
          <ac:grpSpMkLst>
            <pc:docMk/>
            <pc:sldMk cId="3455837496" sldId="271"/>
            <ac:grpSpMk id="25" creationId="{625C1600-9B18-482B-98B6-CC299A32AFCD}"/>
          </ac:grpSpMkLst>
        </pc:grpChg>
        <pc:graphicFrameChg chg="mod">
          <ac:chgData name="" userId="a29539510ef25d15" providerId="LiveId" clId="{A4F7E329-BA84-4B77-B56B-5BF48F15B002}" dt="2021-03-16T07:22:43.051" v="14512" actId="1036"/>
          <ac:graphicFrameMkLst>
            <pc:docMk/>
            <pc:sldMk cId="3455837496" sldId="271"/>
            <ac:graphicFrameMk id="6" creationId="{8A25279A-65AB-4B33-A7E3-80AD69972213}"/>
          </ac:graphicFrameMkLst>
        </pc:graphicFrameChg>
        <pc:cxnChg chg="del">
          <ac:chgData name="" userId="a29539510ef25d15" providerId="LiveId" clId="{A4F7E329-BA84-4B77-B56B-5BF48F15B002}" dt="2021-03-16T03:00:22.006" v="10305" actId="478"/>
          <ac:cxnSpMkLst>
            <pc:docMk/>
            <pc:sldMk cId="3455837496" sldId="271"/>
            <ac:cxnSpMk id="7" creationId="{7B18899E-8A39-42BB-832D-B2AA186878A4}"/>
          </ac:cxnSpMkLst>
        </pc:cxnChg>
        <pc:cxnChg chg="add mod">
          <ac:chgData name="" userId="a29539510ef25d15" providerId="LiveId" clId="{A4F7E329-BA84-4B77-B56B-5BF48F15B002}" dt="2021-03-16T07:22:43.051" v="14512" actId="1036"/>
          <ac:cxnSpMkLst>
            <pc:docMk/>
            <pc:sldMk cId="3455837496" sldId="271"/>
            <ac:cxnSpMk id="10" creationId="{C18984EA-E80B-4F96-811C-1E2D0157C590}"/>
          </ac:cxnSpMkLst>
        </pc:cxnChg>
        <pc:cxnChg chg="add mod">
          <ac:chgData name="" userId="a29539510ef25d15" providerId="LiveId" clId="{A4F7E329-BA84-4B77-B56B-5BF48F15B002}" dt="2021-03-16T07:22:43.051" v="14512" actId="1036"/>
          <ac:cxnSpMkLst>
            <pc:docMk/>
            <pc:sldMk cId="3455837496" sldId="271"/>
            <ac:cxnSpMk id="19" creationId="{E8D6F622-CE05-4A54-B720-12A047242984}"/>
          </ac:cxnSpMkLst>
        </pc:cxnChg>
        <pc:cxnChg chg="mod">
          <ac:chgData name="" userId="a29539510ef25d15" providerId="LiveId" clId="{A4F7E329-BA84-4B77-B56B-5BF48F15B002}" dt="2021-03-16T07:22:43.051" v="14512" actId="1036"/>
          <ac:cxnSpMkLst>
            <pc:docMk/>
            <pc:sldMk cId="3455837496" sldId="271"/>
            <ac:cxnSpMk id="104" creationId="{32D1758A-F8EB-4416-AF49-980E1D0C2075}"/>
          </ac:cxnSpMkLst>
        </pc:cxnChg>
        <pc:cxnChg chg="mod">
          <ac:chgData name="" userId="a29539510ef25d15" providerId="LiveId" clId="{A4F7E329-BA84-4B77-B56B-5BF48F15B002}" dt="2021-03-16T07:22:43.051" v="14512" actId="1036"/>
          <ac:cxnSpMkLst>
            <pc:docMk/>
            <pc:sldMk cId="3455837496" sldId="271"/>
            <ac:cxnSpMk id="105" creationId="{3F20DA01-19B6-4CFC-83AC-024632140137}"/>
          </ac:cxnSpMkLst>
        </pc:cxnChg>
        <pc:cxnChg chg="add mod">
          <ac:chgData name="" userId="a29539510ef25d15" providerId="LiveId" clId="{A4F7E329-BA84-4B77-B56B-5BF48F15B002}" dt="2021-03-16T07:22:43.051" v="14512" actId="1036"/>
          <ac:cxnSpMkLst>
            <pc:docMk/>
            <pc:sldMk cId="3455837496" sldId="271"/>
            <ac:cxnSpMk id="111" creationId="{E98B82D2-5B08-4A09-B3F2-B5AA35244D71}"/>
          </ac:cxnSpMkLst>
        </pc:cxnChg>
        <pc:cxnChg chg="del">
          <ac:chgData name="" userId="a29539510ef25d15" providerId="LiveId" clId="{A4F7E329-BA84-4B77-B56B-5BF48F15B002}" dt="2021-03-16T03:00:35.703" v="10312" actId="478"/>
          <ac:cxnSpMkLst>
            <pc:docMk/>
            <pc:sldMk cId="3455837496" sldId="271"/>
            <ac:cxnSpMk id="113" creationId="{C77D5C61-DFA0-49BE-A47D-7B1DF96CE403}"/>
          </ac:cxnSpMkLst>
        </pc:cxnChg>
        <pc:cxnChg chg="del">
          <ac:chgData name="" userId="a29539510ef25d15" providerId="LiveId" clId="{A4F7E329-BA84-4B77-B56B-5BF48F15B002}" dt="2021-03-16T03:00:34.772" v="10311" actId="478"/>
          <ac:cxnSpMkLst>
            <pc:docMk/>
            <pc:sldMk cId="3455837496" sldId="271"/>
            <ac:cxnSpMk id="114" creationId="{07C990FA-CB5C-47AB-B095-03BB909A514B}"/>
          </ac:cxnSpMkLst>
        </pc:cxnChg>
        <pc:cxnChg chg="del">
          <ac:chgData name="" userId="a29539510ef25d15" providerId="LiveId" clId="{A4F7E329-BA84-4B77-B56B-5BF48F15B002}" dt="2021-03-16T03:00:33.849" v="10310" actId="478"/>
          <ac:cxnSpMkLst>
            <pc:docMk/>
            <pc:sldMk cId="3455837496" sldId="271"/>
            <ac:cxnSpMk id="116" creationId="{E540FF31-27A7-45CD-8895-94194D1F5C77}"/>
          </ac:cxnSpMkLst>
        </pc:cxnChg>
        <pc:cxnChg chg="del">
          <ac:chgData name="" userId="a29539510ef25d15" providerId="LiveId" clId="{A4F7E329-BA84-4B77-B56B-5BF48F15B002}" dt="2021-03-16T03:00:36.128" v="10313" actId="478"/>
          <ac:cxnSpMkLst>
            <pc:docMk/>
            <pc:sldMk cId="3455837496" sldId="271"/>
            <ac:cxnSpMk id="117" creationId="{A2464302-2014-4D39-89D5-5F33BCC99DA0}"/>
          </ac:cxnSpMkLst>
        </pc:cxnChg>
        <pc:cxnChg chg="del">
          <ac:chgData name="" userId="a29539510ef25d15" providerId="LiveId" clId="{A4F7E329-BA84-4B77-B56B-5BF48F15B002}" dt="2021-03-16T03:00:23.021" v="10306" actId="478"/>
          <ac:cxnSpMkLst>
            <pc:docMk/>
            <pc:sldMk cId="3455837496" sldId="271"/>
            <ac:cxnSpMk id="119" creationId="{F1C55167-4073-42A2-98F2-859F9D59A425}"/>
          </ac:cxnSpMkLst>
        </pc:cxnChg>
      </pc:sldChg>
      <pc:sldChg chg="addSp delSp modSp add modAnim modNotesTx">
        <pc:chgData name="" userId="a29539510ef25d15" providerId="LiveId" clId="{A4F7E329-BA84-4B77-B56B-5BF48F15B002}" dt="2021-03-17T07:56:07.900" v="29185" actId="20577"/>
        <pc:sldMkLst>
          <pc:docMk/>
          <pc:sldMk cId="51650648" sldId="272"/>
        </pc:sldMkLst>
        <pc:spChg chg="mod">
          <ac:chgData name="" userId="a29539510ef25d15" providerId="LiveId" clId="{A4F7E329-BA84-4B77-B56B-5BF48F15B002}" dt="2021-03-16T04:47:33.468" v="11781" actId="20577"/>
          <ac:spMkLst>
            <pc:docMk/>
            <pc:sldMk cId="51650648" sldId="272"/>
            <ac:spMk id="2" creationId="{E305D96C-E637-4293-B157-18DD4CCEF235}"/>
          </ac:spMkLst>
        </pc:spChg>
        <pc:spChg chg="add mod">
          <ac:chgData name="" userId="a29539510ef25d15" providerId="LiveId" clId="{A4F7E329-BA84-4B77-B56B-5BF48F15B002}" dt="2021-03-16T07:22:14.300" v="14462" actId="1037"/>
          <ac:spMkLst>
            <pc:docMk/>
            <pc:sldMk cId="51650648" sldId="272"/>
            <ac:spMk id="3" creationId="{AE1B5851-F9E4-4CCE-B9C1-13D736D2BC6B}"/>
          </ac:spMkLst>
        </pc:spChg>
        <pc:spChg chg="mod">
          <ac:chgData name="" userId="a29539510ef25d15" providerId="LiveId" clId="{A4F7E329-BA84-4B77-B56B-5BF48F15B002}" dt="2021-03-16T07:58:34.601" v="14997" actId="14100"/>
          <ac:spMkLst>
            <pc:docMk/>
            <pc:sldMk cId="51650648" sldId="272"/>
            <ac:spMk id="5" creationId="{1A1F0433-F4EE-4DCB-BF25-F88F72628072}"/>
          </ac:spMkLst>
        </pc:spChg>
        <pc:spChg chg="del">
          <ac:chgData name="" userId="a29539510ef25d15" providerId="LiveId" clId="{A4F7E329-BA84-4B77-B56B-5BF48F15B002}" dt="2021-03-16T04:47:55.746" v="11786" actId="478"/>
          <ac:spMkLst>
            <pc:docMk/>
            <pc:sldMk cId="51650648" sldId="272"/>
            <ac:spMk id="9" creationId="{1E34559A-8084-4DC5-913E-B10FA58F8686}"/>
          </ac:spMkLst>
        </pc:spChg>
        <pc:spChg chg="del">
          <ac:chgData name="" userId="a29539510ef25d15" providerId="LiveId" clId="{A4F7E329-BA84-4B77-B56B-5BF48F15B002}" dt="2021-03-16T04:47:55.746" v="11786" actId="478"/>
          <ac:spMkLst>
            <pc:docMk/>
            <pc:sldMk cId="51650648" sldId="272"/>
            <ac:spMk id="11" creationId="{0AFFA1AB-8D87-4DAD-A38C-4FECE92189DA}"/>
          </ac:spMkLst>
        </pc:spChg>
        <pc:spChg chg="del">
          <ac:chgData name="" userId="a29539510ef25d15" providerId="LiveId" clId="{A4F7E329-BA84-4B77-B56B-5BF48F15B002}" dt="2021-03-16T04:47:55.746" v="11786" actId="478"/>
          <ac:spMkLst>
            <pc:docMk/>
            <pc:sldMk cId="51650648" sldId="272"/>
            <ac:spMk id="12" creationId="{FD08FBB4-6410-40AD-91D0-93884A8A58D8}"/>
          </ac:spMkLst>
        </pc:spChg>
        <pc:spChg chg="del">
          <ac:chgData name="" userId="a29539510ef25d15" providerId="LiveId" clId="{A4F7E329-BA84-4B77-B56B-5BF48F15B002}" dt="2021-03-16T04:47:55.746" v="11786" actId="478"/>
          <ac:spMkLst>
            <pc:docMk/>
            <pc:sldMk cId="51650648" sldId="272"/>
            <ac:spMk id="15" creationId="{2CE266C0-0A74-4D7C-8CD7-558BBAF97665}"/>
          </ac:spMkLst>
        </pc:spChg>
        <pc:spChg chg="del">
          <ac:chgData name="" userId="a29539510ef25d15" providerId="LiveId" clId="{A4F7E329-BA84-4B77-B56B-5BF48F15B002}" dt="2021-03-16T04:47:55.746" v="11786" actId="478"/>
          <ac:spMkLst>
            <pc:docMk/>
            <pc:sldMk cId="51650648" sldId="272"/>
            <ac:spMk id="17" creationId="{5EDEAB93-C27A-4DF3-9E1A-4C1056D82775}"/>
          </ac:spMkLst>
        </pc:spChg>
        <pc:spChg chg="del">
          <ac:chgData name="" userId="a29539510ef25d15" providerId="LiveId" clId="{A4F7E329-BA84-4B77-B56B-5BF48F15B002}" dt="2021-03-16T04:47:55.746" v="11786" actId="478"/>
          <ac:spMkLst>
            <pc:docMk/>
            <pc:sldMk cId="51650648" sldId="272"/>
            <ac:spMk id="20" creationId="{74DF43C9-C7CE-4B0D-AD83-0297D8519605}"/>
          </ac:spMkLst>
        </pc:spChg>
        <pc:spChg chg="del">
          <ac:chgData name="" userId="a29539510ef25d15" providerId="LiveId" clId="{A4F7E329-BA84-4B77-B56B-5BF48F15B002}" dt="2021-03-16T04:47:55.746" v="11786" actId="478"/>
          <ac:spMkLst>
            <pc:docMk/>
            <pc:sldMk cId="51650648" sldId="272"/>
            <ac:spMk id="21" creationId="{384A6E63-F129-44D9-8BF0-D595FA67A1E6}"/>
          </ac:spMkLst>
        </pc:spChg>
        <pc:spChg chg="del">
          <ac:chgData name="" userId="a29539510ef25d15" providerId="LiveId" clId="{A4F7E329-BA84-4B77-B56B-5BF48F15B002}" dt="2021-03-16T04:47:55.746" v="11786" actId="478"/>
          <ac:spMkLst>
            <pc:docMk/>
            <pc:sldMk cId="51650648" sldId="272"/>
            <ac:spMk id="22" creationId="{9B225B51-9A0C-4820-8A03-D4C8743B36E2}"/>
          </ac:spMkLst>
        </pc:spChg>
        <pc:spChg chg="del">
          <ac:chgData name="" userId="a29539510ef25d15" providerId="LiveId" clId="{A4F7E329-BA84-4B77-B56B-5BF48F15B002}" dt="2021-03-16T04:47:55.746" v="11786" actId="478"/>
          <ac:spMkLst>
            <pc:docMk/>
            <pc:sldMk cId="51650648" sldId="272"/>
            <ac:spMk id="27" creationId="{BF38A298-D9F9-491D-8B25-8F4D5C81CCD0}"/>
          </ac:spMkLst>
        </pc:spChg>
        <pc:spChg chg="del">
          <ac:chgData name="" userId="a29539510ef25d15" providerId="LiveId" clId="{A4F7E329-BA84-4B77-B56B-5BF48F15B002}" dt="2021-03-16T04:47:55.746" v="11786" actId="478"/>
          <ac:spMkLst>
            <pc:docMk/>
            <pc:sldMk cId="51650648" sldId="272"/>
            <ac:spMk id="29" creationId="{A97D2821-4DA0-45BC-93D1-7976126C5582}"/>
          </ac:spMkLst>
        </pc:spChg>
        <pc:spChg chg="del">
          <ac:chgData name="" userId="a29539510ef25d15" providerId="LiveId" clId="{A4F7E329-BA84-4B77-B56B-5BF48F15B002}" dt="2021-03-16T04:47:55.746" v="11786" actId="478"/>
          <ac:spMkLst>
            <pc:docMk/>
            <pc:sldMk cId="51650648" sldId="272"/>
            <ac:spMk id="31" creationId="{CE763D93-8A2F-4FE3-9310-E520A4883FEB}"/>
          </ac:spMkLst>
        </pc:spChg>
        <pc:spChg chg="del">
          <ac:chgData name="" userId="a29539510ef25d15" providerId="LiveId" clId="{A4F7E329-BA84-4B77-B56B-5BF48F15B002}" dt="2021-03-16T04:47:55.746" v="11786" actId="478"/>
          <ac:spMkLst>
            <pc:docMk/>
            <pc:sldMk cId="51650648" sldId="272"/>
            <ac:spMk id="32" creationId="{28207B6A-E5CF-42AD-8661-06FE4A0DFCF9}"/>
          </ac:spMkLst>
        </pc:spChg>
        <pc:spChg chg="del">
          <ac:chgData name="" userId="a29539510ef25d15" providerId="LiveId" clId="{A4F7E329-BA84-4B77-B56B-5BF48F15B002}" dt="2021-03-16T04:47:55.746" v="11786" actId="478"/>
          <ac:spMkLst>
            <pc:docMk/>
            <pc:sldMk cId="51650648" sldId="272"/>
            <ac:spMk id="34" creationId="{787421B9-89FE-4818-A1B8-B6F699B10C37}"/>
          </ac:spMkLst>
        </pc:spChg>
        <pc:spChg chg="del">
          <ac:chgData name="" userId="a29539510ef25d15" providerId="LiveId" clId="{A4F7E329-BA84-4B77-B56B-5BF48F15B002}" dt="2021-03-16T04:47:55.746" v="11786" actId="478"/>
          <ac:spMkLst>
            <pc:docMk/>
            <pc:sldMk cId="51650648" sldId="272"/>
            <ac:spMk id="35" creationId="{54E29358-9A23-4D73-84A8-6E85A172F105}"/>
          </ac:spMkLst>
        </pc:spChg>
        <pc:spChg chg="del">
          <ac:chgData name="" userId="a29539510ef25d15" providerId="LiveId" clId="{A4F7E329-BA84-4B77-B56B-5BF48F15B002}" dt="2021-03-16T04:47:55.746" v="11786" actId="478"/>
          <ac:spMkLst>
            <pc:docMk/>
            <pc:sldMk cId="51650648" sldId="272"/>
            <ac:spMk id="36" creationId="{89326E39-450C-40C0-B70A-C49412804823}"/>
          </ac:spMkLst>
        </pc:spChg>
        <pc:spChg chg="del">
          <ac:chgData name="" userId="a29539510ef25d15" providerId="LiveId" clId="{A4F7E329-BA84-4B77-B56B-5BF48F15B002}" dt="2021-03-16T04:47:55.746" v="11786" actId="478"/>
          <ac:spMkLst>
            <pc:docMk/>
            <pc:sldMk cId="51650648" sldId="272"/>
            <ac:spMk id="37" creationId="{8D5EB901-5A6E-4D52-B385-70724B981DD6}"/>
          </ac:spMkLst>
        </pc:spChg>
        <pc:spChg chg="del">
          <ac:chgData name="" userId="a29539510ef25d15" providerId="LiveId" clId="{A4F7E329-BA84-4B77-B56B-5BF48F15B002}" dt="2021-03-16T04:47:55.746" v="11786" actId="478"/>
          <ac:spMkLst>
            <pc:docMk/>
            <pc:sldMk cId="51650648" sldId="272"/>
            <ac:spMk id="38" creationId="{4AA88CCA-20C2-415A-AAFD-503D2C79A99F}"/>
          </ac:spMkLst>
        </pc:spChg>
        <pc:spChg chg="del">
          <ac:chgData name="" userId="a29539510ef25d15" providerId="LiveId" clId="{A4F7E329-BA84-4B77-B56B-5BF48F15B002}" dt="2021-03-16T04:47:55.746" v="11786" actId="478"/>
          <ac:spMkLst>
            <pc:docMk/>
            <pc:sldMk cId="51650648" sldId="272"/>
            <ac:spMk id="39" creationId="{597830BA-10AB-4073-8DB1-51AB34DA337B}"/>
          </ac:spMkLst>
        </pc:spChg>
        <pc:spChg chg="del">
          <ac:chgData name="" userId="a29539510ef25d15" providerId="LiveId" clId="{A4F7E329-BA84-4B77-B56B-5BF48F15B002}" dt="2021-03-16T04:47:55.746" v="11786" actId="478"/>
          <ac:spMkLst>
            <pc:docMk/>
            <pc:sldMk cId="51650648" sldId="272"/>
            <ac:spMk id="40" creationId="{D2234C97-F47D-47D5-AB45-09EFABA4E36D}"/>
          </ac:spMkLst>
        </pc:spChg>
        <pc:spChg chg="del">
          <ac:chgData name="" userId="a29539510ef25d15" providerId="LiveId" clId="{A4F7E329-BA84-4B77-B56B-5BF48F15B002}" dt="2021-03-16T04:47:55.746" v="11786" actId="478"/>
          <ac:spMkLst>
            <pc:docMk/>
            <pc:sldMk cId="51650648" sldId="272"/>
            <ac:spMk id="41" creationId="{3BD3DF0D-39C8-4301-950B-13F12DC89567}"/>
          </ac:spMkLst>
        </pc:spChg>
        <pc:spChg chg="del">
          <ac:chgData name="" userId="a29539510ef25d15" providerId="LiveId" clId="{A4F7E329-BA84-4B77-B56B-5BF48F15B002}" dt="2021-03-16T04:47:55.746" v="11786" actId="478"/>
          <ac:spMkLst>
            <pc:docMk/>
            <pc:sldMk cId="51650648" sldId="272"/>
            <ac:spMk id="44" creationId="{7B48DEA0-E272-4CB5-9B9E-7C41F4D1D642}"/>
          </ac:spMkLst>
        </pc:spChg>
        <pc:spChg chg="del">
          <ac:chgData name="" userId="a29539510ef25d15" providerId="LiveId" clId="{A4F7E329-BA84-4B77-B56B-5BF48F15B002}" dt="2021-03-16T04:47:55.746" v="11786" actId="478"/>
          <ac:spMkLst>
            <pc:docMk/>
            <pc:sldMk cId="51650648" sldId="272"/>
            <ac:spMk id="45" creationId="{789137BE-9916-4B5E-8DAB-2606F0B4D906}"/>
          </ac:spMkLst>
        </pc:spChg>
        <pc:spChg chg="del">
          <ac:chgData name="" userId="a29539510ef25d15" providerId="LiveId" clId="{A4F7E329-BA84-4B77-B56B-5BF48F15B002}" dt="2021-03-16T04:47:55.746" v="11786" actId="478"/>
          <ac:spMkLst>
            <pc:docMk/>
            <pc:sldMk cId="51650648" sldId="272"/>
            <ac:spMk id="49" creationId="{83E6EDC6-462A-4FC3-8BED-A8C0C8A7ED27}"/>
          </ac:spMkLst>
        </pc:spChg>
        <pc:spChg chg="del">
          <ac:chgData name="" userId="a29539510ef25d15" providerId="LiveId" clId="{A4F7E329-BA84-4B77-B56B-5BF48F15B002}" dt="2021-03-16T04:47:55.746" v="11786" actId="478"/>
          <ac:spMkLst>
            <pc:docMk/>
            <pc:sldMk cId="51650648" sldId="272"/>
            <ac:spMk id="50" creationId="{3944309C-DB5B-43B7-9E04-BC51C4935682}"/>
          </ac:spMkLst>
        </pc:spChg>
        <pc:spChg chg="del">
          <ac:chgData name="" userId="a29539510ef25d15" providerId="LiveId" clId="{A4F7E329-BA84-4B77-B56B-5BF48F15B002}" dt="2021-03-16T04:47:55.746" v="11786" actId="478"/>
          <ac:spMkLst>
            <pc:docMk/>
            <pc:sldMk cId="51650648" sldId="272"/>
            <ac:spMk id="51" creationId="{9F7165F5-EB84-41EE-87B1-B6735C11DD18}"/>
          </ac:spMkLst>
        </pc:spChg>
        <pc:spChg chg="del">
          <ac:chgData name="" userId="a29539510ef25d15" providerId="LiveId" clId="{A4F7E329-BA84-4B77-B56B-5BF48F15B002}" dt="2021-03-16T04:47:55.746" v="11786" actId="478"/>
          <ac:spMkLst>
            <pc:docMk/>
            <pc:sldMk cId="51650648" sldId="272"/>
            <ac:spMk id="52" creationId="{91752349-7CFC-4B45-AF85-256A202A22B9}"/>
          </ac:spMkLst>
        </pc:spChg>
        <pc:spChg chg="del">
          <ac:chgData name="" userId="a29539510ef25d15" providerId="LiveId" clId="{A4F7E329-BA84-4B77-B56B-5BF48F15B002}" dt="2021-03-16T04:47:55.746" v="11786" actId="478"/>
          <ac:spMkLst>
            <pc:docMk/>
            <pc:sldMk cId="51650648" sldId="272"/>
            <ac:spMk id="55" creationId="{8398BF24-BDFA-441F-BAF2-8A1E9620F2C0}"/>
          </ac:spMkLst>
        </pc:spChg>
        <pc:spChg chg="del">
          <ac:chgData name="" userId="a29539510ef25d15" providerId="LiveId" clId="{A4F7E329-BA84-4B77-B56B-5BF48F15B002}" dt="2021-03-16T04:47:55.746" v="11786" actId="478"/>
          <ac:spMkLst>
            <pc:docMk/>
            <pc:sldMk cId="51650648" sldId="272"/>
            <ac:spMk id="56" creationId="{33D11AF0-C726-4B49-A055-121F0E6ADAC9}"/>
          </ac:spMkLst>
        </pc:spChg>
        <pc:spChg chg="del">
          <ac:chgData name="" userId="a29539510ef25d15" providerId="LiveId" clId="{A4F7E329-BA84-4B77-B56B-5BF48F15B002}" dt="2021-03-16T04:47:55.746" v="11786" actId="478"/>
          <ac:spMkLst>
            <pc:docMk/>
            <pc:sldMk cId="51650648" sldId="272"/>
            <ac:spMk id="57" creationId="{A71A2CD2-F745-48B6-921B-D5898467C45D}"/>
          </ac:spMkLst>
        </pc:spChg>
        <pc:spChg chg="del">
          <ac:chgData name="" userId="a29539510ef25d15" providerId="LiveId" clId="{A4F7E329-BA84-4B77-B56B-5BF48F15B002}" dt="2021-03-16T04:47:55.746" v="11786" actId="478"/>
          <ac:spMkLst>
            <pc:docMk/>
            <pc:sldMk cId="51650648" sldId="272"/>
            <ac:spMk id="59" creationId="{756E1604-FD62-4714-873F-95E696893C1E}"/>
          </ac:spMkLst>
        </pc:spChg>
        <pc:spChg chg="del">
          <ac:chgData name="" userId="a29539510ef25d15" providerId="LiveId" clId="{A4F7E329-BA84-4B77-B56B-5BF48F15B002}" dt="2021-03-16T04:47:55.746" v="11786" actId="478"/>
          <ac:spMkLst>
            <pc:docMk/>
            <pc:sldMk cId="51650648" sldId="272"/>
            <ac:spMk id="60" creationId="{995763E7-07D8-4A16-BE42-FDF58C1071A1}"/>
          </ac:spMkLst>
        </pc:spChg>
        <pc:spChg chg="del">
          <ac:chgData name="" userId="a29539510ef25d15" providerId="LiveId" clId="{A4F7E329-BA84-4B77-B56B-5BF48F15B002}" dt="2021-03-16T04:47:55.746" v="11786" actId="478"/>
          <ac:spMkLst>
            <pc:docMk/>
            <pc:sldMk cId="51650648" sldId="272"/>
            <ac:spMk id="63" creationId="{93F591C6-7B8E-4539-AFAF-F64455F69B6B}"/>
          </ac:spMkLst>
        </pc:spChg>
        <pc:spChg chg="del">
          <ac:chgData name="" userId="a29539510ef25d15" providerId="LiveId" clId="{A4F7E329-BA84-4B77-B56B-5BF48F15B002}" dt="2021-03-16T04:47:55.746" v="11786" actId="478"/>
          <ac:spMkLst>
            <pc:docMk/>
            <pc:sldMk cId="51650648" sldId="272"/>
            <ac:spMk id="64" creationId="{04AA6988-02E4-4062-923D-F6853A11F4EF}"/>
          </ac:spMkLst>
        </pc:spChg>
        <pc:spChg chg="del">
          <ac:chgData name="" userId="a29539510ef25d15" providerId="LiveId" clId="{A4F7E329-BA84-4B77-B56B-5BF48F15B002}" dt="2021-03-16T04:47:55.746" v="11786" actId="478"/>
          <ac:spMkLst>
            <pc:docMk/>
            <pc:sldMk cId="51650648" sldId="272"/>
            <ac:spMk id="65" creationId="{369FC6D3-C627-4537-824F-285D72F69A9B}"/>
          </ac:spMkLst>
        </pc:spChg>
        <pc:spChg chg="del">
          <ac:chgData name="" userId="a29539510ef25d15" providerId="LiveId" clId="{A4F7E329-BA84-4B77-B56B-5BF48F15B002}" dt="2021-03-16T04:47:55.746" v="11786" actId="478"/>
          <ac:spMkLst>
            <pc:docMk/>
            <pc:sldMk cId="51650648" sldId="272"/>
            <ac:spMk id="67" creationId="{0A696D72-7044-4021-9FE2-4D41A0B3F44E}"/>
          </ac:spMkLst>
        </pc:spChg>
        <pc:spChg chg="del">
          <ac:chgData name="" userId="a29539510ef25d15" providerId="LiveId" clId="{A4F7E329-BA84-4B77-B56B-5BF48F15B002}" dt="2021-03-16T04:47:55.746" v="11786" actId="478"/>
          <ac:spMkLst>
            <pc:docMk/>
            <pc:sldMk cId="51650648" sldId="272"/>
            <ac:spMk id="68" creationId="{6241D2EB-0FD6-4440-9974-076307E0FF27}"/>
          </ac:spMkLst>
        </pc:spChg>
        <pc:spChg chg="del">
          <ac:chgData name="" userId="a29539510ef25d15" providerId="LiveId" clId="{A4F7E329-BA84-4B77-B56B-5BF48F15B002}" dt="2021-03-16T04:47:55.746" v="11786" actId="478"/>
          <ac:spMkLst>
            <pc:docMk/>
            <pc:sldMk cId="51650648" sldId="272"/>
            <ac:spMk id="69" creationId="{1E99A8C9-EAD2-4395-AB08-9C6D8571EFDA}"/>
          </ac:spMkLst>
        </pc:spChg>
        <pc:spChg chg="del">
          <ac:chgData name="" userId="a29539510ef25d15" providerId="LiveId" clId="{A4F7E329-BA84-4B77-B56B-5BF48F15B002}" dt="2021-03-16T04:47:55.746" v="11786" actId="478"/>
          <ac:spMkLst>
            <pc:docMk/>
            <pc:sldMk cId="51650648" sldId="272"/>
            <ac:spMk id="70" creationId="{4FA3A641-ADE9-47C8-897F-CEE0E26BD899}"/>
          </ac:spMkLst>
        </pc:spChg>
        <pc:spChg chg="del">
          <ac:chgData name="" userId="a29539510ef25d15" providerId="LiveId" clId="{A4F7E329-BA84-4B77-B56B-5BF48F15B002}" dt="2021-03-16T04:47:55.746" v="11786" actId="478"/>
          <ac:spMkLst>
            <pc:docMk/>
            <pc:sldMk cId="51650648" sldId="272"/>
            <ac:spMk id="71" creationId="{7F357225-16E7-4FAE-8ADB-5D5AFD0B7488}"/>
          </ac:spMkLst>
        </pc:spChg>
        <pc:spChg chg="del">
          <ac:chgData name="" userId="a29539510ef25d15" providerId="LiveId" clId="{A4F7E329-BA84-4B77-B56B-5BF48F15B002}" dt="2021-03-16T04:47:55.746" v="11786" actId="478"/>
          <ac:spMkLst>
            <pc:docMk/>
            <pc:sldMk cId="51650648" sldId="272"/>
            <ac:spMk id="72" creationId="{0DBD475E-C175-4679-A430-368A3B94BA56}"/>
          </ac:spMkLst>
        </pc:spChg>
        <pc:spChg chg="del">
          <ac:chgData name="" userId="a29539510ef25d15" providerId="LiveId" clId="{A4F7E329-BA84-4B77-B56B-5BF48F15B002}" dt="2021-03-16T04:47:55.746" v="11786" actId="478"/>
          <ac:spMkLst>
            <pc:docMk/>
            <pc:sldMk cId="51650648" sldId="272"/>
            <ac:spMk id="73" creationId="{197EA025-F5CC-4ED5-BAD4-F28030E8001E}"/>
          </ac:spMkLst>
        </pc:spChg>
        <pc:spChg chg="del">
          <ac:chgData name="" userId="a29539510ef25d15" providerId="LiveId" clId="{A4F7E329-BA84-4B77-B56B-5BF48F15B002}" dt="2021-03-16T04:47:55.746" v="11786" actId="478"/>
          <ac:spMkLst>
            <pc:docMk/>
            <pc:sldMk cId="51650648" sldId="272"/>
            <ac:spMk id="74" creationId="{7F9DE1CF-72BA-4904-AB82-DE598A0227B8}"/>
          </ac:spMkLst>
        </pc:spChg>
        <pc:spChg chg="del">
          <ac:chgData name="" userId="a29539510ef25d15" providerId="LiveId" clId="{A4F7E329-BA84-4B77-B56B-5BF48F15B002}" dt="2021-03-16T04:47:55.746" v="11786" actId="478"/>
          <ac:spMkLst>
            <pc:docMk/>
            <pc:sldMk cId="51650648" sldId="272"/>
            <ac:spMk id="75" creationId="{F4A114F9-24EC-4652-93DE-8CF938E5239E}"/>
          </ac:spMkLst>
        </pc:spChg>
        <pc:spChg chg="del">
          <ac:chgData name="" userId="a29539510ef25d15" providerId="LiveId" clId="{A4F7E329-BA84-4B77-B56B-5BF48F15B002}" dt="2021-03-16T04:47:55.746" v="11786" actId="478"/>
          <ac:spMkLst>
            <pc:docMk/>
            <pc:sldMk cId="51650648" sldId="272"/>
            <ac:spMk id="76" creationId="{8AB7752B-2857-4E6D-A320-E53D67342F3E}"/>
          </ac:spMkLst>
        </pc:spChg>
        <pc:spChg chg="del">
          <ac:chgData name="" userId="a29539510ef25d15" providerId="LiveId" clId="{A4F7E329-BA84-4B77-B56B-5BF48F15B002}" dt="2021-03-16T04:47:55.746" v="11786" actId="478"/>
          <ac:spMkLst>
            <pc:docMk/>
            <pc:sldMk cId="51650648" sldId="272"/>
            <ac:spMk id="77" creationId="{FAA28979-6C40-47B8-9F6F-5E2FAE622E7D}"/>
          </ac:spMkLst>
        </pc:spChg>
        <pc:spChg chg="del">
          <ac:chgData name="" userId="a29539510ef25d15" providerId="LiveId" clId="{A4F7E329-BA84-4B77-B56B-5BF48F15B002}" dt="2021-03-16T04:47:55.746" v="11786" actId="478"/>
          <ac:spMkLst>
            <pc:docMk/>
            <pc:sldMk cId="51650648" sldId="272"/>
            <ac:spMk id="78" creationId="{7F878E1D-AD96-43F9-A7C1-B071C72CEC87}"/>
          </ac:spMkLst>
        </pc:spChg>
        <pc:spChg chg="del">
          <ac:chgData name="" userId="a29539510ef25d15" providerId="LiveId" clId="{A4F7E329-BA84-4B77-B56B-5BF48F15B002}" dt="2021-03-16T04:47:55.746" v="11786" actId="478"/>
          <ac:spMkLst>
            <pc:docMk/>
            <pc:sldMk cId="51650648" sldId="272"/>
            <ac:spMk id="79" creationId="{89C609F5-7DBD-4A7B-A1E3-0F6DF0F0F759}"/>
          </ac:spMkLst>
        </pc:spChg>
        <pc:spChg chg="del">
          <ac:chgData name="" userId="a29539510ef25d15" providerId="LiveId" clId="{A4F7E329-BA84-4B77-B56B-5BF48F15B002}" dt="2021-03-16T04:47:55.746" v="11786" actId="478"/>
          <ac:spMkLst>
            <pc:docMk/>
            <pc:sldMk cId="51650648" sldId="272"/>
            <ac:spMk id="80" creationId="{C261D3BE-49B7-460E-A9E4-3B824FBCE30F}"/>
          </ac:spMkLst>
        </pc:spChg>
        <pc:spChg chg="del">
          <ac:chgData name="" userId="a29539510ef25d15" providerId="LiveId" clId="{A4F7E329-BA84-4B77-B56B-5BF48F15B002}" dt="2021-03-16T04:47:55.746" v="11786" actId="478"/>
          <ac:spMkLst>
            <pc:docMk/>
            <pc:sldMk cId="51650648" sldId="272"/>
            <ac:spMk id="82" creationId="{6B0A169B-B1E9-4F6C-928F-B05E348E0E42}"/>
          </ac:spMkLst>
        </pc:spChg>
        <pc:spChg chg="del">
          <ac:chgData name="" userId="a29539510ef25d15" providerId="LiveId" clId="{A4F7E329-BA84-4B77-B56B-5BF48F15B002}" dt="2021-03-16T04:47:55.746" v="11786" actId="478"/>
          <ac:spMkLst>
            <pc:docMk/>
            <pc:sldMk cId="51650648" sldId="272"/>
            <ac:spMk id="83" creationId="{0191BC6D-307E-45A3-A80F-1BF8C99581A8}"/>
          </ac:spMkLst>
        </pc:spChg>
        <pc:spChg chg="del">
          <ac:chgData name="" userId="a29539510ef25d15" providerId="LiveId" clId="{A4F7E329-BA84-4B77-B56B-5BF48F15B002}" dt="2021-03-16T04:47:55.746" v="11786" actId="478"/>
          <ac:spMkLst>
            <pc:docMk/>
            <pc:sldMk cId="51650648" sldId="272"/>
            <ac:spMk id="84" creationId="{34DF1135-1E64-47F9-B29E-1A8DC73A7999}"/>
          </ac:spMkLst>
        </pc:spChg>
        <pc:spChg chg="del">
          <ac:chgData name="" userId="a29539510ef25d15" providerId="LiveId" clId="{A4F7E329-BA84-4B77-B56B-5BF48F15B002}" dt="2021-03-16T04:47:55.746" v="11786" actId="478"/>
          <ac:spMkLst>
            <pc:docMk/>
            <pc:sldMk cId="51650648" sldId="272"/>
            <ac:spMk id="85" creationId="{25A47568-0B58-4E52-9A87-F5598D6BEF0E}"/>
          </ac:spMkLst>
        </pc:spChg>
        <pc:spChg chg="del">
          <ac:chgData name="" userId="a29539510ef25d15" providerId="LiveId" clId="{A4F7E329-BA84-4B77-B56B-5BF48F15B002}" dt="2021-03-16T04:47:55.746" v="11786" actId="478"/>
          <ac:spMkLst>
            <pc:docMk/>
            <pc:sldMk cId="51650648" sldId="272"/>
            <ac:spMk id="87" creationId="{25DCEBB3-1AE4-484F-90EA-D507C49B7421}"/>
          </ac:spMkLst>
        </pc:spChg>
        <pc:spChg chg="del">
          <ac:chgData name="" userId="a29539510ef25d15" providerId="LiveId" clId="{A4F7E329-BA84-4B77-B56B-5BF48F15B002}" dt="2021-03-16T04:47:55.746" v="11786" actId="478"/>
          <ac:spMkLst>
            <pc:docMk/>
            <pc:sldMk cId="51650648" sldId="272"/>
            <ac:spMk id="88" creationId="{55A2FBC2-8A4A-4B92-B6ED-CE8F1B8C4C84}"/>
          </ac:spMkLst>
        </pc:spChg>
        <pc:spChg chg="del">
          <ac:chgData name="" userId="a29539510ef25d15" providerId="LiveId" clId="{A4F7E329-BA84-4B77-B56B-5BF48F15B002}" dt="2021-03-16T04:47:55.746" v="11786" actId="478"/>
          <ac:spMkLst>
            <pc:docMk/>
            <pc:sldMk cId="51650648" sldId="272"/>
            <ac:spMk id="90" creationId="{D909E9E4-1D21-4819-8099-6E93EAEAF098}"/>
          </ac:spMkLst>
        </pc:spChg>
        <pc:spChg chg="del">
          <ac:chgData name="" userId="a29539510ef25d15" providerId="LiveId" clId="{A4F7E329-BA84-4B77-B56B-5BF48F15B002}" dt="2021-03-16T04:47:55.746" v="11786" actId="478"/>
          <ac:spMkLst>
            <pc:docMk/>
            <pc:sldMk cId="51650648" sldId="272"/>
            <ac:spMk id="92" creationId="{C6F93865-8744-4BB9-BB01-AFDD3CF0505E}"/>
          </ac:spMkLst>
        </pc:spChg>
        <pc:spChg chg="del">
          <ac:chgData name="" userId="a29539510ef25d15" providerId="LiveId" clId="{A4F7E329-BA84-4B77-B56B-5BF48F15B002}" dt="2021-03-16T04:47:55.746" v="11786" actId="478"/>
          <ac:spMkLst>
            <pc:docMk/>
            <pc:sldMk cId="51650648" sldId="272"/>
            <ac:spMk id="93" creationId="{1CD5F504-7EAC-466B-A959-5E66BD4AF5A6}"/>
          </ac:spMkLst>
        </pc:spChg>
        <pc:spChg chg="add mod">
          <ac:chgData name="" userId="a29539510ef25d15" providerId="LiveId" clId="{A4F7E329-BA84-4B77-B56B-5BF48F15B002}" dt="2021-03-16T04:49:49.246" v="11881" actId="207"/>
          <ac:spMkLst>
            <pc:docMk/>
            <pc:sldMk cId="51650648" sldId="272"/>
            <ac:spMk id="94" creationId="{929F135C-3A76-4C76-8705-E31F90AE625B}"/>
          </ac:spMkLst>
        </pc:spChg>
        <pc:spChg chg="add mod">
          <ac:chgData name="" userId="a29539510ef25d15" providerId="LiveId" clId="{A4F7E329-BA84-4B77-B56B-5BF48F15B002}" dt="2021-03-16T05:58:52.119" v="12705" actId="1076"/>
          <ac:spMkLst>
            <pc:docMk/>
            <pc:sldMk cId="51650648" sldId="272"/>
            <ac:spMk id="95" creationId="{C5AEAB21-6F5D-4146-878C-323E629973CE}"/>
          </ac:spMkLst>
        </pc:spChg>
        <pc:spChg chg="del">
          <ac:chgData name="" userId="a29539510ef25d15" providerId="LiveId" clId="{A4F7E329-BA84-4B77-B56B-5BF48F15B002}" dt="2021-03-16T04:47:55.746" v="11786" actId="478"/>
          <ac:spMkLst>
            <pc:docMk/>
            <pc:sldMk cId="51650648" sldId="272"/>
            <ac:spMk id="96" creationId="{57A7D673-E17A-4A93-B67C-46E218FC284A}"/>
          </ac:spMkLst>
        </pc:spChg>
        <pc:spChg chg="del">
          <ac:chgData name="" userId="a29539510ef25d15" providerId="LiveId" clId="{A4F7E329-BA84-4B77-B56B-5BF48F15B002}" dt="2021-03-16T04:47:55.746" v="11786" actId="478"/>
          <ac:spMkLst>
            <pc:docMk/>
            <pc:sldMk cId="51650648" sldId="272"/>
            <ac:spMk id="97" creationId="{C12DC15E-1B8B-4A39-BD78-01415F24BDBC}"/>
          </ac:spMkLst>
        </pc:spChg>
        <pc:spChg chg="del">
          <ac:chgData name="" userId="a29539510ef25d15" providerId="LiveId" clId="{A4F7E329-BA84-4B77-B56B-5BF48F15B002}" dt="2021-03-16T04:47:55.746" v="11786" actId="478"/>
          <ac:spMkLst>
            <pc:docMk/>
            <pc:sldMk cId="51650648" sldId="272"/>
            <ac:spMk id="98" creationId="{3A59CC85-84D1-4DD4-9B5A-2BFC3004ADC4}"/>
          </ac:spMkLst>
        </pc:spChg>
        <pc:spChg chg="add mod">
          <ac:chgData name="" userId="a29539510ef25d15" providerId="LiveId" clId="{A4F7E329-BA84-4B77-B56B-5BF48F15B002}" dt="2021-03-16T04:49:31.415" v="11879" actId="1076"/>
          <ac:spMkLst>
            <pc:docMk/>
            <pc:sldMk cId="51650648" sldId="272"/>
            <ac:spMk id="99" creationId="{C7F480E5-43C2-4979-A1A9-A6ED7CDA271E}"/>
          </ac:spMkLst>
        </pc:spChg>
        <pc:spChg chg="del">
          <ac:chgData name="" userId="a29539510ef25d15" providerId="LiveId" clId="{A4F7E329-BA84-4B77-B56B-5BF48F15B002}" dt="2021-03-16T04:47:55.746" v="11786" actId="478"/>
          <ac:spMkLst>
            <pc:docMk/>
            <pc:sldMk cId="51650648" sldId="272"/>
            <ac:spMk id="100" creationId="{4BBDCF04-19F2-40D8-B901-0CA2D66A95D0}"/>
          </ac:spMkLst>
        </pc:spChg>
        <pc:spChg chg="del">
          <ac:chgData name="" userId="a29539510ef25d15" providerId="LiveId" clId="{A4F7E329-BA84-4B77-B56B-5BF48F15B002}" dt="2021-03-16T04:47:55.746" v="11786" actId="478"/>
          <ac:spMkLst>
            <pc:docMk/>
            <pc:sldMk cId="51650648" sldId="272"/>
            <ac:spMk id="101" creationId="{D0FB9F73-F3D2-4EC3-95F1-5B7F390BE7FC}"/>
          </ac:spMkLst>
        </pc:spChg>
        <pc:spChg chg="del">
          <ac:chgData name="" userId="a29539510ef25d15" providerId="LiveId" clId="{A4F7E329-BA84-4B77-B56B-5BF48F15B002}" dt="2021-03-16T04:47:55.746" v="11786" actId="478"/>
          <ac:spMkLst>
            <pc:docMk/>
            <pc:sldMk cId="51650648" sldId="272"/>
            <ac:spMk id="102" creationId="{B2D51A1E-3A32-46C7-AB4E-AD578642C4E1}"/>
          </ac:spMkLst>
        </pc:spChg>
        <pc:spChg chg="del">
          <ac:chgData name="" userId="a29539510ef25d15" providerId="LiveId" clId="{A4F7E329-BA84-4B77-B56B-5BF48F15B002}" dt="2021-03-16T04:47:55.746" v="11786" actId="478"/>
          <ac:spMkLst>
            <pc:docMk/>
            <pc:sldMk cId="51650648" sldId="272"/>
            <ac:spMk id="103" creationId="{1DCFAEA2-142F-40BB-93EB-BB7FDF877728}"/>
          </ac:spMkLst>
        </pc:spChg>
        <pc:spChg chg="add mod">
          <ac:chgData name="" userId="a29539510ef25d15" providerId="LiveId" clId="{A4F7E329-BA84-4B77-B56B-5BF48F15B002}" dt="2021-03-16T04:49:31.415" v="11879" actId="1076"/>
          <ac:spMkLst>
            <pc:docMk/>
            <pc:sldMk cId="51650648" sldId="272"/>
            <ac:spMk id="108" creationId="{6B3C70AB-22EE-40E4-9533-C6D5418E44B9}"/>
          </ac:spMkLst>
        </pc:spChg>
        <pc:spChg chg="add mod">
          <ac:chgData name="" userId="a29539510ef25d15" providerId="LiveId" clId="{A4F7E329-BA84-4B77-B56B-5BF48F15B002}" dt="2021-03-16T04:49:31.415" v="11879" actId="1076"/>
          <ac:spMkLst>
            <pc:docMk/>
            <pc:sldMk cId="51650648" sldId="272"/>
            <ac:spMk id="109" creationId="{0472313D-721C-4EC7-87BA-4B59C83A3E55}"/>
          </ac:spMkLst>
        </pc:spChg>
        <pc:spChg chg="add mod">
          <ac:chgData name="" userId="a29539510ef25d15" providerId="LiveId" clId="{A4F7E329-BA84-4B77-B56B-5BF48F15B002}" dt="2021-03-16T04:49:31.415" v="11879" actId="1076"/>
          <ac:spMkLst>
            <pc:docMk/>
            <pc:sldMk cId="51650648" sldId="272"/>
            <ac:spMk id="110" creationId="{5DC68889-18BD-42FC-B2E9-4A2B4EE41BD4}"/>
          </ac:spMkLst>
        </pc:spChg>
        <pc:spChg chg="del">
          <ac:chgData name="" userId="a29539510ef25d15" providerId="LiveId" clId="{A4F7E329-BA84-4B77-B56B-5BF48F15B002}" dt="2021-03-16T04:47:55.746" v="11786" actId="478"/>
          <ac:spMkLst>
            <pc:docMk/>
            <pc:sldMk cId="51650648" sldId="272"/>
            <ac:spMk id="112" creationId="{5A26C7FA-EAD0-4830-9A4C-7300D1D28165}"/>
          </ac:spMkLst>
        </pc:spChg>
        <pc:spChg chg="add mod">
          <ac:chgData name="" userId="a29539510ef25d15" providerId="LiveId" clId="{A4F7E329-BA84-4B77-B56B-5BF48F15B002}" dt="2021-03-16T04:49:31.415" v="11879" actId="1076"/>
          <ac:spMkLst>
            <pc:docMk/>
            <pc:sldMk cId="51650648" sldId="272"/>
            <ac:spMk id="113" creationId="{86483800-6E8E-43A3-A678-4FF07C83BE92}"/>
          </ac:spMkLst>
        </pc:spChg>
        <pc:spChg chg="add mod">
          <ac:chgData name="" userId="a29539510ef25d15" providerId="LiveId" clId="{A4F7E329-BA84-4B77-B56B-5BF48F15B002}" dt="2021-03-16T04:49:31.415" v="11879" actId="1076"/>
          <ac:spMkLst>
            <pc:docMk/>
            <pc:sldMk cId="51650648" sldId="272"/>
            <ac:spMk id="114" creationId="{1528DEDB-E01A-4853-907F-29A545ECA90E}"/>
          </ac:spMkLst>
        </pc:spChg>
        <pc:spChg chg="add mod">
          <ac:chgData name="" userId="a29539510ef25d15" providerId="LiveId" clId="{A4F7E329-BA84-4B77-B56B-5BF48F15B002}" dt="2021-03-16T04:49:31.415" v="11879" actId="1076"/>
          <ac:spMkLst>
            <pc:docMk/>
            <pc:sldMk cId="51650648" sldId="272"/>
            <ac:spMk id="115" creationId="{692F287A-EEE4-4C87-BE7A-CF7313C7FB53}"/>
          </ac:spMkLst>
        </pc:spChg>
        <pc:spChg chg="add mod">
          <ac:chgData name="" userId="a29539510ef25d15" providerId="LiveId" clId="{A4F7E329-BA84-4B77-B56B-5BF48F15B002}" dt="2021-03-16T04:49:31.415" v="11879" actId="1076"/>
          <ac:spMkLst>
            <pc:docMk/>
            <pc:sldMk cId="51650648" sldId="272"/>
            <ac:spMk id="116" creationId="{14132A67-4200-4614-B7DD-3E6773755A2E}"/>
          </ac:spMkLst>
        </pc:spChg>
        <pc:spChg chg="add mod">
          <ac:chgData name="" userId="a29539510ef25d15" providerId="LiveId" clId="{A4F7E329-BA84-4B77-B56B-5BF48F15B002}" dt="2021-03-16T04:49:31.415" v="11879" actId="1076"/>
          <ac:spMkLst>
            <pc:docMk/>
            <pc:sldMk cId="51650648" sldId="272"/>
            <ac:spMk id="117" creationId="{DBDD66E9-ACF6-45AE-8027-164020D0CD25}"/>
          </ac:spMkLst>
        </pc:spChg>
        <pc:spChg chg="add mod">
          <ac:chgData name="" userId="a29539510ef25d15" providerId="LiveId" clId="{A4F7E329-BA84-4B77-B56B-5BF48F15B002}" dt="2021-03-16T04:49:31.415" v="11879" actId="1076"/>
          <ac:spMkLst>
            <pc:docMk/>
            <pc:sldMk cId="51650648" sldId="272"/>
            <ac:spMk id="118" creationId="{A9290EA5-D9F4-41A8-9467-588D45EF7341}"/>
          </ac:spMkLst>
        </pc:spChg>
        <pc:spChg chg="add mod">
          <ac:chgData name="" userId="a29539510ef25d15" providerId="LiveId" clId="{A4F7E329-BA84-4B77-B56B-5BF48F15B002}" dt="2021-03-16T04:49:31.415" v="11879" actId="1076"/>
          <ac:spMkLst>
            <pc:docMk/>
            <pc:sldMk cId="51650648" sldId="272"/>
            <ac:spMk id="119" creationId="{E52050BF-DC28-4C79-95C7-8F538F2DFE5B}"/>
          </ac:spMkLst>
        </pc:spChg>
        <pc:spChg chg="del">
          <ac:chgData name="" userId="a29539510ef25d15" providerId="LiveId" clId="{A4F7E329-BA84-4B77-B56B-5BF48F15B002}" dt="2021-03-16T04:47:55.746" v="11786" actId="478"/>
          <ac:spMkLst>
            <pc:docMk/>
            <pc:sldMk cId="51650648" sldId="272"/>
            <ac:spMk id="120" creationId="{2262D821-7712-41D6-8B7E-5B53020DAF10}"/>
          </ac:spMkLst>
        </pc:spChg>
        <pc:spChg chg="del">
          <ac:chgData name="" userId="a29539510ef25d15" providerId="LiveId" clId="{A4F7E329-BA84-4B77-B56B-5BF48F15B002}" dt="2021-03-16T04:47:55.746" v="11786" actId="478"/>
          <ac:spMkLst>
            <pc:docMk/>
            <pc:sldMk cId="51650648" sldId="272"/>
            <ac:spMk id="121" creationId="{6B9B0045-539B-4543-AEE3-E1C0941708D8}"/>
          </ac:spMkLst>
        </pc:spChg>
        <pc:spChg chg="del">
          <ac:chgData name="" userId="a29539510ef25d15" providerId="LiveId" clId="{A4F7E329-BA84-4B77-B56B-5BF48F15B002}" dt="2021-03-16T04:47:55.746" v="11786" actId="478"/>
          <ac:spMkLst>
            <pc:docMk/>
            <pc:sldMk cId="51650648" sldId="272"/>
            <ac:spMk id="122" creationId="{8B1826FB-2E26-41CC-97B6-C54FC0EAA3C6}"/>
          </ac:spMkLst>
        </pc:spChg>
        <pc:spChg chg="del">
          <ac:chgData name="" userId="a29539510ef25d15" providerId="LiveId" clId="{A4F7E329-BA84-4B77-B56B-5BF48F15B002}" dt="2021-03-16T04:47:55.746" v="11786" actId="478"/>
          <ac:spMkLst>
            <pc:docMk/>
            <pc:sldMk cId="51650648" sldId="272"/>
            <ac:spMk id="123" creationId="{59EBC55E-9550-4599-8A53-FFBFA80C9C43}"/>
          </ac:spMkLst>
        </pc:spChg>
        <pc:spChg chg="del">
          <ac:chgData name="" userId="a29539510ef25d15" providerId="LiveId" clId="{A4F7E329-BA84-4B77-B56B-5BF48F15B002}" dt="2021-03-16T04:47:55.746" v="11786" actId="478"/>
          <ac:spMkLst>
            <pc:docMk/>
            <pc:sldMk cId="51650648" sldId="272"/>
            <ac:spMk id="124" creationId="{2413AAB4-7EF7-471F-8871-954383B3275E}"/>
          </ac:spMkLst>
        </pc:spChg>
        <pc:spChg chg="add mod">
          <ac:chgData name="" userId="a29539510ef25d15" providerId="LiveId" clId="{A4F7E329-BA84-4B77-B56B-5BF48F15B002}" dt="2021-03-16T04:49:31.415" v="11879" actId="1076"/>
          <ac:spMkLst>
            <pc:docMk/>
            <pc:sldMk cId="51650648" sldId="272"/>
            <ac:spMk id="125" creationId="{0D20694E-96FA-4E25-85A8-1203F4F4C067}"/>
          </ac:spMkLst>
        </pc:spChg>
        <pc:spChg chg="del">
          <ac:chgData name="" userId="a29539510ef25d15" providerId="LiveId" clId="{A4F7E329-BA84-4B77-B56B-5BF48F15B002}" dt="2021-03-16T07:24:19.567" v="14546" actId="478"/>
          <ac:spMkLst>
            <pc:docMk/>
            <pc:sldMk cId="51650648" sldId="272"/>
            <ac:spMk id="126" creationId="{E01E6C21-267E-447E-AD79-FD799291F290}"/>
          </ac:spMkLst>
        </pc:spChg>
        <pc:spChg chg="mod">
          <ac:chgData name="" userId="a29539510ef25d15" providerId="LiveId" clId="{A4F7E329-BA84-4B77-B56B-5BF48F15B002}" dt="2021-03-16T07:15:48.151" v="14381" actId="404"/>
          <ac:spMkLst>
            <pc:docMk/>
            <pc:sldMk cId="51650648" sldId="272"/>
            <ac:spMk id="127" creationId="{F9DAC9E9-33D2-4729-AA1A-CF39B723D26E}"/>
          </ac:spMkLst>
        </pc:spChg>
        <pc:spChg chg="add mod">
          <ac:chgData name="" userId="a29539510ef25d15" providerId="LiveId" clId="{A4F7E329-BA84-4B77-B56B-5BF48F15B002}" dt="2021-03-16T04:49:31.415" v="11879" actId="1076"/>
          <ac:spMkLst>
            <pc:docMk/>
            <pc:sldMk cId="51650648" sldId="272"/>
            <ac:spMk id="128" creationId="{B56EAD45-E310-42D4-A656-13D5251E01ED}"/>
          </ac:spMkLst>
        </pc:spChg>
        <pc:spChg chg="add mod">
          <ac:chgData name="" userId="a29539510ef25d15" providerId="LiveId" clId="{A4F7E329-BA84-4B77-B56B-5BF48F15B002}" dt="2021-03-16T04:49:58.808" v="11882" actId="207"/>
          <ac:spMkLst>
            <pc:docMk/>
            <pc:sldMk cId="51650648" sldId="272"/>
            <ac:spMk id="129" creationId="{7EEB656F-D864-4A78-9E11-1DB330AEDC41}"/>
          </ac:spMkLst>
        </pc:spChg>
        <pc:spChg chg="add mod">
          <ac:chgData name="" userId="a29539510ef25d15" providerId="LiveId" clId="{A4F7E329-BA84-4B77-B56B-5BF48F15B002}" dt="2021-03-16T04:49:31.415" v="11879" actId="1076"/>
          <ac:spMkLst>
            <pc:docMk/>
            <pc:sldMk cId="51650648" sldId="272"/>
            <ac:spMk id="130" creationId="{24F78A7F-88E0-457D-A7CD-906C1D01DAFA}"/>
          </ac:spMkLst>
        </pc:spChg>
        <pc:spChg chg="add mod">
          <ac:chgData name="" userId="a29539510ef25d15" providerId="LiveId" clId="{A4F7E329-BA84-4B77-B56B-5BF48F15B002}" dt="2021-03-16T04:49:58.808" v="11882" actId="207"/>
          <ac:spMkLst>
            <pc:docMk/>
            <pc:sldMk cId="51650648" sldId="272"/>
            <ac:spMk id="131" creationId="{D57F0D2B-C421-4791-984B-11756A11E88A}"/>
          </ac:spMkLst>
        </pc:spChg>
        <pc:spChg chg="add mod">
          <ac:chgData name="" userId="a29539510ef25d15" providerId="LiveId" clId="{A4F7E329-BA84-4B77-B56B-5BF48F15B002}" dt="2021-03-16T04:49:31.415" v="11879" actId="1076"/>
          <ac:spMkLst>
            <pc:docMk/>
            <pc:sldMk cId="51650648" sldId="272"/>
            <ac:spMk id="132" creationId="{E37B889A-0247-4563-B25F-535D8191C46E}"/>
          </ac:spMkLst>
        </pc:spChg>
        <pc:spChg chg="add mod">
          <ac:chgData name="" userId="a29539510ef25d15" providerId="LiveId" clId="{A4F7E329-BA84-4B77-B56B-5BF48F15B002}" dt="2021-03-16T04:49:58.808" v="11882" actId="207"/>
          <ac:spMkLst>
            <pc:docMk/>
            <pc:sldMk cId="51650648" sldId="272"/>
            <ac:spMk id="133" creationId="{883DF95E-AA47-4FE1-955C-ED389E28C988}"/>
          </ac:spMkLst>
        </pc:spChg>
        <pc:spChg chg="add mod">
          <ac:chgData name="" userId="a29539510ef25d15" providerId="LiveId" clId="{A4F7E329-BA84-4B77-B56B-5BF48F15B002}" dt="2021-03-16T04:49:31.415" v="11879" actId="1076"/>
          <ac:spMkLst>
            <pc:docMk/>
            <pc:sldMk cId="51650648" sldId="272"/>
            <ac:spMk id="134" creationId="{2FACEBDE-B819-487C-A0BF-752D6E8EFBCE}"/>
          </ac:spMkLst>
        </pc:spChg>
        <pc:spChg chg="add mod">
          <ac:chgData name="" userId="a29539510ef25d15" providerId="LiveId" clId="{A4F7E329-BA84-4B77-B56B-5BF48F15B002}" dt="2021-03-16T04:49:58.808" v="11882" actId="207"/>
          <ac:spMkLst>
            <pc:docMk/>
            <pc:sldMk cId="51650648" sldId="272"/>
            <ac:spMk id="135" creationId="{C93F32C5-9380-4EAF-9025-C96C086B1ACB}"/>
          </ac:spMkLst>
        </pc:spChg>
        <pc:spChg chg="del">
          <ac:chgData name="" userId="a29539510ef25d15" providerId="LiveId" clId="{A4F7E329-BA84-4B77-B56B-5BF48F15B002}" dt="2021-03-16T04:47:55.746" v="11786" actId="478"/>
          <ac:spMkLst>
            <pc:docMk/>
            <pc:sldMk cId="51650648" sldId="272"/>
            <ac:spMk id="136" creationId="{ADC62699-C062-47F5-A002-C59B6E6139FF}"/>
          </ac:spMkLst>
        </pc:spChg>
        <pc:spChg chg="del">
          <ac:chgData name="" userId="a29539510ef25d15" providerId="LiveId" clId="{A4F7E329-BA84-4B77-B56B-5BF48F15B002}" dt="2021-03-16T04:47:55.746" v="11786" actId="478"/>
          <ac:spMkLst>
            <pc:docMk/>
            <pc:sldMk cId="51650648" sldId="272"/>
            <ac:spMk id="137" creationId="{DDDE7D91-0E6C-4042-B1CC-E4DFDA01B75E}"/>
          </ac:spMkLst>
        </pc:spChg>
        <pc:spChg chg="del">
          <ac:chgData name="" userId="a29539510ef25d15" providerId="LiveId" clId="{A4F7E329-BA84-4B77-B56B-5BF48F15B002}" dt="2021-03-16T04:47:55.746" v="11786" actId="478"/>
          <ac:spMkLst>
            <pc:docMk/>
            <pc:sldMk cId="51650648" sldId="272"/>
            <ac:spMk id="138" creationId="{B187DBDB-EECF-4AFC-84A9-4DC651C07F15}"/>
          </ac:spMkLst>
        </pc:spChg>
        <pc:spChg chg="del">
          <ac:chgData name="" userId="a29539510ef25d15" providerId="LiveId" clId="{A4F7E329-BA84-4B77-B56B-5BF48F15B002}" dt="2021-03-16T04:47:56.979" v="11787" actId="478"/>
          <ac:spMkLst>
            <pc:docMk/>
            <pc:sldMk cId="51650648" sldId="272"/>
            <ac:spMk id="139" creationId="{85EFC5FD-5011-441D-A3E1-6438403CD8F2}"/>
          </ac:spMkLst>
        </pc:spChg>
        <pc:spChg chg="mod">
          <ac:chgData name="" userId="a29539510ef25d15" providerId="LiveId" clId="{A4F7E329-BA84-4B77-B56B-5BF48F15B002}" dt="2021-03-16T07:30:44.157" v="14656" actId="1076"/>
          <ac:spMkLst>
            <pc:docMk/>
            <pc:sldMk cId="51650648" sldId="272"/>
            <ac:spMk id="140" creationId="{6E9983B7-992D-408C-956C-F642C0387B39}"/>
          </ac:spMkLst>
        </pc:spChg>
        <pc:spChg chg="mod">
          <ac:chgData name="" userId="a29539510ef25d15" providerId="LiveId" clId="{A4F7E329-BA84-4B77-B56B-5BF48F15B002}" dt="2021-03-16T07:15:51.186" v="14382" actId="404"/>
          <ac:spMkLst>
            <pc:docMk/>
            <pc:sldMk cId="51650648" sldId="272"/>
            <ac:spMk id="141" creationId="{11ED9291-BBAC-41D1-8379-2981DDBF63C7}"/>
          </ac:spMkLst>
        </pc:spChg>
        <pc:spChg chg="add mod">
          <ac:chgData name="" userId="a29539510ef25d15" providerId="LiveId" clId="{A4F7E329-BA84-4B77-B56B-5BF48F15B002}" dt="2021-03-16T04:49:31.415" v="11879" actId="1076"/>
          <ac:spMkLst>
            <pc:docMk/>
            <pc:sldMk cId="51650648" sldId="272"/>
            <ac:spMk id="142" creationId="{9D240393-2107-4525-8389-89050DD7AC24}"/>
          </ac:spMkLst>
        </pc:spChg>
        <pc:spChg chg="add mod">
          <ac:chgData name="" userId="a29539510ef25d15" providerId="LiveId" clId="{A4F7E329-BA84-4B77-B56B-5BF48F15B002}" dt="2021-03-16T04:49:58.808" v="11882" actId="207"/>
          <ac:spMkLst>
            <pc:docMk/>
            <pc:sldMk cId="51650648" sldId="272"/>
            <ac:spMk id="143" creationId="{BF1CBEF6-9917-478E-AEEE-26CC38B2A3DF}"/>
          </ac:spMkLst>
        </pc:spChg>
        <pc:spChg chg="add mod">
          <ac:chgData name="" userId="a29539510ef25d15" providerId="LiveId" clId="{A4F7E329-BA84-4B77-B56B-5BF48F15B002}" dt="2021-03-16T04:49:31.415" v="11879" actId="1076"/>
          <ac:spMkLst>
            <pc:docMk/>
            <pc:sldMk cId="51650648" sldId="272"/>
            <ac:spMk id="144" creationId="{3E3488C8-5F21-4773-BAE4-8F5064848FBB}"/>
          </ac:spMkLst>
        </pc:spChg>
        <pc:spChg chg="add mod">
          <ac:chgData name="" userId="a29539510ef25d15" providerId="LiveId" clId="{A4F7E329-BA84-4B77-B56B-5BF48F15B002}" dt="2021-03-16T04:49:31.415" v="11879" actId="1076"/>
          <ac:spMkLst>
            <pc:docMk/>
            <pc:sldMk cId="51650648" sldId="272"/>
            <ac:spMk id="146" creationId="{1D1E27A9-4D9E-4B71-B9B6-6EF314AD1304}"/>
          </ac:spMkLst>
        </pc:spChg>
        <pc:spChg chg="add mod">
          <ac:chgData name="" userId="a29539510ef25d15" providerId="LiveId" clId="{A4F7E329-BA84-4B77-B56B-5BF48F15B002}" dt="2021-03-16T05:59:11.381" v="12770" actId="14100"/>
          <ac:spMkLst>
            <pc:docMk/>
            <pc:sldMk cId="51650648" sldId="272"/>
            <ac:spMk id="147" creationId="{C024593A-1C85-457D-9EC1-49C5C16FCB60}"/>
          </ac:spMkLst>
        </pc:spChg>
        <pc:spChg chg="add mod">
          <ac:chgData name="" userId="a29539510ef25d15" providerId="LiveId" clId="{A4F7E329-BA84-4B77-B56B-5BF48F15B002}" dt="2021-03-16T06:00:00.388" v="12895" actId="14100"/>
          <ac:spMkLst>
            <pc:docMk/>
            <pc:sldMk cId="51650648" sldId="272"/>
            <ac:spMk id="148" creationId="{F3862E88-5EC8-4622-BE90-FC4FE761CF9A}"/>
          </ac:spMkLst>
        </pc:spChg>
        <pc:spChg chg="add mod">
          <ac:chgData name="" userId="a29539510ef25d15" providerId="LiveId" clId="{A4F7E329-BA84-4B77-B56B-5BF48F15B002}" dt="2021-03-16T06:00:14.779" v="12897" actId="1076"/>
          <ac:spMkLst>
            <pc:docMk/>
            <pc:sldMk cId="51650648" sldId="272"/>
            <ac:spMk id="149" creationId="{173C5B8A-355D-4363-A89A-B0F62D092B2A}"/>
          </ac:spMkLst>
        </pc:spChg>
        <pc:spChg chg="add mod">
          <ac:chgData name="" userId="a29539510ef25d15" providerId="LiveId" clId="{A4F7E329-BA84-4B77-B56B-5BF48F15B002}" dt="2021-03-16T05:59:45.662" v="12829" actId="1076"/>
          <ac:spMkLst>
            <pc:docMk/>
            <pc:sldMk cId="51650648" sldId="272"/>
            <ac:spMk id="150" creationId="{4C381FFC-4A39-4725-A8CC-D976276590F6}"/>
          </ac:spMkLst>
        </pc:spChg>
        <pc:spChg chg="add mod">
          <ac:chgData name="" userId="a29539510ef25d15" providerId="LiveId" clId="{A4F7E329-BA84-4B77-B56B-5BF48F15B002}" dt="2021-03-16T05:59:40" v="12828" actId="1076"/>
          <ac:spMkLst>
            <pc:docMk/>
            <pc:sldMk cId="51650648" sldId="272"/>
            <ac:spMk id="151" creationId="{2EA9C805-B898-4B5D-9A67-815B6213046F}"/>
          </ac:spMkLst>
        </pc:spChg>
        <pc:spChg chg="add mod">
          <ac:chgData name="" userId="a29539510ef25d15" providerId="LiveId" clId="{A4F7E329-BA84-4B77-B56B-5BF48F15B002}" dt="2021-03-16T05:59:32.076" v="12827" actId="1038"/>
          <ac:spMkLst>
            <pc:docMk/>
            <pc:sldMk cId="51650648" sldId="272"/>
            <ac:spMk id="152" creationId="{E7088C10-2A99-48B5-8B35-413E308A63BB}"/>
          </ac:spMkLst>
        </pc:spChg>
        <pc:spChg chg="add mod">
          <ac:chgData name="" userId="a29539510ef25d15" providerId="LiveId" clId="{A4F7E329-BA84-4B77-B56B-5BF48F15B002}" dt="2021-03-16T05:59:01.822" v="12752" actId="1037"/>
          <ac:spMkLst>
            <pc:docMk/>
            <pc:sldMk cId="51650648" sldId="272"/>
            <ac:spMk id="154" creationId="{14707CAC-4403-4D65-A883-72B4800F5B87}"/>
          </ac:spMkLst>
        </pc:spChg>
        <pc:spChg chg="add mod">
          <ac:chgData name="" userId="a29539510ef25d15" providerId="LiveId" clId="{A4F7E329-BA84-4B77-B56B-5BF48F15B002}" dt="2021-03-16T04:50:39.657" v="11884" actId="1076"/>
          <ac:spMkLst>
            <pc:docMk/>
            <pc:sldMk cId="51650648" sldId="272"/>
            <ac:spMk id="155" creationId="{2BE9DF36-BCB6-4227-8E05-A5794CEA1352}"/>
          </ac:spMkLst>
        </pc:spChg>
        <pc:spChg chg="add mod">
          <ac:chgData name="" userId="a29539510ef25d15" providerId="LiveId" clId="{A4F7E329-BA84-4B77-B56B-5BF48F15B002}" dt="2021-03-16T07:22:14.300" v="14462" actId="1037"/>
          <ac:spMkLst>
            <pc:docMk/>
            <pc:sldMk cId="51650648" sldId="272"/>
            <ac:spMk id="156" creationId="{85BCD722-5B93-4A8D-9A2D-F6F4D79CE005}"/>
          </ac:spMkLst>
        </pc:spChg>
        <pc:spChg chg="add mod">
          <ac:chgData name="" userId="a29539510ef25d15" providerId="LiveId" clId="{A4F7E329-BA84-4B77-B56B-5BF48F15B002}" dt="2021-03-16T07:22:14.300" v="14462" actId="1037"/>
          <ac:spMkLst>
            <pc:docMk/>
            <pc:sldMk cId="51650648" sldId="272"/>
            <ac:spMk id="157" creationId="{9CD6B24D-F282-4196-A006-C672539C5940}"/>
          </ac:spMkLst>
        </pc:spChg>
        <pc:spChg chg="add mod ord">
          <ac:chgData name="" userId="a29539510ef25d15" providerId="LiveId" clId="{A4F7E329-BA84-4B77-B56B-5BF48F15B002}" dt="2021-03-16T07:25:17.592" v="14556" actId="14100"/>
          <ac:spMkLst>
            <pc:docMk/>
            <pc:sldMk cId="51650648" sldId="272"/>
            <ac:spMk id="158" creationId="{4309FBB0-00A0-49F0-8A82-9EB66A142458}"/>
          </ac:spMkLst>
        </pc:spChg>
        <pc:spChg chg="add mod ord">
          <ac:chgData name="" userId="a29539510ef25d15" providerId="LiveId" clId="{A4F7E329-BA84-4B77-B56B-5BF48F15B002}" dt="2021-03-16T07:23:35.384" v="14541" actId="14100"/>
          <ac:spMkLst>
            <pc:docMk/>
            <pc:sldMk cId="51650648" sldId="272"/>
            <ac:spMk id="159" creationId="{73B9CC8D-AC43-4762-8D22-7EEC7B482B66}"/>
          </ac:spMkLst>
        </pc:spChg>
        <pc:spChg chg="add mod">
          <ac:chgData name="" userId="a29539510ef25d15" providerId="LiveId" clId="{A4F7E329-BA84-4B77-B56B-5BF48F15B002}" dt="2021-03-16T07:28:13.611" v="14593" actId="1038"/>
          <ac:spMkLst>
            <pc:docMk/>
            <pc:sldMk cId="51650648" sldId="272"/>
            <ac:spMk id="160" creationId="{5DFEF6EB-0D80-4F6E-8617-AC738A7AFE86}"/>
          </ac:spMkLst>
        </pc:spChg>
        <pc:spChg chg="add mod ord">
          <ac:chgData name="" userId="a29539510ef25d15" providerId="LiveId" clId="{A4F7E329-BA84-4B77-B56B-5BF48F15B002}" dt="2021-03-16T07:30:17.085" v="14654" actId="1036"/>
          <ac:spMkLst>
            <pc:docMk/>
            <pc:sldMk cId="51650648" sldId="272"/>
            <ac:spMk id="161" creationId="{9BEF5B94-6EF3-460A-9BB4-9E2DE55A1FD6}"/>
          </ac:spMkLst>
        </pc:spChg>
        <pc:grpChg chg="del">
          <ac:chgData name="" userId="a29539510ef25d15" providerId="LiveId" clId="{A4F7E329-BA84-4B77-B56B-5BF48F15B002}" dt="2021-03-16T04:47:55.746" v="11786" actId="478"/>
          <ac:grpSpMkLst>
            <pc:docMk/>
            <pc:sldMk cId="51650648" sldId="272"/>
            <ac:grpSpMk id="25" creationId="{625C1600-9B18-482B-98B6-CC299A32AFCD}"/>
          </ac:grpSpMkLst>
        </pc:grpChg>
        <pc:graphicFrameChg chg="del">
          <ac:chgData name="" userId="a29539510ef25d15" providerId="LiveId" clId="{A4F7E329-BA84-4B77-B56B-5BF48F15B002}" dt="2021-03-16T04:47:52.893" v="11785" actId="478"/>
          <ac:graphicFrameMkLst>
            <pc:docMk/>
            <pc:sldMk cId="51650648" sldId="272"/>
            <ac:graphicFrameMk id="6" creationId="{8A25279A-65AB-4B33-A7E3-80AD69972213}"/>
          </ac:graphicFrameMkLst>
        </pc:graphicFrameChg>
        <pc:cxnChg chg="del">
          <ac:chgData name="" userId="a29539510ef25d15" providerId="LiveId" clId="{A4F7E329-BA84-4B77-B56B-5BF48F15B002}" dt="2021-03-16T04:47:55.746" v="11786" actId="478"/>
          <ac:cxnSpMkLst>
            <pc:docMk/>
            <pc:sldMk cId="51650648" sldId="272"/>
            <ac:cxnSpMk id="10" creationId="{C18984EA-E80B-4F96-811C-1E2D0157C590}"/>
          </ac:cxnSpMkLst>
        </pc:cxnChg>
        <pc:cxnChg chg="del">
          <ac:chgData name="" userId="a29539510ef25d15" providerId="LiveId" clId="{A4F7E329-BA84-4B77-B56B-5BF48F15B002}" dt="2021-03-16T04:47:55.746" v="11786" actId="478"/>
          <ac:cxnSpMkLst>
            <pc:docMk/>
            <pc:sldMk cId="51650648" sldId="272"/>
            <ac:cxnSpMk id="19" creationId="{E8D6F622-CE05-4A54-B720-12A047242984}"/>
          </ac:cxnSpMkLst>
        </pc:cxnChg>
        <pc:cxnChg chg="del">
          <ac:chgData name="" userId="a29539510ef25d15" providerId="LiveId" clId="{A4F7E329-BA84-4B77-B56B-5BF48F15B002}" dt="2021-03-16T04:47:55.746" v="11786" actId="478"/>
          <ac:cxnSpMkLst>
            <pc:docMk/>
            <pc:sldMk cId="51650648" sldId="272"/>
            <ac:cxnSpMk id="104" creationId="{32D1758A-F8EB-4416-AF49-980E1D0C2075}"/>
          </ac:cxnSpMkLst>
        </pc:cxnChg>
        <pc:cxnChg chg="del">
          <ac:chgData name="" userId="a29539510ef25d15" providerId="LiveId" clId="{A4F7E329-BA84-4B77-B56B-5BF48F15B002}" dt="2021-03-16T04:47:55.746" v="11786" actId="478"/>
          <ac:cxnSpMkLst>
            <pc:docMk/>
            <pc:sldMk cId="51650648" sldId="272"/>
            <ac:cxnSpMk id="105" creationId="{3F20DA01-19B6-4CFC-83AC-024632140137}"/>
          </ac:cxnSpMkLst>
        </pc:cxnChg>
        <pc:cxnChg chg="del">
          <ac:chgData name="" userId="a29539510ef25d15" providerId="LiveId" clId="{A4F7E329-BA84-4B77-B56B-5BF48F15B002}" dt="2021-03-16T04:47:55.746" v="11786" actId="478"/>
          <ac:cxnSpMkLst>
            <pc:docMk/>
            <pc:sldMk cId="51650648" sldId="272"/>
            <ac:cxnSpMk id="111" creationId="{E98B82D2-5B08-4A09-B3F2-B5AA35244D71}"/>
          </ac:cxnSpMkLst>
        </pc:cxnChg>
        <pc:cxnChg chg="add mod">
          <ac:chgData name="" userId="a29539510ef25d15" providerId="LiveId" clId="{A4F7E329-BA84-4B77-B56B-5BF48F15B002}" dt="2021-03-16T04:49:31.415" v="11879" actId="1076"/>
          <ac:cxnSpMkLst>
            <pc:docMk/>
            <pc:sldMk cId="51650648" sldId="272"/>
            <ac:cxnSpMk id="145" creationId="{3DE2562E-19F0-4018-A83F-6FCE104D3F92}"/>
          </ac:cxnSpMkLst>
        </pc:cxnChg>
        <pc:cxnChg chg="add mod">
          <ac:chgData name="" userId="a29539510ef25d15" providerId="LiveId" clId="{A4F7E329-BA84-4B77-B56B-5BF48F15B002}" dt="2021-03-16T05:59:01.822" v="12752" actId="1037"/>
          <ac:cxnSpMkLst>
            <pc:docMk/>
            <pc:sldMk cId="51650648" sldId="272"/>
            <ac:cxnSpMk id="153" creationId="{F999FD4A-5353-4DF4-A9FD-958CF193C78B}"/>
          </ac:cxnSpMkLst>
        </pc:cxnChg>
      </pc:sldChg>
      <pc:sldMasterChg chg="modSldLayout">
        <pc:chgData name="" userId="a29539510ef25d15" providerId="LiveId" clId="{A4F7E329-BA84-4B77-B56B-5BF48F15B002}" dt="2021-03-11T05:20:37.976" v="241" actId="404"/>
        <pc:sldMasterMkLst>
          <pc:docMk/>
          <pc:sldMasterMk cId="188344588" sldId="2147483648"/>
        </pc:sldMasterMkLst>
        <pc:sldLayoutChg chg="modSp">
          <pc:chgData name="" userId="a29539510ef25d15" providerId="LiveId" clId="{A4F7E329-BA84-4B77-B56B-5BF48F15B002}" dt="2021-03-11T05:20:37.976" v="241" actId="404"/>
          <pc:sldLayoutMkLst>
            <pc:docMk/>
            <pc:sldMasterMk cId="188344588" sldId="2147483648"/>
            <pc:sldLayoutMk cId="2410773480" sldId="2147483650"/>
          </pc:sldLayoutMkLst>
          <pc:spChg chg="mod">
            <ac:chgData name="" userId="a29539510ef25d15" providerId="LiveId" clId="{A4F7E329-BA84-4B77-B56B-5BF48F15B002}" dt="2021-03-11T05:20:37.976" v="241" actId="404"/>
            <ac:spMkLst>
              <pc:docMk/>
              <pc:sldMasterMk cId="188344588" sldId="2147483648"/>
              <pc:sldLayoutMk cId="2410773480" sldId="2147483650"/>
              <ac:spMk id="3"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9539510ef25d15/Research/Experiments/Density-Peaks-Clustering/evaluation-dp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29539510ef25d15/Research/Experiments/Density-Peaks-Clustering/evaluation-dp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29539510ef25d15/Research/Experiments/Density-Peaks-Clustering/evaluation-dp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29539510ef25d15/Research/Experiments/Density-Peaks-Clustering/evaluation-dpc.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24270833333335"/>
          <c:y val="5.0925925925925923E-2"/>
          <c:w val="0.73912048611111114"/>
          <c:h val="0.77107174103237097"/>
        </c:manualLayout>
      </c:layout>
      <c:scatterChart>
        <c:scatterStyle val="smoothMarker"/>
        <c:varyColors val="0"/>
        <c:ser>
          <c:idx val="0"/>
          <c:order val="0"/>
          <c:tx>
            <c:v>Scan</c:v>
          </c:tx>
          <c:spPr>
            <a:ln w="12700" cap="rnd">
              <a:solidFill>
                <a:schemeClr val="tx1"/>
              </a:solidFill>
              <a:round/>
            </a:ln>
            <a:effectLst/>
          </c:spPr>
          <c:marker>
            <c:symbol val="plus"/>
            <c:size val="6"/>
            <c:spPr>
              <a:no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12)'!$C$54:$C$59</c:f>
              <c:numCache>
                <c:formatCode>General</c:formatCode>
                <c:ptCount val="6"/>
                <c:pt idx="0">
                  <c:v>6606.1720519999999</c:v>
                </c:pt>
                <c:pt idx="1">
                  <c:v>10328.013152</c:v>
                </c:pt>
                <c:pt idx="2">
                  <c:v>14229.007337000001</c:v>
                </c:pt>
                <c:pt idx="3">
                  <c:v>18769.211431</c:v>
                </c:pt>
                <c:pt idx="4">
                  <c:v>24030.893457000002</c:v>
                </c:pt>
                <c:pt idx="5">
                  <c:v>32803.611460000007</c:v>
                </c:pt>
              </c:numCache>
            </c:numRef>
          </c:yVal>
          <c:smooth val="1"/>
          <c:extLst>
            <c:ext xmlns:c16="http://schemas.microsoft.com/office/drawing/2014/chart" uri="{C3380CC4-5D6E-409C-BE32-E72D297353CC}">
              <c16:uniqueId val="{00000000-E0A2-45E9-A739-CB90A2A6DA48}"/>
            </c:ext>
          </c:extLst>
        </c:ser>
        <c:ser>
          <c:idx val="2"/>
          <c:order val="2"/>
          <c:tx>
            <c:strRef>
              <c:f>'Result-7 (default #threads= 12)'!$E$13</c:f>
              <c:strCache>
                <c:ptCount val="1"/>
                <c:pt idx="0">
                  <c:v>LSH-DDP</c:v>
                </c:pt>
              </c:strCache>
            </c:strRef>
          </c:tx>
          <c:spPr>
            <a:ln w="12700" cap="rnd">
              <a:solidFill>
                <a:schemeClr val="tx1"/>
              </a:solidFill>
              <a:round/>
            </a:ln>
            <a:effectLst/>
          </c:spPr>
          <c:marker>
            <c:symbol val="x"/>
            <c:size val="6"/>
            <c:spPr>
              <a:no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12)'!$E$54:$E$59</c:f>
              <c:numCache>
                <c:formatCode>General</c:formatCode>
                <c:ptCount val="6"/>
                <c:pt idx="0">
                  <c:v>52.684999000000005</c:v>
                </c:pt>
                <c:pt idx="1">
                  <c:v>65.596980000000002</c:v>
                </c:pt>
                <c:pt idx="2">
                  <c:v>82.022064000000015</c:v>
                </c:pt>
                <c:pt idx="3">
                  <c:v>100.78503000000001</c:v>
                </c:pt>
                <c:pt idx="4">
                  <c:v>122.755178</c:v>
                </c:pt>
                <c:pt idx="5">
                  <c:v>147.93669800000001</c:v>
                </c:pt>
              </c:numCache>
            </c:numRef>
          </c:yVal>
          <c:smooth val="0"/>
          <c:extLst>
            <c:ext xmlns:c16="http://schemas.microsoft.com/office/drawing/2014/chart" uri="{C3380CC4-5D6E-409C-BE32-E72D297353CC}">
              <c16:uniqueId val="{00000001-E0A2-45E9-A739-CB90A2A6DA48}"/>
            </c:ext>
          </c:extLst>
        </c:ser>
        <c:ser>
          <c:idx val="3"/>
          <c:order val="3"/>
          <c:tx>
            <c:strRef>
              <c:f>'Result-7 (default #threads= 12)'!$F$13</c:f>
              <c:strCache>
                <c:ptCount val="1"/>
                <c:pt idx="0">
                  <c:v>CFSFDP-A</c:v>
                </c:pt>
              </c:strCache>
            </c:strRef>
          </c:tx>
          <c:spPr>
            <a:ln w="12700" cap="rnd">
              <a:solidFill>
                <a:schemeClr val="tx1"/>
              </a:solidFill>
              <a:round/>
            </a:ln>
            <a:effectLst/>
          </c:spPr>
          <c:marker>
            <c:symbol val="circle"/>
            <c:size val="4"/>
            <c:spPr>
              <a:solidFill>
                <a:schemeClr val="tx1"/>
              </a:solid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12)'!$F$54:$F$59</c:f>
              <c:numCache>
                <c:formatCode>General</c:formatCode>
                <c:ptCount val="6"/>
                <c:pt idx="0">
                  <c:v>6661.1120520000004</c:v>
                </c:pt>
                <c:pt idx="1">
                  <c:v>9596.7231520000005</c:v>
                </c:pt>
                <c:pt idx="2">
                  <c:v>12898.807337</c:v>
                </c:pt>
                <c:pt idx="3">
                  <c:v>17841.471431000002</c:v>
                </c:pt>
                <c:pt idx="4">
                  <c:v>22950.593456999999</c:v>
                </c:pt>
                <c:pt idx="5">
                  <c:v>30402.111460000004</c:v>
                </c:pt>
              </c:numCache>
            </c:numRef>
          </c:yVal>
          <c:smooth val="0"/>
          <c:extLst>
            <c:ext xmlns:c16="http://schemas.microsoft.com/office/drawing/2014/chart" uri="{C3380CC4-5D6E-409C-BE32-E72D297353CC}">
              <c16:uniqueId val="{00000002-E0A2-45E9-A739-CB90A2A6DA48}"/>
            </c:ext>
          </c:extLst>
        </c:ser>
        <c:ser>
          <c:idx val="4"/>
          <c:order val="4"/>
          <c:tx>
            <c:strRef>
              <c:f>'Result-7 (default #threads= 12)'!$G$13</c:f>
              <c:strCache>
                <c:ptCount val="1"/>
                <c:pt idx="0">
                  <c:v>kd-DPC</c:v>
                </c:pt>
              </c:strCache>
            </c:strRef>
          </c:tx>
          <c:spPr>
            <a:ln w="12700" cap="rnd">
              <a:solidFill>
                <a:srgbClr val="0000FF"/>
              </a:solidFill>
              <a:round/>
            </a:ln>
            <a:effectLst/>
          </c:spPr>
          <c:marker>
            <c:symbol val="triangle"/>
            <c:size val="6"/>
            <c:spPr>
              <a:solidFill>
                <a:srgbClr val="0000FF"/>
              </a:solidFill>
              <a:ln w="12700">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12)'!$G$54:$G$59</c:f>
              <c:numCache>
                <c:formatCode>General</c:formatCode>
                <c:ptCount val="6"/>
                <c:pt idx="0">
                  <c:v>58.754174000000006</c:v>
                </c:pt>
                <c:pt idx="1">
                  <c:v>77.781582</c:v>
                </c:pt>
                <c:pt idx="2">
                  <c:v>102.98765199999998</c:v>
                </c:pt>
                <c:pt idx="3">
                  <c:v>134.64377900000002</c:v>
                </c:pt>
                <c:pt idx="4">
                  <c:v>168.31270499999999</c:v>
                </c:pt>
                <c:pt idx="5">
                  <c:v>208.30510199999998</c:v>
                </c:pt>
              </c:numCache>
            </c:numRef>
          </c:yVal>
          <c:smooth val="0"/>
          <c:extLst>
            <c:ext xmlns:c16="http://schemas.microsoft.com/office/drawing/2014/chart" uri="{C3380CC4-5D6E-409C-BE32-E72D297353CC}">
              <c16:uniqueId val="{00000003-E0A2-45E9-A739-CB90A2A6DA48}"/>
            </c:ext>
          </c:extLst>
        </c:ser>
        <c:ser>
          <c:idx val="5"/>
          <c:order val="5"/>
          <c:tx>
            <c:strRef>
              <c:f>'Result-7 (default #threads= 12)'!$H$13</c:f>
              <c:strCache>
                <c:ptCount val="1"/>
                <c:pt idx="0">
                  <c:v>Approx-DPC</c:v>
                </c:pt>
              </c:strCache>
            </c:strRef>
          </c:tx>
          <c:spPr>
            <a:ln w="12700" cap="rnd">
              <a:solidFill>
                <a:srgbClr val="0000FF"/>
              </a:solidFill>
              <a:round/>
            </a:ln>
            <a:effectLst/>
          </c:spPr>
          <c:marker>
            <c:symbol val="diamond"/>
            <c:size val="6"/>
            <c:spPr>
              <a:solidFill>
                <a:srgbClr val="0000FF"/>
              </a:solidFill>
              <a:ln w="12700">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12)'!$H$54:$H$59</c:f>
              <c:numCache>
                <c:formatCode>General</c:formatCode>
                <c:ptCount val="6"/>
                <c:pt idx="0">
                  <c:v>15.729100000000001</c:v>
                </c:pt>
                <c:pt idx="1">
                  <c:v>19.609000000000002</c:v>
                </c:pt>
                <c:pt idx="2">
                  <c:v>22.884699999999999</c:v>
                </c:pt>
                <c:pt idx="3">
                  <c:v>26.984000000000002</c:v>
                </c:pt>
                <c:pt idx="4">
                  <c:v>31.351099999999999</c:v>
                </c:pt>
                <c:pt idx="5">
                  <c:v>35.864800000000002</c:v>
                </c:pt>
              </c:numCache>
            </c:numRef>
          </c:yVal>
          <c:smooth val="0"/>
          <c:extLst>
            <c:ext xmlns:c16="http://schemas.microsoft.com/office/drawing/2014/chart" uri="{C3380CC4-5D6E-409C-BE32-E72D297353CC}">
              <c16:uniqueId val="{00000004-E0A2-45E9-A739-CB90A2A6DA48}"/>
            </c:ext>
          </c:extLst>
        </c:ser>
        <c:ser>
          <c:idx val="6"/>
          <c:order val="6"/>
          <c:tx>
            <c:strRef>
              <c:f>'Result-7 (default #threads= 12)'!$I$13</c:f>
              <c:strCache>
                <c:ptCount val="1"/>
                <c:pt idx="0">
                  <c:v>S-Approx-DPC</c:v>
                </c:pt>
              </c:strCache>
            </c:strRef>
          </c:tx>
          <c:spPr>
            <a:ln w="12700" cap="rnd">
              <a:solidFill>
                <a:srgbClr val="0000FF"/>
              </a:solidFill>
              <a:round/>
            </a:ln>
            <a:effectLst/>
          </c:spPr>
          <c:marker>
            <c:symbol val="star"/>
            <c:size val="6"/>
            <c:spPr>
              <a:noFill/>
              <a:ln w="9525">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12)'!$I$54:$I$59</c:f>
              <c:numCache>
                <c:formatCode>General</c:formatCode>
                <c:ptCount val="6"/>
                <c:pt idx="0">
                  <c:v>9.5215700000000005</c:v>
                </c:pt>
                <c:pt idx="1">
                  <c:v>11.228300000000001</c:v>
                </c:pt>
                <c:pt idx="2">
                  <c:v>12.990500000000001</c:v>
                </c:pt>
                <c:pt idx="3">
                  <c:v>14.7614</c:v>
                </c:pt>
                <c:pt idx="4">
                  <c:v>16.7819</c:v>
                </c:pt>
                <c:pt idx="5">
                  <c:v>19.032800000000002</c:v>
                </c:pt>
              </c:numCache>
            </c:numRef>
          </c:yVal>
          <c:smooth val="0"/>
          <c:extLst>
            <c:ext xmlns:c16="http://schemas.microsoft.com/office/drawing/2014/chart" uri="{C3380CC4-5D6E-409C-BE32-E72D297353CC}">
              <c16:uniqueId val="{00000005-E0A2-45E9-A739-CB90A2A6DA48}"/>
            </c:ext>
          </c:extLst>
        </c:ser>
        <c:dLbls>
          <c:showLegendKey val="0"/>
          <c:showVal val="0"/>
          <c:showCatName val="0"/>
          <c:showSerName val="0"/>
          <c:showPercent val="0"/>
          <c:showBubbleSize val="0"/>
        </c:dLbls>
        <c:axId val="1746083600"/>
        <c:axId val="1741139312"/>
        <c:extLst>
          <c:ext xmlns:c15="http://schemas.microsoft.com/office/drawing/2012/chart" uri="{02D57815-91ED-43cb-92C2-25804820EDAC}">
            <c15:filteredScatterSeries>
              <c15:ser>
                <c:idx val="1"/>
                <c:order val="1"/>
                <c:tx>
                  <c:v>R-tree + Scan</c:v>
                </c:tx>
                <c:spPr>
                  <a:ln w="12700" cap="rnd">
                    <a:solidFill>
                      <a:schemeClr val="tx1"/>
                    </a:solidFill>
                    <a:round/>
                  </a:ln>
                  <a:effectLst/>
                </c:spPr>
                <c:marker>
                  <c:symbol val="circle"/>
                  <c:size val="6"/>
                  <c:spPr>
                    <a:solidFill>
                      <a:schemeClr val="tx1"/>
                    </a:solidFill>
                    <a:ln w="12700">
                      <a:solidFill>
                        <a:schemeClr val="tx1"/>
                      </a:solidFill>
                    </a:ln>
                    <a:effectLst/>
                  </c:spPr>
                </c:marker>
                <c:xVal>
                  <c:numRef>
                    <c:extLst>
                      <c:ext uri="{02D57815-91ED-43cb-92C2-25804820EDAC}">
                        <c15:formulaRef>
                          <c15:sqref>'Result-7 (default #threads= 12)'!$B$14:$B$19</c15:sqref>
                        </c15:formulaRef>
                      </c:ext>
                    </c:extLst>
                    <c:numCache>
                      <c:formatCode>General</c:formatCode>
                      <c:ptCount val="6"/>
                      <c:pt idx="0">
                        <c:v>0.5</c:v>
                      </c:pt>
                      <c:pt idx="1">
                        <c:v>0.6</c:v>
                      </c:pt>
                      <c:pt idx="2">
                        <c:v>0.7</c:v>
                      </c:pt>
                      <c:pt idx="3">
                        <c:v>0.8</c:v>
                      </c:pt>
                      <c:pt idx="4">
                        <c:v>0.9</c:v>
                      </c:pt>
                      <c:pt idx="5">
                        <c:v>1</c:v>
                      </c:pt>
                    </c:numCache>
                  </c:numRef>
                </c:xVal>
                <c:yVal>
                  <c:numRef>
                    <c:extLst>
                      <c:ext uri="{02D57815-91ED-43cb-92C2-25804820EDAC}">
                        <c15:formulaRef>
                          <c15:sqref>'Result-7 (default #threads= 12)'!$D$14:$D$19</c15:sqref>
                        </c15:formulaRef>
                      </c:ext>
                    </c:extLst>
                    <c:numCache>
                      <c:formatCode>General</c:formatCode>
                      <c:ptCount val="6"/>
                      <c:pt idx="0">
                        <c:v>907.78135199999997</c:v>
                      </c:pt>
                      <c:pt idx="1">
                        <c:v>1281.778714</c:v>
                      </c:pt>
                      <c:pt idx="2">
                        <c:v>1915.1442479999998</c:v>
                      </c:pt>
                      <c:pt idx="3">
                        <c:v>2559.3546769999998</c:v>
                      </c:pt>
                      <c:pt idx="4">
                        <c:v>3434.353169</c:v>
                      </c:pt>
                      <c:pt idx="5">
                        <c:v>4165.2752959999998</c:v>
                      </c:pt>
                    </c:numCache>
                  </c:numRef>
                </c:yVal>
                <c:smooth val="1"/>
                <c:extLst>
                  <c:ext xmlns:c16="http://schemas.microsoft.com/office/drawing/2014/chart" uri="{C3380CC4-5D6E-409C-BE32-E72D297353CC}">
                    <c16:uniqueId val="{00000006-E0A2-45E9-A739-CB90A2A6DA48}"/>
                  </c:ext>
                </c:extLst>
              </c15:ser>
            </c15:filteredScatterSeries>
          </c:ext>
        </c:extLst>
      </c:scatterChart>
      <c:valAx>
        <c:axId val="1746083600"/>
        <c:scaling>
          <c:orientation val="minMax"/>
          <c:max val="1"/>
          <c:min val="0.5"/>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Sampling rate (Airline)</a:t>
                </a:r>
                <a:endParaRPr lang="ja-JP" altLang="en-US" sz="10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1139312"/>
        <c:crosses val="autoZero"/>
        <c:crossBetween val="midCat"/>
      </c:valAx>
      <c:valAx>
        <c:axId val="1741139312"/>
        <c:scaling>
          <c:logBase val="10"/>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Running time [sec]</a:t>
                </a:r>
                <a:endParaRPr lang="ja-JP" altLang="en-US" sz="10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6083600"/>
        <c:crosses val="autoZero"/>
        <c:crossBetween val="midCat"/>
      </c:valAx>
      <c:spPr>
        <a:noFill/>
        <a:ln>
          <a:solidFill>
            <a:schemeClr val="bg1">
              <a:lumMod val="8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19409722222226"/>
          <c:y val="5.0925925925925923E-2"/>
          <c:w val="0.76116909722222226"/>
          <c:h val="0.77107174103237097"/>
        </c:manualLayout>
      </c:layout>
      <c:scatterChart>
        <c:scatterStyle val="smoothMarker"/>
        <c:varyColors val="0"/>
        <c:ser>
          <c:idx val="0"/>
          <c:order val="0"/>
          <c:tx>
            <c:v>Scan</c:v>
          </c:tx>
          <c:spPr>
            <a:ln w="12700" cap="rnd">
              <a:solidFill>
                <a:schemeClr val="tx1"/>
              </a:solidFill>
              <a:round/>
            </a:ln>
            <a:effectLst/>
          </c:spPr>
          <c:marker>
            <c:symbol val="plus"/>
            <c:size val="6"/>
            <c:spPr>
              <a:no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12)'!$C$74:$C$79</c:f>
              <c:numCache>
                <c:formatCode>General</c:formatCode>
                <c:ptCount val="6"/>
                <c:pt idx="0">
                  <c:v>372.75215500000002</c:v>
                </c:pt>
                <c:pt idx="1">
                  <c:v>567.18278099999998</c:v>
                </c:pt>
                <c:pt idx="2">
                  <c:v>770.41930600000001</c:v>
                </c:pt>
                <c:pt idx="3">
                  <c:v>994.06142299999999</c:v>
                </c:pt>
                <c:pt idx="4">
                  <c:v>1341.7366569999999</c:v>
                </c:pt>
                <c:pt idx="5">
                  <c:v>1671.210996</c:v>
                </c:pt>
              </c:numCache>
            </c:numRef>
          </c:yVal>
          <c:smooth val="0"/>
          <c:extLst>
            <c:ext xmlns:c16="http://schemas.microsoft.com/office/drawing/2014/chart" uri="{C3380CC4-5D6E-409C-BE32-E72D297353CC}">
              <c16:uniqueId val="{00000000-B9E4-42BB-8F58-738E6110D5FF}"/>
            </c:ext>
          </c:extLst>
        </c:ser>
        <c:ser>
          <c:idx val="2"/>
          <c:order val="2"/>
          <c:tx>
            <c:strRef>
              <c:f>'Result-7 (default #threads= 12)'!$E$13</c:f>
              <c:strCache>
                <c:ptCount val="1"/>
                <c:pt idx="0">
                  <c:v>LSH-DDP</c:v>
                </c:pt>
              </c:strCache>
            </c:strRef>
          </c:tx>
          <c:spPr>
            <a:ln w="12700" cap="rnd">
              <a:solidFill>
                <a:schemeClr val="tx1"/>
              </a:solidFill>
              <a:round/>
            </a:ln>
            <a:effectLst/>
          </c:spPr>
          <c:marker>
            <c:symbol val="x"/>
            <c:size val="6"/>
            <c:spPr>
              <a:no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12)'!$E$74:$E$79</c:f>
              <c:numCache>
                <c:formatCode>General</c:formatCode>
                <c:ptCount val="6"/>
                <c:pt idx="0">
                  <c:v>87.114675000000005</c:v>
                </c:pt>
                <c:pt idx="1">
                  <c:v>133.601371</c:v>
                </c:pt>
                <c:pt idx="2">
                  <c:v>202.40254899999996</c:v>
                </c:pt>
                <c:pt idx="3">
                  <c:v>289.48105099999998</c:v>
                </c:pt>
                <c:pt idx="4">
                  <c:v>386.84408300000001</c:v>
                </c:pt>
                <c:pt idx="5">
                  <c:v>508.05796900000001</c:v>
                </c:pt>
              </c:numCache>
            </c:numRef>
          </c:yVal>
          <c:smooth val="0"/>
          <c:extLst>
            <c:ext xmlns:c16="http://schemas.microsoft.com/office/drawing/2014/chart" uri="{C3380CC4-5D6E-409C-BE32-E72D297353CC}">
              <c16:uniqueId val="{00000001-B9E4-42BB-8F58-738E6110D5FF}"/>
            </c:ext>
          </c:extLst>
        </c:ser>
        <c:ser>
          <c:idx val="3"/>
          <c:order val="3"/>
          <c:tx>
            <c:strRef>
              <c:f>'Result-7 (default #threads= 12)'!$F$13</c:f>
              <c:strCache>
                <c:ptCount val="1"/>
                <c:pt idx="0">
                  <c:v>CFSFDP-A</c:v>
                </c:pt>
              </c:strCache>
            </c:strRef>
          </c:tx>
          <c:spPr>
            <a:ln w="12700" cap="rnd">
              <a:solidFill>
                <a:schemeClr val="tx1"/>
              </a:solidFill>
              <a:round/>
            </a:ln>
            <a:effectLst/>
          </c:spPr>
          <c:marker>
            <c:symbol val="circle"/>
            <c:size val="4"/>
            <c:spPr>
              <a:solidFill>
                <a:schemeClr val="tx1"/>
              </a:solidFill>
              <a:ln w="12700">
                <a:solidFill>
                  <a:schemeClr val="tx1"/>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12)'!$F$74:$F$79</c:f>
              <c:numCache>
                <c:formatCode>General</c:formatCode>
                <c:ptCount val="6"/>
                <c:pt idx="0">
                  <c:v>277.99205499999999</c:v>
                </c:pt>
                <c:pt idx="1">
                  <c:v>428.82698099999999</c:v>
                </c:pt>
                <c:pt idx="2">
                  <c:v>582.40570600000001</c:v>
                </c:pt>
                <c:pt idx="3">
                  <c:v>750.52292299999999</c:v>
                </c:pt>
                <c:pt idx="4">
                  <c:v>1034.8891570000001</c:v>
                </c:pt>
                <c:pt idx="5">
                  <c:v>1306.498996</c:v>
                </c:pt>
              </c:numCache>
            </c:numRef>
          </c:yVal>
          <c:smooth val="0"/>
          <c:extLst>
            <c:ext xmlns:c16="http://schemas.microsoft.com/office/drawing/2014/chart" uri="{C3380CC4-5D6E-409C-BE32-E72D297353CC}">
              <c16:uniqueId val="{00000002-B9E4-42BB-8F58-738E6110D5FF}"/>
            </c:ext>
          </c:extLst>
        </c:ser>
        <c:ser>
          <c:idx val="4"/>
          <c:order val="4"/>
          <c:tx>
            <c:strRef>
              <c:f>'Result-7 (default #threads= 12)'!$G$13</c:f>
              <c:strCache>
                <c:ptCount val="1"/>
                <c:pt idx="0">
                  <c:v>kd-DPC</c:v>
                </c:pt>
              </c:strCache>
            </c:strRef>
          </c:tx>
          <c:spPr>
            <a:ln w="12700" cap="rnd">
              <a:solidFill>
                <a:srgbClr val="0000FF"/>
              </a:solidFill>
              <a:round/>
            </a:ln>
            <a:effectLst/>
          </c:spPr>
          <c:marker>
            <c:symbol val="triangle"/>
            <c:size val="6"/>
            <c:spPr>
              <a:solidFill>
                <a:srgbClr val="0000FF"/>
              </a:solidFill>
              <a:ln w="12700">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12)'!$G$74:$G$79</c:f>
              <c:numCache>
                <c:formatCode>General</c:formatCode>
                <c:ptCount val="6"/>
                <c:pt idx="0">
                  <c:v>26.618400000000001</c:v>
                </c:pt>
                <c:pt idx="1">
                  <c:v>36.6492</c:v>
                </c:pt>
                <c:pt idx="2">
                  <c:v>48.234499999999997</c:v>
                </c:pt>
                <c:pt idx="3">
                  <c:v>61.755200000000002</c:v>
                </c:pt>
                <c:pt idx="4">
                  <c:v>76.042500000000004</c:v>
                </c:pt>
                <c:pt idx="5">
                  <c:v>94.021034</c:v>
                </c:pt>
              </c:numCache>
            </c:numRef>
          </c:yVal>
          <c:smooth val="0"/>
          <c:extLst>
            <c:ext xmlns:c16="http://schemas.microsoft.com/office/drawing/2014/chart" uri="{C3380CC4-5D6E-409C-BE32-E72D297353CC}">
              <c16:uniqueId val="{00000003-B9E4-42BB-8F58-738E6110D5FF}"/>
            </c:ext>
          </c:extLst>
        </c:ser>
        <c:ser>
          <c:idx val="5"/>
          <c:order val="5"/>
          <c:tx>
            <c:strRef>
              <c:f>'Result-7 (default #threads= 12)'!$H$13</c:f>
              <c:strCache>
                <c:ptCount val="1"/>
                <c:pt idx="0">
                  <c:v>Approx-DPC</c:v>
                </c:pt>
              </c:strCache>
            </c:strRef>
          </c:tx>
          <c:spPr>
            <a:ln w="12700" cap="rnd">
              <a:solidFill>
                <a:srgbClr val="0000FF"/>
              </a:solidFill>
              <a:round/>
            </a:ln>
            <a:effectLst/>
          </c:spPr>
          <c:marker>
            <c:symbol val="diamond"/>
            <c:size val="6"/>
            <c:spPr>
              <a:solidFill>
                <a:srgbClr val="0000FF"/>
              </a:solidFill>
              <a:ln w="12700">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12)'!$H$74:$H$79</c:f>
              <c:numCache>
                <c:formatCode>General</c:formatCode>
                <c:ptCount val="6"/>
                <c:pt idx="0">
                  <c:v>5.7345300000000003</c:v>
                </c:pt>
                <c:pt idx="1">
                  <c:v>7.6301500000000004</c:v>
                </c:pt>
                <c:pt idx="2">
                  <c:v>9.7426300000000001</c:v>
                </c:pt>
                <c:pt idx="3">
                  <c:v>12.0436</c:v>
                </c:pt>
                <c:pt idx="4">
                  <c:v>14.7026</c:v>
                </c:pt>
                <c:pt idx="5">
                  <c:v>16.867899999999999</c:v>
                </c:pt>
              </c:numCache>
            </c:numRef>
          </c:yVal>
          <c:smooth val="0"/>
          <c:extLst>
            <c:ext xmlns:c16="http://schemas.microsoft.com/office/drawing/2014/chart" uri="{C3380CC4-5D6E-409C-BE32-E72D297353CC}">
              <c16:uniqueId val="{00000004-B9E4-42BB-8F58-738E6110D5FF}"/>
            </c:ext>
          </c:extLst>
        </c:ser>
        <c:ser>
          <c:idx val="6"/>
          <c:order val="6"/>
          <c:tx>
            <c:strRef>
              <c:f>'Result-7 (default #threads= 12)'!$I$13</c:f>
              <c:strCache>
                <c:ptCount val="1"/>
                <c:pt idx="0">
                  <c:v>S-Approx-DPC</c:v>
                </c:pt>
              </c:strCache>
            </c:strRef>
          </c:tx>
          <c:spPr>
            <a:ln w="12700" cap="rnd">
              <a:solidFill>
                <a:srgbClr val="0000FF"/>
              </a:solidFill>
              <a:round/>
            </a:ln>
            <a:effectLst/>
          </c:spPr>
          <c:marker>
            <c:symbol val="star"/>
            <c:size val="6"/>
            <c:spPr>
              <a:noFill/>
              <a:ln w="9525">
                <a:solidFill>
                  <a:srgbClr val="0000FF"/>
                </a:solidFill>
              </a:ln>
              <a:effectLst/>
            </c:spPr>
          </c:marker>
          <c:xVal>
            <c:numRef>
              <c:f>'Result-7 (default #threads= 12)'!$B$14:$B$19</c:f>
              <c:numCache>
                <c:formatCode>General</c:formatCode>
                <c:ptCount val="6"/>
                <c:pt idx="0">
                  <c:v>0.5</c:v>
                </c:pt>
                <c:pt idx="1">
                  <c:v>0.6</c:v>
                </c:pt>
                <c:pt idx="2">
                  <c:v>0.7</c:v>
                </c:pt>
                <c:pt idx="3">
                  <c:v>0.8</c:v>
                </c:pt>
                <c:pt idx="4">
                  <c:v>0.9</c:v>
                </c:pt>
                <c:pt idx="5">
                  <c:v>1</c:v>
                </c:pt>
              </c:numCache>
            </c:numRef>
          </c:xVal>
          <c:yVal>
            <c:numRef>
              <c:f>'Result-7 (default #threads= 12)'!$I$74:$I$79</c:f>
              <c:numCache>
                <c:formatCode>General</c:formatCode>
                <c:ptCount val="6"/>
                <c:pt idx="0">
                  <c:v>2.2350699999999999</c:v>
                </c:pt>
                <c:pt idx="1">
                  <c:v>2.6399400000000002</c:v>
                </c:pt>
                <c:pt idx="2">
                  <c:v>3.07124</c:v>
                </c:pt>
                <c:pt idx="3">
                  <c:v>3.52643</c:v>
                </c:pt>
                <c:pt idx="4">
                  <c:v>3.9664899999999998</c:v>
                </c:pt>
                <c:pt idx="5">
                  <c:v>4.4644500000000003</c:v>
                </c:pt>
              </c:numCache>
            </c:numRef>
          </c:yVal>
          <c:smooth val="0"/>
          <c:extLst>
            <c:ext xmlns:c16="http://schemas.microsoft.com/office/drawing/2014/chart" uri="{C3380CC4-5D6E-409C-BE32-E72D297353CC}">
              <c16:uniqueId val="{00000005-B9E4-42BB-8F58-738E6110D5FF}"/>
            </c:ext>
          </c:extLst>
        </c:ser>
        <c:dLbls>
          <c:showLegendKey val="0"/>
          <c:showVal val="0"/>
          <c:showCatName val="0"/>
          <c:showSerName val="0"/>
          <c:showPercent val="0"/>
          <c:showBubbleSize val="0"/>
        </c:dLbls>
        <c:axId val="1746083600"/>
        <c:axId val="1741139312"/>
        <c:extLst>
          <c:ext xmlns:c15="http://schemas.microsoft.com/office/drawing/2012/chart" uri="{02D57815-91ED-43cb-92C2-25804820EDAC}">
            <c15:filteredScatterSeries>
              <c15:ser>
                <c:idx val="1"/>
                <c:order val="1"/>
                <c:tx>
                  <c:v>R-tree + Scan</c:v>
                </c:tx>
                <c:spPr>
                  <a:ln w="12700" cap="rnd">
                    <a:solidFill>
                      <a:schemeClr val="tx1"/>
                    </a:solidFill>
                    <a:round/>
                  </a:ln>
                  <a:effectLst/>
                </c:spPr>
                <c:marker>
                  <c:symbol val="circle"/>
                  <c:size val="6"/>
                  <c:spPr>
                    <a:solidFill>
                      <a:schemeClr val="tx1"/>
                    </a:solidFill>
                    <a:ln w="12700">
                      <a:solidFill>
                        <a:schemeClr val="tx1"/>
                      </a:solidFill>
                    </a:ln>
                    <a:effectLst/>
                  </c:spPr>
                </c:marker>
                <c:xVal>
                  <c:numRef>
                    <c:extLst>
                      <c:ext uri="{02D57815-91ED-43cb-92C2-25804820EDAC}">
                        <c15:formulaRef>
                          <c15:sqref>'Result-7 (default #threads= 12)'!$B$14:$B$19</c15:sqref>
                        </c15:formulaRef>
                      </c:ext>
                    </c:extLst>
                    <c:numCache>
                      <c:formatCode>General</c:formatCode>
                      <c:ptCount val="6"/>
                      <c:pt idx="0">
                        <c:v>0.5</c:v>
                      </c:pt>
                      <c:pt idx="1">
                        <c:v>0.6</c:v>
                      </c:pt>
                      <c:pt idx="2">
                        <c:v>0.7</c:v>
                      </c:pt>
                      <c:pt idx="3">
                        <c:v>0.8</c:v>
                      </c:pt>
                      <c:pt idx="4">
                        <c:v>0.9</c:v>
                      </c:pt>
                      <c:pt idx="5">
                        <c:v>1</c:v>
                      </c:pt>
                    </c:numCache>
                  </c:numRef>
                </c:xVal>
                <c:yVal>
                  <c:numRef>
                    <c:extLst>
                      <c:ext uri="{02D57815-91ED-43cb-92C2-25804820EDAC}">
                        <c15:formulaRef>
                          <c15:sqref>'Result-7 (default #threads= 12)'!$D$14:$D$19</c15:sqref>
                        </c15:formulaRef>
                      </c:ext>
                    </c:extLst>
                    <c:numCache>
                      <c:formatCode>General</c:formatCode>
                      <c:ptCount val="6"/>
                      <c:pt idx="0">
                        <c:v>907.78135199999997</c:v>
                      </c:pt>
                      <c:pt idx="1">
                        <c:v>1281.778714</c:v>
                      </c:pt>
                      <c:pt idx="2">
                        <c:v>1915.1442479999998</c:v>
                      </c:pt>
                      <c:pt idx="3">
                        <c:v>2559.3546769999998</c:v>
                      </c:pt>
                      <c:pt idx="4">
                        <c:v>3434.353169</c:v>
                      </c:pt>
                      <c:pt idx="5">
                        <c:v>4165.2752959999998</c:v>
                      </c:pt>
                    </c:numCache>
                  </c:numRef>
                </c:yVal>
                <c:smooth val="1"/>
                <c:extLst>
                  <c:ext xmlns:c16="http://schemas.microsoft.com/office/drawing/2014/chart" uri="{C3380CC4-5D6E-409C-BE32-E72D297353CC}">
                    <c16:uniqueId val="{00000006-B9E4-42BB-8F58-738E6110D5FF}"/>
                  </c:ext>
                </c:extLst>
              </c15:ser>
            </c15:filteredScatterSeries>
          </c:ext>
        </c:extLst>
      </c:scatterChart>
      <c:valAx>
        <c:axId val="1746083600"/>
        <c:scaling>
          <c:orientation val="minMax"/>
          <c:max val="1"/>
          <c:min val="0.5"/>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Sampling rate (Sensor)</a:t>
                </a:r>
                <a:endParaRPr lang="ja-JP" altLang="en-US" sz="10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1139312"/>
        <c:crosses val="autoZero"/>
        <c:crossBetween val="midCat"/>
      </c:valAx>
      <c:valAx>
        <c:axId val="1741139312"/>
        <c:scaling>
          <c:logBase val="10"/>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Running time [sec]</a:t>
                </a:r>
                <a:endParaRPr lang="ja-JP" altLang="en-US" sz="10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6083600"/>
        <c:crosses val="autoZero"/>
        <c:crossBetween val="midCat"/>
      </c:valAx>
      <c:spPr>
        <a:noFill/>
        <a:ln>
          <a:solidFill>
            <a:schemeClr val="bg1">
              <a:lumMod val="8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9131944444445"/>
          <c:y val="5.0925925925925923E-2"/>
          <c:w val="0.76116909722222226"/>
          <c:h val="0.77107174103237097"/>
        </c:manualLayout>
      </c:layout>
      <c:scatterChart>
        <c:scatterStyle val="smoothMarker"/>
        <c:varyColors val="0"/>
        <c:ser>
          <c:idx val="4"/>
          <c:order val="4"/>
          <c:tx>
            <c:strRef>
              <c:f>'Result-7 (default #threads= 12)'!$G$13</c:f>
              <c:strCache>
                <c:ptCount val="1"/>
                <c:pt idx="0">
                  <c:v>kd-DPC</c:v>
                </c:pt>
              </c:strCache>
            </c:strRef>
          </c:tx>
          <c:spPr>
            <a:ln w="12700" cap="rnd">
              <a:solidFill>
                <a:srgbClr val="0000FF"/>
              </a:solidFill>
              <a:round/>
            </a:ln>
            <a:effectLst/>
          </c:spPr>
          <c:marker>
            <c:symbol val="triangle"/>
            <c:size val="6"/>
            <c:spPr>
              <a:solidFill>
                <a:srgbClr val="0000FF"/>
              </a:solidFill>
              <a:ln w="12700">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12)'!$BA$45:$BA$51</c:f>
              <c:numCache>
                <c:formatCode>General</c:formatCode>
                <c:ptCount val="7"/>
                <c:pt idx="0">
                  <c:v>1044.4081020000001</c:v>
                </c:pt>
                <c:pt idx="1">
                  <c:v>363.26010199999996</c:v>
                </c:pt>
                <c:pt idx="2">
                  <c:v>249.727102</c:v>
                </c:pt>
                <c:pt idx="3">
                  <c:v>210.309102</c:v>
                </c:pt>
                <c:pt idx="4">
                  <c:v>177.62200200000001</c:v>
                </c:pt>
                <c:pt idx="5">
                  <c:v>164.00840199999999</c:v>
                </c:pt>
                <c:pt idx="6">
                  <c:v>159.012102</c:v>
                </c:pt>
              </c:numCache>
            </c:numRef>
          </c:yVal>
          <c:smooth val="0"/>
          <c:extLst>
            <c:ext xmlns:c16="http://schemas.microsoft.com/office/drawing/2014/chart" uri="{C3380CC4-5D6E-409C-BE32-E72D297353CC}">
              <c16:uniqueId val="{00000000-AFBD-4549-B9E0-9F1E5A49B67C}"/>
            </c:ext>
          </c:extLst>
        </c:ser>
        <c:ser>
          <c:idx val="5"/>
          <c:order val="5"/>
          <c:tx>
            <c:strRef>
              <c:f>'Result-7 (default #threads= 12)'!$H$13</c:f>
              <c:strCache>
                <c:ptCount val="1"/>
                <c:pt idx="0">
                  <c:v>Approx-DPC</c:v>
                </c:pt>
              </c:strCache>
            </c:strRef>
          </c:tx>
          <c:spPr>
            <a:ln w="12700" cap="rnd">
              <a:solidFill>
                <a:srgbClr val="0000FF"/>
              </a:solidFill>
              <a:round/>
            </a:ln>
            <a:effectLst/>
          </c:spPr>
          <c:marker>
            <c:symbol val="diamond"/>
            <c:size val="6"/>
            <c:spPr>
              <a:solidFill>
                <a:srgbClr val="0000FF"/>
              </a:solidFill>
              <a:ln w="12700">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12)'!$BB$45:$BB$51</c:f>
              <c:numCache>
                <c:formatCode>General</c:formatCode>
                <c:ptCount val="7"/>
                <c:pt idx="0">
                  <c:v>301.28800000000001</c:v>
                </c:pt>
                <c:pt idx="1">
                  <c:v>87.7196</c:v>
                </c:pt>
                <c:pt idx="2">
                  <c:v>48.812600000000003</c:v>
                </c:pt>
                <c:pt idx="3">
                  <c:v>35.864800000000002</c:v>
                </c:pt>
                <c:pt idx="4">
                  <c:v>26.309100000000001</c:v>
                </c:pt>
                <c:pt idx="5">
                  <c:v>21.4101</c:v>
                </c:pt>
                <c:pt idx="6">
                  <c:v>18.9285</c:v>
                </c:pt>
              </c:numCache>
            </c:numRef>
          </c:yVal>
          <c:smooth val="0"/>
          <c:extLst>
            <c:ext xmlns:c16="http://schemas.microsoft.com/office/drawing/2014/chart" uri="{C3380CC4-5D6E-409C-BE32-E72D297353CC}">
              <c16:uniqueId val="{00000001-AFBD-4549-B9E0-9F1E5A49B67C}"/>
            </c:ext>
          </c:extLst>
        </c:ser>
        <c:ser>
          <c:idx val="6"/>
          <c:order val="6"/>
          <c:tx>
            <c:strRef>
              <c:f>'Result-7 (default #threads= 12)'!$I$13</c:f>
              <c:strCache>
                <c:ptCount val="1"/>
                <c:pt idx="0">
                  <c:v>S-Approx-DPC</c:v>
                </c:pt>
              </c:strCache>
            </c:strRef>
          </c:tx>
          <c:spPr>
            <a:ln w="12700" cap="rnd">
              <a:solidFill>
                <a:srgbClr val="0000FF"/>
              </a:solidFill>
              <a:round/>
            </a:ln>
            <a:effectLst/>
          </c:spPr>
          <c:marker>
            <c:symbol val="star"/>
            <c:size val="6"/>
            <c:spPr>
              <a:noFill/>
              <a:ln w="9525">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12)'!$BC$45:$BC$51</c:f>
              <c:numCache>
                <c:formatCode>General</c:formatCode>
                <c:ptCount val="7"/>
                <c:pt idx="0">
                  <c:v>137.244</c:v>
                </c:pt>
                <c:pt idx="1">
                  <c:v>40.803199999999997</c:v>
                </c:pt>
                <c:pt idx="2">
                  <c:v>24.383600000000001</c:v>
                </c:pt>
                <c:pt idx="3">
                  <c:v>19.032800000000002</c:v>
                </c:pt>
                <c:pt idx="4">
                  <c:v>13.4899</c:v>
                </c:pt>
                <c:pt idx="5">
                  <c:v>10.8752</c:v>
                </c:pt>
                <c:pt idx="6">
                  <c:v>10.214399999999999</c:v>
                </c:pt>
              </c:numCache>
            </c:numRef>
          </c:yVal>
          <c:smooth val="0"/>
          <c:extLst>
            <c:ext xmlns:c16="http://schemas.microsoft.com/office/drawing/2014/chart" uri="{C3380CC4-5D6E-409C-BE32-E72D297353CC}">
              <c16:uniqueId val="{00000002-AFBD-4549-B9E0-9F1E5A49B67C}"/>
            </c:ext>
          </c:extLst>
        </c:ser>
        <c:dLbls>
          <c:showLegendKey val="0"/>
          <c:showVal val="0"/>
          <c:showCatName val="0"/>
          <c:showSerName val="0"/>
          <c:showPercent val="0"/>
          <c:showBubbleSize val="0"/>
        </c:dLbls>
        <c:axId val="1746083600"/>
        <c:axId val="1741139312"/>
        <c:extLst>
          <c:ext xmlns:c15="http://schemas.microsoft.com/office/drawing/2012/chart" uri="{02D57815-91ED-43cb-92C2-25804820EDAC}">
            <c15:filteredScatterSeries>
              <c15:ser>
                <c:idx val="0"/>
                <c:order val="0"/>
                <c:tx>
                  <c:v>Scan</c:v>
                </c:tx>
                <c:spPr>
                  <a:ln w="19050" cap="rnd">
                    <a:solidFill>
                      <a:schemeClr val="accent1"/>
                    </a:solidFill>
                    <a:round/>
                  </a:ln>
                  <a:effectLst/>
                </c:spPr>
                <c:marker>
                  <c:symbol val="plus"/>
                  <c:size val="6"/>
                  <c:spPr>
                    <a:noFill/>
                    <a:ln w="12700">
                      <a:solidFill>
                        <a:schemeClr val="tx1"/>
                      </a:solidFill>
                    </a:ln>
                    <a:effectLst/>
                  </c:spPr>
                </c:marker>
                <c:xVal>
                  <c:numRef>
                    <c:extLst>
                      <c:ext uri="{02D57815-91ED-43cb-92C2-25804820EDAC}">
                        <c15:formulaRef>
                          <c15:sqref>'Result-7 (default #threads= 12)'!$AW$5:$AW$11</c15:sqref>
                        </c15:formulaRef>
                      </c:ext>
                    </c:extLst>
                    <c:numCache>
                      <c:formatCode>General</c:formatCode>
                      <c:ptCount val="7"/>
                      <c:pt idx="0">
                        <c:v>1</c:v>
                      </c:pt>
                      <c:pt idx="1">
                        <c:v>4</c:v>
                      </c:pt>
                      <c:pt idx="2">
                        <c:v>8</c:v>
                      </c:pt>
                      <c:pt idx="3">
                        <c:v>12</c:v>
                      </c:pt>
                      <c:pt idx="4">
                        <c:v>24</c:v>
                      </c:pt>
                      <c:pt idx="5">
                        <c:v>36</c:v>
                      </c:pt>
                      <c:pt idx="6">
                        <c:v>48</c:v>
                      </c:pt>
                    </c:numCache>
                  </c:numRef>
                </c:xVal>
                <c:yVal>
                  <c:numRef>
                    <c:extLst>
                      <c:ext uri="{02D57815-91ED-43cb-92C2-25804820EDAC}">
                        <c15:formulaRef>
                          <c15:sqref>'Result-7 (default #threads= 12)'!$AX$45:$AX$51</c15:sqref>
                        </c15:formulaRef>
                      </c:ext>
                    </c:extLst>
                    <c:numCache>
                      <c:formatCode>General</c:formatCode>
                      <c:ptCount val="7"/>
                      <c:pt idx="0">
                        <c:v>176912.11146000001</c:v>
                      </c:pt>
                      <c:pt idx="1">
                        <c:v>72516.11146</c:v>
                      </c:pt>
                      <c:pt idx="2">
                        <c:v>37948.911460000003</c:v>
                      </c:pt>
                      <c:pt idx="3">
                        <c:v>32803.611460000007</c:v>
                      </c:pt>
                      <c:pt idx="4">
                        <c:v>17949.101460000002</c:v>
                      </c:pt>
                      <c:pt idx="5">
                        <c:v>13500.651459999999</c:v>
                      </c:pt>
                      <c:pt idx="6">
                        <c:v>12207.661460000001</c:v>
                      </c:pt>
                    </c:numCache>
                  </c:numRef>
                </c:yVal>
                <c:smooth val="1"/>
                <c:extLst>
                  <c:ext xmlns:c16="http://schemas.microsoft.com/office/drawing/2014/chart" uri="{C3380CC4-5D6E-409C-BE32-E72D297353CC}">
                    <c16:uniqueId val="{00000003-AFBD-4549-B9E0-9F1E5A49B67C}"/>
                  </c:ext>
                </c:extLst>
              </c15:ser>
            </c15:filteredScatterSeries>
            <c15:filteredScatterSeries>
              <c15:ser>
                <c:idx val="1"/>
                <c:order val="1"/>
                <c:tx>
                  <c:v>R-tree + Scan</c:v>
                </c:tx>
                <c:spPr>
                  <a:ln w="12700" cap="rnd">
                    <a:solidFill>
                      <a:schemeClr val="tx1"/>
                    </a:solidFill>
                    <a:round/>
                  </a:ln>
                  <a:effectLst/>
                </c:spPr>
                <c:marker>
                  <c:symbol val="circle"/>
                  <c:size val="6"/>
                  <c:spPr>
                    <a:solidFill>
                      <a:schemeClr val="tx1"/>
                    </a:solid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12)'!$B$14:$B$19</c15:sqref>
                        </c15:formulaRef>
                      </c:ext>
                    </c:extLst>
                    <c:numCache>
                      <c:formatCode>General</c:formatCode>
                      <c:ptCount val="6"/>
                      <c:pt idx="0">
                        <c:v>0.5</c:v>
                      </c:pt>
                      <c:pt idx="1">
                        <c:v>0.6</c:v>
                      </c:pt>
                      <c:pt idx="2">
                        <c:v>0.7</c:v>
                      </c:pt>
                      <c:pt idx="3">
                        <c:v>0.8</c:v>
                      </c:pt>
                      <c:pt idx="4">
                        <c:v>0.9</c:v>
                      </c:pt>
                      <c:pt idx="5">
                        <c:v>1</c:v>
                      </c:pt>
                    </c:numCache>
                  </c:numRef>
                </c:xVal>
                <c:yVal>
                  <c:numRef>
                    <c:extLst xmlns:c15="http://schemas.microsoft.com/office/drawing/2012/chart">
                      <c:ext xmlns:c15="http://schemas.microsoft.com/office/drawing/2012/chart" uri="{02D57815-91ED-43cb-92C2-25804820EDAC}">
                        <c15:formulaRef>
                          <c15:sqref>'Result-7 (default #threads= 12)'!$D$14:$D$19</c15:sqref>
                        </c15:formulaRef>
                      </c:ext>
                    </c:extLst>
                    <c:numCache>
                      <c:formatCode>General</c:formatCode>
                      <c:ptCount val="6"/>
                      <c:pt idx="0">
                        <c:v>907.78135199999997</c:v>
                      </c:pt>
                      <c:pt idx="1">
                        <c:v>1281.778714</c:v>
                      </c:pt>
                      <c:pt idx="2">
                        <c:v>1915.1442479999998</c:v>
                      </c:pt>
                      <c:pt idx="3">
                        <c:v>2559.3546769999998</c:v>
                      </c:pt>
                      <c:pt idx="4">
                        <c:v>3434.353169</c:v>
                      </c:pt>
                      <c:pt idx="5">
                        <c:v>4165.2752959999998</c:v>
                      </c:pt>
                    </c:numCache>
                  </c:numRef>
                </c:yVal>
                <c:smooth val="1"/>
                <c:extLst xmlns:c15="http://schemas.microsoft.com/office/drawing/2012/chart">
                  <c:ext xmlns:c16="http://schemas.microsoft.com/office/drawing/2014/chart" uri="{C3380CC4-5D6E-409C-BE32-E72D297353CC}">
                    <c16:uniqueId val="{00000004-AFBD-4549-B9E0-9F1E5A49B67C}"/>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'Result-7 (default #threads= 12)'!$E$13</c15:sqref>
                        </c15:formulaRef>
                      </c:ext>
                    </c:extLst>
                    <c:strCache>
                      <c:ptCount val="1"/>
                      <c:pt idx="0">
                        <c:v>LSH-DDP</c:v>
                      </c:pt>
                    </c:strCache>
                  </c:strRef>
                </c:tx>
                <c:spPr>
                  <a:ln w="19050" cap="rnd">
                    <a:solidFill>
                      <a:schemeClr val="accent3"/>
                    </a:solidFill>
                    <a:round/>
                  </a:ln>
                  <a:effectLst/>
                </c:spPr>
                <c:marker>
                  <c:symbol val="x"/>
                  <c:size val="6"/>
                  <c:spPr>
                    <a:no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12)'!$AW$45:$AW$51</c15:sqref>
                        </c15:formulaRef>
                      </c:ext>
                    </c:extLst>
                    <c:numCache>
                      <c:formatCode>General</c:formatCode>
                      <c:ptCount val="7"/>
                      <c:pt idx="0">
                        <c:v>1</c:v>
                      </c:pt>
                      <c:pt idx="1">
                        <c:v>4</c:v>
                      </c:pt>
                      <c:pt idx="2">
                        <c:v>8</c:v>
                      </c:pt>
                      <c:pt idx="3">
                        <c:v>12</c:v>
                      </c:pt>
                      <c:pt idx="4">
                        <c:v>24</c:v>
                      </c:pt>
                      <c:pt idx="5">
                        <c:v>36</c:v>
                      </c:pt>
                      <c:pt idx="6">
                        <c:v>48</c:v>
                      </c:pt>
                    </c:numCache>
                  </c:numRef>
                </c:xVal>
                <c:yVal>
                  <c:numRef>
                    <c:extLst xmlns:c15="http://schemas.microsoft.com/office/drawing/2012/chart">
                      <c:ext xmlns:c15="http://schemas.microsoft.com/office/drawing/2012/chart" uri="{02D57815-91ED-43cb-92C2-25804820EDAC}">
                        <c15:formulaRef>
                          <c15:sqref>'Result-7 (default #threads= 12)'!$AY$45:$AY$51</c15:sqref>
                        </c15:formulaRef>
                      </c:ext>
                    </c:extLst>
                    <c:numCache>
                      <c:formatCode>General</c:formatCode>
                      <c:ptCount val="7"/>
                      <c:pt idx="0">
                        <c:v>940.28329799999995</c:v>
                      </c:pt>
                      <c:pt idx="1">
                        <c:v>310.86729800000001</c:v>
                      </c:pt>
                      <c:pt idx="2">
                        <c:v>185.118098</c:v>
                      </c:pt>
                      <c:pt idx="3">
                        <c:v>147.93669800000001</c:v>
                      </c:pt>
                      <c:pt idx="4">
                        <c:v>121.846898</c:v>
                      </c:pt>
                      <c:pt idx="5">
                        <c:v>104.513898</c:v>
                      </c:pt>
                      <c:pt idx="6">
                        <c:v>100.96979800000001</c:v>
                      </c:pt>
                    </c:numCache>
                  </c:numRef>
                </c:yVal>
                <c:smooth val="1"/>
                <c:extLst xmlns:c15="http://schemas.microsoft.com/office/drawing/2012/chart">
                  <c:ext xmlns:c16="http://schemas.microsoft.com/office/drawing/2014/chart" uri="{C3380CC4-5D6E-409C-BE32-E72D297353CC}">
                    <c16:uniqueId val="{00000005-AFBD-4549-B9E0-9F1E5A49B67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'Result-7 (default #threads= 12)'!$F$13</c15:sqref>
                        </c15:formulaRef>
                      </c:ext>
                    </c:extLst>
                    <c:strCache>
                      <c:ptCount val="1"/>
                      <c:pt idx="0">
                        <c:v>CFSFDP-A</c:v>
                      </c:pt>
                    </c:strCache>
                  </c:strRef>
                </c:tx>
                <c:spPr>
                  <a:ln w="12700" cap="rnd">
                    <a:solidFill>
                      <a:schemeClr val="tx1"/>
                    </a:solidFill>
                    <a:round/>
                  </a:ln>
                  <a:effectLst/>
                </c:spPr>
                <c:marker>
                  <c:symbol val="circle"/>
                  <c:size val="4"/>
                  <c:spPr>
                    <a:solidFill>
                      <a:schemeClr val="tx1"/>
                    </a:solid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12)'!$AW$45:$AW$51</c15:sqref>
                        </c15:formulaRef>
                      </c:ext>
                    </c:extLst>
                    <c:numCache>
                      <c:formatCode>General</c:formatCode>
                      <c:ptCount val="7"/>
                      <c:pt idx="0">
                        <c:v>1</c:v>
                      </c:pt>
                      <c:pt idx="1">
                        <c:v>4</c:v>
                      </c:pt>
                      <c:pt idx="2">
                        <c:v>8</c:v>
                      </c:pt>
                      <c:pt idx="3">
                        <c:v>12</c:v>
                      </c:pt>
                      <c:pt idx="4">
                        <c:v>24</c:v>
                      </c:pt>
                      <c:pt idx="5">
                        <c:v>36</c:v>
                      </c:pt>
                      <c:pt idx="6">
                        <c:v>48</c:v>
                      </c:pt>
                    </c:numCache>
                  </c:numRef>
                </c:xVal>
                <c:yVal>
                  <c:numRef>
                    <c:extLst xmlns:c15="http://schemas.microsoft.com/office/drawing/2012/chart">
                      <c:ext xmlns:c15="http://schemas.microsoft.com/office/drawing/2012/chart" uri="{02D57815-91ED-43cb-92C2-25804820EDAC}">
                        <c15:formulaRef>
                          <c15:sqref>'Result-7 (default #threads= 12)'!$AZ$45:$AZ$51</c15:sqref>
                        </c15:formulaRef>
                      </c:ext>
                    </c:extLst>
                    <c:numCache>
                      <c:formatCode>General</c:formatCode>
                      <c:ptCount val="7"/>
                      <c:pt idx="0">
                        <c:v>193316.11146000001</c:v>
                      </c:pt>
                      <c:pt idx="1">
                        <c:v>67986.61146</c:v>
                      </c:pt>
                      <c:pt idx="2">
                        <c:v>37133.411460000003</c:v>
                      </c:pt>
                      <c:pt idx="3">
                        <c:v>30402.111460000004</c:v>
                      </c:pt>
                      <c:pt idx="4">
                        <c:v>17316.741460000001</c:v>
                      </c:pt>
                      <c:pt idx="5">
                        <c:v>14395.401459999999</c:v>
                      </c:pt>
                      <c:pt idx="6">
                        <c:v>14200.731460000001</c:v>
                      </c:pt>
                    </c:numCache>
                  </c:numRef>
                </c:yVal>
                <c:smooth val="1"/>
                <c:extLst xmlns:c15="http://schemas.microsoft.com/office/drawing/2012/chart">
                  <c:ext xmlns:c16="http://schemas.microsoft.com/office/drawing/2014/chart" uri="{C3380CC4-5D6E-409C-BE32-E72D297353CC}">
                    <c16:uniqueId val="{00000006-AFBD-4549-B9E0-9F1E5A49B67C}"/>
                  </c:ext>
                </c:extLst>
              </c15:ser>
            </c15:filteredScatterSeries>
          </c:ext>
        </c:extLst>
      </c:scatterChart>
      <c:valAx>
        <c:axId val="1746083600"/>
        <c:scaling>
          <c:orientation val="minMax"/>
          <c:max val="50"/>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dirty="0">
                    <a:solidFill>
                      <a:schemeClr val="tx1"/>
                    </a:solidFill>
                  </a:rPr>
                  <a:t>#Threads</a:t>
                </a:r>
                <a:r>
                  <a:rPr lang="en-US" altLang="ja-JP" sz="1000" baseline="0" dirty="0">
                    <a:solidFill>
                      <a:schemeClr val="tx1"/>
                    </a:solidFill>
                  </a:rPr>
                  <a:t> </a:t>
                </a:r>
                <a:r>
                  <a:rPr lang="en-US" altLang="ja-JP" sz="1000" dirty="0">
                    <a:solidFill>
                      <a:schemeClr val="tx1"/>
                    </a:solidFill>
                  </a:rPr>
                  <a:t>(Airline)</a:t>
                </a:r>
                <a:endParaRPr lang="ja-JP" altLang="en-US" sz="1000" dirty="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1139312"/>
        <c:crosses val="autoZero"/>
        <c:crossBetween val="midCat"/>
      </c:valAx>
      <c:valAx>
        <c:axId val="1741139312"/>
        <c:scaling>
          <c:logBase val="10"/>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Running time [sec]</a:t>
                </a:r>
                <a:endParaRPr lang="ja-JP" altLang="en-US" sz="10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6083600"/>
        <c:crosses val="autoZero"/>
        <c:crossBetween val="midCat"/>
      </c:valAx>
      <c:spPr>
        <a:noFill/>
        <a:ln>
          <a:solidFill>
            <a:schemeClr val="bg1">
              <a:lumMod val="8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9131944444445"/>
          <c:y val="5.0925925925925923E-2"/>
          <c:w val="0.76116909722222226"/>
          <c:h val="0.77107174103237097"/>
        </c:manualLayout>
      </c:layout>
      <c:scatterChart>
        <c:scatterStyle val="smoothMarker"/>
        <c:varyColors val="0"/>
        <c:ser>
          <c:idx val="4"/>
          <c:order val="4"/>
          <c:tx>
            <c:strRef>
              <c:f>'Result-7 (default #threads= 12)'!$G$13</c:f>
              <c:strCache>
                <c:ptCount val="1"/>
                <c:pt idx="0">
                  <c:v>kd-DPC</c:v>
                </c:pt>
              </c:strCache>
            </c:strRef>
          </c:tx>
          <c:spPr>
            <a:ln w="12700" cap="rnd">
              <a:solidFill>
                <a:srgbClr val="0000FF"/>
              </a:solidFill>
              <a:round/>
            </a:ln>
            <a:effectLst/>
          </c:spPr>
          <c:marker>
            <c:symbol val="triangle"/>
            <c:size val="6"/>
            <c:spPr>
              <a:solidFill>
                <a:srgbClr val="0000FF"/>
              </a:solidFill>
              <a:ln w="12700">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12)'!$BA$65:$BA$71</c:f>
              <c:numCache>
                <c:formatCode>General</c:formatCode>
                <c:ptCount val="7"/>
                <c:pt idx="0">
                  <c:v>996.34347400000001</c:v>
                </c:pt>
                <c:pt idx="1">
                  <c:v>260.16247399999997</c:v>
                </c:pt>
                <c:pt idx="2">
                  <c:v>135.738474</c:v>
                </c:pt>
                <c:pt idx="3">
                  <c:v>95.807674000000006</c:v>
                </c:pt>
                <c:pt idx="4">
                  <c:v>58.911273999999999</c:v>
                </c:pt>
                <c:pt idx="5">
                  <c:v>41.794773999999997</c:v>
                </c:pt>
                <c:pt idx="6">
                  <c:v>35.008173999999997</c:v>
                </c:pt>
              </c:numCache>
            </c:numRef>
          </c:yVal>
          <c:smooth val="0"/>
          <c:extLst>
            <c:ext xmlns:c16="http://schemas.microsoft.com/office/drawing/2014/chart" uri="{C3380CC4-5D6E-409C-BE32-E72D297353CC}">
              <c16:uniqueId val="{00000000-6371-4F08-83D1-A0242D0CDE97}"/>
            </c:ext>
          </c:extLst>
        </c:ser>
        <c:ser>
          <c:idx val="5"/>
          <c:order val="5"/>
          <c:tx>
            <c:strRef>
              <c:f>'Result-7 (default #threads= 12)'!$H$13</c:f>
              <c:strCache>
                <c:ptCount val="1"/>
                <c:pt idx="0">
                  <c:v>Approx-DPC</c:v>
                </c:pt>
              </c:strCache>
            </c:strRef>
          </c:tx>
          <c:spPr>
            <a:ln w="12700" cap="rnd">
              <a:solidFill>
                <a:srgbClr val="0000FF"/>
              </a:solidFill>
              <a:round/>
            </a:ln>
            <a:effectLst/>
          </c:spPr>
          <c:marker>
            <c:symbol val="diamond"/>
            <c:size val="6"/>
            <c:spPr>
              <a:solidFill>
                <a:srgbClr val="0000FF"/>
              </a:solidFill>
              <a:ln w="12700">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12)'!$BB$65:$BB$71</c:f>
              <c:numCache>
                <c:formatCode>General</c:formatCode>
                <c:ptCount val="7"/>
                <c:pt idx="0">
                  <c:v>162.98699999999999</c:v>
                </c:pt>
                <c:pt idx="1">
                  <c:v>48.0959</c:v>
                </c:pt>
                <c:pt idx="2">
                  <c:v>24.513999999999999</c:v>
                </c:pt>
                <c:pt idx="3">
                  <c:v>16.867899999999999</c:v>
                </c:pt>
                <c:pt idx="4">
                  <c:v>12.233700000000001</c:v>
                </c:pt>
                <c:pt idx="5">
                  <c:v>8.4073200000000003</c:v>
                </c:pt>
                <c:pt idx="6">
                  <c:v>7.0957999999999997</c:v>
                </c:pt>
              </c:numCache>
            </c:numRef>
          </c:yVal>
          <c:smooth val="0"/>
          <c:extLst>
            <c:ext xmlns:c16="http://schemas.microsoft.com/office/drawing/2014/chart" uri="{C3380CC4-5D6E-409C-BE32-E72D297353CC}">
              <c16:uniqueId val="{00000001-6371-4F08-83D1-A0242D0CDE97}"/>
            </c:ext>
          </c:extLst>
        </c:ser>
        <c:ser>
          <c:idx val="6"/>
          <c:order val="6"/>
          <c:tx>
            <c:strRef>
              <c:f>'Result-7 (default #threads= 12)'!$I$13</c:f>
              <c:strCache>
                <c:ptCount val="1"/>
                <c:pt idx="0">
                  <c:v>S-Approx-DPC</c:v>
                </c:pt>
              </c:strCache>
            </c:strRef>
          </c:tx>
          <c:spPr>
            <a:ln w="12700" cap="rnd">
              <a:solidFill>
                <a:srgbClr val="0000FF"/>
              </a:solidFill>
              <a:round/>
            </a:ln>
            <a:effectLst/>
          </c:spPr>
          <c:marker>
            <c:symbol val="star"/>
            <c:size val="6"/>
            <c:spPr>
              <a:noFill/>
              <a:ln w="9525">
                <a:solidFill>
                  <a:srgbClr val="0000FF"/>
                </a:solidFill>
              </a:ln>
              <a:effectLst/>
            </c:spPr>
          </c:marker>
          <c:xVal>
            <c:numRef>
              <c:f>'Result-7 (default #threads= 12)'!$AW$45:$AW$51</c:f>
              <c:numCache>
                <c:formatCode>General</c:formatCode>
                <c:ptCount val="7"/>
                <c:pt idx="0">
                  <c:v>1</c:v>
                </c:pt>
                <c:pt idx="1">
                  <c:v>4</c:v>
                </c:pt>
                <c:pt idx="2">
                  <c:v>8</c:v>
                </c:pt>
                <c:pt idx="3">
                  <c:v>12</c:v>
                </c:pt>
                <c:pt idx="4">
                  <c:v>24</c:v>
                </c:pt>
                <c:pt idx="5">
                  <c:v>36</c:v>
                </c:pt>
                <c:pt idx="6">
                  <c:v>48</c:v>
                </c:pt>
              </c:numCache>
            </c:numRef>
          </c:xVal>
          <c:yVal>
            <c:numRef>
              <c:f>'Result-7 (default #threads= 12)'!$BC$65:$BC$71</c:f>
              <c:numCache>
                <c:formatCode>General</c:formatCode>
                <c:ptCount val="7"/>
                <c:pt idx="0">
                  <c:v>39.012599999999999</c:v>
                </c:pt>
                <c:pt idx="1">
                  <c:v>11.1</c:v>
                </c:pt>
                <c:pt idx="2">
                  <c:v>5.8648600000000002</c:v>
                </c:pt>
                <c:pt idx="3">
                  <c:v>4.4644500000000003</c:v>
                </c:pt>
                <c:pt idx="4">
                  <c:v>3.1215199999999999</c:v>
                </c:pt>
                <c:pt idx="5">
                  <c:v>2.1351499999999999</c:v>
                </c:pt>
                <c:pt idx="6">
                  <c:v>1.9686699999999999</c:v>
                </c:pt>
              </c:numCache>
            </c:numRef>
          </c:yVal>
          <c:smooth val="0"/>
          <c:extLst>
            <c:ext xmlns:c16="http://schemas.microsoft.com/office/drawing/2014/chart" uri="{C3380CC4-5D6E-409C-BE32-E72D297353CC}">
              <c16:uniqueId val="{00000002-6371-4F08-83D1-A0242D0CDE97}"/>
            </c:ext>
          </c:extLst>
        </c:ser>
        <c:dLbls>
          <c:showLegendKey val="0"/>
          <c:showVal val="0"/>
          <c:showCatName val="0"/>
          <c:showSerName val="0"/>
          <c:showPercent val="0"/>
          <c:showBubbleSize val="0"/>
        </c:dLbls>
        <c:axId val="1746083600"/>
        <c:axId val="1741139312"/>
        <c:extLst>
          <c:ext xmlns:c15="http://schemas.microsoft.com/office/drawing/2012/chart" uri="{02D57815-91ED-43cb-92C2-25804820EDAC}">
            <c15:filteredScatterSeries>
              <c15:ser>
                <c:idx val="0"/>
                <c:order val="0"/>
                <c:tx>
                  <c:v>Scan</c:v>
                </c:tx>
                <c:spPr>
                  <a:ln w="19050" cap="rnd">
                    <a:solidFill>
                      <a:schemeClr val="accent1"/>
                    </a:solidFill>
                    <a:round/>
                  </a:ln>
                  <a:effectLst/>
                </c:spPr>
                <c:marker>
                  <c:symbol val="plus"/>
                  <c:size val="6"/>
                  <c:spPr>
                    <a:noFill/>
                    <a:ln w="12700">
                      <a:solidFill>
                        <a:schemeClr val="tx1"/>
                      </a:solidFill>
                    </a:ln>
                    <a:effectLst/>
                  </c:spPr>
                </c:marker>
                <c:xVal>
                  <c:numRef>
                    <c:extLst>
                      <c:ext uri="{02D57815-91ED-43cb-92C2-25804820EDAC}">
                        <c15:formulaRef>
                          <c15:sqref>'Result-7 (default #threads= 12)'!$AW$5:$AW$11</c15:sqref>
                        </c15:formulaRef>
                      </c:ext>
                    </c:extLst>
                    <c:numCache>
                      <c:formatCode>General</c:formatCode>
                      <c:ptCount val="7"/>
                      <c:pt idx="0">
                        <c:v>1</c:v>
                      </c:pt>
                      <c:pt idx="1">
                        <c:v>4</c:v>
                      </c:pt>
                      <c:pt idx="2">
                        <c:v>8</c:v>
                      </c:pt>
                      <c:pt idx="3">
                        <c:v>12</c:v>
                      </c:pt>
                      <c:pt idx="4">
                        <c:v>24</c:v>
                      </c:pt>
                      <c:pt idx="5">
                        <c:v>36</c:v>
                      </c:pt>
                      <c:pt idx="6">
                        <c:v>48</c:v>
                      </c:pt>
                    </c:numCache>
                  </c:numRef>
                </c:xVal>
                <c:yVal>
                  <c:numRef>
                    <c:extLst>
                      <c:ext uri="{02D57815-91ED-43cb-92C2-25804820EDAC}">
                        <c15:formulaRef>
                          <c15:sqref>'Result-7 (default #threads= 12)'!$AX$45:$AX$51</c15:sqref>
                        </c15:formulaRef>
                      </c:ext>
                    </c:extLst>
                    <c:numCache>
                      <c:formatCode>General</c:formatCode>
                      <c:ptCount val="7"/>
                      <c:pt idx="0">
                        <c:v>176912.11146000001</c:v>
                      </c:pt>
                      <c:pt idx="1">
                        <c:v>72516.11146</c:v>
                      </c:pt>
                      <c:pt idx="2">
                        <c:v>37948.911460000003</c:v>
                      </c:pt>
                      <c:pt idx="3">
                        <c:v>32803.611460000007</c:v>
                      </c:pt>
                      <c:pt idx="4">
                        <c:v>17949.101460000002</c:v>
                      </c:pt>
                      <c:pt idx="5">
                        <c:v>13500.651459999999</c:v>
                      </c:pt>
                      <c:pt idx="6">
                        <c:v>12207.661460000001</c:v>
                      </c:pt>
                    </c:numCache>
                  </c:numRef>
                </c:yVal>
                <c:smooth val="1"/>
                <c:extLst>
                  <c:ext xmlns:c16="http://schemas.microsoft.com/office/drawing/2014/chart" uri="{C3380CC4-5D6E-409C-BE32-E72D297353CC}">
                    <c16:uniqueId val="{00000003-6371-4F08-83D1-A0242D0CDE97}"/>
                  </c:ext>
                </c:extLst>
              </c15:ser>
            </c15:filteredScatterSeries>
            <c15:filteredScatterSeries>
              <c15:ser>
                <c:idx val="1"/>
                <c:order val="1"/>
                <c:tx>
                  <c:v>R-tree + Scan</c:v>
                </c:tx>
                <c:spPr>
                  <a:ln w="12700" cap="rnd">
                    <a:solidFill>
                      <a:schemeClr val="tx1"/>
                    </a:solidFill>
                    <a:round/>
                  </a:ln>
                  <a:effectLst/>
                </c:spPr>
                <c:marker>
                  <c:symbol val="circle"/>
                  <c:size val="6"/>
                  <c:spPr>
                    <a:solidFill>
                      <a:schemeClr val="tx1"/>
                    </a:solid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12)'!$B$14:$B$19</c15:sqref>
                        </c15:formulaRef>
                      </c:ext>
                    </c:extLst>
                    <c:numCache>
                      <c:formatCode>General</c:formatCode>
                      <c:ptCount val="6"/>
                      <c:pt idx="0">
                        <c:v>0.5</c:v>
                      </c:pt>
                      <c:pt idx="1">
                        <c:v>0.6</c:v>
                      </c:pt>
                      <c:pt idx="2">
                        <c:v>0.7</c:v>
                      </c:pt>
                      <c:pt idx="3">
                        <c:v>0.8</c:v>
                      </c:pt>
                      <c:pt idx="4">
                        <c:v>0.9</c:v>
                      </c:pt>
                      <c:pt idx="5">
                        <c:v>1</c:v>
                      </c:pt>
                    </c:numCache>
                  </c:numRef>
                </c:xVal>
                <c:yVal>
                  <c:numRef>
                    <c:extLst xmlns:c15="http://schemas.microsoft.com/office/drawing/2012/chart">
                      <c:ext xmlns:c15="http://schemas.microsoft.com/office/drawing/2012/chart" uri="{02D57815-91ED-43cb-92C2-25804820EDAC}">
                        <c15:formulaRef>
                          <c15:sqref>'Result-7 (default #threads= 12)'!$D$14:$D$19</c15:sqref>
                        </c15:formulaRef>
                      </c:ext>
                    </c:extLst>
                    <c:numCache>
                      <c:formatCode>General</c:formatCode>
                      <c:ptCount val="6"/>
                      <c:pt idx="0">
                        <c:v>907.78135199999997</c:v>
                      </c:pt>
                      <c:pt idx="1">
                        <c:v>1281.778714</c:v>
                      </c:pt>
                      <c:pt idx="2">
                        <c:v>1915.1442479999998</c:v>
                      </c:pt>
                      <c:pt idx="3">
                        <c:v>2559.3546769999998</c:v>
                      </c:pt>
                      <c:pt idx="4">
                        <c:v>3434.353169</c:v>
                      </c:pt>
                      <c:pt idx="5">
                        <c:v>4165.2752959999998</c:v>
                      </c:pt>
                    </c:numCache>
                  </c:numRef>
                </c:yVal>
                <c:smooth val="1"/>
                <c:extLst xmlns:c15="http://schemas.microsoft.com/office/drawing/2012/chart">
                  <c:ext xmlns:c16="http://schemas.microsoft.com/office/drawing/2014/chart" uri="{C3380CC4-5D6E-409C-BE32-E72D297353CC}">
                    <c16:uniqueId val="{00000004-6371-4F08-83D1-A0242D0CDE97}"/>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'Result-7 (default #threads= 12)'!$E$13</c15:sqref>
                        </c15:formulaRef>
                      </c:ext>
                    </c:extLst>
                    <c:strCache>
                      <c:ptCount val="1"/>
                      <c:pt idx="0">
                        <c:v>LSH-DDP</c:v>
                      </c:pt>
                    </c:strCache>
                  </c:strRef>
                </c:tx>
                <c:spPr>
                  <a:ln w="19050" cap="rnd">
                    <a:solidFill>
                      <a:schemeClr val="accent3"/>
                    </a:solidFill>
                    <a:round/>
                  </a:ln>
                  <a:effectLst/>
                </c:spPr>
                <c:marker>
                  <c:symbol val="x"/>
                  <c:size val="6"/>
                  <c:spPr>
                    <a:no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12)'!$AW$45:$AW$51</c15:sqref>
                        </c15:formulaRef>
                      </c:ext>
                    </c:extLst>
                    <c:numCache>
                      <c:formatCode>General</c:formatCode>
                      <c:ptCount val="7"/>
                      <c:pt idx="0">
                        <c:v>1</c:v>
                      </c:pt>
                      <c:pt idx="1">
                        <c:v>4</c:v>
                      </c:pt>
                      <c:pt idx="2">
                        <c:v>8</c:v>
                      </c:pt>
                      <c:pt idx="3">
                        <c:v>12</c:v>
                      </c:pt>
                      <c:pt idx="4">
                        <c:v>24</c:v>
                      </c:pt>
                      <c:pt idx="5">
                        <c:v>36</c:v>
                      </c:pt>
                      <c:pt idx="6">
                        <c:v>48</c:v>
                      </c:pt>
                    </c:numCache>
                  </c:numRef>
                </c:xVal>
                <c:yVal>
                  <c:numRef>
                    <c:extLst xmlns:c15="http://schemas.microsoft.com/office/drawing/2012/chart">
                      <c:ext xmlns:c15="http://schemas.microsoft.com/office/drawing/2012/chart" uri="{02D57815-91ED-43cb-92C2-25804820EDAC}">
                        <c15:formulaRef>
                          <c15:sqref>'Result-7 (default #threads= 12)'!$AY$45:$AY$51</c15:sqref>
                        </c15:formulaRef>
                      </c:ext>
                    </c:extLst>
                    <c:numCache>
                      <c:formatCode>General</c:formatCode>
                      <c:ptCount val="7"/>
                      <c:pt idx="0">
                        <c:v>940.28329799999995</c:v>
                      </c:pt>
                      <c:pt idx="1">
                        <c:v>310.86729800000001</c:v>
                      </c:pt>
                      <c:pt idx="2">
                        <c:v>185.118098</c:v>
                      </c:pt>
                      <c:pt idx="3">
                        <c:v>147.93669800000001</c:v>
                      </c:pt>
                      <c:pt idx="4">
                        <c:v>121.846898</c:v>
                      </c:pt>
                      <c:pt idx="5">
                        <c:v>104.513898</c:v>
                      </c:pt>
                      <c:pt idx="6">
                        <c:v>100.96979800000001</c:v>
                      </c:pt>
                    </c:numCache>
                  </c:numRef>
                </c:yVal>
                <c:smooth val="1"/>
                <c:extLst xmlns:c15="http://schemas.microsoft.com/office/drawing/2012/chart">
                  <c:ext xmlns:c16="http://schemas.microsoft.com/office/drawing/2014/chart" uri="{C3380CC4-5D6E-409C-BE32-E72D297353CC}">
                    <c16:uniqueId val="{00000005-6371-4F08-83D1-A0242D0CDE97}"/>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'Result-7 (default #threads= 12)'!$F$13</c15:sqref>
                        </c15:formulaRef>
                      </c:ext>
                    </c:extLst>
                    <c:strCache>
                      <c:ptCount val="1"/>
                      <c:pt idx="0">
                        <c:v>CFSFDP-A</c:v>
                      </c:pt>
                    </c:strCache>
                  </c:strRef>
                </c:tx>
                <c:spPr>
                  <a:ln w="12700" cap="rnd">
                    <a:solidFill>
                      <a:schemeClr val="tx1"/>
                    </a:solidFill>
                    <a:round/>
                  </a:ln>
                  <a:effectLst/>
                </c:spPr>
                <c:marker>
                  <c:symbol val="circle"/>
                  <c:size val="4"/>
                  <c:spPr>
                    <a:solidFill>
                      <a:schemeClr val="tx1"/>
                    </a:solidFill>
                    <a:ln w="12700">
                      <a:solidFill>
                        <a:schemeClr val="tx1"/>
                      </a:solidFill>
                    </a:ln>
                    <a:effectLst/>
                  </c:spPr>
                </c:marker>
                <c:xVal>
                  <c:numRef>
                    <c:extLst xmlns:c15="http://schemas.microsoft.com/office/drawing/2012/chart">
                      <c:ext xmlns:c15="http://schemas.microsoft.com/office/drawing/2012/chart" uri="{02D57815-91ED-43cb-92C2-25804820EDAC}">
                        <c15:formulaRef>
                          <c15:sqref>'Result-7 (default #threads= 12)'!$AW$45:$AW$51</c15:sqref>
                        </c15:formulaRef>
                      </c:ext>
                    </c:extLst>
                    <c:numCache>
                      <c:formatCode>General</c:formatCode>
                      <c:ptCount val="7"/>
                      <c:pt idx="0">
                        <c:v>1</c:v>
                      </c:pt>
                      <c:pt idx="1">
                        <c:v>4</c:v>
                      </c:pt>
                      <c:pt idx="2">
                        <c:v>8</c:v>
                      </c:pt>
                      <c:pt idx="3">
                        <c:v>12</c:v>
                      </c:pt>
                      <c:pt idx="4">
                        <c:v>24</c:v>
                      </c:pt>
                      <c:pt idx="5">
                        <c:v>36</c:v>
                      </c:pt>
                      <c:pt idx="6">
                        <c:v>48</c:v>
                      </c:pt>
                    </c:numCache>
                  </c:numRef>
                </c:xVal>
                <c:yVal>
                  <c:numRef>
                    <c:extLst xmlns:c15="http://schemas.microsoft.com/office/drawing/2012/chart">
                      <c:ext xmlns:c15="http://schemas.microsoft.com/office/drawing/2012/chart" uri="{02D57815-91ED-43cb-92C2-25804820EDAC}">
                        <c15:formulaRef>
                          <c15:sqref>'Result-7 (default #threads= 12)'!$AZ$45:$AZ$51</c15:sqref>
                        </c15:formulaRef>
                      </c:ext>
                    </c:extLst>
                    <c:numCache>
                      <c:formatCode>General</c:formatCode>
                      <c:ptCount val="7"/>
                      <c:pt idx="0">
                        <c:v>193316.11146000001</c:v>
                      </c:pt>
                      <c:pt idx="1">
                        <c:v>67986.61146</c:v>
                      </c:pt>
                      <c:pt idx="2">
                        <c:v>37133.411460000003</c:v>
                      </c:pt>
                      <c:pt idx="3">
                        <c:v>30402.111460000004</c:v>
                      </c:pt>
                      <c:pt idx="4">
                        <c:v>17316.741460000001</c:v>
                      </c:pt>
                      <c:pt idx="5">
                        <c:v>14395.401459999999</c:v>
                      </c:pt>
                      <c:pt idx="6">
                        <c:v>14200.731460000001</c:v>
                      </c:pt>
                    </c:numCache>
                  </c:numRef>
                </c:yVal>
                <c:smooth val="1"/>
                <c:extLst xmlns:c15="http://schemas.microsoft.com/office/drawing/2012/chart">
                  <c:ext xmlns:c16="http://schemas.microsoft.com/office/drawing/2014/chart" uri="{C3380CC4-5D6E-409C-BE32-E72D297353CC}">
                    <c16:uniqueId val="{00000006-6371-4F08-83D1-A0242D0CDE97}"/>
                  </c:ext>
                </c:extLst>
              </c15:ser>
            </c15:filteredScatterSeries>
          </c:ext>
        </c:extLst>
      </c:scatterChart>
      <c:valAx>
        <c:axId val="1746083600"/>
        <c:scaling>
          <c:orientation val="minMax"/>
          <c:max val="50"/>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dirty="0">
                    <a:solidFill>
                      <a:schemeClr val="tx1"/>
                    </a:solidFill>
                  </a:rPr>
                  <a:t>#Threads</a:t>
                </a:r>
                <a:r>
                  <a:rPr lang="en-US" altLang="ja-JP" sz="1000" baseline="0" dirty="0">
                    <a:solidFill>
                      <a:schemeClr val="tx1"/>
                    </a:solidFill>
                  </a:rPr>
                  <a:t> </a:t>
                </a:r>
                <a:r>
                  <a:rPr lang="en-US" altLang="ja-JP" sz="1000" dirty="0">
                    <a:solidFill>
                      <a:schemeClr val="tx1"/>
                    </a:solidFill>
                  </a:rPr>
                  <a:t>(Sensor)</a:t>
                </a:r>
                <a:endParaRPr lang="ja-JP" altLang="en-US" sz="1000" dirty="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1139312"/>
        <c:crosses val="autoZero"/>
        <c:crossBetween val="midCat"/>
      </c:valAx>
      <c:valAx>
        <c:axId val="1741139312"/>
        <c:scaling>
          <c:logBase val="10"/>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ja-JP" sz="1000">
                    <a:solidFill>
                      <a:schemeClr val="tx1"/>
                    </a:solidFill>
                  </a:rPr>
                  <a:t>Running time [sec]</a:t>
                </a:r>
                <a:endParaRPr lang="ja-JP" altLang="en-US" sz="10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ja-JP"/>
          </a:p>
        </c:txPr>
        <c:crossAx val="1746083600"/>
        <c:crosses val="autoZero"/>
        <c:crossBetween val="midCat"/>
      </c:valAx>
      <c:spPr>
        <a:noFill/>
        <a:ln>
          <a:solidFill>
            <a:schemeClr val="bg1">
              <a:lumMod val="8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1962583-881F-46E8-AADB-C6F2D6A56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B5DA195-204A-421F-8585-5DF92E1881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77906-2E9F-484A-BC1E-B52F19B67F62}" type="datetimeFigureOut">
              <a:rPr kumimoji="1" lang="ja-JP" altLang="en-US" smtClean="0"/>
              <a:t>2022/3/24</a:t>
            </a:fld>
            <a:endParaRPr kumimoji="1" lang="ja-JP" altLang="en-US"/>
          </a:p>
        </p:txBody>
      </p:sp>
      <p:sp>
        <p:nvSpPr>
          <p:cNvPr id="4" name="フッター プレースホルダー 3">
            <a:extLst>
              <a:ext uri="{FF2B5EF4-FFF2-40B4-BE49-F238E27FC236}">
                <a16:creationId xmlns:a16="http://schemas.microsoft.com/office/drawing/2014/main" id="{1D2499AC-9D67-4C3F-A1EA-1E8207C41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EB74D4-5EC0-4335-9E0E-3338AE4D1F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913DF3-76B3-4492-9AC9-F5525D77BD06}" type="slidenum">
              <a:rPr kumimoji="1" lang="ja-JP" altLang="en-US" smtClean="0"/>
              <a:t>‹#›</a:t>
            </a:fld>
            <a:endParaRPr kumimoji="1" lang="ja-JP" altLang="en-US"/>
          </a:p>
        </p:txBody>
      </p:sp>
    </p:spTree>
    <p:extLst>
      <p:ext uri="{BB962C8B-B14F-4D97-AF65-F5344CB8AC3E}">
        <p14:creationId xmlns:p14="http://schemas.microsoft.com/office/powerpoint/2010/main" val="271759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20A8-A81E-4ACA-B705-F259C8EBB859}" type="datetimeFigureOut">
              <a:rPr kumimoji="1" lang="ja-JP" altLang="en-US" smtClean="0"/>
              <a:t>2022/3/24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79C4-C479-4EFD-93BF-1B9B9484161C}" type="slidenum">
              <a:rPr kumimoji="1" lang="ja-JP" altLang="en-US" smtClean="0"/>
              <a:t>‹#›</a:t>
            </a:fld>
            <a:endParaRPr kumimoji="1" lang="ja-JP" altLang="en-US"/>
          </a:p>
        </p:txBody>
      </p:sp>
    </p:spTree>
    <p:extLst>
      <p:ext uri="{BB962C8B-B14F-4D97-AF65-F5344CB8AC3E}">
        <p14:creationId xmlns:p14="http://schemas.microsoft.com/office/powerpoint/2010/main" val="26017343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latin typeface="Segoe UI" panose="020B0502040204020203" pitchFamily="34" charset="0"/>
                <a:cs typeface="Segoe UI" panose="020B0502040204020203" pitchFamily="34" charset="0"/>
              </a:rPr>
              <a:t>My name is Daichi Amagata, assistance professor at Osaka University, Japan.</a:t>
            </a:r>
          </a:p>
          <a:p>
            <a:pPr marL="171450" indent="-171450">
              <a:buFontTx/>
              <a:buChar char="-"/>
            </a:pPr>
            <a:r>
              <a:rPr kumimoji="1" lang="en-US" altLang="ja-JP" dirty="0">
                <a:latin typeface="Segoe UI" panose="020B0502040204020203" pitchFamily="34" charset="0"/>
                <a:cs typeface="Segoe UI" panose="020B0502040204020203" pitchFamily="34" charset="0"/>
              </a:rPr>
              <a:t>I’d like to talk about density-peaks clustering.</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0</a:t>
            </a:fld>
            <a:endParaRPr kumimoji="1" lang="ja-JP" altLang="en-US"/>
          </a:p>
        </p:txBody>
      </p:sp>
    </p:spTree>
    <p:extLst>
      <p:ext uri="{BB962C8B-B14F-4D97-AF65-F5344CB8AC3E}">
        <p14:creationId xmlns:p14="http://schemas.microsoft.com/office/powerpoint/2010/main" val="2153674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Recall that Ex-DPC cannot parallelize its dependent point computation. Our challenge here is how to parallelize it while keeping sub-quadratic time.</a:t>
            </a:r>
          </a:p>
          <a:p>
            <a:pPr marL="171450" indent="-171450">
              <a:buFontTx/>
              <a:buChar char="-"/>
            </a:pPr>
            <a:r>
              <a:rPr kumimoji="1" lang="en-US" altLang="ja-JP" dirty="0"/>
              <a:t>Our first idea here is that, for each point </a:t>
            </a:r>
            <a:r>
              <a:rPr kumimoji="1" lang="en-US" altLang="ja-JP" dirty="0" err="1"/>
              <a:t>p_i</a:t>
            </a:r>
            <a:r>
              <a:rPr kumimoji="1" lang="en-US" altLang="ja-JP" dirty="0"/>
              <a:t>, if it has a close point with higher local density than \</a:t>
            </a:r>
            <a:r>
              <a:rPr kumimoji="1" lang="en-US" altLang="ja-JP" dirty="0" err="1"/>
              <a:t>rho_i</a:t>
            </a:r>
            <a:r>
              <a:rPr kumimoji="1" lang="en-US" altLang="ja-JP" dirty="0"/>
              <a:t>, it can be its dependent point even if it is not the nearest neighbor.</a:t>
            </a:r>
          </a:p>
          <a:p>
            <a:pPr marL="171450" indent="-171450">
              <a:buFontTx/>
              <a:buChar char="-"/>
            </a:pPr>
            <a:r>
              <a:rPr kumimoji="1" lang="en-US" altLang="ja-JP" dirty="0"/>
              <a:t>The close points are defined based on </a:t>
            </a:r>
            <a:r>
              <a:rPr kumimoji="1" lang="en-US" altLang="ja-JP" dirty="0" err="1"/>
              <a:t>d_cut</a:t>
            </a:r>
            <a:r>
              <a:rPr kumimoji="1" lang="en-US" altLang="ja-JP" dirty="0"/>
              <a:t>. What does this idea bring? For many points, their approximate dependent points can be obtained in constant time.</a:t>
            </a:r>
          </a:p>
          <a:p>
            <a:pPr marL="171450" indent="-171450">
              <a:buFontTx/>
              <a:buChar char="-"/>
            </a:pPr>
            <a:r>
              <a:rPr kumimoji="1" lang="en-US" altLang="ja-JP" dirty="0"/>
              <a:t>Actually, this data structure maintains the point p* with the maximum local density in each cell. Then, approximate dependent points of the other points in the cell is p*.</a:t>
            </a:r>
          </a:p>
          <a:p>
            <a:pPr marL="171450" indent="-171450">
              <a:buFontTx/>
              <a:buChar char="-"/>
            </a:pPr>
            <a:r>
              <a:rPr kumimoji="1" lang="en-US" altLang="ja-JP" dirty="0"/>
              <a:t>For instance, approximate dependent point of p_2 is p_1, and it needs a constant time.</a:t>
            </a:r>
          </a:p>
          <a:p>
            <a:pPr marL="171450" indent="-171450">
              <a:buFontTx/>
              <a:buChar char="-"/>
            </a:pPr>
            <a:r>
              <a:rPr kumimoji="1" lang="en-US" altLang="ja-JP" dirty="0"/>
              <a:t>Moreover, each cell maintains the minimum local density in this cell and a set of cells to which points not in this cell satisfying distance less than </a:t>
            </a:r>
            <a:r>
              <a:rPr kumimoji="1" lang="en-US" altLang="ja-JP" dirty="0" err="1"/>
              <a:t>d_cut</a:t>
            </a:r>
            <a:r>
              <a:rPr kumimoji="1" lang="en-US" altLang="ja-JP" dirty="0"/>
              <a:t> belong.</a:t>
            </a:r>
          </a:p>
          <a:p>
            <a:pPr marL="171450" indent="-171450">
              <a:buFontTx/>
              <a:buChar char="-"/>
            </a:pPr>
            <a:r>
              <a:rPr kumimoji="1" lang="en-US" altLang="ja-JP" dirty="0"/>
              <a:t>For p*, if there exists a cell whose minimum local density is higher than the local density of p*, its dependent point can be obtained in a constant time.</a:t>
            </a:r>
          </a:p>
          <a:p>
            <a:pPr marL="171450" indent="-171450">
              <a:buFontTx/>
              <a:buChar char="-"/>
            </a:pPr>
            <a:r>
              <a:rPr kumimoji="1" lang="en-US" altLang="ja-JP" dirty="0"/>
              <a:t>For instance, the minimum local density in c_5 is higher than \rho_1, approximate dependent point of p_1 is p* of c_5.</a:t>
            </a:r>
          </a:p>
          <a:p>
            <a:pPr marL="171450" indent="-171450">
              <a:buFontTx/>
              <a:buChar char="-"/>
            </a:pPr>
            <a:r>
              <a:rPr kumimoji="1" lang="en-US" altLang="ja-JP" dirty="0"/>
              <a:t>We now have a new question. For points with no dependent point from these operations, what we have to do? This is the remaining task.</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9</a:t>
            </a:fld>
            <a:endParaRPr kumimoji="1" lang="ja-JP" altLang="en-US"/>
          </a:p>
        </p:txBody>
      </p:sp>
    </p:spTree>
    <p:extLst>
      <p:ext uri="{BB962C8B-B14F-4D97-AF65-F5344CB8AC3E}">
        <p14:creationId xmlns:p14="http://schemas.microsoft.com/office/powerpoint/2010/main" val="372234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We solve this question by dividing the sorted point set into disjoint subsets. Given a point, a subset </a:t>
            </a:r>
            <a:r>
              <a:rPr kumimoji="1" lang="en-US" altLang="ja-JP" dirty="0" err="1"/>
              <a:t>P_i</a:t>
            </a:r>
            <a:r>
              <a:rPr kumimoji="1" lang="en-US" altLang="ja-JP" dirty="0"/>
              <a:t> has one of three cases.</a:t>
            </a:r>
          </a:p>
          <a:p>
            <a:pPr marL="171450" indent="-171450">
              <a:buFontTx/>
              <a:buChar char="-"/>
            </a:pPr>
            <a:r>
              <a:rPr kumimoji="1" lang="en-US" altLang="ja-JP" dirty="0"/>
              <a:t>Case 1: All points in this subset have higher local density. Case 2: local densities are higher or not higher. Case 3: all smaller.</a:t>
            </a:r>
          </a:p>
          <a:p>
            <a:pPr marL="171450" indent="-171450">
              <a:buFontTx/>
              <a:buChar char="-"/>
            </a:pPr>
            <a:r>
              <a:rPr kumimoji="1" lang="en-US" altLang="ja-JP" dirty="0"/>
              <a:t>Now let’s assume that each subset is indexed by a </a:t>
            </a:r>
            <a:r>
              <a:rPr kumimoji="1" lang="en-US" altLang="ja-JP" dirty="0" err="1"/>
              <a:t>kd</a:t>
            </a:r>
            <a:r>
              <a:rPr kumimoji="1" lang="en-US" altLang="ja-JP" dirty="0"/>
              <a:t>-tree, as shown in this figure, and we wanna compute the dependent point of </a:t>
            </a:r>
            <a:r>
              <a:rPr kumimoji="1" lang="en-US" altLang="ja-JP" dirty="0" err="1"/>
              <a:t>p_i</a:t>
            </a:r>
            <a:r>
              <a:rPr kumimoji="1" lang="en-US" altLang="ja-JP" dirty="0"/>
              <a:t>.</a:t>
            </a:r>
          </a:p>
          <a:p>
            <a:pPr marL="171450" indent="-171450">
              <a:buFontTx/>
              <a:buChar char="-"/>
            </a:pPr>
            <a:r>
              <a:rPr kumimoji="1" lang="en-US" altLang="ja-JP" dirty="0"/>
              <a:t>The local density of </a:t>
            </a:r>
            <a:r>
              <a:rPr kumimoji="1" lang="en-US" altLang="ja-JP" dirty="0" err="1"/>
              <a:t>p_i</a:t>
            </a:r>
            <a:r>
              <a:rPr kumimoji="1" lang="en-US" altLang="ja-JP" dirty="0"/>
              <a:t> is here. </a:t>
            </a:r>
            <a:r>
              <a:rPr kumimoji="1" lang="en-US" altLang="ja-JP" dirty="0" err="1"/>
              <a:t>‘cause</a:t>
            </a:r>
            <a:r>
              <a:rPr kumimoji="1" lang="en-US" altLang="ja-JP" dirty="0"/>
              <a:t> the points in the subsets P_1 to P_s-2 have less local densities than \</a:t>
            </a:r>
            <a:r>
              <a:rPr kumimoji="1" lang="en-US" altLang="ja-JP" dirty="0" err="1"/>
              <a:t>rho_i</a:t>
            </a:r>
            <a:r>
              <a:rPr kumimoji="1" lang="en-US" altLang="ja-JP" dirty="0"/>
              <a:t>, we ignore them.</a:t>
            </a:r>
          </a:p>
          <a:p>
            <a:pPr marL="171450" indent="-171450">
              <a:buFontTx/>
              <a:buChar char="-"/>
            </a:pPr>
            <a:r>
              <a:rPr kumimoji="1" lang="en-US" altLang="ja-JP" dirty="0"/>
              <a:t>For P_s-1, we find the nearest point with higher local density by a linear scan, </a:t>
            </a:r>
            <a:r>
              <a:rPr kumimoji="1" lang="en-US" altLang="ja-JP" dirty="0" err="1"/>
              <a:t>‘cause</a:t>
            </a:r>
            <a:r>
              <a:rPr kumimoji="1" lang="en-US" altLang="ja-JP" dirty="0"/>
              <a:t> it falls into the case 2.</a:t>
            </a:r>
          </a:p>
          <a:p>
            <a:pPr marL="171450" indent="-171450">
              <a:buFontTx/>
              <a:buChar char="-"/>
            </a:pPr>
            <a:r>
              <a:rPr kumimoji="1" lang="en-US" altLang="ja-JP" dirty="0"/>
              <a:t>For P_s, all points have higher local density, so we run a nearest neighbor search on its </a:t>
            </a:r>
            <a:r>
              <a:rPr kumimoji="1" lang="en-US" altLang="ja-JP" dirty="0" err="1"/>
              <a:t>kd</a:t>
            </a:r>
            <a:r>
              <a:rPr kumimoji="1" lang="en-US" altLang="ja-JP" dirty="0"/>
              <a:t>-tree. By merging the results of case 1 and case 2, we obtain its exact dependent point.</a:t>
            </a:r>
          </a:p>
          <a:p>
            <a:pPr marL="171450" indent="-171450">
              <a:buFontTx/>
              <a:buChar char="-"/>
            </a:pPr>
            <a:r>
              <a:rPr kumimoji="1" lang="en-US" altLang="ja-JP" dirty="0"/>
              <a:t>By carefully setting the number of subsets, we have three merits:</a:t>
            </a:r>
          </a:p>
          <a:p>
            <a:pPr marL="171450" indent="-171450">
              <a:buFontTx/>
              <a:buChar char="-"/>
            </a:pPr>
            <a:r>
              <a:rPr kumimoji="1" lang="en-US" altLang="ja-JP" dirty="0"/>
              <a:t>This algorithm needs sub-quadratic time, this algorithm is parallelizable ‘case each point is evaluated independently, and this algorithm returns the same cluster centers as those of Ex-DPC. This provides an accurate clustering result.</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10</a:t>
            </a:fld>
            <a:endParaRPr kumimoji="1" lang="ja-JP" altLang="en-US"/>
          </a:p>
        </p:txBody>
      </p:sp>
    </p:spTree>
    <p:extLst>
      <p:ext uri="{BB962C8B-B14F-4D97-AF65-F5344CB8AC3E}">
        <p14:creationId xmlns:p14="http://schemas.microsoft.com/office/powerpoint/2010/main" val="152070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Our second approximation algorithm S-</a:t>
            </a:r>
            <a:r>
              <a:rPr kumimoji="1" lang="en-US" altLang="ja-JP" dirty="0" err="1"/>
              <a:t>Approx</a:t>
            </a:r>
            <a:r>
              <a:rPr kumimoji="1" lang="en-US" altLang="ja-JP" dirty="0"/>
              <a:t>-DPC further improves the efficiency by converting point clustering into cell clustering.</a:t>
            </a:r>
          </a:p>
          <a:p>
            <a:pPr marL="171450" indent="-171450">
              <a:buFontTx/>
              <a:buChar char="-"/>
            </a:pPr>
            <a:r>
              <a:rPr kumimoji="1" lang="en-US" altLang="ja-JP" dirty="0"/>
              <a:t>From the grid structure, it is easy to see that points in the same cell have similar local density and dependent points.</a:t>
            </a:r>
          </a:p>
          <a:p>
            <a:pPr marL="171450" indent="-171450">
              <a:buFontTx/>
              <a:buChar char="-"/>
            </a:pPr>
            <a:r>
              <a:rPr kumimoji="1" lang="en-US" altLang="ja-JP" dirty="0"/>
              <a:t>From this observation, even if we use only one sampled point in each cell, the clustering result does not change much.</a:t>
            </a:r>
          </a:p>
          <a:p>
            <a:pPr marL="171450" indent="-171450">
              <a:buFontTx/>
              <a:buChar char="-"/>
            </a:pPr>
            <a:r>
              <a:rPr kumimoji="1" lang="en-US" altLang="ja-JP" dirty="0"/>
              <a:t>Dependent points of not sampled points are the sampled point in the same cell.</a:t>
            </a:r>
          </a:p>
          <a:p>
            <a:pPr marL="171450" indent="-171450">
              <a:buFontTx/>
              <a:buChar char="-"/>
            </a:pPr>
            <a:r>
              <a:rPr kumimoji="1" lang="en-US" altLang="ja-JP" dirty="0"/>
              <a:t>Then we need to compute the local density and dependent point only for sampled points.</a:t>
            </a:r>
          </a:p>
          <a:p>
            <a:pPr marL="171450" indent="-171450">
              <a:buFontTx/>
              <a:buChar char="-"/>
            </a:pPr>
            <a:r>
              <a:rPr kumimoji="1" lang="en-US" altLang="ja-JP" dirty="0"/>
              <a:t>For local density, the approach of Ex-DPC is fine. For dependent point, the approach of </a:t>
            </a:r>
            <a:r>
              <a:rPr kumimoji="1" lang="en-US" altLang="ja-JP" dirty="0" err="1"/>
              <a:t>Approx</a:t>
            </a:r>
            <a:r>
              <a:rPr kumimoji="1" lang="en-US" altLang="ja-JP" dirty="0"/>
              <a:t>-DPC is fine.</a:t>
            </a:r>
          </a:p>
          <a:p>
            <a:pPr marL="171450" indent="-171450">
              <a:buFontTx/>
              <a:buChar char="-"/>
            </a:pPr>
            <a:r>
              <a:rPr kumimoji="1" lang="en-US" altLang="ja-JP" dirty="0"/>
              <a:t>The time complexity of S-</a:t>
            </a:r>
            <a:r>
              <a:rPr kumimoji="1" lang="en-US" altLang="ja-JP" dirty="0" err="1"/>
              <a:t>Approx</a:t>
            </a:r>
            <a:r>
              <a:rPr kumimoji="1" lang="en-US" altLang="ja-JP" dirty="0"/>
              <a:t>-DPC is related to the grid size and data size. And, the grid size is adjustable by varying a parameter epsilon.</a:t>
            </a:r>
          </a:p>
          <a:p>
            <a:pPr marL="171450" indent="-171450">
              <a:buFontTx/>
              <a:buChar char="-"/>
            </a:pPr>
            <a:r>
              <a:rPr kumimoji="1" lang="en-US" altLang="ja-JP" dirty="0"/>
              <a:t>In practice, the data distribution does not change much even if data size becomes larger, meaning that the grid size can be regarded as a constant.</a:t>
            </a:r>
          </a:p>
          <a:p>
            <a:pPr marL="171450" indent="-171450">
              <a:buFontTx/>
              <a:buChar char="-"/>
            </a:pPr>
            <a:r>
              <a:rPr kumimoji="1" lang="en-US" altLang="ja-JP" dirty="0"/>
              <a:t>Then, its time complexity can be almost linear to the data size. This is the main result of S-</a:t>
            </a:r>
            <a:r>
              <a:rPr kumimoji="1" lang="en-US" altLang="ja-JP" dirty="0" err="1"/>
              <a:t>Approx</a:t>
            </a:r>
            <a:r>
              <a:rPr kumimoji="1" lang="en-US" altLang="ja-JP" dirty="0"/>
              <a:t>-DPC.</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11</a:t>
            </a:fld>
            <a:endParaRPr kumimoji="1" lang="ja-JP" altLang="en-US"/>
          </a:p>
        </p:txBody>
      </p:sp>
    </p:spTree>
    <p:extLst>
      <p:ext uri="{BB962C8B-B14F-4D97-AF65-F5344CB8AC3E}">
        <p14:creationId xmlns:p14="http://schemas.microsoft.com/office/powerpoint/2010/main" val="707262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Last, I introduce our experimental results.</a:t>
            </a:r>
          </a:p>
          <a:p>
            <a:pPr marL="171450" indent="-171450">
              <a:buFontTx/>
              <a:buChar char="-"/>
            </a:pP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12</a:t>
            </a:fld>
            <a:endParaRPr kumimoji="1" lang="ja-JP" altLang="en-US"/>
          </a:p>
        </p:txBody>
      </p:sp>
    </p:spTree>
    <p:extLst>
      <p:ext uri="{BB962C8B-B14F-4D97-AF65-F5344CB8AC3E}">
        <p14:creationId xmlns:p14="http://schemas.microsoft.com/office/powerpoint/2010/main" val="20357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We confirmed the accuracy of approximation algorithms by visualization.</a:t>
            </a:r>
          </a:p>
          <a:p>
            <a:pPr marL="171450" indent="-171450">
              <a:buFontTx/>
              <a:buChar char="-"/>
            </a:pPr>
            <a:r>
              <a:rPr kumimoji="1" lang="en-US" altLang="ja-JP" dirty="0"/>
              <a:t>This dataset has 13 density-peaks, so it has 13 clusters. This is the exact answer, and this is the result of state-of-the-art approximation algorithm. This has one big difference and one small difference.</a:t>
            </a:r>
          </a:p>
          <a:p>
            <a:pPr marL="171450" indent="-171450">
              <a:buFontTx/>
              <a:buChar char="-"/>
            </a:pPr>
            <a:r>
              <a:rPr kumimoji="1" lang="en-US" altLang="ja-JP" dirty="0"/>
              <a:t>On the other hand, </a:t>
            </a:r>
            <a:r>
              <a:rPr kumimoji="1" lang="en-US" altLang="ja-JP" dirty="0" err="1"/>
              <a:t>Approx</a:t>
            </a:r>
            <a:r>
              <a:rPr kumimoji="1" lang="en-US" altLang="ja-JP" dirty="0"/>
              <a:t>-DPC and S-</a:t>
            </a:r>
            <a:r>
              <a:rPr kumimoji="1" lang="en-US" altLang="ja-JP" dirty="0" err="1"/>
              <a:t>Approx</a:t>
            </a:r>
            <a:r>
              <a:rPr kumimoji="1" lang="en-US" altLang="ja-JP" dirty="0"/>
              <a:t>-DPC with a small epsilon provide the perfect result. Even if we enlarge epsilon, S-</a:t>
            </a:r>
            <a:r>
              <a:rPr kumimoji="1" lang="en-US" altLang="ja-JP" dirty="0" err="1"/>
              <a:t>Approx</a:t>
            </a:r>
            <a:r>
              <a:rPr kumimoji="1" lang="en-US" altLang="ja-JP" dirty="0"/>
              <a:t>-DPC provides only a small error.</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13</a:t>
            </a:fld>
            <a:endParaRPr kumimoji="1" lang="ja-JP" altLang="en-US"/>
          </a:p>
        </p:txBody>
      </p:sp>
    </p:spTree>
    <p:extLst>
      <p:ext uri="{BB962C8B-B14F-4D97-AF65-F5344CB8AC3E}">
        <p14:creationId xmlns:p14="http://schemas.microsoft.com/office/powerpoint/2010/main" val="3492270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Next, Rand Index on real datasets. Again, </a:t>
            </a:r>
            <a:r>
              <a:rPr kumimoji="1" lang="en-US" altLang="ja-JP" dirty="0" err="1"/>
              <a:t>Approx</a:t>
            </a:r>
            <a:r>
              <a:rPr kumimoji="1" lang="en-US" altLang="ja-JP" dirty="0"/>
              <a:t>-DPC provides almost perfect result.</a:t>
            </a:r>
          </a:p>
          <a:p>
            <a:pPr marL="171450" indent="-171450">
              <a:buFontTx/>
              <a:buChar char="-"/>
            </a:pPr>
            <a:r>
              <a:rPr kumimoji="1" lang="en-US" altLang="ja-JP" dirty="0"/>
              <a:t>The bottom table shows the tradeoff between time and accuracy of S-</a:t>
            </a:r>
            <a:r>
              <a:rPr kumimoji="1" lang="en-US" altLang="ja-JP" dirty="0" err="1"/>
              <a:t>Approx</a:t>
            </a:r>
            <a:r>
              <a:rPr kumimoji="1" lang="en-US" altLang="ja-JP" dirty="0"/>
              <a:t>-DPC with different epsilon. </a:t>
            </a:r>
          </a:p>
          <a:p>
            <a:pPr marL="171450" indent="-171450">
              <a:buFontTx/>
              <a:buChar char="-"/>
            </a:pPr>
            <a:r>
              <a:rPr kumimoji="1" lang="en-US" altLang="ja-JP" dirty="0"/>
              <a:t>When epsilon is small, it is accurate but long time. When epsilon is large, its </a:t>
            </a:r>
            <a:r>
              <a:rPr lang="en-US" altLang="ja-JP" sz="1200" b="0" dirty="0"/>
              <a:t>Rand Index decreases a bit, </a:t>
            </a:r>
            <a:r>
              <a:rPr kumimoji="1" lang="en-US" altLang="ja-JP" dirty="0"/>
              <a:t>but short time.</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14</a:t>
            </a:fld>
            <a:endParaRPr kumimoji="1" lang="ja-JP" altLang="en-US"/>
          </a:p>
        </p:txBody>
      </p:sp>
    </p:spTree>
    <p:extLst>
      <p:ext uri="{BB962C8B-B14F-4D97-AF65-F5344CB8AC3E}">
        <p14:creationId xmlns:p14="http://schemas.microsoft.com/office/powerpoint/2010/main" val="29350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Last, running time. The left figures show the scalability to data size. The right figures show the scalability to the number of threads. The blue lines show the results of our algorithms.</a:t>
            </a:r>
          </a:p>
          <a:p>
            <a:pPr marL="171450" indent="-171450">
              <a:buFontTx/>
              <a:buChar char="-"/>
            </a:pPr>
            <a:r>
              <a:rPr kumimoji="1" lang="en-US" altLang="ja-JP" dirty="0"/>
              <a:t>Ex-DPC is quite faster than existing exact algorithms Scan and CFSFDP-A. Also, </a:t>
            </a:r>
            <a:r>
              <a:rPr kumimoji="1" lang="en-US" altLang="ja-JP" dirty="0" err="1"/>
              <a:t>Approx</a:t>
            </a:r>
            <a:r>
              <a:rPr kumimoji="1" lang="en-US" altLang="ja-JP" dirty="0"/>
              <a:t>-DPC and S-</a:t>
            </a:r>
            <a:r>
              <a:rPr kumimoji="1" lang="en-US" altLang="ja-JP" dirty="0" err="1"/>
              <a:t>Approx</a:t>
            </a:r>
            <a:r>
              <a:rPr kumimoji="1" lang="en-US" altLang="ja-JP" dirty="0"/>
              <a:t>-DPC are faster than LSH-DDP and scale well to many threads.</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15</a:t>
            </a:fld>
            <a:endParaRPr kumimoji="1" lang="ja-JP" altLang="en-US"/>
          </a:p>
        </p:txBody>
      </p:sp>
    </p:spTree>
    <p:extLst>
      <p:ext uri="{BB962C8B-B14F-4D97-AF65-F5344CB8AC3E}">
        <p14:creationId xmlns:p14="http://schemas.microsoft.com/office/powerpoint/2010/main" val="151855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To conclude, we proposed new solutions for Density-Peaks Clustering in the Euclidean spaces.</a:t>
            </a:r>
          </a:p>
          <a:p>
            <a:pPr marL="171450" indent="-171450">
              <a:buFontTx/>
              <a:buChar char="-"/>
            </a:pPr>
            <a:r>
              <a:rPr kumimoji="1" lang="en-US" altLang="ja-JP" dirty="0"/>
              <a:t>We analyzed their performances theoretically and empirically, and they are better than those of existing solutions.</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16</a:t>
            </a:fld>
            <a:endParaRPr kumimoji="1" lang="ja-JP" altLang="en-US"/>
          </a:p>
        </p:txBody>
      </p:sp>
    </p:spTree>
    <p:extLst>
      <p:ext uri="{BB962C8B-B14F-4D97-AF65-F5344CB8AC3E}">
        <p14:creationId xmlns:p14="http://schemas.microsoft.com/office/powerpoint/2010/main" val="9170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First, I introduce the background of this study.</a:t>
            </a:r>
          </a:p>
          <a:p>
            <a:pPr marL="0" indent="0">
              <a:buFontTx/>
              <a:buNone/>
            </a:pP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1</a:t>
            </a:fld>
            <a:endParaRPr kumimoji="1" lang="ja-JP" altLang="en-US"/>
          </a:p>
        </p:txBody>
      </p:sp>
    </p:spTree>
    <p:extLst>
      <p:ext uri="{BB962C8B-B14F-4D97-AF65-F5344CB8AC3E}">
        <p14:creationId xmlns:p14="http://schemas.microsoft.com/office/powerpoint/2010/main" val="278054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Let’s start with a question: what is density-peaks clustering, DPC. This is one of density-based clustering.</a:t>
            </a:r>
          </a:p>
          <a:p>
            <a:pPr marL="171450" indent="-171450">
              <a:buFontTx/>
              <a:buChar char="-"/>
            </a:pPr>
            <a:r>
              <a:rPr kumimoji="1" lang="en-US" altLang="ja-JP" dirty="0"/>
              <a:t>Essentially, it needs only one domain-specific parameter, but it is robust to different density distributions and not-clearly separated clusters in a dataset.</a:t>
            </a:r>
          </a:p>
          <a:p>
            <a:pPr marL="171450" indent="-171450">
              <a:buFontTx/>
              <a:buChar char="-"/>
            </a:pPr>
            <a:r>
              <a:rPr kumimoji="1" lang="en-US" altLang="ja-JP" dirty="0"/>
              <a:t>Thanks to this nice advantage, DPC has applications in many domains such as neuroscience, graphics, and computer vision.</a:t>
            </a:r>
          </a:p>
          <a:p>
            <a:pPr marL="171450" indent="-171450">
              <a:buFontTx/>
              <a:buChar char="-"/>
            </a:pPr>
            <a:r>
              <a:rPr kumimoji="1" lang="en-US" altLang="ja-JP" dirty="0"/>
              <a:t>Let’s compare the clustering results of DBSCAN and DPC on dataset S2 which has 15 Gaussian clusters.</a:t>
            </a:r>
          </a:p>
          <a:p>
            <a:pPr marL="171450" indent="-171450">
              <a:buFontTx/>
              <a:buChar char="-"/>
            </a:pPr>
            <a:r>
              <a:rPr kumimoji="1" lang="en-US" altLang="ja-JP" dirty="0"/>
              <a:t>You can see that the clusters are not clearly separated. So, DBSCAN does not function well. On the other hand, DPC provides an intuitive result. This is one merit of DPC.</a:t>
            </a:r>
          </a:p>
          <a:p>
            <a:pPr marL="171450" indent="-171450">
              <a:buFontTx/>
              <a:buChar char="-"/>
            </a:pPr>
            <a:r>
              <a:rPr kumimoji="1" lang="en-US" altLang="ja-JP" dirty="0"/>
              <a:t>Even if a border between clusters is ambiguous, DPC can successfully deal with it, as shown in the right figure.</a:t>
            </a:r>
          </a:p>
          <a:p>
            <a:pPr marL="171450" indent="-171450">
              <a:buFontTx/>
              <a:buChar char="-"/>
            </a:pPr>
            <a:r>
              <a:rPr kumimoji="1" lang="en-US" altLang="ja-JP" dirty="0"/>
              <a:t>Now we have a question: why DPC can form such clusters.</a:t>
            </a:r>
          </a:p>
          <a:p>
            <a:pPr marL="171450" indent="-171450">
              <a:buFontTx/>
              <a:buChar char="-"/>
            </a:pP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2</a:t>
            </a:fld>
            <a:endParaRPr kumimoji="1" lang="ja-JP" altLang="en-US"/>
          </a:p>
        </p:txBody>
      </p:sp>
    </p:spTree>
    <p:extLst>
      <p:ext uri="{BB962C8B-B14F-4D97-AF65-F5344CB8AC3E}">
        <p14:creationId xmlns:p14="http://schemas.microsoft.com/office/powerpoint/2010/main" val="134842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Let’s see the definition of DPC. Here, assume that we have n d-dimensional points. DPC forms clusters based on two criteria, local density and dependent distance.</a:t>
            </a:r>
          </a:p>
          <a:p>
            <a:pPr marL="171450" indent="-171450">
              <a:buFontTx/>
              <a:buChar char="-"/>
            </a:pPr>
            <a:r>
              <a:rPr kumimoji="1" lang="en-US" altLang="ja-JP" dirty="0"/>
              <a:t>The local density of a point </a:t>
            </a:r>
            <a:r>
              <a:rPr kumimoji="1" lang="en-US" altLang="ja-JP" dirty="0" err="1"/>
              <a:t>p_i</a:t>
            </a:r>
            <a:r>
              <a:rPr kumimoji="1" lang="en-US" altLang="ja-JP" dirty="0"/>
              <a:t> is the number of other points with distance less than </a:t>
            </a:r>
            <a:r>
              <a:rPr kumimoji="1" lang="en-US" altLang="ja-JP" dirty="0" err="1"/>
              <a:t>d_cut</a:t>
            </a:r>
            <a:r>
              <a:rPr kumimoji="1" lang="en-US" altLang="ja-JP" dirty="0"/>
              <a:t>. </a:t>
            </a:r>
            <a:r>
              <a:rPr kumimoji="1" lang="en-US" altLang="ja-JP" dirty="0" err="1"/>
              <a:t>d_cut</a:t>
            </a:r>
            <a:r>
              <a:rPr kumimoji="1" lang="en-US" altLang="ja-JP" dirty="0"/>
              <a:t> is a domain-specific distance threshold.</a:t>
            </a:r>
          </a:p>
          <a:p>
            <a:pPr marL="171450" indent="-171450">
              <a:buFontTx/>
              <a:buChar char="-"/>
            </a:pPr>
            <a:r>
              <a:rPr kumimoji="1" lang="en-US" altLang="ja-JP" dirty="0"/>
              <a:t>The dependent point of </a:t>
            </a:r>
            <a:r>
              <a:rPr kumimoji="1" lang="en-US" altLang="ja-JP" dirty="0" err="1"/>
              <a:t>p_i</a:t>
            </a:r>
            <a:r>
              <a:rPr kumimoji="1" lang="en-US" altLang="ja-JP" dirty="0"/>
              <a:t> is the nearest neighbor point among the points with higher local density than its local density, \</a:t>
            </a:r>
            <a:r>
              <a:rPr kumimoji="1" lang="en-US" altLang="ja-JP" dirty="0" err="1"/>
              <a:t>rho_i</a:t>
            </a:r>
            <a:r>
              <a:rPr kumimoji="1" lang="en-US" altLang="ja-JP" dirty="0"/>
              <a:t>.</a:t>
            </a:r>
          </a:p>
          <a:p>
            <a:pPr marL="171450" indent="-171450">
              <a:buFontTx/>
              <a:buChar char="-"/>
            </a:pPr>
            <a:r>
              <a:rPr kumimoji="1" lang="en-US" altLang="ja-JP" dirty="0"/>
              <a:t>The dependent distance of </a:t>
            </a:r>
            <a:r>
              <a:rPr kumimoji="1" lang="en-US" altLang="ja-JP" dirty="0" err="1"/>
              <a:t>p_i</a:t>
            </a:r>
            <a:r>
              <a:rPr kumimoji="1" lang="en-US" altLang="ja-JP" dirty="0"/>
              <a:t> is the distance between </a:t>
            </a:r>
            <a:r>
              <a:rPr kumimoji="1" lang="en-US" altLang="ja-JP" dirty="0" err="1"/>
              <a:t>p_i</a:t>
            </a:r>
            <a:r>
              <a:rPr kumimoji="1" lang="en-US" altLang="ja-JP" dirty="0"/>
              <a:t> and its dependent point.</a:t>
            </a:r>
          </a:p>
          <a:p>
            <a:pPr marL="171450" indent="-171450">
              <a:buFontTx/>
              <a:buChar char="-"/>
            </a:pPr>
            <a:r>
              <a:rPr kumimoji="1" lang="en-US" altLang="ja-JP" dirty="0"/>
              <a:t>The pair of local density and dependent distance can be viewed in a 2-dimensional space. It is called a decision graph, the right figure. From this figure, we see 15 points with large dependent distance.</a:t>
            </a:r>
          </a:p>
          <a:p>
            <a:pPr marL="171450" indent="-171450">
              <a:buFontTx/>
              <a:buChar char="-"/>
            </a:pPr>
            <a:r>
              <a:rPr kumimoji="1" lang="en-US" altLang="ja-JP" dirty="0"/>
              <a:t>If a point has large dependent distance, it means that there are no points with larger local density in that local space, so this point is density-peak.</a:t>
            </a:r>
          </a:p>
          <a:p>
            <a:pPr marL="171450" indent="-171450">
              <a:buFontTx/>
              <a:buChar char="-"/>
            </a:pPr>
            <a:r>
              <a:rPr kumimoji="1" lang="en-US" altLang="ja-JP" dirty="0"/>
              <a:t>Density-peaks are regarded as cluster centers. They can be decided by setting \</a:t>
            </a:r>
            <a:r>
              <a:rPr kumimoji="1" lang="en-US" altLang="ja-JP" dirty="0" err="1"/>
              <a:t>delta_min</a:t>
            </a:r>
            <a:r>
              <a:rPr kumimoji="1" lang="en-US" altLang="ja-JP" dirty="0"/>
              <a:t>. Besides, we can remove noises that have small local density by setting \</a:t>
            </a:r>
            <a:r>
              <a:rPr kumimoji="1" lang="en-US" altLang="ja-JP" dirty="0" err="1"/>
              <a:t>rho_min</a:t>
            </a:r>
            <a:r>
              <a:rPr kumimoji="1" lang="en-US" altLang="ja-JP" dirty="0"/>
              <a:t>.</a:t>
            </a:r>
          </a:p>
          <a:p>
            <a:pPr marL="171450" indent="-171450">
              <a:buFontTx/>
              <a:buChar char="-"/>
            </a:pPr>
            <a:r>
              <a:rPr kumimoji="1" lang="en-US" altLang="ja-JP" dirty="0"/>
              <a:t>Then, a cluster in DPC is a tree structure rooted at its cluster center and the parent of each point is its dependent point.</a:t>
            </a:r>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3</a:t>
            </a:fld>
            <a:endParaRPr kumimoji="1" lang="ja-JP" altLang="en-US"/>
          </a:p>
        </p:txBody>
      </p:sp>
    </p:spTree>
    <p:extLst>
      <p:ext uri="{BB962C8B-B14F-4D97-AF65-F5344CB8AC3E}">
        <p14:creationId xmlns:p14="http://schemas.microsoft.com/office/powerpoint/2010/main" val="424105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The cluster definition of DPC is simple and intuitive, but it has a computational challenge.</a:t>
            </a:r>
          </a:p>
          <a:p>
            <a:pPr marL="171450" indent="-171450">
              <a:buFontTx/>
              <a:buChar char="-"/>
            </a:pPr>
            <a:r>
              <a:rPr kumimoji="1" lang="en-US" altLang="ja-JP" dirty="0"/>
              <a:t>A straightforward implementation of DPC is to compute the local density and dependent distance of each point by linear scan.</a:t>
            </a:r>
          </a:p>
          <a:p>
            <a:pPr marL="171450" indent="-171450">
              <a:buFontTx/>
              <a:buChar char="-"/>
            </a:pPr>
            <a:r>
              <a:rPr kumimoji="1" lang="en-US" altLang="ja-JP" dirty="0"/>
              <a:t>This needs quadratic time to the data size, so does not scale to large datasets.</a:t>
            </a:r>
          </a:p>
          <a:p>
            <a:pPr marL="171450" indent="-171450">
              <a:buFontTx/>
              <a:buChar char="-"/>
            </a:pPr>
            <a:r>
              <a:rPr kumimoji="1" lang="en-US" altLang="ja-JP" dirty="0"/>
              <a:t>Now we have two questions. Can we break the quadratic time? And can we exploit CPU cores to reduce practical computation time while breaking the quadratic time?</a:t>
            </a:r>
          </a:p>
          <a:p>
            <a:pPr marL="171450" indent="-171450">
              <a:buFontTx/>
              <a:buChar char="-"/>
            </a:pPr>
            <a:r>
              <a:rPr kumimoji="1" lang="en-US" altLang="ja-JP" dirty="0"/>
              <a:t>In this study, we answer these questions under the assumption of low dimensional Euclidean spaces.</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4</a:t>
            </a:fld>
            <a:endParaRPr kumimoji="1" lang="ja-JP" altLang="en-US"/>
          </a:p>
        </p:txBody>
      </p:sp>
    </p:spTree>
    <p:extLst>
      <p:ext uri="{BB962C8B-B14F-4D97-AF65-F5344CB8AC3E}">
        <p14:creationId xmlns:p14="http://schemas.microsoft.com/office/powerpoint/2010/main" val="143105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This is a summary of our result. We propose one exact algorithm and two approximation algorithms.</a:t>
            </a:r>
          </a:p>
          <a:p>
            <a:pPr marL="171450" indent="-171450">
              <a:buFontTx/>
              <a:buChar char="-"/>
            </a:pPr>
            <a:r>
              <a:rPr kumimoji="1" lang="en-US" altLang="ja-JP" dirty="0"/>
              <a:t>They need sub-quadratic time to the data size.</a:t>
            </a:r>
          </a:p>
          <a:p>
            <a:pPr marL="171450" indent="-171450">
              <a:buFontTx/>
              <a:buChar char="-"/>
            </a:pPr>
            <a:r>
              <a:rPr kumimoji="1" lang="en-US" altLang="ja-JP" dirty="0"/>
              <a:t>Our exact algorithm has partial parallelizability, and our approximation algorithms have almost full parallelizability.</a:t>
            </a:r>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5</a:t>
            </a:fld>
            <a:endParaRPr kumimoji="1" lang="ja-JP" altLang="en-US"/>
          </a:p>
        </p:txBody>
      </p:sp>
    </p:spTree>
    <p:extLst>
      <p:ext uri="{BB962C8B-B14F-4D97-AF65-F5344CB8AC3E}">
        <p14:creationId xmlns:p14="http://schemas.microsoft.com/office/powerpoint/2010/main" val="216728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Let’s turn our attention into the techniques that achieve DPC in sub-quadratic time.</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6</a:t>
            </a:fld>
            <a:endParaRPr kumimoji="1" lang="ja-JP" altLang="en-US"/>
          </a:p>
        </p:txBody>
      </p:sp>
    </p:spTree>
    <p:extLst>
      <p:ext uri="{BB962C8B-B14F-4D97-AF65-F5344CB8AC3E}">
        <p14:creationId xmlns:p14="http://schemas.microsoft.com/office/powerpoint/2010/main" val="3108092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I first introduce our exact algorithm, Ex-DPC. Our idea is simple. Exploiting a </a:t>
            </a:r>
            <a:r>
              <a:rPr kumimoji="1" lang="en-US" altLang="ja-JP" dirty="0" err="1"/>
              <a:t>kd</a:t>
            </a:r>
            <a:r>
              <a:rPr kumimoji="1" lang="en-US" altLang="ja-JP" dirty="0"/>
              <a:t>-tree.</a:t>
            </a:r>
          </a:p>
          <a:p>
            <a:pPr marL="171450" indent="-171450">
              <a:buFontTx/>
              <a:buChar char="-"/>
            </a:pPr>
            <a:r>
              <a:rPr kumimoji="1" lang="en-US" altLang="ja-JP" dirty="0"/>
              <a:t>Let’s see the definition of local density, again. It corresponds to the size of range search where query is each point and the radius is </a:t>
            </a:r>
            <a:r>
              <a:rPr kumimoji="1" lang="en-US" altLang="ja-JP" dirty="0" err="1"/>
              <a:t>d_cut</a:t>
            </a:r>
            <a:r>
              <a:rPr kumimoji="1" lang="en-US" altLang="ja-JP" dirty="0"/>
              <a:t>.</a:t>
            </a:r>
          </a:p>
          <a:p>
            <a:pPr marL="171450" indent="-171450">
              <a:buFontTx/>
              <a:buChar char="-"/>
            </a:pPr>
            <a:r>
              <a:rPr kumimoji="1" lang="en-US" altLang="ja-JP" dirty="0"/>
              <a:t>We use a property of </a:t>
            </a:r>
            <a:r>
              <a:rPr kumimoji="1" lang="en-US" altLang="ja-JP" dirty="0" err="1"/>
              <a:t>kd</a:t>
            </a:r>
            <a:r>
              <a:rPr kumimoji="1" lang="en-US" altLang="ja-JP" dirty="0"/>
              <a:t>-tree. A range search on a </a:t>
            </a:r>
            <a:r>
              <a:rPr kumimoji="1" lang="en-US" altLang="ja-JP" dirty="0" err="1"/>
              <a:t>kd</a:t>
            </a:r>
            <a:r>
              <a:rPr kumimoji="1" lang="en-US" altLang="ja-JP" dirty="0"/>
              <a:t>-tree needs sublinear time to the data size.</a:t>
            </a:r>
          </a:p>
          <a:p>
            <a:pPr marL="171450" indent="-171450">
              <a:buFontTx/>
              <a:buChar char="-"/>
            </a:pPr>
            <a:r>
              <a:rPr kumimoji="1" lang="en-US" altLang="ja-JP" dirty="0"/>
              <a:t>Then our algorithm is super-simple, run a range search on the </a:t>
            </a:r>
            <a:r>
              <a:rPr kumimoji="1" lang="en-US" altLang="ja-JP" dirty="0" err="1"/>
              <a:t>kd</a:t>
            </a:r>
            <a:r>
              <a:rPr kumimoji="1" lang="en-US" altLang="ja-JP" dirty="0"/>
              <a:t>-tree for each point. This time is sub-quadratic. Clearly, this algorithm is easy to parallelize.</a:t>
            </a:r>
          </a:p>
          <a:p>
            <a:pPr marL="171450" indent="-171450">
              <a:buFontTx/>
              <a:buChar char="-"/>
            </a:pPr>
            <a:r>
              <a:rPr kumimoji="1" lang="en-US" altLang="ja-JP" dirty="0"/>
              <a:t>Next, dependent point computation. Dependent point is not simple nearest neighbor, and it has a constraint of local density. How to find it exactly in sub-linear time?</a:t>
            </a:r>
          </a:p>
          <a:p>
            <a:pPr marL="171450" indent="-171450">
              <a:buFontTx/>
              <a:buChar char="-"/>
            </a:pPr>
            <a:r>
              <a:rPr kumimoji="1" lang="en-US" altLang="ja-JP" dirty="0"/>
              <a:t>Let’s assume that the dataset is sorted in descending order of local density. In this figure, p_1 has the largest local density and </a:t>
            </a:r>
            <a:r>
              <a:rPr kumimoji="1" lang="en-US" altLang="ja-JP" dirty="0" err="1"/>
              <a:t>p_n</a:t>
            </a:r>
            <a:r>
              <a:rPr kumimoji="1" lang="en-US" altLang="ja-JP" dirty="0"/>
              <a:t> has the smallest.</a:t>
            </a:r>
          </a:p>
          <a:p>
            <a:pPr marL="171450" indent="-171450">
              <a:buFontTx/>
              <a:buChar char="-"/>
            </a:pPr>
            <a:r>
              <a:rPr kumimoji="1" lang="en-US" altLang="ja-JP" dirty="0"/>
              <a:t>Now we wanna compute the dependent point of </a:t>
            </a:r>
            <a:r>
              <a:rPr kumimoji="1" lang="en-US" altLang="ja-JP" dirty="0" err="1"/>
              <a:t>p_i</a:t>
            </a:r>
            <a:r>
              <a:rPr kumimoji="1" lang="en-US" altLang="ja-JP" dirty="0"/>
              <a:t>. We know that p_1 to p_i-1 have larger local density than \</a:t>
            </a:r>
            <a:r>
              <a:rPr kumimoji="1" lang="en-US" altLang="ja-JP" dirty="0" err="1"/>
              <a:t>rho_i</a:t>
            </a:r>
            <a:r>
              <a:rPr kumimoji="1" lang="en-US" altLang="ja-JP" dirty="0"/>
              <a:t>, so its dependent point exists in this subset.</a:t>
            </a:r>
          </a:p>
          <a:p>
            <a:pPr marL="171450" indent="-171450">
              <a:buFontTx/>
              <a:buChar char="-"/>
            </a:pPr>
            <a:r>
              <a:rPr kumimoji="1" lang="en-US" altLang="ja-JP" dirty="0"/>
              <a:t>If this subset is indexed by a </a:t>
            </a:r>
            <a:r>
              <a:rPr kumimoji="1" lang="en-US" altLang="ja-JP" dirty="0" err="1"/>
              <a:t>kd</a:t>
            </a:r>
            <a:r>
              <a:rPr kumimoji="1" lang="en-US" altLang="ja-JP" dirty="0"/>
              <a:t>-tree, a nearest neighbor search on this </a:t>
            </a:r>
            <a:r>
              <a:rPr kumimoji="1" lang="en-US" altLang="ja-JP" dirty="0" err="1"/>
              <a:t>kd</a:t>
            </a:r>
            <a:r>
              <a:rPr kumimoji="1" lang="en-US" altLang="ja-JP" dirty="0"/>
              <a:t>-tree can find its dependent point in sub-linear time. </a:t>
            </a:r>
          </a:p>
          <a:p>
            <a:pPr marL="171450" indent="-171450">
              <a:buFontTx/>
              <a:buChar char="-"/>
            </a:pPr>
            <a:r>
              <a:rPr kumimoji="1" lang="en-US" altLang="ja-JP" dirty="0"/>
              <a:t>After that, if </a:t>
            </a:r>
            <a:r>
              <a:rPr kumimoji="1" lang="en-US" altLang="ja-JP" dirty="0" err="1"/>
              <a:t>p_i</a:t>
            </a:r>
            <a:r>
              <a:rPr kumimoji="1" lang="en-US" altLang="ja-JP" dirty="0"/>
              <a:t> is inserted into the </a:t>
            </a:r>
            <a:r>
              <a:rPr kumimoji="1" lang="en-US" altLang="ja-JP" dirty="0" err="1"/>
              <a:t>kd</a:t>
            </a:r>
            <a:r>
              <a:rPr kumimoji="1" lang="en-US" altLang="ja-JP" dirty="0"/>
              <a:t>-tree, it is ready for computing the dependent point of p_i+1.</a:t>
            </a:r>
          </a:p>
          <a:p>
            <a:pPr marL="171450" indent="-171450">
              <a:buFontTx/>
              <a:buChar char="-"/>
            </a:pPr>
            <a:r>
              <a:rPr kumimoji="1" lang="en-US" altLang="ja-JP" dirty="0"/>
              <a:t>This is our algorithm that achieves sub-quadratic time. However, this approach cannot be parallelized, because the </a:t>
            </a:r>
            <a:r>
              <a:rPr kumimoji="1" lang="en-US" altLang="ja-JP" dirty="0" err="1"/>
              <a:t>kd</a:t>
            </a:r>
            <a:r>
              <a:rPr kumimoji="1" lang="en-US" altLang="ja-JP" dirty="0"/>
              <a:t>-tree is updated incrementally.</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7</a:t>
            </a:fld>
            <a:endParaRPr kumimoji="1" lang="ja-JP" altLang="en-US"/>
          </a:p>
        </p:txBody>
      </p:sp>
    </p:spTree>
    <p:extLst>
      <p:ext uri="{BB962C8B-B14F-4D97-AF65-F5344CB8AC3E}">
        <p14:creationId xmlns:p14="http://schemas.microsoft.com/office/powerpoint/2010/main" val="270197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Tx/>
              <a:buChar char="-"/>
            </a:pPr>
            <a:r>
              <a:rPr kumimoji="1" lang="en-US" altLang="ja-JP" dirty="0"/>
              <a:t>Next, our first approximation algorithm, </a:t>
            </a:r>
            <a:r>
              <a:rPr kumimoji="1" lang="en-US" altLang="ja-JP" dirty="0" err="1"/>
              <a:t>Approx</a:t>
            </a:r>
            <a:r>
              <a:rPr kumimoji="1" lang="en-US" altLang="ja-JP" dirty="0"/>
              <a:t>-DPC. </a:t>
            </a:r>
            <a:r>
              <a:rPr kumimoji="1" lang="en-US" altLang="ja-JP" dirty="0" err="1"/>
              <a:t>Approx</a:t>
            </a:r>
            <a:r>
              <a:rPr kumimoji="1" lang="en-US" altLang="ja-JP" dirty="0"/>
              <a:t>-DPC computes the local density of each point exactly but in an optimized way.</a:t>
            </a:r>
          </a:p>
          <a:p>
            <a:pPr marL="171450" indent="-171450">
              <a:buFontTx/>
              <a:buChar char="-"/>
            </a:pPr>
            <a:r>
              <a:rPr kumimoji="1" lang="en-US" altLang="ja-JP" dirty="0"/>
              <a:t>The idea is to run range search jointly for close points. It is easy to imagine that Ex-DPC traverses almost the same nodes of the </a:t>
            </a:r>
            <a:r>
              <a:rPr kumimoji="1" lang="en-US" altLang="ja-JP" dirty="0" err="1"/>
              <a:t>kd</a:t>
            </a:r>
            <a:r>
              <a:rPr kumimoji="1" lang="en-US" altLang="ja-JP" dirty="0"/>
              <a:t>-tree for close points, and it is redundant.</a:t>
            </a:r>
          </a:p>
          <a:p>
            <a:pPr marL="171450" indent="-171450">
              <a:buFontTx/>
              <a:buChar char="-"/>
            </a:pPr>
            <a:r>
              <a:rPr kumimoji="1" lang="en-US" altLang="ja-JP" dirty="0"/>
              <a:t>Let’s see this figure, and assume the range search of the red circle. The circle centered at p_1 or p_2 is covered by the red circle.</a:t>
            </a:r>
          </a:p>
          <a:p>
            <a:pPr marL="171450" indent="-171450">
              <a:buFontTx/>
              <a:buChar char="-"/>
            </a:pPr>
            <a:r>
              <a:rPr kumimoji="1" lang="en-US" altLang="ja-JP" dirty="0"/>
              <a:t>So, to obtain the local density of p_1 and p_2, we need to access only the range search result of the red circle.</a:t>
            </a:r>
          </a:p>
          <a:p>
            <a:pPr marL="171450" indent="-171450">
              <a:buFontTx/>
              <a:buChar char="-"/>
            </a:pPr>
            <a:r>
              <a:rPr kumimoji="1" lang="en-US" altLang="ja-JP" dirty="0"/>
              <a:t>This grid structure can reduce the number of range searches on </a:t>
            </a:r>
            <a:r>
              <a:rPr kumimoji="1" lang="en-US" altLang="ja-JP" dirty="0" err="1"/>
              <a:t>kd</a:t>
            </a:r>
            <a:r>
              <a:rPr kumimoji="1" lang="en-US" altLang="ja-JP" dirty="0"/>
              <a:t>-tree. It is no more n times.</a:t>
            </a:r>
          </a:p>
          <a:p>
            <a:pPr marL="171450" indent="-171450">
              <a:buFontTx/>
              <a:buChar char="-"/>
            </a:pPr>
            <a:r>
              <a:rPr kumimoji="1" lang="en-US" altLang="ja-JP" dirty="0"/>
              <a:t>The theoretical time of this approach is sensitive to the output size of the range search with the extended radius.</a:t>
            </a:r>
          </a:p>
          <a:p>
            <a:pPr marL="171450" indent="-171450">
              <a:buFontTx/>
              <a:buChar char="-"/>
            </a:pPr>
            <a:r>
              <a:rPr kumimoji="1" lang="en-US" altLang="ja-JP" dirty="0"/>
              <a:t>But, if we put a reasonable assumption, this approach improves the time of local density computation against that of Ex-DPC. </a:t>
            </a:r>
            <a:endParaRPr kumimoji="1" lang="ja-JP" altLang="en-US" dirty="0"/>
          </a:p>
        </p:txBody>
      </p:sp>
      <p:sp>
        <p:nvSpPr>
          <p:cNvPr id="4" name="スライド番号プレースホルダー 3"/>
          <p:cNvSpPr>
            <a:spLocks noGrp="1"/>
          </p:cNvSpPr>
          <p:nvPr>
            <p:ph type="sldNum" sz="quarter" idx="5"/>
          </p:nvPr>
        </p:nvSpPr>
        <p:spPr/>
        <p:txBody>
          <a:bodyPr/>
          <a:lstStyle/>
          <a:p>
            <a:fld id="{353C79C4-C479-4EFD-93BF-1B9B9484161C}" type="slidenum">
              <a:rPr kumimoji="1" lang="ja-JP" altLang="en-US" smtClean="0"/>
              <a:t>8</a:t>
            </a:fld>
            <a:endParaRPr kumimoji="1" lang="ja-JP" altLang="en-US"/>
          </a:p>
        </p:txBody>
      </p:sp>
    </p:spTree>
    <p:extLst>
      <p:ext uri="{BB962C8B-B14F-4D97-AF65-F5344CB8AC3E}">
        <p14:creationId xmlns:p14="http://schemas.microsoft.com/office/powerpoint/2010/main" val="329251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9100" y="1122363"/>
            <a:ext cx="11315700" cy="2387600"/>
          </a:xfrm>
        </p:spPr>
        <p:txBody>
          <a:bodyPr anchor="b">
            <a:normAutofit/>
          </a:bodyPr>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419100" y="4090306"/>
            <a:ext cx="11315700" cy="1167493"/>
          </a:xfrm>
        </p:spPr>
        <p:txBody>
          <a:bodyPr lIns="0" tIns="0" bIns="0"/>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22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212806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18240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p:cNvSpPr/>
          <p:nvPr userDrawn="1"/>
        </p:nvSpPr>
        <p:spPr>
          <a:xfrm>
            <a:off x="0" y="0"/>
            <a:ext cx="12192000" cy="864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81545"/>
            <a:ext cx="12192000" cy="756103"/>
          </a:xfrm>
        </p:spPr>
        <p:txBody>
          <a:bodyPr lIns="360000">
            <a:normAutofit/>
          </a:bodyPr>
          <a:lstStyle>
            <a:lvl1pPr algn="l">
              <a:defRPr sz="3200">
                <a:solidFill>
                  <a:srgbClr val="FFFFFF"/>
                </a:solidFill>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0" y="1036320"/>
            <a:ext cx="12192000" cy="5821680"/>
          </a:xfrm>
        </p:spPr>
        <p:txBody>
          <a:bodyPr lIns="324000"/>
          <a:lstStyle>
            <a:lvl1pPr marL="228600" indent="-228600">
              <a:buSzPct val="70000"/>
              <a:buFont typeface="Wingdings" panose="05000000000000000000" pitchFamily="2" charset="2"/>
              <a:buChar char="n"/>
              <a:defRPr sz="2400"/>
            </a:lvl1pPr>
            <a:lvl2pPr marL="685800" indent="-228600">
              <a:buSzPct val="70000"/>
              <a:buFont typeface="Wingdings" panose="05000000000000000000" pitchFamily="2" charset="2"/>
              <a:buChar char="p"/>
              <a:defRPr sz="2000"/>
            </a:lvl2pPr>
            <a:lvl3pPr>
              <a:defRPr sz="1800"/>
            </a:lvl3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11800857" y="6516357"/>
            <a:ext cx="442913" cy="324000"/>
          </a:xfrm>
        </p:spPr>
        <p:txBody>
          <a:bodyPr lIns="0" tIns="0" rIns="0" bIns="0"/>
          <a:lstStyle>
            <a:lvl1pPr algn="l">
              <a:defRPr sz="1600">
                <a:solidFill>
                  <a:schemeClr val="tx1"/>
                </a:solidFill>
                <a:latin typeface="Verdana" panose="020B0604030504040204" pitchFamily="34" charset="0"/>
              </a:defRPr>
            </a:lvl1pPr>
          </a:lstStyle>
          <a:p>
            <a:fld id="{BF4C9950-6FCB-436A-82F1-B2950030D40E}" type="slidenum">
              <a:rPr lang="ja-JP" altLang="en-US" smtClean="0"/>
              <a:pPr/>
              <a:t>‹#›</a:t>
            </a:fld>
            <a:endParaRPr lang="ja-JP" altLang="en-US" dirty="0"/>
          </a:p>
        </p:txBody>
      </p:sp>
      <p:sp>
        <p:nvSpPr>
          <p:cNvPr id="7" name="テキスト ボックス 6"/>
          <p:cNvSpPr txBox="1"/>
          <p:nvPr userDrawn="1"/>
        </p:nvSpPr>
        <p:spPr>
          <a:xfrm>
            <a:off x="11474098" y="6547477"/>
            <a:ext cx="442913" cy="276999"/>
          </a:xfrm>
          <a:prstGeom prst="rect">
            <a:avLst/>
          </a:prstGeom>
          <a:noFill/>
        </p:spPr>
        <p:txBody>
          <a:bodyPr wrap="square" lIns="0" tIns="0" rIns="0" bIns="0" rtlCol="0">
            <a:spAutoFit/>
          </a:bodyPr>
          <a:lstStyle/>
          <a:p>
            <a:pPr algn="ctr"/>
            <a:r>
              <a:rPr kumimoji="1" lang="en-US" altLang="ja-JP" sz="1800" dirty="0">
                <a:solidFill>
                  <a:schemeClr val="tx1"/>
                </a:solidFill>
              </a:rPr>
              <a:t>#</a:t>
            </a:r>
            <a:endParaRPr kumimoji="1" lang="ja-JP" altLang="en-US" sz="1800" dirty="0">
              <a:solidFill>
                <a:schemeClr val="tx1"/>
              </a:solidFill>
            </a:endParaRPr>
          </a:p>
        </p:txBody>
      </p:sp>
    </p:spTree>
    <p:extLst>
      <p:ext uri="{BB962C8B-B14F-4D97-AF65-F5344CB8AC3E}">
        <p14:creationId xmlns:p14="http://schemas.microsoft.com/office/powerpoint/2010/main" val="241077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19099" y="1709739"/>
            <a:ext cx="11325225" cy="1871662"/>
          </a:xfrm>
        </p:spPr>
        <p:txBody>
          <a:bodyPr anchor="b"/>
          <a:lstStyle>
            <a:lvl1pPr>
              <a:defRPr sz="6000"/>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19099" y="3952876"/>
            <a:ext cx="11325225" cy="1162050"/>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38607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11310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4584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400976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194088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9286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51490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5896"/>
            <a:ext cx="12192000" cy="756103"/>
          </a:xfrm>
          <a:prstGeom prst="rect">
            <a:avLst/>
          </a:prstGeom>
        </p:spPr>
        <p:txBody>
          <a:bodyPr vert="horz" lIns="108000" tIns="36000" rIns="36000" bIns="3600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0" y="829808"/>
            <a:ext cx="12192000" cy="6028192"/>
          </a:xfrm>
          <a:prstGeom prst="rect">
            <a:avLst/>
          </a:prstGeom>
        </p:spPr>
        <p:txBody>
          <a:bodyPr vert="horz" lIns="108000" tIns="72000" rIns="36000" bIns="3600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11477624" y="201383"/>
            <a:ext cx="619125" cy="365125"/>
          </a:xfrm>
          <a:prstGeom prst="rect">
            <a:avLst/>
          </a:prstGeom>
        </p:spPr>
        <p:txBody>
          <a:bodyPr vert="horz" lIns="91440" tIns="36000" rIns="72000" bIns="36000" rtlCol="0" anchor="ctr"/>
          <a:lstStyle>
            <a:lvl1pPr algn="r">
              <a:defRPr sz="2000">
                <a:solidFill>
                  <a:schemeClr val="tx1"/>
                </a:solidFill>
              </a:defRPr>
            </a:lvl1pPr>
          </a:lstStyle>
          <a:p>
            <a:fld id="{BF4C9950-6FCB-436A-82F1-B2950030D40E}" type="slidenum">
              <a:rPr lang="ja-JP" altLang="en-US" smtClean="0"/>
              <a:pPr/>
              <a:t>‹#›</a:t>
            </a:fld>
            <a:endParaRPr lang="ja-JP" altLang="en-US" dirty="0"/>
          </a:p>
        </p:txBody>
      </p:sp>
    </p:spTree>
    <p:extLst>
      <p:ext uri="{BB962C8B-B14F-4D97-AF65-F5344CB8AC3E}">
        <p14:creationId xmlns:p14="http://schemas.microsoft.com/office/powerpoint/2010/main" val="18834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kumimoji="1"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36.png"/><Relationship Id="rId15" Type="http://schemas.openxmlformats.org/officeDocument/2006/relationships/image" Target="../media/image15.png"/><Relationship Id="rId10" Type="http://schemas.openxmlformats.org/officeDocument/2006/relationships/image" Target="../media/image49.png"/><Relationship Id="rId4" Type="http://schemas.openxmlformats.org/officeDocument/2006/relationships/image" Target="../media/image35.png"/><Relationship Id="rId9" Type="http://schemas.openxmlformats.org/officeDocument/2006/relationships/image" Target="../media/image48.png"/><Relationship Id="rId14"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5.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4.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4.emf"/><Relationship Id="rId7" Type="http://schemas.openxmlformats.org/officeDocument/2006/relationships/image" Target="../media/image2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 Id="rId9" Type="http://schemas.openxmlformats.org/officeDocument/2006/relationships/image" Target="../media/image260.png"/></Relationships>
</file>

<file path=ppt/slides/_rels/slide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80.png"/><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385233" y="1005842"/>
            <a:ext cx="11806767" cy="2521129"/>
          </a:xfrm>
        </p:spPr>
        <p:txBody>
          <a:bodyPr>
            <a:normAutofit/>
          </a:bodyPr>
          <a:lstStyle/>
          <a:p>
            <a:pPr algn="l">
              <a:lnSpc>
                <a:spcPct val="100000"/>
              </a:lnSpc>
            </a:pPr>
            <a:r>
              <a:rPr lang="en-US" altLang="ja-JP" sz="4400" dirty="0">
                <a:solidFill>
                  <a:srgbClr val="002060"/>
                </a:solidFill>
              </a:rPr>
              <a:t>F</a:t>
            </a:r>
            <a:r>
              <a:rPr lang="en-US" altLang="ja-JP" sz="3600" dirty="0">
                <a:solidFill>
                  <a:srgbClr val="002060"/>
                </a:solidFill>
              </a:rPr>
              <a:t>AST</a:t>
            </a:r>
            <a:r>
              <a:rPr lang="en-US" altLang="ja-JP" sz="4400" dirty="0">
                <a:solidFill>
                  <a:srgbClr val="002060"/>
                </a:solidFill>
              </a:rPr>
              <a:t> D</a:t>
            </a:r>
            <a:r>
              <a:rPr lang="en-US" altLang="ja-JP" sz="3600" dirty="0">
                <a:solidFill>
                  <a:srgbClr val="002060"/>
                </a:solidFill>
              </a:rPr>
              <a:t>ENSITY</a:t>
            </a:r>
            <a:r>
              <a:rPr lang="en-US" altLang="ja-JP" sz="4400" dirty="0">
                <a:solidFill>
                  <a:srgbClr val="002060"/>
                </a:solidFill>
              </a:rPr>
              <a:t>-P</a:t>
            </a:r>
            <a:r>
              <a:rPr lang="en-US" altLang="ja-JP" sz="3600" dirty="0">
                <a:solidFill>
                  <a:srgbClr val="002060"/>
                </a:solidFill>
              </a:rPr>
              <a:t>EAKS</a:t>
            </a:r>
            <a:r>
              <a:rPr lang="en-US" altLang="ja-JP" sz="4400" dirty="0">
                <a:solidFill>
                  <a:srgbClr val="002060"/>
                </a:solidFill>
              </a:rPr>
              <a:t> C</a:t>
            </a:r>
            <a:r>
              <a:rPr lang="en-US" altLang="ja-JP" sz="3600" dirty="0">
                <a:solidFill>
                  <a:srgbClr val="002060"/>
                </a:solidFill>
              </a:rPr>
              <a:t>LUSTERING</a:t>
            </a:r>
            <a:r>
              <a:rPr lang="en-US" altLang="ja-JP" sz="4400" dirty="0">
                <a:solidFill>
                  <a:srgbClr val="002060"/>
                </a:solidFill>
              </a:rPr>
              <a:t>: </a:t>
            </a:r>
            <a:br>
              <a:rPr lang="en-US" altLang="ja-JP" sz="4400" dirty="0">
                <a:solidFill>
                  <a:srgbClr val="002060"/>
                </a:solidFill>
              </a:rPr>
            </a:br>
            <a:r>
              <a:rPr lang="en-US" altLang="ja-JP" sz="4400" dirty="0">
                <a:solidFill>
                  <a:srgbClr val="002060"/>
                </a:solidFill>
              </a:rPr>
              <a:t>M</a:t>
            </a:r>
            <a:r>
              <a:rPr lang="en-US" altLang="ja-JP" sz="3600" dirty="0">
                <a:solidFill>
                  <a:srgbClr val="002060"/>
                </a:solidFill>
              </a:rPr>
              <a:t>ULTICORE</a:t>
            </a:r>
            <a:r>
              <a:rPr lang="en-US" altLang="ja-JP" sz="4400" dirty="0">
                <a:solidFill>
                  <a:srgbClr val="002060"/>
                </a:solidFill>
              </a:rPr>
              <a:t>-</a:t>
            </a:r>
            <a:r>
              <a:rPr lang="en-US" altLang="ja-JP" sz="3600" dirty="0">
                <a:solidFill>
                  <a:srgbClr val="002060"/>
                </a:solidFill>
              </a:rPr>
              <a:t>BASED</a:t>
            </a:r>
            <a:r>
              <a:rPr lang="en-US" altLang="ja-JP" sz="4400" dirty="0">
                <a:solidFill>
                  <a:srgbClr val="002060"/>
                </a:solidFill>
              </a:rPr>
              <a:t> P</a:t>
            </a:r>
            <a:r>
              <a:rPr lang="en-US" altLang="ja-JP" sz="3600" dirty="0">
                <a:solidFill>
                  <a:srgbClr val="002060"/>
                </a:solidFill>
              </a:rPr>
              <a:t>ARALLELIZATION</a:t>
            </a:r>
            <a:r>
              <a:rPr lang="en-US" altLang="ja-JP" sz="4400" dirty="0">
                <a:solidFill>
                  <a:srgbClr val="002060"/>
                </a:solidFill>
              </a:rPr>
              <a:t> A</a:t>
            </a:r>
            <a:r>
              <a:rPr lang="en-US" altLang="ja-JP" sz="3600" dirty="0">
                <a:solidFill>
                  <a:srgbClr val="002060"/>
                </a:solidFill>
              </a:rPr>
              <a:t>PPROACH</a:t>
            </a:r>
            <a:endParaRPr kumimoji="1" lang="ja-JP" altLang="en-US" sz="4400" dirty="0">
              <a:solidFill>
                <a:srgbClr val="002060"/>
              </a:solidFill>
            </a:endParaRPr>
          </a:p>
        </p:txBody>
      </p:sp>
      <p:sp>
        <p:nvSpPr>
          <p:cNvPr id="6" name="サブタイトル 5"/>
          <p:cNvSpPr>
            <a:spLocks noGrp="1"/>
          </p:cNvSpPr>
          <p:nvPr>
            <p:ph type="subTitle" idx="1"/>
          </p:nvPr>
        </p:nvSpPr>
        <p:spPr>
          <a:xfrm>
            <a:off x="419100" y="4009938"/>
            <a:ext cx="11451322" cy="1500615"/>
          </a:xfrm>
        </p:spPr>
        <p:txBody>
          <a:bodyPr lIns="0" tIns="0" rIns="36000"/>
          <a:lstStyle/>
          <a:p>
            <a:pPr>
              <a:lnSpc>
                <a:spcPct val="100000"/>
              </a:lnSpc>
            </a:pPr>
            <a:r>
              <a:rPr lang="en-US" altLang="ja-JP" u="sng" dirty="0"/>
              <a:t>Daichi Amagata</a:t>
            </a:r>
            <a:r>
              <a:rPr lang="en-US" altLang="ja-JP" baseline="30000" dirty="0"/>
              <a:t>1,2 </a:t>
            </a:r>
            <a:r>
              <a:rPr lang="en-US" altLang="ja-JP" dirty="0"/>
              <a:t> and Takahiro Hara</a:t>
            </a:r>
            <a:r>
              <a:rPr lang="en-US" altLang="ja-JP" baseline="30000" dirty="0"/>
              <a:t>1</a:t>
            </a:r>
          </a:p>
          <a:p>
            <a:pPr>
              <a:lnSpc>
                <a:spcPct val="100000"/>
              </a:lnSpc>
            </a:pPr>
            <a:r>
              <a:rPr lang="en-US" altLang="ja-JP" sz="2000" dirty="0"/>
              <a:t>1. Osaka University</a:t>
            </a:r>
          </a:p>
          <a:p>
            <a:pPr>
              <a:lnSpc>
                <a:spcPct val="100000"/>
              </a:lnSpc>
            </a:pPr>
            <a:r>
              <a:rPr lang="en-US" altLang="ja-JP" sz="2000" dirty="0"/>
              <a:t>2. JST</a:t>
            </a:r>
            <a:r>
              <a:rPr lang="ja-JP" altLang="en-US" sz="2000" dirty="0"/>
              <a:t> </a:t>
            </a:r>
            <a:r>
              <a:rPr lang="en-US" altLang="ja-JP" sz="2000" dirty="0"/>
              <a:t>PRESTO</a:t>
            </a:r>
            <a:endParaRPr kumimoji="1" lang="ja-JP" altLang="en-US" sz="2000" dirty="0"/>
          </a:p>
        </p:txBody>
      </p:sp>
      <p:pic>
        <p:nvPicPr>
          <p:cNvPr id="7" name="Picture 2" descr="é¢é£ç»å">
            <a:extLst>
              <a:ext uri="{FF2B5EF4-FFF2-40B4-BE49-F238E27FC236}">
                <a16:creationId xmlns:a16="http://schemas.microsoft.com/office/drawing/2014/main" id="{334FEB53-F132-4F23-A633-E3113C0D0AA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23138" y="5587284"/>
            <a:ext cx="2085516"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jst.go.jp/kisoken/presto/logo/logo_presto/presto.gif">
            <a:extLst>
              <a:ext uri="{FF2B5EF4-FFF2-40B4-BE49-F238E27FC236}">
                <a16:creationId xmlns:a16="http://schemas.microsoft.com/office/drawing/2014/main" id="{62E14F37-9C69-412D-9E3C-7259DA260603}"/>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062564" y="5497284"/>
            <a:ext cx="1768165"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7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四角形: 角を丸くする 146">
            <a:extLst>
              <a:ext uri="{FF2B5EF4-FFF2-40B4-BE49-F238E27FC236}">
                <a16:creationId xmlns:a16="http://schemas.microsoft.com/office/drawing/2014/main" id="{E1F5B447-5F5E-46C8-A317-8F8B33BD68AE}"/>
              </a:ext>
            </a:extLst>
          </p:cNvPr>
          <p:cNvSpPr/>
          <p:nvPr/>
        </p:nvSpPr>
        <p:spPr>
          <a:xfrm>
            <a:off x="6487887" y="1273357"/>
            <a:ext cx="5616000" cy="2700000"/>
          </a:xfrm>
          <a:prstGeom prst="roundRect">
            <a:avLst>
              <a:gd name="adj" fmla="val 3602"/>
            </a:avLst>
          </a:prstGeom>
          <a:solidFill>
            <a:srgbClr val="FEF8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四角形: 角を丸くする 145">
            <a:extLst>
              <a:ext uri="{FF2B5EF4-FFF2-40B4-BE49-F238E27FC236}">
                <a16:creationId xmlns:a16="http://schemas.microsoft.com/office/drawing/2014/main" id="{D73AEA4A-F1C1-4B76-8273-20E700F1F22D}"/>
              </a:ext>
            </a:extLst>
          </p:cNvPr>
          <p:cNvSpPr/>
          <p:nvPr/>
        </p:nvSpPr>
        <p:spPr>
          <a:xfrm>
            <a:off x="335999" y="1286164"/>
            <a:ext cx="5472000" cy="2268000"/>
          </a:xfrm>
          <a:prstGeom prst="roundRect">
            <a:avLst>
              <a:gd name="adj" fmla="val 2450"/>
            </a:avLst>
          </a:prstGeom>
          <a:solidFill>
            <a:srgbClr val="FFFE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05D96C-E637-4293-B157-18DD4CCEF235}"/>
              </a:ext>
            </a:extLst>
          </p:cNvPr>
          <p:cNvSpPr>
            <a:spLocks noGrp="1"/>
          </p:cNvSpPr>
          <p:nvPr>
            <p:ph type="title"/>
          </p:nvPr>
        </p:nvSpPr>
        <p:spPr/>
        <p:txBody>
          <a:bodyPr/>
          <a:lstStyle/>
          <a:p>
            <a:r>
              <a:rPr kumimoji="1" lang="en-US" altLang="ja-JP" dirty="0"/>
              <a:t>A</a:t>
            </a:r>
            <a:r>
              <a:rPr kumimoji="1" lang="en-US" altLang="ja-JP" sz="2400" dirty="0"/>
              <a:t>PPROX</a:t>
            </a:r>
            <a:r>
              <a:rPr kumimoji="1" lang="en-US" altLang="ja-JP" dirty="0"/>
              <a:t>-DPC: </a:t>
            </a:r>
            <a:r>
              <a:rPr kumimoji="1" lang="en-US" altLang="ja-JP" sz="2800" dirty="0"/>
              <a:t>D</a:t>
            </a:r>
            <a:r>
              <a:rPr lang="en-US" altLang="ja-JP" sz="2000" dirty="0"/>
              <a:t>EPENDENT</a:t>
            </a:r>
            <a:r>
              <a:rPr kumimoji="1" lang="en-US" altLang="ja-JP" sz="2800" dirty="0"/>
              <a:t> P</a:t>
            </a:r>
            <a:r>
              <a:rPr kumimoji="1" lang="en-US" altLang="ja-JP" sz="2000" dirty="0"/>
              <a:t>OINT</a:t>
            </a:r>
            <a:r>
              <a:rPr kumimoji="1" lang="en-US" altLang="ja-JP" sz="2800" dirty="0"/>
              <a:t> C</a:t>
            </a:r>
            <a:r>
              <a:rPr kumimoji="1" lang="en-US" altLang="ja-JP" sz="2000" dirty="0"/>
              <a:t>OMPUTATION </a:t>
            </a:r>
            <a:r>
              <a:rPr kumimoji="1" lang="en-US" altLang="ja-JP" sz="2400" dirty="0"/>
              <a:t>(1/2)</a:t>
            </a:r>
            <a:endParaRPr kumimoji="1" lang="ja-JP" altLang="en-US" sz="2400" dirty="0"/>
          </a:p>
        </p:txBody>
      </p:sp>
      <p:sp>
        <p:nvSpPr>
          <p:cNvPr id="4" name="スライド番号プレースホルダー 3">
            <a:extLst>
              <a:ext uri="{FF2B5EF4-FFF2-40B4-BE49-F238E27FC236}">
                <a16:creationId xmlns:a16="http://schemas.microsoft.com/office/drawing/2014/main" id="{CA9AD8C5-548B-497D-B863-091486DE8C92}"/>
              </a:ext>
            </a:extLst>
          </p:cNvPr>
          <p:cNvSpPr>
            <a:spLocks noGrp="1"/>
          </p:cNvSpPr>
          <p:nvPr>
            <p:ph type="sldNum" sz="quarter" idx="12"/>
          </p:nvPr>
        </p:nvSpPr>
        <p:spPr/>
        <p:txBody>
          <a:bodyPr/>
          <a:lstStyle/>
          <a:p>
            <a:fld id="{BF4C9950-6FCB-436A-82F1-B2950030D40E}" type="slidenum">
              <a:rPr lang="ja-JP" altLang="en-US" smtClean="0"/>
              <a:pPr/>
              <a:t>9</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1F0433-F4EE-4DCB-BF25-F88F72628072}"/>
                  </a:ext>
                </a:extLst>
              </p:cNvPr>
              <p:cNvSpPr txBox="1"/>
              <p:nvPr/>
            </p:nvSpPr>
            <p:spPr>
              <a:xfrm>
                <a:off x="512235" y="1433508"/>
                <a:ext cx="5164791" cy="2056012"/>
              </a:xfrm>
              <a:prstGeom prst="rect">
                <a:avLst/>
              </a:prstGeom>
              <a:noFill/>
            </p:spPr>
            <p:txBody>
              <a:bodyPr wrap="square" rtlCol="0">
                <a:spAutoFit/>
              </a:bodyPr>
              <a:lstStyle/>
              <a:p>
                <a:pPr>
                  <a:lnSpc>
                    <a:spcPts val="2600"/>
                  </a:lnSpc>
                </a:pPr>
                <a:r>
                  <a:rPr lang="en-US" altLang="ja-JP" dirty="0"/>
                  <a:t>Our idea: </a:t>
                </a:r>
                <a:br>
                  <a:rPr lang="en-US" altLang="ja-JP" dirty="0"/>
                </a:br>
                <a:r>
                  <a:rPr lang="en-US" altLang="ja-JP" b="1" dirty="0">
                    <a:solidFill>
                      <a:srgbClr val="0000FF"/>
                    </a:solidFill>
                  </a:rPr>
                  <a:t>close point with higher local density is okay.</a:t>
                </a:r>
                <a:endParaRPr lang="en-US" altLang="ja-JP" sz="2000" b="1" dirty="0">
                  <a:solidFill>
                    <a:srgbClr val="0000FF"/>
                  </a:solidFill>
                </a:endParaRPr>
              </a:p>
              <a:p>
                <a:pPr marL="342900" indent="-342900">
                  <a:lnSpc>
                    <a:spcPts val="2600"/>
                  </a:lnSpc>
                  <a:buFont typeface="Arial" panose="020B0604020202020204" pitchFamily="34" charset="0"/>
                  <a:buChar char="•"/>
                </a:pPr>
                <a:r>
                  <a:rPr lang="en-US" altLang="ja-JP" sz="1600" dirty="0"/>
                  <a:t> For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oMath>
                </a14:m>
                <a:r>
                  <a:rPr lang="en-US" altLang="ja-JP" sz="1600" dirty="0"/>
                  <a:t>, if there exists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𝑗</m:t>
                        </m:r>
                      </m:sub>
                    </m:sSub>
                  </m:oMath>
                </a14:m>
                <a:r>
                  <a:rPr lang="en-US" altLang="ja-JP" sz="1600" dirty="0"/>
                  <a:t> s.t. </a:t>
                </a:r>
                <a14:m>
                  <m:oMath xmlns:m="http://schemas.openxmlformats.org/officeDocument/2006/math">
                    <m:r>
                      <a:rPr lang="en-US" altLang="ja-JP" sz="1600" b="0" i="1" smtClean="0">
                        <a:latin typeface="Cambria Math" panose="02040503050406030204" pitchFamily="18" charset="0"/>
                      </a:rPr>
                      <m:t>𝑑𝑖𝑠𝑡</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𝑗</m:t>
                            </m:r>
                          </m:sub>
                        </m:sSub>
                      </m:e>
                    </m:d>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𝑑</m:t>
                        </m:r>
                      </m:e>
                      <m:sub>
                        <m:r>
                          <a:rPr lang="en-US" altLang="ja-JP" sz="1600" b="0" i="1" smtClean="0">
                            <a:latin typeface="Cambria Math" panose="02040503050406030204" pitchFamily="18" charset="0"/>
                          </a:rPr>
                          <m:t>𝑐𝑢𝑡</m:t>
                        </m:r>
                      </m:sub>
                    </m:sSub>
                  </m:oMath>
                </a14:m>
                <a:r>
                  <a:rPr lang="en-US" altLang="ja-JP" sz="1600" dirty="0"/>
                  <a:t> and</a:t>
                </a:r>
                <a:br>
                  <a:rPr lang="en-US" altLang="ja-JP" sz="1600" dirty="0"/>
                </a:br>
                <a:r>
                  <a:rPr lang="en-US" altLang="ja-JP" sz="1600" dirty="0"/>
                  <a:t>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𝜌</m:t>
                        </m:r>
                      </m:e>
                      <m:sub>
                        <m:r>
                          <a:rPr lang="en-US" altLang="ja-JP" sz="1600" b="0" i="1" smtClean="0">
                            <a:latin typeface="Cambria Math" panose="02040503050406030204" pitchFamily="18" charset="0"/>
                          </a:rPr>
                          <m:t>𝑗</m:t>
                        </m:r>
                      </m:sub>
                    </m:sSub>
                    <m:r>
                      <a:rPr lang="en-US" altLang="ja-JP" sz="1600" b="0" i="1" smtClean="0">
                        <a:latin typeface="Cambria Math" panose="02040503050406030204" pitchFamily="18" charset="0"/>
                      </a:rPr>
                      <m:t>&gt;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𝜌</m:t>
                        </m:r>
                      </m:e>
                      <m:sub>
                        <m:r>
                          <a:rPr lang="en-US" altLang="ja-JP" sz="1600" b="0" i="1" smtClean="0">
                            <a:latin typeface="Cambria Math" panose="02040503050406030204" pitchFamily="18" charset="0"/>
                          </a:rPr>
                          <m:t>𝑖</m:t>
                        </m:r>
                      </m:sub>
                    </m:sSub>
                  </m:oMath>
                </a14:m>
                <a:r>
                  <a:rPr lang="en-US" altLang="ja-JP" sz="1600" dirty="0"/>
                  <a:t>, the dependent point of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oMath>
                </a14:m>
                <a:r>
                  <a:rPr lang="en-US" altLang="ja-JP" sz="1600" dirty="0"/>
                  <a:t> can be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𝑗</m:t>
                        </m:r>
                      </m:sub>
                    </m:sSub>
                  </m:oMath>
                </a14:m>
                <a:r>
                  <a:rPr lang="en-US" altLang="ja-JP" sz="1600" dirty="0"/>
                  <a:t>.</a:t>
                </a:r>
              </a:p>
              <a:p>
                <a:pPr marL="342900" indent="-342900">
                  <a:lnSpc>
                    <a:spcPts val="2600"/>
                  </a:lnSpc>
                  <a:buFont typeface="Arial" panose="020B0604020202020204" pitchFamily="34" charset="0"/>
                  <a:buChar char="•"/>
                </a:pPr>
                <a:r>
                  <a:rPr lang="en-US" altLang="ja-JP" sz="1600" dirty="0"/>
                  <a:t> The above evaluation can be done in </a:t>
                </a:r>
                <a14:m>
                  <m:oMath xmlns:m="http://schemas.openxmlformats.org/officeDocument/2006/math">
                    <m:r>
                      <a:rPr lang="en-US" altLang="ja-JP" sz="1600" b="0" i="1" smtClean="0">
                        <a:latin typeface="Cambria Math" panose="02040503050406030204" pitchFamily="18" charset="0"/>
                      </a:rPr>
                      <m:t>𝑂</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m:t>
                        </m:r>
                      </m:e>
                    </m:d>
                  </m:oMath>
                </a14:m>
                <a:r>
                  <a:rPr lang="en-US" altLang="ja-JP" sz="1600" dirty="0"/>
                  <a:t> time</a:t>
                </a:r>
                <a:br>
                  <a:rPr lang="en-US" altLang="ja-JP" sz="1600" dirty="0"/>
                </a:br>
                <a:r>
                  <a:rPr lang="en-US" altLang="ja-JP" sz="1600" dirty="0"/>
                  <a:t> from the following data structure.</a:t>
                </a:r>
              </a:p>
            </p:txBody>
          </p:sp>
        </mc:Choice>
        <mc:Fallback xmlns="">
          <p:sp>
            <p:nvSpPr>
              <p:cNvPr id="5" name="テキスト ボックス 4">
                <a:extLst>
                  <a:ext uri="{FF2B5EF4-FFF2-40B4-BE49-F238E27FC236}">
                    <a16:creationId xmlns:a16="http://schemas.microsoft.com/office/drawing/2014/main" id="{1A1F0433-F4EE-4DCB-BF25-F88F72628072}"/>
                  </a:ext>
                </a:extLst>
              </p:cNvPr>
              <p:cNvSpPr txBox="1">
                <a:spLocks noRot="1" noChangeAspect="1" noMove="1" noResize="1" noEditPoints="1" noAdjustHandles="1" noChangeArrowheads="1" noChangeShapeType="1" noTextEdit="1"/>
              </p:cNvSpPr>
              <p:nvPr/>
            </p:nvSpPr>
            <p:spPr>
              <a:xfrm>
                <a:off x="512235" y="1433508"/>
                <a:ext cx="5164791" cy="2056012"/>
              </a:xfrm>
              <a:prstGeom prst="rect">
                <a:avLst/>
              </a:prstGeom>
              <a:blipFill>
                <a:blip r:embed="rId3"/>
                <a:stretch>
                  <a:fillRect l="-945" b="-2671"/>
                </a:stretch>
              </a:blipFill>
            </p:spPr>
            <p:txBody>
              <a:bodyPr/>
              <a:lstStyle/>
              <a:p>
                <a:r>
                  <a:rPr lang="ja-JP" altLang="en-US">
                    <a:noFill/>
                  </a:rPr>
                  <a:t> </a:t>
                </a:r>
              </a:p>
            </p:txBody>
          </p:sp>
        </mc:Fallback>
      </mc:AlternateContent>
      <p:graphicFrame>
        <p:nvGraphicFramePr>
          <p:cNvPr id="6" name="表 5">
            <a:extLst>
              <a:ext uri="{FF2B5EF4-FFF2-40B4-BE49-F238E27FC236}">
                <a16:creationId xmlns:a16="http://schemas.microsoft.com/office/drawing/2014/main" id="{8A25279A-65AB-4B33-A7E3-80AD69972213}"/>
              </a:ext>
            </a:extLst>
          </p:cNvPr>
          <p:cNvGraphicFramePr>
            <a:graphicFrameLocks noGrp="1"/>
          </p:cNvGraphicFramePr>
          <p:nvPr>
            <p:extLst>
              <p:ext uri="{D42A27DB-BD31-4B8C-83A1-F6EECF244321}">
                <p14:modId xmlns:p14="http://schemas.microsoft.com/office/powerpoint/2010/main" val="2149340303"/>
              </p:ext>
            </p:extLst>
          </p:nvPr>
        </p:nvGraphicFramePr>
        <p:xfrm>
          <a:off x="1202268" y="3757139"/>
          <a:ext cx="3231324" cy="2696730"/>
        </p:xfrm>
        <a:graphic>
          <a:graphicData uri="http://schemas.openxmlformats.org/drawingml/2006/table">
            <a:tbl>
              <a:tblPr firstRow="1" bandRow="1">
                <a:tableStyleId>{2D5ABB26-0587-4C30-8999-92F81FD0307C}</a:tableStyleId>
              </a:tblPr>
              <a:tblGrid>
                <a:gridCol w="538554">
                  <a:extLst>
                    <a:ext uri="{9D8B030D-6E8A-4147-A177-3AD203B41FA5}">
                      <a16:colId xmlns:a16="http://schemas.microsoft.com/office/drawing/2014/main" val="2902184918"/>
                    </a:ext>
                  </a:extLst>
                </a:gridCol>
                <a:gridCol w="538554">
                  <a:extLst>
                    <a:ext uri="{9D8B030D-6E8A-4147-A177-3AD203B41FA5}">
                      <a16:colId xmlns:a16="http://schemas.microsoft.com/office/drawing/2014/main" val="2720997556"/>
                    </a:ext>
                  </a:extLst>
                </a:gridCol>
                <a:gridCol w="538554">
                  <a:extLst>
                    <a:ext uri="{9D8B030D-6E8A-4147-A177-3AD203B41FA5}">
                      <a16:colId xmlns:a16="http://schemas.microsoft.com/office/drawing/2014/main" val="263132499"/>
                    </a:ext>
                  </a:extLst>
                </a:gridCol>
                <a:gridCol w="538554">
                  <a:extLst>
                    <a:ext uri="{9D8B030D-6E8A-4147-A177-3AD203B41FA5}">
                      <a16:colId xmlns:a16="http://schemas.microsoft.com/office/drawing/2014/main" val="2501901228"/>
                    </a:ext>
                  </a:extLst>
                </a:gridCol>
                <a:gridCol w="538554">
                  <a:extLst>
                    <a:ext uri="{9D8B030D-6E8A-4147-A177-3AD203B41FA5}">
                      <a16:colId xmlns:a16="http://schemas.microsoft.com/office/drawing/2014/main" val="2062286365"/>
                    </a:ext>
                  </a:extLst>
                </a:gridCol>
                <a:gridCol w="538554">
                  <a:extLst>
                    <a:ext uri="{9D8B030D-6E8A-4147-A177-3AD203B41FA5}">
                      <a16:colId xmlns:a16="http://schemas.microsoft.com/office/drawing/2014/main" val="1611689669"/>
                    </a:ext>
                  </a:extLst>
                </a:gridCol>
              </a:tblGrid>
              <a:tr h="539346">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634938392"/>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1156507"/>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8920166"/>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116836435"/>
                  </a:ext>
                </a:extLst>
              </a:tr>
              <a:tr h="539346">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038316017"/>
                  </a:ext>
                </a:extLst>
              </a:tr>
            </a:tbl>
          </a:graphicData>
        </a:graphic>
      </p:graphicFrame>
      <p:sp>
        <p:nvSpPr>
          <p:cNvPr id="9" name="楕円 324">
            <a:extLst>
              <a:ext uri="{FF2B5EF4-FFF2-40B4-BE49-F238E27FC236}">
                <a16:creationId xmlns:a16="http://schemas.microsoft.com/office/drawing/2014/main" id="{1E34559A-8084-4DC5-913E-B10FA58F8686}"/>
              </a:ext>
            </a:extLst>
          </p:cNvPr>
          <p:cNvSpPr/>
          <p:nvPr/>
        </p:nvSpPr>
        <p:spPr>
          <a:xfrm>
            <a:off x="2072665" y="413524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326">
            <a:extLst>
              <a:ext uri="{FF2B5EF4-FFF2-40B4-BE49-F238E27FC236}">
                <a16:creationId xmlns:a16="http://schemas.microsoft.com/office/drawing/2014/main" id="{0AFFA1AB-8D87-4DAD-A38C-4FECE92189DA}"/>
              </a:ext>
            </a:extLst>
          </p:cNvPr>
          <p:cNvSpPr/>
          <p:nvPr/>
        </p:nvSpPr>
        <p:spPr>
          <a:xfrm>
            <a:off x="2726180" y="473262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327">
            <a:extLst>
              <a:ext uri="{FF2B5EF4-FFF2-40B4-BE49-F238E27FC236}">
                <a16:creationId xmlns:a16="http://schemas.microsoft.com/office/drawing/2014/main" id="{FD08FBB4-6410-40AD-91D0-93884A8A58D8}"/>
              </a:ext>
            </a:extLst>
          </p:cNvPr>
          <p:cNvSpPr/>
          <p:nvPr/>
        </p:nvSpPr>
        <p:spPr>
          <a:xfrm>
            <a:off x="2346236" y="389124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330">
            <a:extLst>
              <a:ext uri="{FF2B5EF4-FFF2-40B4-BE49-F238E27FC236}">
                <a16:creationId xmlns:a16="http://schemas.microsoft.com/office/drawing/2014/main" id="{2CE266C0-0A74-4D7C-8CD7-558BBAF97665}"/>
              </a:ext>
            </a:extLst>
          </p:cNvPr>
          <p:cNvSpPr/>
          <p:nvPr/>
        </p:nvSpPr>
        <p:spPr>
          <a:xfrm>
            <a:off x="2391275" y="486160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332">
            <a:extLst>
              <a:ext uri="{FF2B5EF4-FFF2-40B4-BE49-F238E27FC236}">
                <a16:creationId xmlns:a16="http://schemas.microsoft.com/office/drawing/2014/main" id="{5EDEAB93-C27A-4DF3-9E1A-4C1056D82775}"/>
              </a:ext>
            </a:extLst>
          </p:cNvPr>
          <p:cNvSpPr/>
          <p:nvPr/>
        </p:nvSpPr>
        <p:spPr>
          <a:xfrm>
            <a:off x="2076571" y="385068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335">
            <a:extLst>
              <a:ext uri="{FF2B5EF4-FFF2-40B4-BE49-F238E27FC236}">
                <a16:creationId xmlns:a16="http://schemas.microsoft.com/office/drawing/2014/main" id="{74DF43C9-C7CE-4B0D-AD83-0297D8519605}"/>
              </a:ext>
            </a:extLst>
          </p:cNvPr>
          <p:cNvSpPr/>
          <p:nvPr/>
        </p:nvSpPr>
        <p:spPr>
          <a:xfrm>
            <a:off x="3964560" y="60958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336">
            <a:extLst>
              <a:ext uri="{FF2B5EF4-FFF2-40B4-BE49-F238E27FC236}">
                <a16:creationId xmlns:a16="http://schemas.microsoft.com/office/drawing/2014/main" id="{384A6E63-F129-44D9-8BF0-D595FA67A1E6}"/>
              </a:ext>
            </a:extLst>
          </p:cNvPr>
          <p:cNvSpPr/>
          <p:nvPr/>
        </p:nvSpPr>
        <p:spPr>
          <a:xfrm>
            <a:off x="3804354" y="596048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337">
            <a:extLst>
              <a:ext uri="{FF2B5EF4-FFF2-40B4-BE49-F238E27FC236}">
                <a16:creationId xmlns:a16="http://schemas.microsoft.com/office/drawing/2014/main" id="{9B225B51-9A0C-4820-8A03-D4C8743B36E2}"/>
              </a:ext>
            </a:extLst>
          </p:cNvPr>
          <p:cNvSpPr/>
          <p:nvPr/>
        </p:nvSpPr>
        <p:spPr>
          <a:xfrm>
            <a:off x="3222169" y="596705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342">
            <a:extLst>
              <a:ext uri="{FF2B5EF4-FFF2-40B4-BE49-F238E27FC236}">
                <a16:creationId xmlns:a16="http://schemas.microsoft.com/office/drawing/2014/main" id="{BF38A298-D9F9-491D-8B25-8F4D5C81CCD0}"/>
              </a:ext>
            </a:extLst>
          </p:cNvPr>
          <p:cNvSpPr/>
          <p:nvPr/>
        </p:nvSpPr>
        <p:spPr>
          <a:xfrm>
            <a:off x="3744026" y="610876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44">
            <a:extLst>
              <a:ext uri="{FF2B5EF4-FFF2-40B4-BE49-F238E27FC236}">
                <a16:creationId xmlns:a16="http://schemas.microsoft.com/office/drawing/2014/main" id="{A97D2821-4DA0-45BC-93D1-7976126C5582}"/>
              </a:ext>
            </a:extLst>
          </p:cNvPr>
          <p:cNvSpPr/>
          <p:nvPr/>
        </p:nvSpPr>
        <p:spPr>
          <a:xfrm>
            <a:off x="1787295" y="609334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46">
            <a:extLst>
              <a:ext uri="{FF2B5EF4-FFF2-40B4-BE49-F238E27FC236}">
                <a16:creationId xmlns:a16="http://schemas.microsoft.com/office/drawing/2014/main" id="{CE763D93-8A2F-4FE3-9310-E520A4883FEB}"/>
              </a:ext>
            </a:extLst>
          </p:cNvPr>
          <p:cNvSpPr/>
          <p:nvPr/>
        </p:nvSpPr>
        <p:spPr>
          <a:xfrm>
            <a:off x="1639258" y="61728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47">
            <a:extLst>
              <a:ext uri="{FF2B5EF4-FFF2-40B4-BE49-F238E27FC236}">
                <a16:creationId xmlns:a16="http://schemas.microsoft.com/office/drawing/2014/main" id="{28207B6A-E5CF-42AD-8661-06FE4A0DFCF9}"/>
              </a:ext>
            </a:extLst>
          </p:cNvPr>
          <p:cNvSpPr/>
          <p:nvPr/>
        </p:nvSpPr>
        <p:spPr>
          <a:xfrm>
            <a:off x="2317736" y="378609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49">
            <a:extLst>
              <a:ext uri="{FF2B5EF4-FFF2-40B4-BE49-F238E27FC236}">
                <a16:creationId xmlns:a16="http://schemas.microsoft.com/office/drawing/2014/main" id="{787421B9-89FE-4818-A1B8-B6F699B10C37}"/>
              </a:ext>
            </a:extLst>
          </p:cNvPr>
          <p:cNvSpPr/>
          <p:nvPr/>
        </p:nvSpPr>
        <p:spPr>
          <a:xfrm>
            <a:off x="4176616" y="61834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50">
            <a:extLst>
              <a:ext uri="{FF2B5EF4-FFF2-40B4-BE49-F238E27FC236}">
                <a16:creationId xmlns:a16="http://schemas.microsoft.com/office/drawing/2014/main" id="{54E29358-9A23-4D73-84A8-6E85A172F105}"/>
              </a:ext>
            </a:extLst>
          </p:cNvPr>
          <p:cNvSpPr/>
          <p:nvPr/>
        </p:nvSpPr>
        <p:spPr>
          <a:xfrm>
            <a:off x="3652545" y="56165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1">
            <a:extLst>
              <a:ext uri="{FF2B5EF4-FFF2-40B4-BE49-F238E27FC236}">
                <a16:creationId xmlns:a16="http://schemas.microsoft.com/office/drawing/2014/main" id="{89326E39-450C-40C0-B70A-C49412804823}"/>
              </a:ext>
            </a:extLst>
          </p:cNvPr>
          <p:cNvSpPr/>
          <p:nvPr/>
        </p:nvSpPr>
        <p:spPr>
          <a:xfrm>
            <a:off x="2499246" y="54393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52">
            <a:extLst>
              <a:ext uri="{FF2B5EF4-FFF2-40B4-BE49-F238E27FC236}">
                <a16:creationId xmlns:a16="http://schemas.microsoft.com/office/drawing/2014/main" id="{8D5EB901-5A6E-4D52-B385-70724B981DD6}"/>
              </a:ext>
            </a:extLst>
          </p:cNvPr>
          <p:cNvSpPr/>
          <p:nvPr/>
        </p:nvSpPr>
        <p:spPr>
          <a:xfrm>
            <a:off x="3688545" y="384367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53">
            <a:extLst>
              <a:ext uri="{FF2B5EF4-FFF2-40B4-BE49-F238E27FC236}">
                <a16:creationId xmlns:a16="http://schemas.microsoft.com/office/drawing/2014/main" id="{4AA88CCA-20C2-415A-AAFD-503D2C79A99F}"/>
              </a:ext>
            </a:extLst>
          </p:cNvPr>
          <p:cNvSpPr/>
          <p:nvPr/>
        </p:nvSpPr>
        <p:spPr>
          <a:xfrm>
            <a:off x="4343219" y="394905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54">
            <a:extLst>
              <a:ext uri="{FF2B5EF4-FFF2-40B4-BE49-F238E27FC236}">
                <a16:creationId xmlns:a16="http://schemas.microsoft.com/office/drawing/2014/main" id="{597830BA-10AB-4073-8DB1-51AB34DA337B}"/>
              </a:ext>
            </a:extLst>
          </p:cNvPr>
          <p:cNvSpPr/>
          <p:nvPr/>
        </p:nvSpPr>
        <p:spPr>
          <a:xfrm>
            <a:off x="4324440" y="41569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55">
            <a:extLst>
              <a:ext uri="{FF2B5EF4-FFF2-40B4-BE49-F238E27FC236}">
                <a16:creationId xmlns:a16="http://schemas.microsoft.com/office/drawing/2014/main" id="{D2234C97-F47D-47D5-AB45-09EFABA4E36D}"/>
              </a:ext>
            </a:extLst>
          </p:cNvPr>
          <p:cNvSpPr/>
          <p:nvPr/>
        </p:nvSpPr>
        <p:spPr>
          <a:xfrm>
            <a:off x="2714157" y="54226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356">
            <a:extLst>
              <a:ext uri="{FF2B5EF4-FFF2-40B4-BE49-F238E27FC236}">
                <a16:creationId xmlns:a16="http://schemas.microsoft.com/office/drawing/2014/main" id="{3BD3DF0D-39C8-4301-950B-13F12DC89567}"/>
              </a:ext>
            </a:extLst>
          </p:cNvPr>
          <p:cNvSpPr/>
          <p:nvPr/>
        </p:nvSpPr>
        <p:spPr>
          <a:xfrm>
            <a:off x="4039121" y="40192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359">
            <a:extLst>
              <a:ext uri="{FF2B5EF4-FFF2-40B4-BE49-F238E27FC236}">
                <a16:creationId xmlns:a16="http://schemas.microsoft.com/office/drawing/2014/main" id="{7B48DEA0-E272-4CB5-9B9E-7C41F4D1D642}"/>
              </a:ext>
            </a:extLst>
          </p:cNvPr>
          <p:cNvSpPr/>
          <p:nvPr/>
        </p:nvSpPr>
        <p:spPr>
          <a:xfrm>
            <a:off x="3933158" y="39678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360">
            <a:extLst>
              <a:ext uri="{FF2B5EF4-FFF2-40B4-BE49-F238E27FC236}">
                <a16:creationId xmlns:a16="http://schemas.microsoft.com/office/drawing/2014/main" id="{789137BE-9916-4B5E-8DAB-2606F0B4D906}"/>
              </a:ext>
            </a:extLst>
          </p:cNvPr>
          <p:cNvSpPr/>
          <p:nvPr/>
        </p:nvSpPr>
        <p:spPr>
          <a:xfrm>
            <a:off x="3768354" y="40385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364">
            <a:extLst>
              <a:ext uri="{FF2B5EF4-FFF2-40B4-BE49-F238E27FC236}">
                <a16:creationId xmlns:a16="http://schemas.microsoft.com/office/drawing/2014/main" id="{83E6EDC6-462A-4FC3-8BED-A8C0C8A7ED27}"/>
              </a:ext>
            </a:extLst>
          </p:cNvPr>
          <p:cNvSpPr/>
          <p:nvPr/>
        </p:nvSpPr>
        <p:spPr>
          <a:xfrm>
            <a:off x="3426265" y="595154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365">
            <a:extLst>
              <a:ext uri="{FF2B5EF4-FFF2-40B4-BE49-F238E27FC236}">
                <a16:creationId xmlns:a16="http://schemas.microsoft.com/office/drawing/2014/main" id="{3944309C-DB5B-43B7-9E04-BC51C4935682}"/>
              </a:ext>
            </a:extLst>
          </p:cNvPr>
          <p:cNvSpPr/>
          <p:nvPr/>
        </p:nvSpPr>
        <p:spPr>
          <a:xfrm>
            <a:off x="3451470" y="61531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366">
            <a:extLst>
              <a:ext uri="{FF2B5EF4-FFF2-40B4-BE49-F238E27FC236}">
                <a16:creationId xmlns:a16="http://schemas.microsoft.com/office/drawing/2014/main" id="{9F7165F5-EB84-41EE-87B1-B6735C11DD18}"/>
              </a:ext>
            </a:extLst>
          </p:cNvPr>
          <p:cNvSpPr/>
          <p:nvPr/>
        </p:nvSpPr>
        <p:spPr>
          <a:xfrm>
            <a:off x="4242793" y="59660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367">
            <a:extLst>
              <a:ext uri="{FF2B5EF4-FFF2-40B4-BE49-F238E27FC236}">
                <a16:creationId xmlns:a16="http://schemas.microsoft.com/office/drawing/2014/main" id="{91752349-7CFC-4B45-AF85-256A202A22B9}"/>
              </a:ext>
            </a:extLst>
          </p:cNvPr>
          <p:cNvSpPr/>
          <p:nvPr/>
        </p:nvSpPr>
        <p:spPr>
          <a:xfrm>
            <a:off x="4329976" y="448458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370">
            <a:extLst>
              <a:ext uri="{FF2B5EF4-FFF2-40B4-BE49-F238E27FC236}">
                <a16:creationId xmlns:a16="http://schemas.microsoft.com/office/drawing/2014/main" id="{8398BF24-BDFA-441F-BAF2-8A1E9620F2C0}"/>
              </a:ext>
            </a:extLst>
          </p:cNvPr>
          <p:cNvSpPr/>
          <p:nvPr/>
        </p:nvSpPr>
        <p:spPr>
          <a:xfrm>
            <a:off x="1944755" y="49403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371">
            <a:extLst>
              <a:ext uri="{FF2B5EF4-FFF2-40B4-BE49-F238E27FC236}">
                <a16:creationId xmlns:a16="http://schemas.microsoft.com/office/drawing/2014/main" id="{33D11AF0-C726-4B49-A055-121F0E6ADAC9}"/>
              </a:ext>
            </a:extLst>
          </p:cNvPr>
          <p:cNvSpPr/>
          <p:nvPr/>
        </p:nvSpPr>
        <p:spPr>
          <a:xfrm>
            <a:off x="1467037" y="603920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372">
            <a:extLst>
              <a:ext uri="{FF2B5EF4-FFF2-40B4-BE49-F238E27FC236}">
                <a16:creationId xmlns:a16="http://schemas.microsoft.com/office/drawing/2014/main" id="{A71A2CD2-F745-48B6-921B-D5898467C45D}"/>
              </a:ext>
            </a:extLst>
          </p:cNvPr>
          <p:cNvSpPr/>
          <p:nvPr/>
        </p:nvSpPr>
        <p:spPr>
          <a:xfrm>
            <a:off x="2317736" y="50190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376">
            <a:extLst>
              <a:ext uri="{FF2B5EF4-FFF2-40B4-BE49-F238E27FC236}">
                <a16:creationId xmlns:a16="http://schemas.microsoft.com/office/drawing/2014/main" id="{756E1604-FD62-4714-873F-95E696893C1E}"/>
              </a:ext>
            </a:extLst>
          </p:cNvPr>
          <p:cNvSpPr/>
          <p:nvPr/>
        </p:nvSpPr>
        <p:spPr>
          <a:xfrm>
            <a:off x="4250976" y="435475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377">
            <a:extLst>
              <a:ext uri="{FF2B5EF4-FFF2-40B4-BE49-F238E27FC236}">
                <a16:creationId xmlns:a16="http://schemas.microsoft.com/office/drawing/2014/main" id="{995763E7-07D8-4A16-BE42-FDF58C1071A1}"/>
              </a:ext>
            </a:extLst>
          </p:cNvPr>
          <p:cNvSpPr/>
          <p:nvPr/>
        </p:nvSpPr>
        <p:spPr>
          <a:xfrm>
            <a:off x="4212491" y="420600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83">
            <a:extLst>
              <a:ext uri="{FF2B5EF4-FFF2-40B4-BE49-F238E27FC236}">
                <a16:creationId xmlns:a16="http://schemas.microsoft.com/office/drawing/2014/main" id="{93F591C6-7B8E-4539-AFAF-F64455F69B6B}"/>
              </a:ext>
            </a:extLst>
          </p:cNvPr>
          <p:cNvSpPr/>
          <p:nvPr/>
        </p:nvSpPr>
        <p:spPr>
          <a:xfrm>
            <a:off x="1787295" y="38371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84">
            <a:extLst>
              <a:ext uri="{FF2B5EF4-FFF2-40B4-BE49-F238E27FC236}">
                <a16:creationId xmlns:a16="http://schemas.microsoft.com/office/drawing/2014/main" id="{04AA6988-02E4-4062-923D-F6853A11F4EF}"/>
              </a:ext>
            </a:extLst>
          </p:cNvPr>
          <p:cNvSpPr/>
          <p:nvPr/>
        </p:nvSpPr>
        <p:spPr>
          <a:xfrm>
            <a:off x="1603245" y="402419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86">
            <a:extLst>
              <a:ext uri="{FF2B5EF4-FFF2-40B4-BE49-F238E27FC236}">
                <a16:creationId xmlns:a16="http://schemas.microsoft.com/office/drawing/2014/main" id="{369FC6D3-C627-4537-824F-285D72F69A9B}"/>
              </a:ext>
            </a:extLst>
          </p:cNvPr>
          <p:cNvSpPr/>
          <p:nvPr/>
        </p:nvSpPr>
        <p:spPr>
          <a:xfrm>
            <a:off x="2712155" y="44407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89">
            <a:extLst>
              <a:ext uri="{FF2B5EF4-FFF2-40B4-BE49-F238E27FC236}">
                <a16:creationId xmlns:a16="http://schemas.microsoft.com/office/drawing/2014/main" id="{0A696D72-7044-4021-9FE2-4D41A0B3F44E}"/>
              </a:ext>
            </a:extLst>
          </p:cNvPr>
          <p:cNvSpPr/>
          <p:nvPr/>
        </p:nvSpPr>
        <p:spPr>
          <a:xfrm>
            <a:off x="1467037" y="381293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390">
            <a:extLst>
              <a:ext uri="{FF2B5EF4-FFF2-40B4-BE49-F238E27FC236}">
                <a16:creationId xmlns:a16="http://schemas.microsoft.com/office/drawing/2014/main" id="{6241D2EB-0FD6-4440-9974-076307E0FF27}"/>
              </a:ext>
            </a:extLst>
          </p:cNvPr>
          <p:cNvSpPr/>
          <p:nvPr/>
        </p:nvSpPr>
        <p:spPr>
          <a:xfrm>
            <a:off x="1793653" y="40006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391">
            <a:extLst>
              <a:ext uri="{FF2B5EF4-FFF2-40B4-BE49-F238E27FC236}">
                <a16:creationId xmlns:a16="http://schemas.microsoft.com/office/drawing/2014/main" id="{1E99A8C9-EAD2-4395-AB08-9C6D8571EFDA}"/>
              </a:ext>
            </a:extLst>
          </p:cNvPr>
          <p:cNvSpPr/>
          <p:nvPr/>
        </p:nvSpPr>
        <p:spPr>
          <a:xfrm>
            <a:off x="2063404" y="492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392">
            <a:extLst>
              <a:ext uri="{FF2B5EF4-FFF2-40B4-BE49-F238E27FC236}">
                <a16:creationId xmlns:a16="http://schemas.microsoft.com/office/drawing/2014/main" id="{4FA3A641-ADE9-47C8-897F-CEE0E26BD899}"/>
              </a:ext>
            </a:extLst>
          </p:cNvPr>
          <p:cNvSpPr/>
          <p:nvPr/>
        </p:nvSpPr>
        <p:spPr>
          <a:xfrm>
            <a:off x="2181392" y="4963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393">
            <a:extLst>
              <a:ext uri="{FF2B5EF4-FFF2-40B4-BE49-F238E27FC236}">
                <a16:creationId xmlns:a16="http://schemas.microsoft.com/office/drawing/2014/main" id="{7F357225-16E7-4FAE-8ADB-5D5AFD0B7488}"/>
              </a:ext>
            </a:extLst>
          </p:cNvPr>
          <p:cNvSpPr/>
          <p:nvPr/>
        </p:nvSpPr>
        <p:spPr>
          <a:xfrm>
            <a:off x="2407803" y="495943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394">
            <a:extLst>
              <a:ext uri="{FF2B5EF4-FFF2-40B4-BE49-F238E27FC236}">
                <a16:creationId xmlns:a16="http://schemas.microsoft.com/office/drawing/2014/main" id="{0DBD475E-C175-4679-A430-368A3B94BA56}"/>
              </a:ext>
            </a:extLst>
          </p:cNvPr>
          <p:cNvSpPr/>
          <p:nvPr/>
        </p:nvSpPr>
        <p:spPr>
          <a:xfrm>
            <a:off x="2317344" y="45265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395">
            <a:extLst>
              <a:ext uri="{FF2B5EF4-FFF2-40B4-BE49-F238E27FC236}">
                <a16:creationId xmlns:a16="http://schemas.microsoft.com/office/drawing/2014/main" id="{197EA025-F5CC-4ED5-BAD4-F28030E8001E}"/>
              </a:ext>
            </a:extLst>
          </p:cNvPr>
          <p:cNvSpPr/>
          <p:nvPr/>
        </p:nvSpPr>
        <p:spPr>
          <a:xfrm>
            <a:off x="2592673" y="41974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396">
            <a:extLst>
              <a:ext uri="{FF2B5EF4-FFF2-40B4-BE49-F238E27FC236}">
                <a16:creationId xmlns:a16="http://schemas.microsoft.com/office/drawing/2014/main" id="{7F9DE1CF-72BA-4904-AB82-DE598A0227B8}"/>
              </a:ext>
            </a:extLst>
          </p:cNvPr>
          <p:cNvSpPr/>
          <p:nvPr/>
        </p:nvSpPr>
        <p:spPr>
          <a:xfrm>
            <a:off x="2026524" y="40274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397">
            <a:extLst>
              <a:ext uri="{FF2B5EF4-FFF2-40B4-BE49-F238E27FC236}">
                <a16:creationId xmlns:a16="http://schemas.microsoft.com/office/drawing/2014/main" id="{F4A114F9-24EC-4652-93DE-8CF938E5239E}"/>
              </a:ext>
            </a:extLst>
          </p:cNvPr>
          <p:cNvSpPr/>
          <p:nvPr/>
        </p:nvSpPr>
        <p:spPr>
          <a:xfrm>
            <a:off x="2654180" y="50692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398">
            <a:extLst>
              <a:ext uri="{FF2B5EF4-FFF2-40B4-BE49-F238E27FC236}">
                <a16:creationId xmlns:a16="http://schemas.microsoft.com/office/drawing/2014/main" id="{8AB7752B-2857-4E6D-A320-E53D67342F3E}"/>
              </a:ext>
            </a:extLst>
          </p:cNvPr>
          <p:cNvSpPr/>
          <p:nvPr/>
        </p:nvSpPr>
        <p:spPr>
          <a:xfrm>
            <a:off x="2546665" y="49785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399">
            <a:extLst>
              <a:ext uri="{FF2B5EF4-FFF2-40B4-BE49-F238E27FC236}">
                <a16:creationId xmlns:a16="http://schemas.microsoft.com/office/drawing/2014/main" id="{FAA28979-6C40-47B8-9F6F-5E2FAE622E7D}"/>
              </a:ext>
            </a:extLst>
          </p:cNvPr>
          <p:cNvSpPr/>
          <p:nvPr/>
        </p:nvSpPr>
        <p:spPr>
          <a:xfrm>
            <a:off x="2643341" y="52742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400">
            <a:extLst>
              <a:ext uri="{FF2B5EF4-FFF2-40B4-BE49-F238E27FC236}">
                <a16:creationId xmlns:a16="http://schemas.microsoft.com/office/drawing/2014/main" id="{7F878E1D-AD96-43F9-A7C1-B071C72CEC87}"/>
              </a:ext>
            </a:extLst>
          </p:cNvPr>
          <p:cNvSpPr/>
          <p:nvPr/>
        </p:nvSpPr>
        <p:spPr>
          <a:xfrm>
            <a:off x="2651646" y="55917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401">
            <a:extLst>
              <a:ext uri="{FF2B5EF4-FFF2-40B4-BE49-F238E27FC236}">
                <a16:creationId xmlns:a16="http://schemas.microsoft.com/office/drawing/2014/main" id="{89C609F5-7DBD-4A7B-A1E3-0F6DF0F0F759}"/>
              </a:ext>
            </a:extLst>
          </p:cNvPr>
          <p:cNvSpPr/>
          <p:nvPr/>
        </p:nvSpPr>
        <p:spPr>
          <a:xfrm>
            <a:off x="2726180" y="462332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402">
            <a:extLst>
              <a:ext uri="{FF2B5EF4-FFF2-40B4-BE49-F238E27FC236}">
                <a16:creationId xmlns:a16="http://schemas.microsoft.com/office/drawing/2014/main" id="{C261D3BE-49B7-460E-A9E4-3B824FBCE30F}"/>
              </a:ext>
            </a:extLst>
          </p:cNvPr>
          <p:cNvSpPr/>
          <p:nvPr/>
        </p:nvSpPr>
        <p:spPr>
          <a:xfrm>
            <a:off x="2508964" y="44570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404">
            <a:extLst>
              <a:ext uri="{FF2B5EF4-FFF2-40B4-BE49-F238E27FC236}">
                <a16:creationId xmlns:a16="http://schemas.microsoft.com/office/drawing/2014/main" id="{6B0A169B-B1E9-4F6C-928F-B05E348E0E42}"/>
              </a:ext>
            </a:extLst>
          </p:cNvPr>
          <p:cNvSpPr/>
          <p:nvPr/>
        </p:nvSpPr>
        <p:spPr>
          <a:xfrm>
            <a:off x="2627139" y="46923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405">
            <a:extLst>
              <a:ext uri="{FF2B5EF4-FFF2-40B4-BE49-F238E27FC236}">
                <a16:creationId xmlns:a16="http://schemas.microsoft.com/office/drawing/2014/main" id="{0191BC6D-307E-45A3-A80F-1BF8C99581A8}"/>
              </a:ext>
            </a:extLst>
          </p:cNvPr>
          <p:cNvSpPr/>
          <p:nvPr/>
        </p:nvSpPr>
        <p:spPr>
          <a:xfrm>
            <a:off x="2551582" y="486373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406">
            <a:extLst>
              <a:ext uri="{FF2B5EF4-FFF2-40B4-BE49-F238E27FC236}">
                <a16:creationId xmlns:a16="http://schemas.microsoft.com/office/drawing/2014/main" id="{34DF1135-1E64-47F9-B29E-1A8DC73A7999}"/>
              </a:ext>
            </a:extLst>
          </p:cNvPr>
          <p:cNvSpPr/>
          <p:nvPr/>
        </p:nvSpPr>
        <p:spPr>
          <a:xfrm>
            <a:off x="2675889" y="48974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407">
            <a:extLst>
              <a:ext uri="{FF2B5EF4-FFF2-40B4-BE49-F238E27FC236}">
                <a16:creationId xmlns:a16="http://schemas.microsoft.com/office/drawing/2014/main" id="{25A47568-0B58-4E52-9A87-F5598D6BEF0E}"/>
              </a:ext>
            </a:extLst>
          </p:cNvPr>
          <p:cNvSpPr/>
          <p:nvPr/>
        </p:nvSpPr>
        <p:spPr>
          <a:xfrm>
            <a:off x="2341880" y="43304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409">
            <a:extLst>
              <a:ext uri="{FF2B5EF4-FFF2-40B4-BE49-F238E27FC236}">
                <a16:creationId xmlns:a16="http://schemas.microsoft.com/office/drawing/2014/main" id="{25DCEBB3-1AE4-484F-90EA-D507C49B7421}"/>
              </a:ext>
            </a:extLst>
          </p:cNvPr>
          <p:cNvSpPr/>
          <p:nvPr/>
        </p:nvSpPr>
        <p:spPr>
          <a:xfrm>
            <a:off x="2190465" y="389938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410">
            <a:extLst>
              <a:ext uri="{FF2B5EF4-FFF2-40B4-BE49-F238E27FC236}">
                <a16:creationId xmlns:a16="http://schemas.microsoft.com/office/drawing/2014/main" id="{55A2FBC2-8A4A-4B92-B6ED-CE8F1B8C4C84}"/>
              </a:ext>
            </a:extLst>
          </p:cNvPr>
          <p:cNvSpPr/>
          <p:nvPr/>
        </p:nvSpPr>
        <p:spPr>
          <a:xfrm>
            <a:off x="2646244" y="433745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416">
            <a:extLst>
              <a:ext uri="{FF2B5EF4-FFF2-40B4-BE49-F238E27FC236}">
                <a16:creationId xmlns:a16="http://schemas.microsoft.com/office/drawing/2014/main" id="{D909E9E4-1D21-4819-8099-6E93EAEAF098}"/>
              </a:ext>
            </a:extLst>
          </p:cNvPr>
          <p:cNvSpPr/>
          <p:nvPr/>
        </p:nvSpPr>
        <p:spPr>
          <a:xfrm>
            <a:off x="4268698" y="40685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418">
            <a:extLst>
              <a:ext uri="{FF2B5EF4-FFF2-40B4-BE49-F238E27FC236}">
                <a16:creationId xmlns:a16="http://schemas.microsoft.com/office/drawing/2014/main" id="{C6F93865-8744-4BB9-BB01-AFDD3CF0505E}"/>
              </a:ext>
            </a:extLst>
          </p:cNvPr>
          <p:cNvSpPr/>
          <p:nvPr/>
        </p:nvSpPr>
        <p:spPr>
          <a:xfrm>
            <a:off x="4055934" y="389775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419">
            <a:extLst>
              <a:ext uri="{FF2B5EF4-FFF2-40B4-BE49-F238E27FC236}">
                <a16:creationId xmlns:a16="http://schemas.microsoft.com/office/drawing/2014/main" id="{1CD5F504-7EAC-466B-A959-5E66BD4AF5A6}"/>
              </a:ext>
            </a:extLst>
          </p:cNvPr>
          <p:cNvSpPr/>
          <p:nvPr/>
        </p:nvSpPr>
        <p:spPr>
          <a:xfrm>
            <a:off x="4207459" y="391567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428">
            <a:extLst>
              <a:ext uri="{FF2B5EF4-FFF2-40B4-BE49-F238E27FC236}">
                <a16:creationId xmlns:a16="http://schemas.microsoft.com/office/drawing/2014/main" id="{57A7D673-E17A-4A93-B67C-46E218FC284A}"/>
              </a:ext>
            </a:extLst>
          </p:cNvPr>
          <p:cNvSpPr/>
          <p:nvPr/>
        </p:nvSpPr>
        <p:spPr>
          <a:xfrm>
            <a:off x="2866506" y="607520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112">
            <a:extLst>
              <a:ext uri="{FF2B5EF4-FFF2-40B4-BE49-F238E27FC236}">
                <a16:creationId xmlns:a16="http://schemas.microsoft.com/office/drawing/2014/main" id="{C12DC15E-1B8B-4A39-BD78-01415F24BDBC}"/>
              </a:ext>
            </a:extLst>
          </p:cNvPr>
          <p:cNvSpPr/>
          <p:nvPr/>
        </p:nvSpPr>
        <p:spPr>
          <a:xfrm>
            <a:off x="2607877" y="400367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113">
            <a:extLst>
              <a:ext uri="{FF2B5EF4-FFF2-40B4-BE49-F238E27FC236}">
                <a16:creationId xmlns:a16="http://schemas.microsoft.com/office/drawing/2014/main" id="{3A59CC85-84D1-4DD4-9B5A-2BFC3004ADC4}"/>
              </a:ext>
            </a:extLst>
          </p:cNvPr>
          <p:cNvSpPr/>
          <p:nvPr/>
        </p:nvSpPr>
        <p:spPr>
          <a:xfrm>
            <a:off x="2675889" y="409619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4BBDCF04-19F2-40D8-B901-0CA2D66A95D0}"/>
                  </a:ext>
                </a:extLst>
              </p:cNvPr>
              <p:cNvSpPr txBox="1"/>
              <p:nvPr/>
            </p:nvSpPr>
            <p:spPr>
              <a:xfrm>
                <a:off x="4507165" y="4240621"/>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2</m:t>
                          </m:r>
                        </m:sub>
                      </m:sSub>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4BBDCF04-19F2-40D8-B901-0CA2D66A95D0}"/>
                  </a:ext>
                </a:extLst>
              </p:cNvPr>
              <p:cNvSpPr txBox="1">
                <a:spLocks noRot="1" noChangeAspect="1" noMove="1" noResize="1" noEditPoints="1" noAdjustHandles="1" noChangeArrowheads="1" noChangeShapeType="1" noTextEdit="1"/>
              </p:cNvSpPr>
              <p:nvPr/>
            </p:nvSpPr>
            <p:spPr>
              <a:xfrm>
                <a:off x="4507165" y="4240621"/>
                <a:ext cx="307641" cy="307777"/>
              </a:xfrm>
              <a:prstGeom prst="rect">
                <a:avLst/>
              </a:prstGeom>
              <a:blipFill>
                <a:blip r:embed="rId4"/>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D0FB9F73-F3D2-4EC3-95F1-5B7F390BE7FC}"/>
                  </a:ext>
                </a:extLst>
              </p:cNvPr>
              <p:cNvSpPr txBox="1"/>
              <p:nvPr/>
            </p:nvSpPr>
            <p:spPr>
              <a:xfrm>
                <a:off x="4512413" y="3967727"/>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1</m:t>
                          </m:r>
                        </m:sub>
                      </m:sSub>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D0FB9F73-F3D2-4EC3-95F1-5B7F390BE7FC}"/>
                  </a:ext>
                </a:extLst>
              </p:cNvPr>
              <p:cNvSpPr txBox="1">
                <a:spLocks noRot="1" noChangeAspect="1" noMove="1" noResize="1" noEditPoints="1" noAdjustHandles="1" noChangeArrowheads="1" noChangeShapeType="1" noTextEdit="1"/>
              </p:cNvSpPr>
              <p:nvPr/>
            </p:nvSpPr>
            <p:spPr>
              <a:xfrm>
                <a:off x="4512413" y="3967727"/>
                <a:ext cx="307641" cy="307777"/>
              </a:xfrm>
              <a:prstGeom prst="rect">
                <a:avLst/>
              </a:prstGeom>
              <a:blipFill>
                <a:blip r:embed="rId5"/>
                <a:stretch>
                  <a:fillRect b="-4000"/>
                </a:stretch>
              </a:blipFill>
            </p:spPr>
            <p:txBody>
              <a:bodyPr/>
              <a:lstStyle/>
              <a:p>
                <a:r>
                  <a:rPr lang="ja-JP" altLang="en-US">
                    <a:noFill/>
                  </a:rPr>
                  <a:t> </a:t>
                </a:r>
              </a:p>
            </p:txBody>
          </p:sp>
        </mc:Fallback>
      </mc:AlternateContent>
      <p:sp>
        <p:nvSpPr>
          <p:cNvPr id="103" name="楕円 120">
            <a:extLst>
              <a:ext uri="{FF2B5EF4-FFF2-40B4-BE49-F238E27FC236}">
                <a16:creationId xmlns:a16="http://schemas.microsoft.com/office/drawing/2014/main" id="{1DCFAEA2-142F-40BB-93EB-BB7FDF877728}"/>
              </a:ext>
            </a:extLst>
          </p:cNvPr>
          <p:cNvSpPr/>
          <p:nvPr/>
        </p:nvSpPr>
        <p:spPr>
          <a:xfrm>
            <a:off x="2462269" y="455673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直線コネクタ 103">
            <a:extLst>
              <a:ext uri="{FF2B5EF4-FFF2-40B4-BE49-F238E27FC236}">
                <a16:creationId xmlns:a16="http://schemas.microsoft.com/office/drawing/2014/main" id="{32D1758A-F8EB-4416-AF49-980E1D0C2075}"/>
              </a:ext>
            </a:extLst>
          </p:cNvPr>
          <p:cNvCxnSpPr/>
          <p:nvPr/>
        </p:nvCxnSpPr>
        <p:spPr>
          <a:xfrm flipV="1">
            <a:off x="4347184" y="4169083"/>
            <a:ext cx="204781" cy="1969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3F20DA01-19B6-4CFC-83AC-024632140137}"/>
              </a:ext>
            </a:extLst>
          </p:cNvPr>
          <p:cNvCxnSpPr/>
          <p:nvPr/>
        </p:nvCxnSpPr>
        <p:spPr>
          <a:xfrm flipV="1">
            <a:off x="4408996" y="4447923"/>
            <a:ext cx="151277" cy="5745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楕円 389">
            <a:extLst>
              <a:ext uri="{FF2B5EF4-FFF2-40B4-BE49-F238E27FC236}">
                <a16:creationId xmlns:a16="http://schemas.microsoft.com/office/drawing/2014/main" id="{2262D821-7712-41D6-8B7E-5B53020DAF10}"/>
              </a:ext>
            </a:extLst>
          </p:cNvPr>
          <p:cNvSpPr/>
          <p:nvPr/>
        </p:nvSpPr>
        <p:spPr>
          <a:xfrm>
            <a:off x="3917406" y="378877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389">
            <a:extLst>
              <a:ext uri="{FF2B5EF4-FFF2-40B4-BE49-F238E27FC236}">
                <a16:creationId xmlns:a16="http://schemas.microsoft.com/office/drawing/2014/main" id="{6B9B0045-539B-4543-AEE3-E1C0941708D8}"/>
              </a:ext>
            </a:extLst>
          </p:cNvPr>
          <p:cNvSpPr/>
          <p:nvPr/>
        </p:nvSpPr>
        <p:spPr>
          <a:xfrm>
            <a:off x="3647818" y="402932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389">
            <a:extLst>
              <a:ext uri="{FF2B5EF4-FFF2-40B4-BE49-F238E27FC236}">
                <a16:creationId xmlns:a16="http://schemas.microsoft.com/office/drawing/2014/main" id="{8B1826FB-2E26-41CC-97B6-C54FC0EAA3C6}"/>
              </a:ext>
            </a:extLst>
          </p:cNvPr>
          <p:cNvSpPr/>
          <p:nvPr/>
        </p:nvSpPr>
        <p:spPr>
          <a:xfrm>
            <a:off x="3101022" y="61034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389">
            <a:extLst>
              <a:ext uri="{FF2B5EF4-FFF2-40B4-BE49-F238E27FC236}">
                <a16:creationId xmlns:a16="http://schemas.microsoft.com/office/drawing/2014/main" id="{59EBC55E-9550-4599-8A53-FFBFA80C9C43}"/>
              </a:ext>
            </a:extLst>
          </p:cNvPr>
          <p:cNvSpPr/>
          <p:nvPr/>
        </p:nvSpPr>
        <p:spPr>
          <a:xfrm>
            <a:off x="3719818" y="578821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389">
            <a:extLst>
              <a:ext uri="{FF2B5EF4-FFF2-40B4-BE49-F238E27FC236}">
                <a16:creationId xmlns:a16="http://schemas.microsoft.com/office/drawing/2014/main" id="{2413AAB4-7EF7-471F-8871-954383B3275E}"/>
              </a:ext>
            </a:extLst>
          </p:cNvPr>
          <p:cNvSpPr/>
          <p:nvPr/>
        </p:nvSpPr>
        <p:spPr>
          <a:xfrm>
            <a:off x="3534567" y="576053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18984EA-E80B-4F96-811C-1E2D0157C590}"/>
              </a:ext>
            </a:extLst>
          </p:cNvPr>
          <p:cNvCxnSpPr>
            <a:cxnSpLocks/>
          </p:cNvCxnSpPr>
          <p:nvPr/>
        </p:nvCxnSpPr>
        <p:spPr>
          <a:xfrm>
            <a:off x="3928440" y="4330434"/>
            <a:ext cx="468000" cy="468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2D51A1E-3A32-46C7-AB4E-AD578642C4E1}"/>
                  </a:ext>
                </a:extLst>
              </p:cNvPr>
              <p:cNvSpPr txBox="1"/>
              <p:nvPr/>
            </p:nvSpPr>
            <p:spPr>
              <a:xfrm>
                <a:off x="3309804" y="4426751"/>
                <a:ext cx="53938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𝑐𝑢𝑡</m:t>
                          </m:r>
                        </m:sub>
                      </m:sSub>
                    </m:oMath>
                  </m:oMathPara>
                </a14:m>
                <a:endParaRPr kumimoji="1" lang="ja-JP" altLang="en-US" sz="1200" dirty="0"/>
              </a:p>
            </p:txBody>
          </p:sp>
        </mc:Choice>
        <mc:Fallback xmlns="">
          <p:sp>
            <p:nvSpPr>
              <p:cNvPr id="102" name="テキスト ボックス 101">
                <a:extLst>
                  <a:ext uri="{FF2B5EF4-FFF2-40B4-BE49-F238E27FC236}">
                    <a16:creationId xmlns:a16="http://schemas.microsoft.com/office/drawing/2014/main" id="{B2D51A1E-3A32-46C7-AB4E-AD578642C4E1}"/>
                  </a:ext>
                </a:extLst>
              </p:cNvPr>
              <p:cNvSpPr txBox="1">
                <a:spLocks noRot="1" noChangeAspect="1" noMove="1" noResize="1" noEditPoints="1" noAdjustHandles="1" noChangeArrowheads="1" noChangeShapeType="1" noTextEdit="1"/>
              </p:cNvSpPr>
              <p:nvPr/>
            </p:nvSpPr>
            <p:spPr>
              <a:xfrm>
                <a:off x="3309804" y="4426751"/>
                <a:ext cx="539384" cy="276999"/>
              </a:xfrm>
              <a:prstGeom prst="rect">
                <a:avLst/>
              </a:prstGeom>
              <a:blipFill>
                <a:blip r:embed="rId6"/>
                <a:stretch>
                  <a:fillRect/>
                </a:stretch>
              </a:blipFill>
            </p:spPr>
            <p:txBody>
              <a:bodyPr/>
              <a:lstStyle/>
              <a:p>
                <a:r>
                  <a:rPr lang="ja-JP" altLang="en-US">
                    <a:noFill/>
                  </a:rPr>
                  <a:t> </a:t>
                </a:r>
              </a:p>
            </p:txBody>
          </p:sp>
        </mc:Fallback>
      </mc:AlternateContent>
      <p:grpSp>
        <p:nvGrpSpPr>
          <p:cNvPr id="25" name="グループ化 24">
            <a:extLst>
              <a:ext uri="{FF2B5EF4-FFF2-40B4-BE49-F238E27FC236}">
                <a16:creationId xmlns:a16="http://schemas.microsoft.com/office/drawing/2014/main" id="{625C1600-9B18-482B-98B6-CC299A32AFCD}"/>
              </a:ext>
            </a:extLst>
          </p:cNvPr>
          <p:cNvGrpSpPr/>
          <p:nvPr/>
        </p:nvGrpSpPr>
        <p:grpSpPr>
          <a:xfrm>
            <a:off x="4021287" y="4954544"/>
            <a:ext cx="1401495" cy="849165"/>
            <a:chOff x="4575972" y="4903863"/>
            <a:chExt cx="1401495" cy="849165"/>
          </a:xfrm>
        </p:grpSpPr>
        <p:sp>
          <p:nvSpPr>
            <p:cNvPr id="106" name="正方形/長方形 105">
              <a:extLst>
                <a:ext uri="{FF2B5EF4-FFF2-40B4-BE49-F238E27FC236}">
                  <a16:creationId xmlns:a16="http://schemas.microsoft.com/office/drawing/2014/main" id="{DB4A6863-107D-42AE-8551-B5B98D22AC22}"/>
                </a:ext>
              </a:extLst>
            </p:cNvPr>
            <p:cNvSpPr/>
            <p:nvPr/>
          </p:nvSpPr>
          <p:spPr>
            <a:xfrm>
              <a:off x="4596533" y="4925028"/>
              <a:ext cx="1296000" cy="828000"/>
            </a:xfrm>
            <a:prstGeom prst="rect">
              <a:avLst/>
            </a:prstGeom>
            <a:solidFill>
              <a:schemeClr val="bg1"/>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6A2686F4-D606-48C3-BB09-96CDA3779DEF}"/>
                    </a:ext>
                  </a:extLst>
                </p:cNvPr>
                <p:cNvSpPr txBox="1"/>
                <p:nvPr/>
              </p:nvSpPr>
              <p:spPr>
                <a:xfrm>
                  <a:off x="4575972" y="4903863"/>
                  <a:ext cx="1401495" cy="83054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𝑝</m:t>
                            </m:r>
                          </m:e>
                          <m:sup>
                            <m:r>
                              <a:rPr kumimoji="1" lang="en-US" altLang="ja-JP" sz="1400" b="0" i="1" smtClean="0">
                                <a:latin typeface="Cambria Math" panose="02040503050406030204" pitchFamily="18" charset="0"/>
                              </a:rPr>
                              <m:t>∗</m:t>
                            </m:r>
                          </m:sup>
                        </m:sSup>
                        <m:d>
                          <m:dPr>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7</m:t>
                                </m:r>
                              </m:sub>
                            </m:sSub>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1</m:t>
                            </m:r>
                          </m:sub>
                        </m:sSub>
                      </m:oMath>
                    </m:oMathPara>
                  </a14:m>
                  <a:endParaRPr kumimoji="1" lang="en-US" altLang="ja-JP" sz="1400" dirty="0"/>
                </a:p>
                <a:p>
                  <a:pPr/>
                  <a14:m>
                    <m:oMathPara xmlns:m="http://schemas.openxmlformats.org/officeDocument/2006/math">
                      <m:oMathParaPr>
                        <m:jc m:val="left"/>
                      </m:oMathParaPr>
                      <m:oMath xmlns:m="http://schemas.openxmlformats.org/officeDocument/2006/math">
                        <m:func>
                          <m:funcPr>
                            <m:ctrlPr>
                              <a:rPr kumimoji="1" lang="en-US" altLang="ja-JP" sz="1400" b="0" i="1" smtClean="0">
                                <a:latin typeface="Cambria Math" panose="02040503050406030204" pitchFamily="18" charset="0"/>
                              </a:rPr>
                            </m:ctrlPr>
                          </m:funcPr>
                          <m:fName>
                            <m:limLow>
                              <m:limLowPr>
                                <m:ctrlPr>
                                  <a:rPr kumimoji="1" lang="en-US" altLang="ja-JP" sz="1400" b="0" i="1" smtClean="0">
                                    <a:latin typeface="Cambria Math" panose="02040503050406030204" pitchFamily="18" charset="0"/>
                                  </a:rPr>
                                </m:ctrlPr>
                              </m:limLowPr>
                              <m:e>
                                <m:r>
                                  <m:rPr>
                                    <m:sty m:val="p"/>
                                  </m:rPr>
                                  <a:rPr kumimoji="1" lang="en-US" altLang="ja-JP" sz="1400" b="0" i="0" smtClean="0">
                                    <a:latin typeface="Cambria Math" panose="02040503050406030204" pitchFamily="18" charset="0"/>
                                  </a:rPr>
                                  <m:t>min</m:t>
                                </m:r>
                              </m:e>
                              <m:lim>
                                <m:r>
                                  <a:rPr kumimoji="1" lang="en-US" altLang="ja-JP" sz="1400" b="0" i="1" smtClean="0">
                                    <a:latin typeface="Cambria Math" panose="02040503050406030204" pitchFamily="18" charset="0"/>
                                  </a:rPr>
                                  <m:t>𝑃</m:t>
                                </m:r>
                                <m:d>
                                  <m:dPr>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7</m:t>
                                        </m:r>
                                      </m:sub>
                                    </m:sSub>
                                  </m:e>
                                </m:d>
                              </m:lim>
                            </m:limLow>
                          </m:fName>
                          <m:e>
                            <m:r>
                              <a:rPr kumimoji="1" lang="en-US" altLang="ja-JP" sz="1400" b="0" i="1" smtClean="0">
                                <a:latin typeface="Cambria Math" panose="02040503050406030204" pitchFamily="18" charset="0"/>
                              </a:rPr>
                              <m:t>𝜌</m:t>
                            </m:r>
                          </m:e>
                        </m:func>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𝜌</m:t>
                            </m:r>
                          </m:e>
                          <m:sub>
                            <m:r>
                              <a:rPr kumimoji="1" lang="en-US" altLang="ja-JP" sz="1400" b="0" i="1" smtClean="0">
                                <a:latin typeface="Cambria Math" panose="02040503050406030204" pitchFamily="18" charset="0"/>
                              </a:rPr>
                              <m:t>2</m:t>
                            </m:r>
                          </m:sub>
                        </m:sSub>
                      </m:oMath>
                    </m:oMathPara>
                  </a14:m>
                  <a:endParaRPr kumimoji="1" lang="en-US" altLang="ja-JP" sz="1400" dirty="0"/>
                </a:p>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𝑁</m:t>
                        </m:r>
                        <m:d>
                          <m:dPr>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7</m:t>
                                </m:r>
                              </m:sub>
                            </m:sSub>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4</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5</m:t>
                                </m:r>
                              </m:sub>
                            </m:sSub>
                          </m:e>
                        </m:d>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6A2686F4-D606-48C3-BB09-96CDA3779DEF}"/>
                    </a:ext>
                  </a:extLst>
                </p:cNvPr>
                <p:cNvSpPr txBox="1">
                  <a:spLocks noRot="1" noChangeAspect="1" noMove="1" noResize="1" noEditPoints="1" noAdjustHandles="1" noChangeArrowheads="1" noChangeShapeType="1" noTextEdit="1"/>
                </p:cNvSpPr>
                <p:nvPr/>
              </p:nvSpPr>
              <p:spPr>
                <a:xfrm>
                  <a:off x="4575972" y="4903863"/>
                  <a:ext cx="1401495" cy="830548"/>
                </a:xfrm>
                <a:prstGeom prst="rect">
                  <a:avLst/>
                </a:prstGeom>
                <a:blipFill>
                  <a:blip r:embed="rId7"/>
                  <a:stretch>
                    <a:fillRect/>
                  </a:stretch>
                </a:blipFill>
              </p:spPr>
              <p:txBody>
                <a:bodyPr/>
                <a:lstStyle/>
                <a:p>
                  <a:r>
                    <a:rPr lang="ja-JP" altLang="en-US">
                      <a:noFill/>
                    </a:rPr>
                    <a:t> </a:t>
                  </a:r>
                </a:p>
              </p:txBody>
            </p:sp>
          </mc:Fallback>
        </mc:AlternateContent>
      </p:grpSp>
      <p:cxnSp>
        <p:nvCxnSpPr>
          <p:cNvPr id="111" name="直線矢印コネクタ 110">
            <a:extLst>
              <a:ext uri="{FF2B5EF4-FFF2-40B4-BE49-F238E27FC236}">
                <a16:creationId xmlns:a16="http://schemas.microsoft.com/office/drawing/2014/main" id="{E98B82D2-5B08-4A09-B3F2-B5AA35244D71}"/>
              </a:ext>
            </a:extLst>
          </p:cNvPr>
          <p:cNvCxnSpPr>
            <a:cxnSpLocks/>
          </p:cNvCxnSpPr>
          <p:nvPr/>
        </p:nvCxnSpPr>
        <p:spPr>
          <a:xfrm>
            <a:off x="4038080" y="4810649"/>
            <a:ext cx="37041" cy="23592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5A26C7FA-EAD0-4830-9A4C-7300D1D28165}"/>
                  </a:ext>
                </a:extLst>
              </p:cNvPr>
              <p:cNvSpPr txBox="1"/>
              <p:nvPr/>
            </p:nvSpPr>
            <p:spPr>
              <a:xfrm>
                <a:off x="3869127" y="4002867"/>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5</m:t>
                          </m:r>
                        </m:sub>
                      </m:sSub>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5A26C7FA-EAD0-4830-9A4C-7300D1D28165}"/>
                  </a:ext>
                </a:extLst>
              </p:cNvPr>
              <p:cNvSpPr txBox="1">
                <a:spLocks noRot="1" noChangeAspect="1" noMove="1" noResize="1" noEditPoints="1" noAdjustHandles="1" noChangeArrowheads="1" noChangeShapeType="1" noTextEdit="1"/>
              </p:cNvSpPr>
              <p:nvPr/>
            </p:nvSpPr>
            <p:spPr>
              <a:xfrm>
                <a:off x="3869127" y="4002867"/>
                <a:ext cx="307641"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ADC62699-C062-47F5-A002-C59B6E6139FF}"/>
                  </a:ext>
                </a:extLst>
              </p:cNvPr>
              <p:cNvSpPr txBox="1"/>
              <p:nvPr/>
            </p:nvSpPr>
            <p:spPr>
              <a:xfrm>
                <a:off x="3869982" y="4537138"/>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7</m:t>
                          </m:r>
                        </m:sub>
                      </m:sSub>
                    </m:oMath>
                  </m:oMathPara>
                </a14:m>
                <a:endParaRPr kumimoji="1" lang="ja-JP" altLang="en-US" sz="1400" dirty="0"/>
              </a:p>
            </p:txBody>
          </p:sp>
        </mc:Choice>
        <mc:Fallback xmlns="">
          <p:sp>
            <p:nvSpPr>
              <p:cNvPr id="136" name="テキスト ボックス 135">
                <a:extLst>
                  <a:ext uri="{FF2B5EF4-FFF2-40B4-BE49-F238E27FC236}">
                    <a16:creationId xmlns:a16="http://schemas.microsoft.com/office/drawing/2014/main" id="{ADC62699-C062-47F5-A002-C59B6E6139FF}"/>
                  </a:ext>
                </a:extLst>
              </p:cNvPr>
              <p:cNvSpPr txBox="1">
                <a:spLocks noRot="1" noChangeAspect="1" noMove="1" noResize="1" noEditPoints="1" noAdjustHandles="1" noChangeArrowheads="1" noChangeShapeType="1" noTextEdit="1"/>
              </p:cNvSpPr>
              <p:nvPr/>
            </p:nvSpPr>
            <p:spPr>
              <a:xfrm>
                <a:off x="3869982" y="4537138"/>
                <a:ext cx="307641"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DDDE7D91-0E6C-4042-B1CC-E4DFDA01B75E}"/>
                  </a:ext>
                </a:extLst>
              </p:cNvPr>
              <p:cNvSpPr txBox="1"/>
              <p:nvPr/>
            </p:nvSpPr>
            <p:spPr>
              <a:xfrm>
                <a:off x="3306357" y="3992274"/>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𝑐</m:t>
                          </m:r>
                        </m:e>
                        <m:sub>
                          <m:r>
                            <a:rPr kumimoji="1" lang="en-US" altLang="ja-JP" sz="1400" b="0" i="1" smtClean="0">
                              <a:latin typeface="Cambria Math" panose="02040503050406030204" pitchFamily="18" charset="0"/>
                            </a:rPr>
                            <m:t>4</m:t>
                          </m:r>
                        </m:sub>
                      </m:sSub>
                    </m:oMath>
                  </m:oMathPara>
                </a14:m>
                <a:endParaRPr kumimoji="1" lang="ja-JP" altLang="en-US" sz="1400" dirty="0"/>
              </a:p>
            </p:txBody>
          </p:sp>
        </mc:Choice>
        <mc:Fallback xmlns="">
          <p:sp>
            <p:nvSpPr>
              <p:cNvPr id="137" name="テキスト ボックス 136">
                <a:extLst>
                  <a:ext uri="{FF2B5EF4-FFF2-40B4-BE49-F238E27FC236}">
                    <a16:creationId xmlns:a16="http://schemas.microsoft.com/office/drawing/2014/main" id="{DDDE7D91-0E6C-4042-B1CC-E4DFDA01B75E}"/>
                  </a:ext>
                </a:extLst>
              </p:cNvPr>
              <p:cNvSpPr txBox="1">
                <a:spLocks noRot="1" noChangeAspect="1" noMove="1" noResize="1" noEditPoints="1" noAdjustHandles="1" noChangeArrowheads="1" noChangeShapeType="1" noTextEdit="1"/>
              </p:cNvSpPr>
              <p:nvPr/>
            </p:nvSpPr>
            <p:spPr>
              <a:xfrm>
                <a:off x="3306357" y="3992274"/>
                <a:ext cx="307641" cy="307777"/>
              </a:xfrm>
              <a:prstGeom prst="rect">
                <a:avLst/>
              </a:prstGeom>
              <a:blipFill>
                <a:blip r:embed="rId10"/>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E8D6F622-CE05-4A54-B720-12A047242984}"/>
              </a:ext>
            </a:extLst>
          </p:cNvPr>
          <p:cNvCxnSpPr>
            <a:cxnSpLocks/>
          </p:cNvCxnSpPr>
          <p:nvPr/>
        </p:nvCxnSpPr>
        <p:spPr>
          <a:xfrm flipV="1">
            <a:off x="3776313" y="4493068"/>
            <a:ext cx="246634" cy="7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吹き出し: 四角形 137">
                <a:extLst>
                  <a:ext uri="{FF2B5EF4-FFF2-40B4-BE49-F238E27FC236}">
                    <a16:creationId xmlns:a16="http://schemas.microsoft.com/office/drawing/2014/main" id="{B187DBDB-EECF-4AFC-84A9-4DC651C07F15}"/>
                  </a:ext>
                </a:extLst>
              </p:cNvPr>
              <p:cNvSpPr/>
              <p:nvPr/>
            </p:nvSpPr>
            <p:spPr>
              <a:xfrm>
                <a:off x="4849365" y="4515329"/>
                <a:ext cx="1872000" cy="288000"/>
              </a:xfrm>
              <a:prstGeom prst="wedgeRectCallout">
                <a:avLst>
                  <a:gd name="adj1" fmla="val -63250"/>
                  <a:gd name="adj2" fmla="val 122497"/>
                </a:avLst>
              </a:prstGeom>
              <a:solidFill>
                <a:srgbClr val="FEF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Point with the max </a:t>
                </a:r>
                <a14:m>
                  <m:oMath xmlns:m="http://schemas.openxmlformats.org/officeDocument/2006/math">
                    <m:r>
                      <a:rPr kumimoji="1" lang="en-US" altLang="ja-JP" sz="1200" b="0" i="1" smtClean="0">
                        <a:solidFill>
                          <a:schemeClr val="tx1"/>
                        </a:solidFill>
                        <a:latin typeface="Cambria Math" panose="02040503050406030204" pitchFamily="18" charset="0"/>
                      </a:rPr>
                      <m:t>𝜌</m:t>
                    </m:r>
                  </m:oMath>
                </a14:m>
                <a:r>
                  <a:rPr kumimoji="1" lang="ja-JP" altLang="en-US" sz="1200" dirty="0">
                    <a:solidFill>
                      <a:schemeClr val="tx1"/>
                    </a:solidFill>
                  </a:rPr>
                  <a:t> </a:t>
                </a:r>
                <a:r>
                  <a:rPr kumimoji="1" lang="en-US" altLang="ja-JP" sz="1200" dirty="0">
                    <a:solidFill>
                      <a:schemeClr val="tx1"/>
                    </a:solidFill>
                  </a:rPr>
                  <a:t>in </a:t>
                </a:r>
                <a14:m>
                  <m:oMath xmlns:m="http://schemas.openxmlformats.org/officeDocument/2006/math">
                    <m:r>
                      <a:rPr kumimoji="1" lang="en-US" altLang="ja-JP" sz="1200" b="0" i="1" smtClean="0">
                        <a:solidFill>
                          <a:schemeClr val="tx1"/>
                        </a:solidFill>
                        <a:latin typeface="Cambria Math" panose="02040503050406030204" pitchFamily="18" charset="0"/>
                      </a:rPr>
                      <m:t>𝑐</m:t>
                    </m:r>
                  </m:oMath>
                </a14:m>
                <a:endParaRPr kumimoji="1" lang="ja-JP" altLang="en-US" sz="1200" dirty="0">
                  <a:solidFill>
                    <a:schemeClr val="tx1"/>
                  </a:solidFill>
                </a:endParaRPr>
              </a:p>
            </p:txBody>
          </p:sp>
        </mc:Choice>
        <mc:Fallback xmlns="">
          <p:sp>
            <p:nvSpPr>
              <p:cNvPr id="138" name="吹き出し: 四角形 137">
                <a:extLst>
                  <a:ext uri="{FF2B5EF4-FFF2-40B4-BE49-F238E27FC236}">
                    <a16:creationId xmlns:a16="http://schemas.microsoft.com/office/drawing/2014/main" id="{B187DBDB-EECF-4AFC-84A9-4DC651C07F15}"/>
                  </a:ext>
                </a:extLst>
              </p:cNvPr>
              <p:cNvSpPr>
                <a:spLocks noRot="1" noChangeAspect="1" noMove="1" noResize="1" noEditPoints="1" noAdjustHandles="1" noChangeArrowheads="1" noChangeShapeType="1" noTextEdit="1"/>
              </p:cNvSpPr>
              <p:nvPr/>
            </p:nvSpPr>
            <p:spPr>
              <a:xfrm>
                <a:off x="4849365" y="4515329"/>
                <a:ext cx="1872000" cy="288000"/>
              </a:xfrm>
              <a:prstGeom prst="wedgeRectCallout">
                <a:avLst>
                  <a:gd name="adj1" fmla="val -63250"/>
                  <a:gd name="adj2" fmla="val 122497"/>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吹き出し: 四角形 138">
                <a:extLst>
                  <a:ext uri="{FF2B5EF4-FFF2-40B4-BE49-F238E27FC236}">
                    <a16:creationId xmlns:a16="http://schemas.microsoft.com/office/drawing/2014/main" id="{85EFC5FD-5011-441D-A3E1-6438403CD8F2}"/>
                  </a:ext>
                </a:extLst>
              </p:cNvPr>
              <p:cNvSpPr/>
              <p:nvPr/>
            </p:nvSpPr>
            <p:spPr>
              <a:xfrm>
                <a:off x="4823747" y="6103478"/>
                <a:ext cx="2736000" cy="504000"/>
              </a:xfrm>
              <a:prstGeom prst="wedgeRectCallout">
                <a:avLst>
                  <a:gd name="adj1" fmla="val -61409"/>
                  <a:gd name="adj2" fmla="val -116747"/>
                </a:avLst>
              </a:prstGeom>
              <a:solidFill>
                <a:srgbClr val="FEF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Set of cells to which points </a:t>
                </a:r>
                <a14:m>
                  <m:oMath xmlns:m="http://schemas.openxmlformats.org/officeDocument/2006/math">
                    <m:r>
                      <a:rPr lang="en-US" altLang="ja-JP" sz="1200" b="0" i="1" smtClean="0">
                        <a:solidFill>
                          <a:schemeClr val="tx1"/>
                        </a:solidFill>
                        <a:latin typeface="Cambria Math" panose="02040503050406030204" pitchFamily="18" charset="0"/>
                      </a:rPr>
                      <m:t>𝑝</m:t>
                    </m:r>
                    <m:r>
                      <a:rPr lang="en-US" altLang="ja-JP" sz="1200" b="0" i="1" smtClean="0">
                        <a:solidFill>
                          <a:schemeClr val="tx1"/>
                        </a:solidFill>
                        <a:latin typeface="Cambria Math" panose="02040503050406030204" pitchFamily="18" charset="0"/>
                      </a:rPr>
                      <m:t>∉</m:t>
                    </m:r>
                    <m:r>
                      <a:rPr lang="en-US" altLang="ja-JP" sz="1200" b="0" i="1" smtClean="0">
                        <a:solidFill>
                          <a:schemeClr val="tx1"/>
                        </a:solidFill>
                        <a:latin typeface="Cambria Math" panose="02040503050406030204" pitchFamily="18" charset="0"/>
                      </a:rPr>
                      <m:t>𝑃</m:t>
                    </m:r>
                    <m:d>
                      <m:dPr>
                        <m:ctrlPr>
                          <a:rPr lang="en-US" altLang="ja-JP" sz="1200" b="0" i="1" smtClean="0">
                            <a:solidFill>
                              <a:schemeClr val="tx1"/>
                            </a:solidFill>
                            <a:latin typeface="Cambria Math" panose="02040503050406030204" pitchFamily="18" charset="0"/>
                          </a:rPr>
                        </m:ctrlPr>
                      </m:dPr>
                      <m:e>
                        <m:r>
                          <a:rPr lang="en-US" altLang="ja-JP" sz="1200" b="0" i="1" smtClean="0">
                            <a:solidFill>
                              <a:schemeClr val="tx1"/>
                            </a:solidFill>
                            <a:latin typeface="Cambria Math" panose="02040503050406030204" pitchFamily="18" charset="0"/>
                          </a:rPr>
                          <m:t>𝑐</m:t>
                        </m:r>
                      </m:e>
                    </m:d>
                  </m:oMath>
                </a14:m>
                <a:br>
                  <a:rPr lang="en-US" altLang="ja-JP" sz="1200" dirty="0">
                    <a:solidFill>
                      <a:schemeClr val="tx1"/>
                    </a:solidFill>
                  </a:rPr>
                </a:br>
                <a:r>
                  <a:rPr lang="en-US" altLang="ja-JP" sz="1200" dirty="0">
                    <a:solidFill>
                      <a:schemeClr val="tx1"/>
                    </a:solidFill>
                  </a:rPr>
                  <a:t>satisfying </a:t>
                </a:r>
                <a14:m>
                  <m:oMath xmlns:m="http://schemas.openxmlformats.org/officeDocument/2006/math">
                    <m:r>
                      <a:rPr lang="en-US" altLang="ja-JP" sz="1200" b="0" i="1" smtClean="0">
                        <a:solidFill>
                          <a:schemeClr val="tx1"/>
                        </a:solidFill>
                        <a:latin typeface="Cambria Math" panose="02040503050406030204" pitchFamily="18" charset="0"/>
                      </a:rPr>
                      <m:t>𝑑𝑖𝑠𝑡</m:t>
                    </m:r>
                    <m:d>
                      <m:dPr>
                        <m:ctrlPr>
                          <a:rPr lang="en-US" altLang="ja-JP" sz="1200" b="0" i="1" smtClean="0">
                            <a:solidFill>
                              <a:schemeClr val="tx1"/>
                            </a:solidFill>
                            <a:latin typeface="Cambria Math" panose="02040503050406030204" pitchFamily="18" charset="0"/>
                          </a:rPr>
                        </m:ctrlPr>
                      </m:dPr>
                      <m:e>
                        <m:sSup>
                          <m:sSupPr>
                            <m:ctrlPr>
                              <a:rPr lang="en-US" altLang="ja-JP" sz="1200" b="0" i="1" smtClean="0">
                                <a:solidFill>
                                  <a:schemeClr val="tx1"/>
                                </a:solidFill>
                                <a:latin typeface="Cambria Math" panose="02040503050406030204" pitchFamily="18" charset="0"/>
                              </a:rPr>
                            </m:ctrlPr>
                          </m:sSupPr>
                          <m:e>
                            <m:r>
                              <a:rPr lang="en-US" altLang="ja-JP" sz="1200" b="0" i="1" smtClean="0">
                                <a:solidFill>
                                  <a:schemeClr val="tx1"/>
                                </a:solidFill>
                                <a:latin typeface="Cambria Math" panose="02040503050406030204" pitchFamily="18" charset="0"/>
                              </a:rPr>
                              <m:t>𝑝</m:t>
                            </m:r>
                          </m:e>
                          <m:sup>
                            <m:r>
                              <a:rPr lang="en-US" altLang="ja-JP" sz="1200" b="0" i="1" smtClean="0">
                                <a:solidFill>
                                  <a:schemeClr val="tx1"/>
                                </a:solidFill>
                                <a:latin typeface="Cambria Math" panose="02040503050406030204" pitchFamily="18" charset="0"/>
                              </a:rPr>
                              <m:t>∗</m:t>
                            </m:r>
                          </m:sup>
                        </m:sSup>
                        <m:d>
                          <m:dPr>
                            <m:ctrlPr>
                              <a:rPr lang="en-US" altLang="ja-JP" sz="1200" b="0" i="1" smtClean="0">
                                <a:solidFill>
                                  <a:schemeClr val="tx1"/>
                                </a:solidFill>
                                <a:latin typeface="Cambria Math" panose="02040503050406030204" pitchFamily="18" charset="0"/>
                              </a:rPr>
                            </m:ctrlPr>
                          </m:dPr>
                          <m:e>
                            <m:r>
                              <a:rPr lang="en-US" altLang="ja-JP" sz="1200" b="0" i="1" smtClean="0">
                                <a:solidFill>
                                  <a:schemeClr val="tx1"/>
                                </a:solidFill>
                                <a:latin typeface="Cambria Math" panose="02040503050406030204" pitchFamily="18" charset="0"/>
                              </a:rPr>
                              <m:t>𝑐</m:t>
                            </m:r>
                          </m:e>
                        </m:d>
                        <m:r>
                          <a:rPr lang="en-US" altLang="ja-JP" sz="1200" b="0" i="1" smtClean="0">
                            <a:solidFill>
                              <a:schemeClr val="tx1"/>
                            </a:solidFill>
                            <a:latin typeface="Cambria Math" panose="02040503050406030204" pitchFamily="18" charset="0"/>
                          </a:rPr>
                          <m:t>,</m:t>
                        </m:r>
                        <m:r>
                          <a:rPr lang="en-US" altLang="ja-JP" sz="1200" b="0" i="1" smtClean="0">
                            <a:solidFill>
                              <a:schemeClr val="tx1"/>
                            </a:solidFill>
                            <a:latin typeface="Cambria Math" panose="02040503050406030204" pitchFamily="18" charset="0"/>
                          </a:rPr>
                          <m:t>𝑝</m:t>
                        </m:r>
                      </m:e>
                    </m:d>
                    <m:r>
                      <a:rPr lang="en-US" altLang="ja-JP" sz="1200" b="0" i="1" smtClean="0">
                        <a:solidFill>
                          <a:schemeClr val="tx1"/>
                        </a:solidFill>
                        <a:latin typeface="Cambria Math" panose="02040503050406030204" pitchFamily="18" charset="0"/>
                      </a:rPr>
                      <m:t>&lt;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𝑑</m:t>
                        </m:r>
                      </m:e>
                      <m:sub>
                        <m:r>
                          <a:rPr lang="en-US" altLang="ja-JP" sz="1200" b="0" i="1" smtClean="0">
                            <a:solidFill>
                              <a:schemeClr val="tx1"/>
                            </a:solidFill>
                            <a:latin typeface="Cambria Math" panose="02040503050406030204" pitchFamily="18" charset="0"/>
                          </a:rPr>
                          <m:t>𝑐𝑢𝑡</m:t>
                        </m:r>
                      </m:sub>
                    </m:sSub>
                  </m:oMath>
                </a14:m>
                <a:r>
                  <a:rPr lang="en-US" altLang="ja-JP" sz="1200" dirty="0">
                    <a:solidFill>
                      <a:schemeClr val="tx1"/>
                    </a:solidFill>
                  </a:rPr>
                  <a:t> belong</a:t>
                </a:r>
                <a:endParaRPr kumimoji="1" lang="ja-JP" altLang="en-US" sz="1050" dirty="0">
                  <a:solidFill>
                    <a:schemeClr val="tx1"/>
                  </a:solidFill>
                </a:endParaRPr>
              </a:p>
            </p:txBody>
          </p:sp>
        </mc:Choice>
        <mc:Fallback xmlns="">
          <p:sp>
            <p:nvSpPr>
              <p:cNvPr id="139" name="吹き出し: 四角形 138">
                <a:extLst>
                  <a:ext uri="{FF2B5EF4-FFF2-40B4-BE49-F238E27FC236}">
                    <a16:creationId xmlns:a16="http://schemas.microsoft.com/office/drawing/2014/main" id="{85EFC5FD-5011-441D-A3E1-6438403CD8F2}"/>
                  </a:ext>
                </a:extLst>
              </p:cNvPr>
              <p:cNvSpPr>
                <a:spLocks noRot="1" noChangeAspect="1" noMove="1" noResize="1" noEditPoints="1" noAdjustHandles="1" noChangeArrowheads="1" noChangeShapeType="1" noTextEdit="1"/>
              </p:cNvSpPr>
              <p:nvPr/>
            </p:nvSpPr>
            <p:spPr>
              <a:xfrm>
                <a:off x="4823747" y="6103478"/>
                <a:ext cx="2736000" cy="504000"/>
              </a:xfrm>
              <a:prstGeom prst="wedgeRectCallout">
                <a:avLst>
                  <a:gd name="adj1" fmla="val -61409"/>
                  <a:gd name="adj2" fmla="val -116747"/>
                </a:avLst>
              </a:prstGeom>
              <a:blipFill>
                <a:blip r:embed="rId12"/>
                <a:stretch>
                  <a:fillRect b="-1399"/>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4C612DFD-888C-48FF-9D51-A4A2252FA94A}"/>
                  </a:ext>
                </a:extLst>
              </p:cNvPr>
              <p:cNvSpPr txBox="1"/>
              <p:nvPr/>
            </p:nvSpPr>
            <p:spPr>
              <a:xfrm>
                <a:off x="6565909" y="1433508"/>
                <a:ext cx="5160424" cy="2389437"/>
              </a:xfrm>
              <a:prstGeom prst="rect">
                <a:avLst/>
              </a:prstGeom>
              <a:noFill/>
            </p:spPr>
            <p:txBody>
              <a:bodyPr wrap="square" rtlCol="0">
                <a:spAutoFit/>
              </a:bodyPr>
              <a:lstStyle/>
              <a:p>
                <a:pPr>
                  <a:lnSpc>
                    <a:spcPts val="2600"/>
                  </a:lnSpc>
                </a:pPr>
                <a:r>
                  <a:rPr lang="en-US" altLang="ja-JP" dirty="0"/>
                  <a:t>Algorithm:</a:t>
                </a:r>
              </a:p>
              <a:p>
                <a:pPr marL="342900" indent="-342900">
                  <a:lnSpc>
                    <a:spcPts val="2600"/>
                  </a:lnSpc>
                  <a:buFont typeface="+mj-lt"/>
                  <a:buAutoNum type="arabicPeriod"/>
                </a:pPr>
                <a:r>
                  <a:rPr lang="en-US" altLang="ja-JP" sz="1600" dirty="0"/>
                  <a:t> For each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𝐺</m:t>
                    </m:r>
                  </m:oMath>
                </a14:m>
                <a:r>
                  <a:rPr lang="en-US" altLang="ja-JP" sz="1600" dirty="0"/>
                  <a:t>,</a:t>
                </a:r>
              </a:p>
              <a:p>
                <a:pPr marL="742950" lvl="1" indent="-285750">
                  <a:lnSpc>
                    <a:spcPts val="2600"/>
                  </a:lnSpc>
                  <a:buFont typeface="Arial" panose="020B0604020202020204" pitchFamily="34" charset="0"/>
                  <a:buChar char="•"/>
                </a:pPr>
                <a:r>
                  <a:rPr lang="en-US" altLang="ja-JP" sz="1400" dirty="0"/>
                  <a:t>For each </a:t>
                </a:r>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𝑃</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s.t. </a:t>
                </a:r>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𝑝</m:t>
                        </m:r>
                      </m:e>
                      <m:sup>
                        <m:r>
                          <a:rPr lang="en-US" altLang="ja-JP" sz="1400" b="0" i="1" smtClean="0">
                            <a:latin typeface="Cambria Math" panose="02040503050406030204" pitchFamily="18" charset="0"/>
                          </a:rPr>
                          <m:t>∗</m:t>
                        </m:r>
                      </m:sup>
                    </m:sSup>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a:t>
                </a:r>
                <a:br>
                  <a:rPr lang="en-US" altLang="ja-JP" sz="1400" dirty="0"/>
                </a:br>
                <a:r>
                  <a:rPr lang="en-US" altLang="ja-JP" sz="1400" dirty="0"/>
                  <a:t>set </a:t>
                </a:r>
                <a14:m>
                  <m:oMath xmlns:m="http://schemas.openxmlformats.org/officeDocument/2006/math">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𝑐</m:t>
                        </m:r>
                      </m:e>
                    </m:d>
                  </m:oMath>
                </a14:m>
                <a:r>
                  <a:rPr lang="en-US" altLang="ja-JP" sz="1400" dirty="0"/>
                  <a:t> as its dependent point.               </a:t>
                </a:r>
              </a:p>
              <a:p>
                <a:pPr marL="742950" lvl="1" indent="-285750">
                  <a:lnSpc>
                    <a:spcPts val="2600"/>
                  </a:lnSpc>
                  <a:buFont typeface="Arial" panose="020B0604020202020204" pitchFamily="34" charset="0"/>
                  <a:buChar char="•"/>
                </a:pPr>
                <a:r>
                  <a:rPr lang="en-US" altLang="ja-JP" sz="1400" dirty="0"/>
                  <a:t>For </a:t>
                </a:r>
                <a14:m>
                  <m:oMath xmlns:m="http://schemas.openxmlformats.org/officeDocument/2006/math">
                    <m:sSup>
                      <m:sSupPr>
                        <m:ctrlPr>
                          <a:rPr lang="en-US" altLang="ja-JP" sz="1400" i="1">
                            <a:latin typeface="Cambria Math" panose="02040503050406030204" pitchFamily="18" charset="0"/>
                          </a:rPr>
                        </m:ctrlPr>
                      </m:sSup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𝑘</m:t>
                            </m:r>
                          </m:sub>
                        </m:sSub>
                        <m:r>
                          <a:rPr lang="en-US" altLang="ja-JP" sz="1400" b="0" i="1" smtClean="0">
                            <a:latin typeface="Cambria Math" panose="02040503050406030204" pitchFamily="18" charset="0"/>
                          </a:rPr>
                          <m:t>=</m:t>
                        </m:r>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𝑐</m:t>
                            </m:r>
                          </m:e>
                          <m:sub>
                            <m:r>
                              <a:rPr lang="en-US" altLang="ja-JP" sz="1400" i="1">
                                <a:latin typeface="Cambria Math" panose="02040503050406030204" pitchFamily="18" charset="0"/>
                              </a:rPr>
                              <m:t>𝑖</m:t>
                            </m:r>
                          </m:sub>
                        </m:sSub>
                      </m:e>
                    </m:d>
                  </m:oMath>
                </a14:m>
                <a:r>
                  <a:rPr lang="en-US" altLang="ja-JP" sz="1400" dirty="0"/>
                  <a:t>, check </a:t>
                </a:r>
                <a14:m>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𝑁</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s.t. </a:t>
                </a:r>
                <a14:m>
                  <m:oMath xmlns:m="http://schemas.openxmlformats.org/officeDocument/2006/math">
                    <m:func>
                      <m:funcPr>
                        <m:ctrlPr>
                          <a:rPr lang="en-US" altLang="ja-JP" sz="1400" b="0" i="1" smtClean="0">
                            <a:latin typeface="Cambria Math" panose="02040503050406030204" pitchFamily="18" charset="0"/>
                          </a:rPr>
                        </m:ctrlPr>
                      </m:funcPr>
                      <m:fName>
                        <m:limLow>
                          <m:limLowPr>
                            <m:ctrlPr>
                              <a:rPr lang="en-US" altLang="ja-JP" sz="1400" b="0" i="1" smtClean="0">
                                <a:latin typeface="Cambria Math" panose="02040503050406030204" pitchFamily="18" charset="0"/>
                              </a:rPr>
                            </m:ctrlPr>
                          </m:limLowPr>
                          <m:e>
                            <m:r>
                              <m:rPr>
                                <m:sty m:val="p"/>
                              </m:rPr>
                              <a:rPr lang="en-US" altLang="ja-JP" sz="1400" b="0" i="0" smtClean="0">
                                <a:latin typeface="Cambria Math" panose="02040503050406030204" pitchFamily="18" charset="0"/>
                              </a:rPr>
                              <m:t>min</m:t>
                            </m:r>
                          </m:e>
                          <m:lim>
                            <m:r>
                              <a:rPr lang="en-US" altLang="ja-JP" sz="1400" b="0" i="1" smtClean="0">
                                <a:latin typeface="Cambria Math" panose="02040503050406030204" pitchFamily="18" charset="0"/>
                              </a:rPr>
                              <m:t>𝑃</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𝑗</m:t>
                                    </m:r>
                                  </m:sub>
                                </m:sSub>
                              </m:e>
                            </m:d>
                          </m:lim>
                        </m:limLow>
                      </m:fName>
                      <m:e>
                        <m:r>
                          <a:rPr lang="en-US" altLang="ja-JP" sz="1400" b="0" i="1" smtClean="0">
                            <a:latin typeface="Cambria Math" panose="02040503050406030204" pitchFamily="18" charset="0"/>
                          </a:rPr>
                          <m:t>𝜌</m:t>
                        </m:r>
                      </m:e>
                    </m:func>
                    <m:r>
                      <a:rPr lang="en-US" altLang="ja-JP" sz="1400" b="0" i="1" smtClean="0">
                        <a:latin typeface="Cambria Math" panose="02040503050406030204" pitchFamily="18" charset="0"/>
                      </a:rPr>
                      <m:t>&gt;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𝜌</m:t>
                        </m:r>
                      </m:e>
                      <m:sub>
                        <m:r>
                          <a:rPr lang="en-US" altLang="ja-JP" sz="1400" b="0" i="1" smtClean="0">
                            <a:latin typeface="Cambria Math" panose="02040503050406030204" pitchFamily="18" charset="0"/>
                          </a:rPr>
                          <m:t>𝑘</m:t>
                        </m:r>
                      </m:sub>
                    </m:sSub>
                  </m:oMath>
                </a14:m>
                <a:r>
                  <a:rPr lang="en-US" altLang="ja-JP" sz="1400" dirty="0"/>
                  <a:t>.</a:t>
                </a:r>
                <a:br>
                  <a:rPr lang="en-US" altLang="ja-JP" sz="1400" dirty="0"/>
                </a:br>
                <a:r>
                  <a:rPr lang="en-US" altLang="ja-JP" sz="1400" dirty="0"/>
                  <a:t>If yes, set </a:t>
                </a:r>
                <a14:m>
                  <m:oMath xmlns:m="http://schemas.openxmlformats.org/officeDocument/2006/math">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i="1">
                                <a:latin typeface="Cambria Math" panose="02040503050406030204" pitchFamily="18" charset="0"/>
                              </a:rPr>
                              <m:t>𝑐</m:t>
                            </m:r>
                          </m:e>
                          <m:sub>
                            <m:r>
                              <a:rPr lang="en-US" altLang="ja-JP" sz="1400" b="0" i="1" smtClean="0">
                                <a:latin typeface="Cambria Math" panose="02040503050406030204" pitchFamily="18" charset="0"/>
                              </a:rPr>
                              <m:t>𝑗</m:t>
                            </m:r>
                          </m:sub>
                        </m:sSub>
                      </m:e>
                    </m:d>
                  </m:oMath>
                </a14:m>
                <a:r>
                  <a:rPr lang="en-US" altLang="ja-JP" sz="1400" dirty="0"/>
                  <a:t> as its dependent point.   </a:t>
                </a:r>
              </a:p>
              <a:p>
                <a:pPr marL="342900" indent="-342900">
                  <a:lnSpc>
                    <a:spcPts val="2600"/>
                  </a:lnSpc>
                  <a:buFont typeface="+mj-lt"/>
                  <a:buAutoNum type="arabicPeriod"/>
                </a:pPr>
                <a:r>
                  <a:rPr lang="en-US" altLang="ja-JP" sz="1600" dirty="0"/>
                  <a:t> For each point with no dependent point, </a:t>
                </a:r>
                <a:r>
                  <a:rPr lang="en-US" altLang="ja-JP" sz="1600" b="1" dirty="0"/>
                  <a:t>????</a:t>
                </a:r>
              </a:p>
            </p:txBody>
          </p:sp>
        </mc:Choice>
        <mc:Fallback xmlns="">
          <p:sp>
            <p:nvSpPr>
              <p:cNvPr id="142" name="テキスト ボックス 141">
                <a:extLst>
                  <a:ext uri="{FF2B5EF4-FFF2-40B4-BE49-F238E27FC236}">
                    <a16:creationId xmlns:a16="http://schemas.microsoft.com/office/drawing/2014/main" id="{4C612DFD-888C-48FF-9D51-A4A2252FA94A}"/>
                  </a:ext>
                </a:extLst>
              </p:cNvPr>
              <p:cNvSpPr txBox="1">
                <a:spLocks noRot="1" noChangeAspect="1" noMove="1" noResize="1" noEditPoints="1" noAdjustHandles="1" noChangeArrowheads="1" noChangeShapeType="1" noTextEdit="1"/>
              </p:cNvSpPr>
              <p:nvPr/>
            </p:nvSpPr>
            <p:spPr>
              <a:xfrm>
                <a:off x="6565909" y="1433508"/>
                <a:ext cx="5160424" cy="2389437"/>
              </a:xfrm>
              <a:prstGeom prst="rect">
                <a:avLst/>
              </a:prstGeom>
              <a:blipFill>
                <a:blip r:embed="rId13"/>
                <a:stretch>
                  <a:fillRect l="-945" b="-3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a:extLst>
                  <a:ext uri="{FF2B5EF4-FFF2-40B4-BE49-F238E27FC236}">
                    <a16:creationId xmlns:a16="http://schemas.microsoft.com/office/drawing/2014/main" id="{FAB21BDB-4B34-4AF0-AA20-C7253B877D49}"/>
                  </a:ext>
                </a:extLst>
              </p:cNvPr>
              <p:cNvSpPr txBox="1"/>
              <p:nvPr/>
            </p:nvSpPr>
            <p:spPr>
              <a:xfrm>
                <a:off x="10917770" y="2498580"/>
                <a:ext cx="1166770" cy="307777"/>
              </a:xfrm>
              <a:prstGeom prst="rect">
                <a:avLst/>
              </a:prstGeom>
              <a:noFill/>
            </p:spPr>
            <p:txBody>
              <a:bodyPr wrap="square" rtlCol="0">
                <a:spAutoFit/>
              </a:bodyPr>
              <a:lstStyle/>
              <a:p>
                <a:pPr algn="r"/>
                <a14:m>
                  <m:oMath xmlns:m="http://schemas.openxmlformats.org/officeDocument/2006/math">
                    <m:r>
                      <a:rPr lang="en-US" altLang="ja-JP" sz="1400" i="1">
                        <a:latin typeface="Cambria Math" panose="02040503050406030204" pitchFamily="18" charset="0"/>
                      </a:rPr>
                      <m:t>←</m:t>
                    </m:r>
                    <m:r>
                      <a:rPr lang="en-US" altLang="ja-JP" sz="1400" i="1">
                        <a:latin typeface="Cambria Math" panose="02040503050406030204" pitchFamily="18" charset="0"/>
                      </a:rPr>
                      <m:t>𝑂</m:t>
                    </m:r>
                    <m:r>
                      <a:rPr lang="en-US" altLang="ja-JP" sz="1400" i="1">
                        <a:latin typeface="Cambria Math" panose="02040503050406030204" pitchFamily="18" charset="0"/>
                      </a:rPr>
                      <m:t>(1)</m:t>
                    </m:r>
                  </m:oMath>
                </a14:m>
                <a:r>
                  <a:rPr lang="en-US" altLang="ja-JP" sz="1400" dirty="0"/>
                  <a:t> time</a:t>
                </a:r>
                <a:endParaRPr kumimoji="1" lang="ja-JP" altLang="en-US" sz="1400" dirty="0"/>
              </a:p>
            </p:txBody>
          </p:sp>
        </mc:Choice>
        <mc:Fallback xmlns="">
          <p:sp>
            <p:nvSpPr>
              <p:cNvPr id="143" name="テキスト ボックス 142">
                <a:extLst>
                  <a:ext uri="{FF2B5EF4-FFF2-40B4-BE49-F238E27FC236}">
                    <a16:creationId xmlns:a16="http://schemas.microsoft.com/office/drawing/2014/main" id="{FAB21BDB-4B34-4AF0-AA20-C7253B877D49}"/>
                  </a:ext>
                </a:extLst>
              </p:cNvPr>
              <p:cNvSpPr txBox="1">
                <a:spLocks noRot="1" noChangeAspect="1" noMove="1" noResize="1" noEditPoints="1" noAdjustHandles="1" noChangeArrowheads="1" noChangeShapeType="1" noTextEdit="1"/>
              </p:cNvSpPr>
              <p:nvPr/>
            </p:nvSpPr>
            <p:spPr>
              <a:xfrm>
                <a:off x="10917770" y="2498580"/>
                <a:ext cx="1166770" cy="307777"/>
              </a:xfrm>
              <a:prstGeom prst="rect">
                <a:avLst/>
              </a:prstGeom>
              <a:blipFill>
                <a:blip r:embed="rId14"/>
                <a:stretch>
                  <a:fillRect t="-6000" r="-1571"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CCCA08B0-BA3C-426B-9C5F-EE76932DAA98}"/>
                  </a:ext>
                </a:extLst>
              </p:cNvPr>
              <p:cNvSpPr txBox="1"/>
              <p:nvPr/>
            </p:nvSpPr>
            <p:spPr>
              <a:xfrm>
                <a:off x="10917770" y="3163213"/>
                <a:ext cx="1166770" cy="307777"/>
              </a:xfrm>
              <a:prstGeom prst="rect">
                <a:avLst/>
              </a:prstGeom>
              <a:noFill/>
            </p:spPr>
            <p:txBody>
              <a:bodyPr wrap="square" rtlCol="0">
                <a:spAutoFit/>
              </a:bodyPr>
              <a:lstStyle/>
              <a:p>
                <a:pPr algn="r"/>
                <a14:m>
                  <m:oMath xmlns:m="http://schemas.openxmlformats.org/officeDocument/2006/math">
                    <m:r>
                      <a:rPr lang="en-US" altLang="ja-JP" sz="1400" i="1">
                        <a:latin typeface="Cambria Math" panose="02040503050406030204" pitchFamily="18" charset="0"/>
                      </a:rPr>
                      <m:t>←</m:t>
                    </m:r>
                    <m:r>
                      <a:rPr lang="en-US" altLang="ja-JP" sz="1400" i="1">
                        <a:latin typeface="Cambria Math" panose="02040503050406030204" pitchFamily="18" charset="0"/>
                      </a:rPr>
                      <m:t>𝑂</m:t>
                    </m:r>
                    <m:r>
                      <a:rPr lang="en-US" altLang="ja-JP" sz="1400" i="1">
                        <a:latin typeface="Cambria Math" panose="02040503050406030204" pitchFamily="18" charset="0"/>
                      </a:rPr>
                      <m:t>(1)</m:t>
                    </m:r>
                  </m:oMath>
                </a14:m>
                <a:r>
                  <a:rPr lang="en-US" altLang="ja-JP" sz="1400" dirty="0"/>
                  <a:t> time</a:t>
                </a:r>
                <a:endParaRPr kumimoji="1" lang="ja-JP" altLang="en-US" sz="1400" dirty="0"/>
              </a:p>
            </p:txBody>
          </p:sp>
        </mc:Choice>
        <mc:Fallback xmlns="">
          <p:sp>
            <p:nvSpPr>
              <p:cNvPr id="144" name="テキスト ボックス 143">
                <a:extLst>
                  <a:ext uri="{FF2B5EF4-FFF2-40B4-BE49-F238E27FC236}">
                    <a16:creationId xmlns:a16="http://schemas.microsoft.com/office/drawing/2014/main" id="{CCCA08B0-BA3C-426B-9C5F-EE76932DAA98}"/>
                  </a:ext>
                </a:extLst>
              </p:cNvPr>
              <p:cNvSpPr txBox="1">
                <a:spLocks noRot="1" noChangeAspect="1" noMove="1" noResize="1" noEditPoints="1" noAdjustHandles="1" noChangeArrowheads="1" noChangeShapeType="1" noTextEdit="1"/>
              </p:cNvSpPr>
              <p:nvPr/>
            </p:nvSpPr>
            <p:spPr>
              <a:xfrm>
                <a:off x="10917770" y="3163213"/>
                <a:ext cx="1166770" cy="307777"/>
              </a:xfrm>
              <a:prstGeom prst="rect">
                <a:avLst/>
              </a:prstGeom>
              <a:blipFill>
                <a:blip r:embed="rId14"/>
                <a:stretch>
                  <a:fillRect t="-6000" r="-1571" b="-18000"/>
                </a:stretch>
              </a:blipFill>
            </p:spPr>
            <p:txBody>
              <a:bodyPr/>
              <a:lstStyle/>
              <a:p>
                <a:r>
                  <a:rPr lang="ja-JP" altLang="en-US">
                    <a:noFill/>
                  </a:rPr>
                  <a:t> </a:t>
                </a:r>
              </a:p>
            </p:txBody>
          </p:sp>
        </mc:Fallback>
      </mc:AlternateContent>
      <p:sp>
        <p:nvSpPr>
          <p:cNvPr id="148" name="フローチャート: 組合せ 147">
            <a:extLst>
              <a:ext uri="{FF2B5EF4-FFF2-40B4-BE49-F238E27FC236}">
                <a16:creationId xmlns:a16="http://schemas.microsoft.com/office/drawing/2014/main" id="{435A10BF-F63C-4638-9F8D-F349017CCD19}"/>
              </a:ext>
            </a:extLst>
          </p:cNvPr>
          <p:cNvSpPr/>
          <p:nvPr/>
        </p:nvSpPr>
        <p:spPr>
          <a:xfrm rot="16200000">
            <a:off x="5824941" y="1800430"/>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descr="グラフ が含まれている画像&#10;&#10;自動的に生成された説明">
            <a:extLst>
              <a:ext uri="{FF2B5EF4-FFF2-40B4-BE49-F238E27FC236}">
                <a16:creationId xmlns:a16="http://schemas.microsoft.com/office/drawing/2014/main" id="{C15D6F94-E8EE-4FFB-B07F-1F45BDFEC261}"/>
              </a:ext>
            </a:extLst>
          </p:cNvPr>
          <p:cNvPicPr>
            <a:picLocks noChangeAspect="1"/>
          </p:cNvPicPr>
          <p:nvPr/>
        </p:nvPicPr>
        <p:blipFill rotWithShape="1">
          <a:blip r:embed="rId15">
            <a:extLst>
              <a:ext uri="{28A0092B-C50C-407E-A947-70E740481C1C}">
                <a14:useLocalDpi xmlns:a14="http://schemas.microsoft.com/office/drawing/2010/main" val="0"/>
              </a:ext>
            </a:extLst>
          </a:blip>
          <a:srcRect l="10695" t="7574" r="3474" b="4849"/>
          <a:stretch/>
        </p:blipFill>
        <p:spPr>
          <a:xfrm>
            <a:off x="7980972" y="4300051"/>
            <a:ext cx="3418172" cy="2361628"/>
          </a:xfrm>
          <a:prstGeom prst="rect">
            <a:avLst/>
          </a:prstGeom>
        </p:spPr>
      </p:pic>
    </p:spTree>
    <p:extLst>
      <p:ext uri="{BB962C8B-B14F-4D97-AF65-F5344CB8AC3E}">
        <p14:creationId xmlns:p14="http://schemas.microsoft.com/office/powerpoint/2010/main" val="345583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四角形: 角を丸くする 160">
            <a:extLst>
              <a:ext uri="{FF2B5EF4-FFF2-40B4-BE49-F238E27FC236}">
                <a16:creationId xmlns:a16="http://schemas.microsoft.com/office/drawing/2014/main" id="{9BEF5B94-6EF3-460A-9BB4-9E2DE55A1FD6}"/>
              </a:ext>
            </a:extLst>
          </p:cNvPr>
          <p:cNvSpPr/>
          <p:nvPr/>
        </p:nvSpPr>
        <p:spPr>
          <a:xfrm>
            <a:off x="6487887" y="4782412"/>
            <a:ext cx="5580000" cy="1116000"/>
          </a:xfrm>
          <a:prstGeom prst="roundRect">
            <a:avLst>
              <a:gd name="adj" fmla="val 3602"/>
            </a:avLst>
          </a:prstGeom>
          <a:solidFill>
            <a:srgbClr val="F7FC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四角形: 角を丸くする 158">
            <a:extLst>
              <a:ext uri="{FF2B5EF4-FFF2-40B4-BE49-F238E27FC236}">
                <a16:creationId xmlns:a16="http://schemas.microsoft.com/office/drawing/2014/main" id="{73B9CC8D-AC43-4762-8D22-7EEC7B482B66}"/>
              </a:ext>
            </a:extLst>
          </p:cNvPr>
          <p:cNvSpPr/>
          <p:nvPr/>
        </p:nvSpPr>
        <p:spPr>
          <a:xfrm>
            <a:off x="6487887" y="1273357"/>
            <a:ext cx="5616000" cy="2988000"/>
          </a:xfrm>
          <a:prstGeom prst="roundRect">
            <a:avLst>
              <a:gd name="adj" fmla="val 3602"/>
            </a:avLst>
          </a:prstGeom>
          <a:solidFill>
            <a:srgbClr val="FEF8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四角形: 角を丸くする 157">
            <a:extLst>
              <a:ext uri="{FF2B5EF4-FFF2-40B4-BE49-F238E27FC236}">
                <a16:creationId xmlns:a16="http://schemas.microsoft.com/office/drawing/2014/main" id="{4309FBB0-00A0-49F0-8A82-9EB66A142458}"/>
              </a:ext>
            </a:extLst>
          </p:cNvPr>
          <p:cNvSpPr/>
          <p:nvPr/>
        </p:nvSpPr>
        <p:spPr>
          <a:xfrm>
            <a:off x="335999" y="1286164"/>
            <a:ext cx="5472000" cy="2628000"/>
          </a:xfrm>
          <a:prstGeom prst="roundRect">
            <a:avLst>
              <a:gd name="adj" fmla="val 2450"/>
            </a:avLst>
          </a:prstGeom>
          <a:solidFill>
            <a:srgbClr val="FFFE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05D96C-E637-4293-B157-18DD4CCEF235}"/>
              </a:ext>
            </a:extLst>
          </p:cNvPr>
          <p:cNvSpPr>
            <a:spLocks noGrp="1"/>
          </p:cNvSpPr>
          <p:nvPr>
            <p:ph type="title"/>
          </p:nvPr>
        </p:nvSpPr>
        <p:spPr/>
        <p:txBody>
          <a:bodyPr/>
          <a:lstStyle/>
          <a:p>
            <a:r>
              <a:rPr kumimoji="1" lang="en-US" altLang="ja-JP" dirty="0"/>
              <a:t>A</a:t>
            </a:r>
            <a:r>
              <a:rPr kumimoji="1" lang="en-US" altLang="ja-JP" sz="2400" dirty="0"/>
              <a:t>PPROX</a:t>
            </a:r>
            <a:r>
              <a:rPr kumimoji="1" lang="en-US" altLang="ja-JP" dirty="0"/>
              <a:t>-DPC: </a:t>
            </a:r>
            <a:r>
              <a:rPr kumimoji="1" lang="en-US" altLang="ja-JP" sz="2800" dirty="0"/>
              <a:t>D</a:t>
            </a:r>
            <a:r>
              <a:rPr lang="en-US" altLang="ja-JP" sz="2000" dirty="0"/>
              <a:t>EPENDENT</a:t>
            </a:r>
            <a:r>
              <a:rPr kumimoji="1" lang="en-US" altLang="ja-JP" sz="2800" dirty="0"/>
              <a:t> P</a:t>
            </a:r>
            <a:r>
              <a:rPr kumimoji="1" lang="en-US" altLang="ja-JP" sz="2000" dirty="0"/>
              <a:t>OINT</a:t>
            </a:r>
            <a:r>
              <a:rPr kumimoji="1" lang="en-US" altLang="ja-JP" sz="2800" dirty="0"/>
              <a:t> C</a:t>
            </a:r>
            <a:r>
              <a:rPr kumimoji="1" lang="en-US" altLang="ja-JP" sz="2000" dirty="0"/>
              <a:t>OMPUTATION </a:t>
            </a:r>
            <a:r>
              <a:rPr kumimoji="1" lang="en-US" altLang="ja-JP" sz="2400" dirty="0"/>
              <a:t>(2/2)</a:t>
            </a:r>
            <a:endParaRPr kumimoji="1" lang="ja-JP" altLang="en-US" sz="2400" dirty="0"/>
          </a:p>
        </p:txBody>
      </p:sp>
      <p:sp>
        <p:nvSpPr>
          <p:cNvPr id="4" name="スライド番号プレースホルダー 3">
            <a:extLst>
              <a:ext uri="{FF2B5EF4-FFF2-40B4-BE49-F238E27FC236}">
                <a16:creationId xmlns:a16="http://schemas.microsoft.com/office/drawing/2014/main" id="{CA9AD8C5-548B-497D-B863-091486DE8C92}"/>
              </a:ext>
            </a:extLst>
          </p:cNvPr>
          <p:cNvSpPr>
            <a:spLocks noGrp="1"/>
          </p:cNvSpPr>
          <p:nvPr>
            <p:ph type="sldNum" sz="quarter" idx="12"/>
          </p:nvPr>
        </p:nvSpPr>
        <p:spPr/>
        <p:txBody>
          <a:bodyPr/>
          <a:lstStyle/>
          <a:p>
            <a:fld id="{BF4C9950-6FCB-436A-82F1-B2950030D40E}" type="slidenum">
              <a:rPr lang="ja-JP" altLang="en-US" smtClean="0"/>
              <a:pPr/>
              <a:t>10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1F0433-F4EE-4DCB-BF25-F88F72628072}"/>
                  </a:ext>
                </a:extLst>
              </p:cNvPr>
              <p:cNvSpPr txBox="1"/>
              <p:nvPr/>
            </p:nvSpPr>
            <p:spPr>
              <a:xfrm>
                <a:off x="512235" y="1433508"/>
                <a:ext cx="5262032" cy="2389437"/>
              </a:xfrm>
              <a:prstGeom prst="rect">
                <a:avLst/>
              </a:prstGeom>
              <a:noFill/>
            </p:spPr>
            <p:txBody>
              <a:bodyPr wrap="square" rtlCol="0">
                <a:spAutoFit/>
              </a:bodyPr>
              <a:lstStyle/>
              <a:p>
                <a:pPr>
                  <a:lnSpc>
                    <a:spcPts val="2600"/>
                  </a:lnSpc>
                </a:pPr>
                <a:r>
                  <a:rPr lang="en-US" altLang="ja-JP" dirty="0"/>
                  <a:t>Our idea: </a:t>
                </a:r>
                <a:r>
                  <a:rPr lang="en-US" altLang="ja-JP" b="1" dirty="0">
                    <a:solidFill>
                      <a:srgbClr val="0000FF"/>
                    </a:solidFill>
                  </a:rPr>
                  <a:t>divide </a:t>
                </a:r>
                <a14:m>
                  <m:oMath xmlns:m="http://schemas.openxmlformats.org/officeDocument/2006/math">
                    <m:r>
                      <a:rPr lang="en-US" altLang="ja-JP" b="1" i="1" smtClean="0">
                        <a:solidFill>
                          <a:srgbClr val="0000FF"/>
                        </a:solidFill>
                        <a:latin typeface="Cambria Math" panose="02040503050406030204" pitchFamily="18" charset="0"/>
                      </a:rPr>
                      <m:t>𝑷</m:t>
                    </m:r>
                  </m:oMath>
                </a14:m>
                <a:r>
                  <a:rPr lang="en-US" altLang="ja-JP" b="1" dirty="0">
                    <a:solidFill>
                      <a:srgbClr val="0000FF"/>
                    </a:solidFill>
                  </a:rPr>
                  <a:t> into disjoint </a:t>
                </a:r>
                <a14:m>
                  <m:oMath xmlns:m="http://schemas.openxmlformats.org/officeDocument/2006/math">
                    <m:r>
                      <a:rPr lang="en-US" altLang="ja-JP" b="1" i="1" smtClean="0">
                        <a:solidFill>
                          <a:srgbClr val="0000FF"/>
                        </a:solidFill>
                        <a:latin typeface="Cambria Math" panose="02040503050406030204" pitchFamily="18" charset="0"/>
                      </a:rPr>
                      <m:t>𝒔</m:t>
                    </m:r>
                  </m:oMath>
                </a14:m>
                <a:r>
                  <a:rPr lang="en-US" altLang="ja-JP" b="1" dirty="0">
                    <a:solidFill>
                      <a:srgbClr val="0000FF"/>
                    </a:solidFill>
                  </a:rPr>
                  <a:t> subsets.</a:t>
                </a:r>
              </a:p>
              <a:p>
                <a:pPr marL="342900" indent="-342900">
                  <a:lnSpc>
                    <a:spcPts val="2600"/>
                  </a:lnSpc>
                  <a:buFont typeface="Arial" panose="020B0604020202020204" pitchFamily="34" charset="0"/>
                  <a:buChar char="•"/>
                </a:pPr>
                <a:r>
                  <a:rPr lang="en-US" altLang="ja-JP" sz="1600" dirty="0"/>
                  <a:t> </a:t>
                </a:r>
                <a14:m>
                  <m:oMath xmlns:m="http://schemas.openxmlformats.org/officeDocument/2006/math">
                    <m:r>
                      <a:rPr lang="en-US" altLang="ja-JP" sz="1600" b="0" i="1" smtClean="0">
                        <a:latin typeface="Cambria Math" panose="02040503050406030204" pitchFamily="18" charset="0"/>
                      </a:rPr>
                      <m:t>𝑃</m:t>
                    </m:r>
                  </m:oMath>
                </a14:m>
                <a:r>
                  <a:rPr lang="en-US" altLang="ja-JP" sz="1600" dirty="0"/>
                  <a:t> is sorted in descending order of local density.</a:t>
                </a:r>
              </a:p>
              <a:p>
                <a:pPr marL="342900" indent="-342900">
                  <a:lnSpc>
                    <a:spcPts val="2600"/>
                  </a:lnSpc>
                  <a:buFont typeface="Arial" panose="020B0604020202020204" pitchFamily="34" charset="0"/>
                  <a:buChar char="•"/>
                </a:pPr>
                <a:r>
                  <a:rPr lang="en-US" altLang="ja-JP" sz="1600" dirty="0"/>
                  <a:t> Given </a:t>
                </a:r>
                <a14:m>
                  <m:oMath xmlns:m="http://schemas.openxmlformats.org/officeDocument/2006/math">
                    <m:r>
                      <a:rPr lang="en-US" altLang="ja-JP" sz="1600" b="0" i="1" smtClean="0">
                        <a:latin typeface="Cambria Math" panose="02040503050406030204" pitchFamily="18" charset="0"/>
                      </a:rPr>
                      <m:t>𝑝</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𝑃</m:t>
                    </m:r>
                  </m:oMath>
                </a14:m>
                <a:r>
                  <a:rPr lang="en-US" altLang="ja-JP" sz="1600" dirty="0"/>
                  <a:t>,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𝑖</m:t>
                        </m:r>
                      </m:sub>
                    </m:sSub>
                  </m:oMath>
                </a14:m>
                <a:r>
                  <a:rPr lang="en-US" altLang="ja-JP" sz="1600" dirty="0"/>
                  <a:t> has one of the following three cases:</a:t>
                </a:r>
              </a:p>
              <a:p>
                <a:pPr marL="800100" lvl="1" indent="-342900">
                  <a:lnSpc>
                    <a:spcPts val="2600"/>
                  </a:lnSpc>
                  <a:buFont typeface="+mj-lt"/>
                  <a:buAutoNum type="arabicPeriod"/>
                </a:pPr>
                <a:r>
                  <a:rPr lang="en-US" altLang="ja-JP" sz="1600" b="0" dirty="0"/>
                  <a:t> </a:t>
                </a:r>
                <a14:m>
                  <m:oMath xmlns:m="http://schemas.openxmlformats.org/officeDocument/2006/math">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𝑝</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𝑖</m:t>
                        </m:r>
                      </m:sub>
                    </m:sSub>
                  </m:oMath>
                </a14:m>
                <a:r>
                  <a:rPr lang="en-US" altLang="ja-JP" sz="1600" dirty="0"/>
                  <a:t>, </a:t>
                </a:r>
                <a14:m>
                  <m:oMath xmlns:m="http://schemas.openxmlformats.org/officeDocument/2006/math">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𝜌</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&gt;</m:t>
                    </m:r>
                    <m:r>
                      <a:rPr lang="en-US" altLang="ja-JP" sz="1600" b="0" i="1" smtClean="0">
                        <a:latin typeface="Cambria Math" panose="02040503050406030204" pitchFamily="18" charset="0"/>
                      </a:rPr>
                      <m:t>𝜌</m:t>
                    </m:r>
                  </m:oMath>
                </a14:m>
                <a:r>
                  <a:rPr lang="en-US" altLang="ja-JP" sz="1600" dirty="0"/>
                  <a:t>		</a:t>
                </a:r>
                <a14:m>
                  <m:oMath xmlns:m="http://schemas.openxmlformats.org/officeDocument/2006/math">
                    <m:r>
                      <a:rPr lang="en-US" altLang="ja-JP" sz="1600" b="0" i="1" smtClean="0">
                        <a:latin typeface="Cambria Math" panose="02040503050406030204" pitchFamily="18" charset="0"/>
                      </a:rPr>
                      <m:t>←</m:t>
                    </m:r>
                  </m:oMath>
                </a14:m>
                <a:r>
                  <a:rPr lang="en-US" altLang="ja-JP" sz="1600" dirty="0"/>
                  <a:t> NNS on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𝐾</m:t>
                        </m:r>
                      </m:e>
                      <m:sub>
                        <m:r>
                          <a:rPr lang="en-US" altLang="ja-JP" sz="1600" b="0" i="1" smtClean="0">
                            <a:latin typeface="Cambria Math" panose="02040503050406030204" pitchFamily="18" charset="0"/>
                          </a:rPr>
                          <m:t>𝑖</m:t>
                        </m:r>
                      </m:sub>
                    </m:sSub>
                  </m:oMath>
                </a14:m>
                <a:r>
                  <a:rPr lang="en-US" altLang="ja-JP" sz="1600" dirty="0"/>
                  <a:t> </a:t>
                </a:r>
              </a:p>
              <a:p>
                <a:pPr marL="800100" lvl="1" indent="-342900">
                  <a:lnSpc>
                    <a:spcPts val="2600"/>
                  </a:lnSpc>
                  <a:buFont typeface="+mj-lt"/>
                  <a:buAutoNum type="arabicPeriod"/>
                </a:pPr>
                <a:r>
                  <a:rPr lang="en-US" altLang="ja-JP" sz="1600" dirty="0"/>
                  <a:t> </a:t>
                </a:r>
                <a14:m>
                  <m:oMath xmlns:m="http://schemas.openxmlformats.org/officeDocument/2006/math">
                    <m:r>
                      <a:rPr lang="en-US" altLang="ja-JP" sz="1600" b="0" i="1" smtClean="0">
                        <a:latin typeface="Cambria Math" panose="02040503050406030204" pitchFamily="18" charset="0"/>
                      </a:rPr>
                      <m:t>∃</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𝑝</m:t>
                        </m:r>
                      </m:e>
                      <m:sup>
                        <m:r>
                          <a:rPr lang="en-US" altLang="ja-JP" sz="1600" i="1">
                            <a:latin typeface="Cambria Math" panose="02040503050406030204" pitchFamily="18" charset="0"/>
                          </a:rPr>
                          <m:t>′</m:t>
                        </m:r>
                      </m:sup>
                    </m:s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𝑖</m:t>
                        </m:r>
                      </m:sub>
                    </m:sSub>
                  </m:oMath>
                </a14:m>
                <a:r>
                  <a:rPr lang="en-US" altLang="ja-JP" sz="1600" dirty="0"/>
                  <a:t>, </a:t>
                </a:r>
                <a14:m>
                  <m:oMath xmlns:m="http://schemas.openxmlformats.org/officeDocument/2006/math">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𝜌</m:t>
                        </m:r>
                      </m:e>
                      <m:sup>
                        <m:r>
                          <a:rPr lang="en-US" altLang="ja-JP" sz="1600" i="1">
                            <a:latin typeface="Cambria Math" panose="02040503050406030204" pitchFamily="18" charset="0"/>
                          </a:rPr>
                          <m:t>′</m:t>
                        </m:r>
                      </m:sup>
                    </m:sSup>
                    <m:r>
                      <a:rPr lang="en-US" altLang="ja-JP" sz="1600" i="1">
                        <a:latin typeface="Cambria Math" panose="02040503050406030204" pitchFamily="18" charset="0"/>
                      </a:rPr>
                      <m:t>&gt;</m:t>
                    </m:r>
                    <m:r>
                      <a:rPr lang="en-US" altLang="ja-JP" sz="1600" i="1">
                        <a:latin typeface="Cambria Math" panose="02040503050406030204" pitchFamily="18" charset="0"/>
                      </a:rPr>
                      <m:t>𝜌</m:t>
                    </m:r>
                  </m:oMath>
                </a14:m>
                <a:r>
                  <a:rPr lang="en-US" altLang="ja-JP" sz="1600" dirty="0"/>
                  <a:t> or </a:t>
                </a:r>
                <a14:m>
                  <m:oMath xmlns:m="http://schemas.openxmlformats.org/officeDocument/2006/math">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𝜌</m:t>
                        </m:r>
                      </m:e>
                      <m:sup>
                        <m:r>
                          <a:rPr lang="en-US" altLang="ja-JP" sz="1600" i="1">
                            <a:latin typeface="Cambria Math" panose="02040503050406030204" pitchFamily="18" charset="0"/>
                          </a:rPr>
                          <m:t>′</m:t>
                        </m:r>
                      </m:sup>
                    </m:sSup>
                    <m:r>
                      <a:rPr lang="en-US" altLang="ja-JP" sz="1600" b="0" i="1" smtClean="0">
                        <a:latin typeface="Cambria Math" panose="02040503050406030204" pitchFamily="18" charset="0"/>
                      </a:rPr>
                      <m:t>≤</m:t>
                    </m:r>
                    <m:r>
                      <a:rPr lang="en-US" altLang="ja-JP" sz="1600" i="1">
                        <a:latin typeface="Cambria Math" panose="02040503050406030204" pitchFamily="18" charset="0"/>
                      </a:rPr>
                      <m:t>𝜌</m:t>
                    </m:r>
                  </m:oMath>
                </a14:m>
                <a:r>
                  <a:rPr lang="en-US" altLang="ja-JP" sz="1600" dirty="0"/>
                  <a:t>	</a:t>
                </a:r>
                <a14:m>
                  <m:oMath xmlns:m="http://schemas.openxmlformats.org/officeDocument/2006/math">
                    <m:r>
                      <a:rPr lang="en-US" altLang="ja-JP" sz="1600" b="0" i="1" smtClean="0">
                        <a:latin typeface="Cambria Math" panose="02040503050406030204" pitchFamily="18" charset="0"/>
                      </a:rPr>
                      <m:t>←</m:t>
                    </m:r>
                  </m:oMath>
                </a14:m>
                <a:r>
                  <a:rPr lang="en-US" altLang="ja-JP" sz="1600" dirty="0"/>
                  <a:t> Linear scan</a:t>
                </a:r>
              </a:p>
              <a:p>
                <a:pPr marL="800100" lvl="1" indent="-342900">
                  <a:lnSpc>
                    <a:spcPts val="2600"/>
                  </a:lnSpc>
                  <a:buFont typeface="+mj-lt"/>
                  <a:buAutoNum type="arabicPeriod"/>
                </a:pPr>
                <a:r>
                  <a:rPr lang="en-US" altLang="ja-JP" sz="1600" dirty="0"/>
                  <a:t> </a:t>
                </a:r>
                <a14:m>
                  <m:oMath xmlns:m="http://schemas.openxmlformats.org/officeDocument/2006/math">
                    <m:r>
                      <a:rPr lang="en-US" altLang="ja-JP" sz="1600" i="1">
                        <a:latin typeface="Cambria Math" panose="02040503050406030204" pitchFamily="18" charset="0"/>
                      </a:rPr>
                      <m:t>∀</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𝑝</m:t>
                        </m:r>
                      </m:e>
                      <m:sup>
                        <m:r>
                          <a:rPr lang="en-US" altLang="ja-JP" sz="1600" i="1">
                            <a:latin typeface="Cambria Math" panose="02040503050406030204" pitchFamily="18" charset="0"/>
                          </a:rPr>
                          <m:t>′</m:t>
                        </m:r>
                      </m:sup>
                    </m:s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𝑃</m:t>
                        </m:r>
                      </m:e>
                      <m:sub>
                        <m:r>
                          <a:rPr lang="en-US" altLang="ja-JP" sz="1600" i="1">
                            <a:latin typeface="Cambria Math" panose="02040503050406030204" pitchFamily="18" charset="0"/>
                          </a:rPr>
                          <m:t>𝑖</m:t>
                        </m:r>
                      </m:sub>
                    </m:sSub>
                  </m:oMath>
                </a14:m>
                <a:r>
                  <a:rPr lang="en-US" altLang="ja-JP" sz="1600" dirty="0"/>
                  <a:t>, </a:t>
                </a:r>
                <a14:m>
                  <m:oMath xmlns:m="http://schemas.openxmlformats.org/officeDocument/2006/math">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𝜌</m:t>
                        </m:r>
                      </m:e>
                      <m:sup>
                        <m:r>
                          <a:rPr lang="en-US" altLang="ja-JP" sz="1600" i="1">
                            <a:latin typeface="Cambria Math" panose="02040503050406030204" pitchFamily="18" charset="0"/>
                          </a:rPr>
                          <m:t>′</m:t>
                        </m:r>
                      </m:sup>
                    </m:sSup>
                    <m:r>
                      <a:rPr lang="en-US" altLang="ja-JP" sz="1600" b="0" i="1" smtClean="0">
                        <a:latin typeface="Cambria Math" panose="02040503050406030204" pitchFamily="18" charset="0"/>
                      </a:rPr>
                      <m:t>≤</m:t>
                    </m:r>
                    <m:r>
                      <a:rPr lang="en-US" altLang="ja-JP" sz="1600" i="1">
                        <a:latin typeface="Cambria Math" panose="02040503050406030204" pitchFamily="18" charset="0"/>
                      </a:rPr>
                      <m:t>𝜌</m:t>
                    </m:r>
                  </m:oMath>
                </a14:m>
                <a:r>
                  <a:rPr lang="en-US" altLang="ja-JP" sz="1600" dirty="0"/>
                  <a:t>		</a:t>
                </a:r>
                <a14:m>
                  <m:oMath xmlns:m="http://schemas.openxmlformats.org/officeDocument/2006/math">
                    <m:r>
                      <a:rPr lang="en-US" altLang="ja-JP" sz="1600" b="0" i="1" smtClean="0">
                        <a:latin typeface="Cambria Math" panose="02040503050406030204" pitchFamily="18" charset="0"/>
                      </a:rPr>
                      <m:t>←</m:t>
                    </m:r>
                  </m:oMath>
                </a14:m>
                <a:r>
                  <a:rPr lang="en-US" altLang="ja-JP" sz="1600" dirty="0"/>
                  <a:t> Ignore</a:t>
                </a:r>
              </a:p>
              <a:p>
                <a:pPr>
                  <a:lnSpc>
                    <a:spcPts val="2600"/>
                  </a:lnSpc>
                </a:pPr>
                <a14:m>
                  <m:oMath xmlns:m="http://schemas.openxmlformats.org/officeDocument/2006/math">
                    <m:r>
                      <a:rPr lang="en-US" altLang="ja-JP" sz="1600" b="0" i="1" smtClean="0">
                        <a:latin typeface="Cambria Math" panose="02040503050406030204" pitchFamily="18" charset="0"/>
                      </a:rPr>
                      <m:t>→</m:t>
                    </m:r>
                  </m:oMath>
                </a14:m>
                <a:r>
                  <a:rPr lang="en-US" altLang="ja-JP" sz="1600" dirty="0"/>
                  <a:t> Dep. point comp. is independent of the other points.</a:t>
                </a:r>
              </a:p>
            </p:txBody>
          </p:sp>
        </mc:Choice>
        <mc:Fallback xmlns="">
          <p:sp>
            <p:nvSpPr>
              <p:cNvPr id="5" name="テキスト ボックス 4">
                <a:extLst>
                  <a:ext uri="{FF2B5EF4-FFF2-40B4-BE49-F238E27FC236}">
                    <a16:creationId xmlns:a16="http://schemas.microsoft.com/office/drawing/2014/main" id="{1A1F0433-F4EE-4DCB-BF25-F88F72628072}"/>
                  </a:ext>
                </a:extLst>
              </p:cNvPr>
              <p:cNvSpPr txBox="1">
                <a:spLocks noRot="1" noChangeAspect="1" noMove="1" noResize="1" noEditPoints="1" noAdjustHandles="1" noChangeArrowheads="1" noChangeShapeType="1" noTextEdit="1"/>
              </p:cNvSpPr>
              <p:nvPr/>
            </p:nvSpPr>
            <p:spPr>
              <a:xfrm>
                <a:off x="512235" y="1433508"/>
                <a:ext cx="5262032" cy="2389437"/>
              </a:xfrm>
              <a:prstGeom prst="rect">
                <a:avLst/>
              </a:prstGeom>
              <a:blipFill>
                <a:blip r:embed="rId3"/>
                <a:stretch>
                  <a:fillRect l="-927" b="-22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F9DAC9E9-33D2-4729-AA1A-CF39B723D26E}"/>
                  </a:ext>
                </a:extLst>
              </p:cNvPr>
              <p:cNvSpPr txBox="1"/>
              <p:nvPr/>
            </p:nvSpPr>
            <p:spPr>
              <a:xfrm>
                <a:off x="6565909" y="1433508"/>
                <a:ext cx="5562592" cy="2722861"/>
              </a:xfrm>
              <a:prstGeom prst="rect">
                <a:avLst/>
              </a:prstGeom>
              <a:noFill/>
            </p:spPr>
            <p:txBody>
              <a:bodyPr wrap="square" rtlCol="0">
                <a:spAutoFit/>
              </a:bodyPr>
              <a:lstStyle/>
              <a:p>
                <a:pPr>
                  <a:lnSpc>
                    <a:spcPts val="2600"/>
                  </a:lnSpc>
                </a:pPr>
                <a:r>
                  <a:rPr lang="en-US" altLang="ja-JP" dirty="0"/>
                  <a:t>Algorithm:</a:t>
                </a:r>
              </a:p>
              <a:p>
                <a:pPr marL="342900" indent="-342900">
                  <a:lnSpc>
                    <a:spcPts val="2600"/>
                  </a:lnSpc>
                  <a:buFont typeface="+mj-lt"/>
                  <a:buAutoNum type="arabicPeriod"/>
                </a:pPr>
                <a:r>
                  <a:rPr lang="en-US" altLang="ja-JP" sz="1600" dirty="0"/>
                  <a:t> For each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𝐺</m:t>
                    </m:r>
                  </m:oMath>
                </a14:m>
                <a:r>
                  <a:rPr lang="en-US" altLang="ja-JP" sz="1600" dirty="0"/>
                  <a:t>,</a:t>
                </a:r>
              </a:p>
              <a:p>
                <a:pPr marL="742950" lvl="1" indent="-285750">
                  <a:lnSpc>
                    <a:spcPts val="2600"/>
                  </a:lnSpc>
                  <a:buFont typeface="Arial" panose="020B0604020202020204" pitchFamily="34" charset="0"/>
                  <a:buChar char="•"/>
                </a:pPr>
                <a:r>
                  <a:rPr lang="en-US" altLang="ja-JP" sz="1400" dirty="0"/>
                  <a:t>For each </a:t>
                </a:r>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𝑃</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s.t. </a:t>
                </a:r>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𝑝</m:t>
                        </m:r>
                      </m:e>
                      <m:sup>
                        <m:r>
                          <a:rPr lang="en-US" altLang="ja-JP" sz="1400" b="0" i="1" smtClean="0">
                            <a:latin typeface="Cambria Math" panose="02040503050406030204" pitchFamily="18" charset="0"/>
                          </a:rPr>
                          <m:t>∗</m:t>
                        </m:r>
                      </m:sup>
                    </m:sSup>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a:t>
                </a:r>
                <a:br>
                  <a:rPr lang="en-US" altLang="ja-JP" sz="1400" dirty="0"/>
                </a:br>
                <a:r>
                  <a:rPr lang="en-US" altLang="ja-JP" sz="1400" dirty="0"/>
                  <a:t>set </a:t>
                </a:r>
                <a14:m>
                  <m:oMath xmlns:m="http://schemas.openxmlformats.org/officeDocument/2006/math">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𝑐</m:t>
                        </m:r>
                      </m:e>
                    </m:d>
                  </m:oMath>
                </a14:m>
                <a:r>
                  <a:rPr lang="en-US" altLang="ja-JP" sz="1400" dirty="0"/>
                  <a:t> as its dependent point.</a:t>
                </a:r>
              </a:p>
              <a:p>
                <a:pPr marL="742950" lvl="1" indent="-285750">
                  <a:lnSpc>
                    <a:spcPts val="2600"/>
                  </a:lnSpc>
                  <a:buFont typeface="Arial" panose="020B0604020202020204" pitchFamily="34" charset="0"/>
                  <a:buChar char="•"/>
                </a:pPr>
                <a:r>
                  <a:rPr lang="en-US" altLang="ja-JP" sz="1400" dirty="0"/>
                  <a:t>For </a:t>
                </a:r>
                <a14:m>
                  <m:oMath xmlns:m="http://schemas.openxmlformats.org/officeDocument/2006/math">
                    <m:sSup>
                      <m:sSupPr>
                        <m:ctrlPr>
                          <a:rPr lang="en-US" altLang="ja-JP" sz="1400" i="1">
                            <a:latin typeface="Cambria Math" panose="02040503050406030204" pitchFamily="18" charset="0"/>
                          </a:rPr>
                        </m:ctrlPr>
                      </m:sSup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𝑘</m:t>
                            </m:r>
                          </m:sub>
                        </m:sSub>
                        <m:r>
                          <a:rPr lang="en-US" altLang="ja-JP" sz="1400" b="0" i="1" smtClean="0">
                            <a:latin typeface="Cambria Math" panose="02040503050406030204" pitchFamily="18" charset="0"/>
                          </a:rPr>
                          <m:t>=</m:t>
                        </m:r>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𝑐</m:t>
                            </m:r>
                          </m:e>
                          <m:sub>
                            <m:r>
                              <a:rPr lang="en-US" altLang="ja-JP" sz="1400" i="1">
                                <a:latin typeface="Cambria Math" panose="02040503050406030204" pitchFamily="18" charset="0"/>
                              </a:rPr>
                              <m:t>𝑖</m:t>
                            </m:r>
                          </m:sub>
                        </m:sSub>
                      </m:e>
                    </m:d>
                  </m:oMath>
                </a14:m>
                <a:r>
                  <a:rPr lang="en-US" altLang="ja-JP" sz="1400" dirty="0"/>
                  <a:t>, check </a:t>
                </a:r>
                <a14:m>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𝑁</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lang="en-US" altLang="ja-JP" sz="1400" dirty="0"/>
                  <a:t> s.t. </a:t>
                </a:r>
                <a14:m>
                  <m:oMath xmlns:m="http://schemas.openxmlformats.org/officeDocument/2006/math">
                    <m:func>
                      <m:funcPr>
                        <m:ctrlPr>
                          <a:rPr lang="en-US" altLang="ja-JP" sz="1400" b="0" i="1" smtClean="0">
                            <a:latin typeface="Cambria Math" panose="02040503050406030204" pitchFamily="18" charset="0"/>
                          </a:rPr>
                        </m:ctrlPr>
                      </m:funcPr>
                      <m:fName>
                        <m:limLow>
                          <m:limLowPr>
                            <m:ctrlPr>
                              <a:rPr lang="en-US" altLang="ja-JP" sz="1400" b="0" i="1" smtClean="0">
                                <a:latin typeface="Cambria Math" panose="02040503050406030204" pitchFamily="18" charset="0"/>
                              </a:rPr>
                            </m:ctrlPr>
                          </m:limLowPr>
                          <m:e>
                            <m:r>
                              <m:rPr>
                                <m:sty m:val="p"/>
                              </m:rPr>
                              <a:rPr lang="en-US" altLang="ja-JP" sz="1400" b="0" i="0" smtClean="0">
                                <a:latin typeface="Cambria Math" panose="02040503050406030204" pitchFamily="18" charset="0"/>
                              </a:rPr>
                              <m:t>min</m:t>
                            </m:r>
                          </m:e>
                          <m:lim>
                            <m:r>
                              <a:rPr lang="en-US" altLang="ja-JP" sz="1400" b="0" i="1" smtClean="0">
                                <a:latin typeface="Cambria Math" panose="02040503050406030204" pitchFamily="18" charset="0"/>
                              </a:rPr>
                              <m:t>𝑃</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𝑗</m:t>
                                    </m:r>
                                  </m:sub>
                                </m:sSub>
                              </m:e>
                            </m:d>
                          </m:lim>
                        </m:limLow>
                      </m:fName>
                      <m:e>
                        <m:r>
                          <a:rPr lang="en-US" altLang="ja-JP" sz="1400" b="0" i="1" smtClean="0">
                            <a:latin typeface="Cambria Math" panose="02040503050406030204" pitchFamily="18" charset="0"/>
                          </a:rPr>
                          <m:t>𝜌</m:t>
                        </m:r>
                      </m:e>
                    </m:func>
                    <m:r>
                      <a:rPr lang="en-US" altLang="ja-JP" sz="1400" b="0" i="1" smtClean="0">
                        <a:latin typeface="Cambria Math" panose="02040503050406030204" pitchFamily="18" charset="0"/>
                      </a:rPr>
                      <m:t>&gt;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𝜌</m:t>
                        </m:r>
                      </m:e>
                      <m:sub>
                        <m:r>
                          <a:rPr lang="en-US" altLang="ja-JP" sz="1400" b="0" i="1" smtClean="0">
                            <a:latin typeface="Cambria Math" panose="02040503050406030204" pitchFamily="18" charset="0"/>
                          </a:rPr>
                          <m:t>𝑘</m:t>
                        </m:r>
                      </m:sub>
                    </m:sSub>
                  </m:oMath>
                </a14:m>
                <a:r>
                  <a:rPr lang="en-US" altLang="ja-JP" sz="1400" dirty="0"/>
                  <a:t>.</a:t>
                </a:r>
                <a:br>
                  <a:rPr lang="en-US" altLang="ja-JP" sz="1400" dirty="0"/>
                </a:br>
                <a:r>
                  <a:rPr lang="en-US" altLang="ja-JP" sz="1400" dirty="0"/>
                  <a:t>If yes, set </a:t>
                </a:r>
                <a14:m>
                  <m:oMath xmlns:m="http://schemas.openxmlformats.org/officeDocument/2006/math">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𝑝</m:t>
                        </m:r>
                      </m:e>
                      <m:sup>
                        <m:r>
                          <a:rPr lang="en-US" altLang="ja-JP" sz="1400" i="1">
                            <a:latin typeface="Cambria Math" panose="02040503050406030204" pitchFamily="18" charset="0"/>
                          </a:rPr>
                          <m:t>∗</m:t>
                        </m:r>
                      </m:sup>
                    </m:sSup>
                    <m:d>
                      <m:dPr>
                        <m:ctrlPr>
                          <a:rPr lang="en-US" altLang="ja-JP" sz="1400" i="1">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i="1">
                                <a:latin typeface="Cambria Math" panose="02040503050406030204" pitchFamily="18" charset="0"/>
                              </a:rPr>
                              <m:t>𝑐</m:t>
                            </m:r>
                          </m:e>
                          <m:sub>
                            <m:r>
                              <a:rPr lang="en-US" altLang="ja-JP" sz="1400" b="0" i="1" smtClean="0">
                                <a:latin typeface="Cambria Math" panose="02040503050406030204" pitchFamily="18" charset="0"/>
                              </a:rPr>
                              <m:t>𝑗</m:t>
                            </m:r>
                          </m:sub>
                        </m:sSub>
                      </m:e>
                    </m:d>
                  </m:oMath>
                </a14:m>
                <a:r>
                  <a:rPr lang="en-US" altLang="ja-JP" sz="1400" dirty="0"/>
                  <a:t> as its dependent point.</a:t>
                </a:r>
              </a:p>
              <a:p>
                <a:pPr marL="342900" indent="-342900">
                  <a:lnSpc>
                    <a:spcPts val="2600"/>
                  </a:lnSpc>
                  <a:buFont typeface="+mj-lt"/>
                  <a:buAutoNum type="arabicPeriod"/>
                </a:pPr>
                <a:r>
                  <a:rPr lang="en-US" altLang="ja-JP" sz="1600" dirty="0"/>
                  <a:t> For each point with no dependent point,</a:t>
                </a:r>
                <a:br>
                  <a:rPr lang="en-US" altLang="ja-JP" sz="1600" dirty="0"/>
                </a:br>
                <a:r>
                  <a:rPr lang="en-US" altLang="ja-JP" sz="1600" dirty="0"/>
                  <a:t> find its exact dep. point from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1</m:t>
                        </m:r>
                      </m:sub>
                    </m:sSub>
                  </m:oMath>
                </a14:m>
                <a:r>
                  <a:rPr lang="en-US" altLang="ja-JP" sz="1600" dirty="0"/>
                  <a:t> to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𝑠</m:t>
                        </m:r>
                      </m:sub>
                    </m:sSub>
                  </m:oMath>
                </a14:m>
                <a:r>
                  <a:rPr lang="en-US" altLang="ja-JP" sz="1600" dirty="0"/>
                  <a:t>. </a:t>
                </a:r>
              </a:p>
            </p:txBody>
          </p:sp>
        </mc:Choice>
        <mc:Fallback xmlns="">
          <p:sp>
            <p:nvSpPr>
              <p:cNvPr id="127" name="テキスト ボックス 126">
                <a:extLst>
                  <a:ext uri="{FF2B5EF4-FFF2-40B4-BE49-F238E27FC236}">
                    <a16:creationId xmlns:a16="http://schemas.microsoft.com/office/drawing/2014/main" id="{F9DAC9E9-33D2-4729-AA1A-CF39B723D26E}"/>
                  </a:ext>
                </a:extLst>
              </p:cNvPr>
              <p:cNvSpPr txBox="1">
                <a:spLocks noRot="1" noChangeAspect="1" noMove="1" noResize="1" noEditPoints="1" noAdjustHandles="1" noChangeArrowheads="1" noChangeShapeType="1" noTextEdit="1"/>
              </p:cNvSpPr>
              <p:nvPr/>
            </p:nvSpPr>
            <p:spPr>
              <a:xfrm>
                <a:off x="6565909" y="1433508"/>
                <a:ext cx="5562592" cy="2722861"/>
              </a:xfrm>
              <a:prstGeom prst="rect">
                <a:avLst/>
              </a:prstGeom>
              <a:blipFill>
                <a:blip r:embed="rId4"/>
                <a:stretch>
                  <a:fillRect l="-876" b="-1790"/>
                </a:stretch>
              </a:blipFill>
            </p:spPr>
            <p:txBody>
              <a:bodyPr/>
              <a:lstStyle/>
              <a:p>
                <a:r>
                  <a:rPr lang="ja-JP" altLang="en-US">
                    <a:noFill/>
                  </a:rPr>
                  <a:t> </a:t>
                </a:r>
              </a:p>
            </p:txBody>
          </p:sp>
        </mc:Fallback>
      </mc:AlternateContent>
      <p:sp>
        <p:nvSpPr>
          <p:cNvPr id="140" name="フローチャート: 組合せ 139">
            <a:extLst>
              <a:ext uri="{FF2B5EF4-FFF2-40B4-BE49-F238E27FC236}">
                <a16:creationId xmlns:a16="http://schemas.microsoft.com/office/drawing/2014/main" id="{6E9983B7-992D-408C-956C-F642C0387B39}"/>
              </a:ext>
            </a:extLst>
          </p:cNvPr>
          <p:cNvSpPr/>
          <p:nvPr/>
        </p:nvSpPr>
        <p:spPr>
          <a:xfrm>
            <a:off x="8952987" y="4412209"/>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a:extLst>
                  <a:ext uri="{FF2B5EF4-FFF2-40B4-BE49-F238E27FC236}">
                    <a16:creationId xmlns:a16="http://schemas.microsoft.com/office/drawing/2014/main" id="{11ED9291-BBAC-41D1-8379-2981DDBF63C7}"/>
                  </a:ext>
                </a:extLst>
              </p:cNvPr>
              <p:cNvSpPr txBox="1"/>
              <p:nvPr/>
            </p:nvSpPr>
            <p:spPr>
              <a:xfrm>
                <a:off x="6565909" y="4775068"/>
                <a:ext cx="5477924" cy="1055738"/>
              </a:xfrm>
              <a:prstGeom prst="rect">
                <a:avLst/>
              </a:prstGeom>
              <a:noFill/>
            </p:spPr>
            <p:txBody>
              <a:bodyPr wrap="square" rtlCol="0">
                <a:spAutoFit/>
              </a:bodyPr>
              <a:lstStyle/>
              <a:p>
                <a:pPr>
                  <a:lnSpc>
                    <a:spcPts val="2600"/>
                  </a:lnSpc>
                </a:pPr>
                <a:r>
                  <a:rPr lang="en-US" altLang="ja-JP" dirty="0"/>
                  <a:t>Merits: this algorithm</a:t>
                </a:r>
              </a:p>
              <a:p>
                <a:pPr marL="285750" indent="-285750">
                  <a:lnSpc>
                    <a:spcPts val="2600"/>
                  </a:lnSpc>
                  <a:buFont typeface="Arial" panose="020B0604020202020204" pitchFamily="34" charset="0"/>
                  <a:buChar char="•"/>
                </a:pPr>
                <a:r>
                  <a:rPr lang="en-US" altLang="ja-JP" sz="1600" dirty="0"/>
                  <a:t>needs </a:t>
                </a:r>
                <a14:m>
                  <m:oMath xmlns:m="http://schemas.openxmlformats.org/officeDocument/2006/math">
                    <m:r>
                      <a:rPr lang="en-US" altLang="ja-JP" sz="1600" b="0" i="1" smtClean="0">
                        <a:latin typeface="Cambria Math" panose="02040503050406030204" pitchFamily="18" charset="0"/>
                      </a:rPr>
                      <m:t>𝑜</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𝑛</m:t>
                            </m:r>
                          </m:e>
                          <m:sup>
                            <m:r>
                              <a:rPr lang="en-US" altLang="ja-JP" sz="1600" b="0" i="1" smtClean="0">
                                <a:latin typeface="Cambria Math" panose="02040503050406030204" pitchFamily="18" charset="0"/>
                              </a:rPr>
                              <m:t>2</m:t>
                            </m:r>
                          </m:sup>
                        </m:sSup>
                      </m:e>
                    </m:d>
                  </m:oMath>
                </a14:m>
                <a:r>
                  <a:rPr lang="en-US" altLang="ja-JP" sz="1600" dirty="0"/>
                  <a:t> time in total &amp; </a:t>
                </a:r>
                <a:r>
                  <a:rPr lang="en-US" altLang="ja-JP" sz="1600" b="1" dirty="0">
                    <a:solidFill>
                      <a:srgbClr val="0000FF"/>
                    </a:solidFill>
                  </a:rPr>
                  <a:t>is parallelizable</a:t>
                </a:r>
                <a:r>
                  <a:rPr lang="en-US" altLang="ja-JP" sz="1600" dirty="0"/>
                  <a:t>.</a:t>
                </a:r>
              </a:p>
              <a:p>
                <a:pPr marL="285750" indent="-285750">
                  <a:lnSpc>
                    <a:spcPts val="2600"/>
                  </a:lnSpc>
                  <a:buFont typeface="Arial" panose="020B0604020202020204" pitchFamily="34" charset="0"/>
                  <a:buChar char="•"/>
                </a:pPr>
                <a:r>
                  <a:rPr lang="en-US" altLang="ja-JP" sz="1600" dirty="0"/>
                  <a:t>provides </a:t>
                </a:r>
                <a:r>
                  <a:rPr lang="en-US" altLang="ja-JP" sz="1600" b="1" dirty="0">
                    <a:solidFill>
                      <a:srgbClr val="0000FF"/>
                    </a:solidFill>
                  </a:rPr>
                  <a:t>the same cluster centers as those of Ex-DPC</a:t>
                </a:r>
                <a:r>
                  <a:rPr lang="en-US" altLang="ja-JP" sz="1600" dirty="0"/>
                  <a:t>.</a:t>
                </a:r>
              </a:p>
            </p:txBody>
          </p:sp>
        </mc:Choice>
        <mc:Fallback xmlns="">
          <p:sp>
            <p:nvSpPr>
              <p:cNvPr id="141" name="テキスト ボックス 140">
                <a:extLst>
                  <a:ext uri="{FF2B5EF4-FFF2-40B4-BE49-F238E27FC236}">
                    <a16:creationId xmlns:a16="http://schemas.microsoft.com/office/drawing/2014/main" id="{11ED9291-BBAC-41D1-8379-2981DDBF63C7}"/>
                  </a:ext>
                </a:extLst>
              </p:cNvPr>
              <p:cNvSpPr txBox="1">
                <a:spLocks noRot="1" noChangeAspect="1" noMove="1" noResize="1" noEditPoints="1" noAdjustHandles="1" noChangeArrowheads="1" noChangeShapeType="1" noTextEdit="1"/>
              </p:cNvSpPr>
              <p:nvPr/>
            </p:nvSpPr>
            <p:spPr>
              <a:xfrm>
                <a:off x="6565909" y="4775068"/>
                <a:ext cx="5477924" cy="1055738"/>
              </a:xfrm>
              <a:prstGeom prst="rect">
                <a:avLst/>
              </a:prstGeom>
              <a:blipFill>
                <a:blip r:embed="rId5"/>
                <a:stretch>
                  <a:fillRect l="-890" r="-334" b="-6358"/>
                </a:stretch>
              </a:blipFill>
            </p:spPr>
            <p:txBody>
              <a:bodyPr/>
              <a:lstStyle/>
              <a:p>
                <a:r>
                  <a:rPr lang="ja-JP" altLang="en-US">
                    <a:noFill/>
                  </a:rPr>
                  <a:t> </a:t>
                </a:r>
              </a:p>
            </p:txBody>
          </p:sp>
        </mc:Fallback>
      </mc:AlternateContent>
      <p:sp>
        <p:nvSpPr>
          <p:cNvPr id="94" name="フローチャート: 磁気ディスク 93">
            <a:extLst>
              <a:ext uri="{FF2B5EF4-FFF2-40B4-BE49-F238E27FC236}">
                <a16:creationId xmlns:a16="http://schemas.microsoft.com/office/drawing/2014/main" id="{929F135C-3A76-4C76-8705-E31F90AE625B}"/>
              </a:ext>
            </a:extLst>
          </p:cNvPr>
          <p:cNvSpPr/>
          <p:nvPr/>
        </p:nvSpPr>
        <p:spPr>
          <a:xfrm>
            <a:off x="781933" y="4849095"/>
            <a:ext cx="720000" cy="648000"/>
          </a:xfrm>
          <a:prstGeom prst="flowChartMagneticDisk">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右矢印 146">
            <a:extLst>
              <a:ext uri="{FF2B5EF4-FFF2-40B4-BE49-F238E27FC236}">
                <a16:creationId xmlns:a16="http://schemas.microsoft.com/office/drawing/2014/main" id="{C5AEAB21-6F5D-4146-878C-323E629973CE}"/>
              </a:ext>
            </a:extLst>
          </p:cNvPr>
          <p:cNvSpPr/>
          <p:nvPr/>
        </p:nvSpPr>
        <p:spPr>
          <a:xfrm>
            <a:off x="1672528" y="5190136"/>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C7F480E5-43C2-4979-A1A9-A6ED7CDA271E}"/>
                  </a:ext>
                </a:extLst>
              </p:cNvPr>
              <p:cNvSpPr txBox="1"/>
              <p:nvPr/>
            </p:nvSpPr>
            <p:spPr>
              <a:xfrm>
                <a:off x="934618" y="5051097"/>
                <a:ext cx="438153"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oMath>
                  </m:oMathPara>
                </a14:m>
                <a:endParaRPr kumimoji="1" lang="ja-JP" altLang="en-US" dirty="0">
                  <a:latin typeface="Arial" panose="020B0604020202020204" pitchFamily="34" charset="0"/>
                  <a:cs typeface="Arial" panose="020B0604020202020204" pitchFamily="34" charset="0"/>
                </a:endParaRPr>
              </a:p>
            </p:txBody>
          </p:sp>
        </mc:Choice>
        <mc:Fallback xmlns="">
          <p:sp>
            <p:nvSpPr>
              <p:cNvPr id="99" name="テキスト ボックス 98">
                <a:extLst>
                  <a:ext uri="{FF2B5EF4-FFF2-40B4-BE49-F238E27FC236}">
                    <a16:creationId xmlns:a16="http://schemas.microsoft.com/office/drawing/2014/main" id="{C7F480E5-43C2-4979-A1A9-A6ED7CDA271E}"/>
                  </a:ext>
                </a:extLst>
              </p:cNvPr>
              <p:cNvSpPr txBox="1">
                <a:spLocks noRot="1" noChangeAspect="1" noMove="1" noResize="1" noEditPoints="1" noAdjustHandles="1" noChangeArrowheads="1" noChangeShapeType="1" noTextEdit="1"/>
              </p:cNvSpPr>
              <p:nvPr/>
            </p:nvSpPr>
            <p:spPr>
              <a:xfrm>
                <a:off x="934618" y="5051097"/>
                <a:ext cx="438153" cy="369332"/>
              </a:xfrm>
              <a:prstGeom prst="rect">
                <a:avLst/>
              </a:prstGeom>
              <a:blipFill>
                <a:blip r:embed="rId6"/>
                <a:stretch>
                  <a:fillRect/>
                </a:stretch>
              </a:blipFill>
            </p:spPr>
            <p:txBody>
              <a:bodyPr/>
              <a:lstStyle/>
              <a:p>
                <a:r>
                  <a:rPr lang="ja-JP" altLang="en-US">
                    <a:noFill/>
                  </a:rPr>
                  <a:t> </a:t>
                </a:r>
              </a:p>
            </p:txBody>
          </p:sp>
        </mc:Fallback>
      </mc:AlternateContent>
      <p:sp>
        <p:nvSpPr>
          <p:cNvPr id="108" name="二等辺三角形 107">
            <a:extLst>
              <a:ext uri="{FF2B5EF4-FFF2-40B4-BE49-F238E27FC236}">
                <a16:creationId xmlns:a16="http://schemas.microsoft.com/office/drawing/2014/main" id="{6B3C70AB-22EE-40E4-9533-C6D5418E44B9}"/>
              </a:ext>
            </a:extLst>
          </p:cNvPr>
          <p:cNvSpPr/>
          <p:nvPr/>
        </p:nvSpPr>
        <p:spPr>
          <a:xfrm>
            <a:off x="2069067" y="4247076"/>
            <a:ext cx="360000" cy="57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a:extLst>
              <a:ext uri="{FF2B5EF4-FFF2-40B4-BE49-F238E27FC236}">
                <a16:creationId xmlns:a16="http://schemas.microsoft.com/office/drawing/2014/main" id="{0472313D-721C-4EC7-87BA-4B59C83A3E55}"/>
              </a:ext>
            </a:extLst>
          </p:cNvPr>
          <p:cNvSpPr/>
          <p:nvPr/>
        </p:nvSpPr>
        <p:spPr>
          <a:xfrm>
            <a:off x="2703051" y="4246351"/>
            <a:ext cx="360000" cy="57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二等辺三角形 109">
            <a:extLst>
              <a:ext uri="{FF2B5EF4-FFF2-40B4-BE49-F238E27FC236}">
                <a16:creationId xmlns:a16="http://schemas.microsoft.com/office/drawing/2014/main" id="{5DC68889-18BD-42FC-B2E9-4A2B4EE41BD4}"/>
              </a:ext>
            </a:extLst>
          </p:cNvPr>
          <p:cNvSpPr/>
          <p:nvPr/>
        </p:nvSpPr>
        <p:spPr>
          <a:xfrm>
            <a:off x="4232596" y="4246351"/>
            <a:ext cx="360000" cy="57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二等辺三角形 112">
            <a:extLst>
              <a:ext uri="{FF2B5EF4-FFF2-40B4-BE49-F238E27FC236}">
                <a16:creationId xmlns:a16="http://schemas.microsoft.com/office/drawing/2014/main" id="{86483800-6E8E-43A3-A678-4FF07C83BE92}"/>
              </a:ext>
            </a:extLst>
          </p:cNvPr>
          <p:cNvSpPr/>
          <p:nvPr/>
        </p:nvSpPr>
        <p:spPr>
          <a:xfrm>
            <a:off x="4883084" y="4242085"/>
            <a:ext cx="360000" cy="57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52">
            <a:extLst>
              <a:ext uri="{FF2B5EF4-FFF2-40B4-BE49-F238E27FC236}">
                <a16:creationId xmlns:a16="http://schemas.microsoft.com/office/drawing/2014/main" id="{1528DEDB-E01A-4853-907F-29A545ECA90E}"/>
              </a:ext>
            </a:extLst>
          </p:cNvPr>
          <p:cNvSpPr/>
          <p:nvPr/>
        </p:nvSpPr>
        <p:spPr>
          <a:xfrm rot="16200000" flipV="1">
            <a:off x="2177067" y="4813394"/>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右矢印 153">
            <a:extLst>
              <a:ext uri="{FF2B5EF4-FFF2-40B4-BE49-F238E27FC236}">
                <a16:creationId xmlns:a16="http://schemas.microsoft.com/office/drawing/2014/main" id="{692F287A-EEE4-4C87-BE7A-CF7313C7FB53}"/>
              </a:ext>
            </a:extLst>
          </p:cNvPr>
          <p:cNvSpPr/>
          <p:nvPr/>
        </p:nvSpPr>
        <p:spPr>
          <a:xfrm rot="16200000" flipV="1">
            <a:off x="2815242" y="4813394"/>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右矢印 154">
            <a:extLst>
              <a:ext uri="{FF2B5EF4-FFF2-40B4-BE49-F238E27FC236}">
                <a16:creationId xmlns:a16="http://schemas.microsoft.com/office/drawing/2014/main" id="{14132A67-4200-4614-B7DD-3E6773755A2E}"/>
              </a:ext>
            </a:extLst>
          </p:cNvPr>
          <p:cNvSpPr/>
          <p:nvPr/>
        </p:nvSpPr>
        <p:spPr>
          <a:xfrm rot="16200000" flipV="1">
            <a:off x="4340596" y="4816742"/>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右矢印 155">
            <a:extLst>
              <a:ext uri="{FF2B5EF4-FFF2-40B4-BE49-F238E27FC236}">
                <a16:creationId xmlns:a16="http://schemas.microsoft.com/office/drawing/2014/main" id="{DBDD66E9-ACF6-45AE-8027-164020D0CD25}"/>
              </a:ext>
            </a:extLst>
          </p:cNvPr>
          <p:cNvSpPr/>
          <p:nvPr/>
        </p:nvSpPr>
        <p:spPr>
          <a:xfrm rot="16200000" flipV="1">
            <a:off x="4992008" y="4816742"/>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A9290EA5-D9F4-41A8-9467-588D45EF7341}"/>
              </a:ext>
            </a:extLst>
          </p:cNvPr>
          <p:cNvSpPr txBox="1"/>
          <p:nvPr/>
        </p:nvSpPr>
        <p:spPr>
          <a:xfrm>
            <a:off x="1238366" y="4210027"/>
            <a:ext cx="936000" cy="307777"/>
          </a:xfrm>
          <a:prstGeom prst="rect">
            <a:avLst/>
          </a:prstGeom>
          <a:noFill/>
        </p:spPr>
        <p:txBody>
          <a:bodyPr wrap="square" rtlCol="0">
            <a:spAutoFit/>
          </a:bodyPr>
          <a:lstStyle/>
          <a:p>
            <a:pPr algn="ctr"/>
            <a:r>
              <a:rPr kumimoji="1" lang="en-US" altLang="ja-JP" sz="1400" i="1" dirty="0" err="1">
                <a:latin typeface="Arial" panose="020B0604020202020204" pitchFamily="34" charset="0"/>
                <a:cs typeface="Arial" panose="020B0604020202020204" pitchFamily="34" charset="0"/>
              </a:rPr>
              <a:t>k</a:t>
            </a:r>
            <a:r>
              <a:rPr kumimoji="1" lang="en-US" altLang="ja-JP" sz="1400" dirty="0" err="1">
                <a:latin typeface="Arial" panose="020B0604020202020204" pitchFamily="34" charset="0"/>
                <a:cs typeface="Arial" panose="020B0604020202020204" pitchFamily="34" charset="0"/>
              </a:rPr>
              <a:t>d</a:t>
            </a:r>
            <a:r>
              <a:rPr kumimoji="1" lang="en-US" altLang="ja-JP" sz="1400" dirty="0">
                <a:latin typeface="Arial" panose="020B0604020202020204" pitchFamily="34" charset="0"/>
                <a:cs typeface="Arial" panose="020B0604020202020204" pitchFamily="34" charset="0"/>
              </a:rPr>
              <a:t>-trees</a:t>
            </a:r>
            <a:endParaRPr kumimoji="1" lang="ja-JP" altLang="en-US" sz="1400" dirty="0">
              <a:latin typeface="Arial" panose="020B060402020202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E52050BF-DC28-4C79-95C7-8F538F2DFE5B}"/>
              </a:ext>
            </a:extLst>
          </p:cNvPr>
          <p:cNvSpPr txBox="1"/>
          <p:nvPr/>
        </p:nvSpPr>
        <p:spPr>
          <a:xfrm>
            <a:off x="3080098" y="5120992"/>
            <a:ext cx="481113" cy="307777"/>
          </a:xfrm>
          <a:prstGeom prst="rect">
            <a:avLst/>
          </a:prstGeom>
          <a:noFill/>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a:t>
            </a:r>
            <a:endParaRPr kumimoji="1" lang="ja-JP" altLang="en-US" sz="1400" dirty="0">
              <a:latin typeface="Arial" panose="020B0604020202020204" pitchFamily="34" charset="0"/>
              <a:cs typeface="Arial" panose="020B0604020202020204" pitchFamily="34" charset="0"/>
            </a:endParaRPr>
          </a:p>
        </p:txBody>
      </p:sp>
      <p:sp>
        <p:nvSpPr>
          <p:cNvPr id="125" name="二等辺三角形 124">
            <a:extLst>
              <a:ext uri="{FF2B5EF4-FFF2-40B4-BE49-F238E27FC236}">
                <a16:creationId xmlns:a16="http://schemas.microsoft.com/office/drawing/2014/main" id="{0D20694E-96FA-4E25-85A8-1203F4F4C067}"/>
              </a:ext>
            </a:extLst>
          </p:cNvPr>
          <p:cNvSpPr/>
          <p:nvPr/>
        </p:nvSpPr>
        <p:spPr>
          <a:xfrm>
            <a:off x="3591736" y="4242085"/>
            <a:ext cx="360000" cy="57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右矢印 159">
            <a:extLst>
              <a:ext uri="{FF2B5EF4-FFF2-40B4-BE49-F238E27FC236}">
                <a16:creationId xmlns:a16="http://schemas.microsoft.com/office/drawing/2014/main" id="{B56EAD45-E310-42D4-A656-13D5251E01ED}"/>
              </a:ext>
            </a:extLst>
          </p:cNvPr>
          <p:cNvSpPr/>
          <p:nvPr/>
        </p:nvSpPr>
        <p:spPr>
          <a:xfrm rot="16200000" flipV="1">
            <a:off x="3700660" y="4816742"/>
            <a:ext cx="144000" cy="288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ローチャート: 磁気ディスク 128">
            <a:extLst>
              <a:ext uri="{FF2B5EF4-FFF2-40B4-BE49-F238E27FC236}">
                <a16:creationId xmlns:a16="http://schemas.microsoft.com/office/drawing/2014/main" id="{7EEB656F-D864-4A78-9E11-1DB330AEDC41}"/>
              </a:ext>
            </a:extLst>
          </p:cNvPr>
          <p:cNvSpPr/>
          <p:nvPr/>
        </p:nvSpPr>
        <p:spPr>
          <a:xfrm>
            <a:off x="2015067" y="5101913"/>
            <a:ext cx="468000" cy="396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24F78A7F-88E0-457D-A7CD-906C1D01DAFA}"/>
                  </a:ext>
                </a:extLst>
              </p:cNvPr>
              <p:cNvSpPr txBox="1"/>
              <p:nvPr/>
            </p:nvSpPr>
            <p:spPr>
              <a:xfrm>
                <a:off x="2001647" y="5190136"/>
                <a:ext cx="56197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1</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30" name="テキスト ボックス 129">
                <a:extLst>
                  <a:ext uri="{FF2B5EF4-FFF2-40B4-BE49-F238E27FC236}">
                    <a16:creationId xmlns:a16="http://schemas.microsoft.com/office/drawing/2014/main" id="{24F78A7F-88E0-457D-A7CD-906C1D01DAFA}"/>
                  </a:ext>
                </a:extLst>
              </p:cNvPr>
              <p:cNvSpPr txBox="1">
                <a:spLocks noRot="1" noChangeAspect="1" noMove="1" noResize="1" noEditPoints="1" noAdjustHandles="1" noChangeArrowheads="1" noChangeShapeType="1" noTextEdit="1"/>
              </p:cNvSpPr>
              <p:nvPr/>
            </p:nvSpPr>
            <p:spPr>
              <a:xfrm>
                <a:off x="2001647" y="5190136"/>
                <a:ext cx="561974" cy="307777"/>
              </a:xfrm>
              <a:prstGeom prst="rect">
                <a:avLst/>
              </a:prstGeom>
              <a:blipFill>
                <a:blip r:embed="rId7"/>
                <a:stretch>
                  <a:fillRect/>
                </a:stretch>
              </a:blipFill>
            </p:spPr>
            <p:txBody>
              <a:bodyPr/>
              <a:lstStyle/>
              <a:p>
                <a:r>
                  <a:rPr lang="ja-JP" altLang="en-US">
                    <a:noFill/>
                  </a:rPr>
                  <a:t> </a:t>
                </a:r>
              </a:p>
            </p:txBody>
          </p:sp>
        </mc:Fallback>
      </mc:AlternateContent>
      <p:sp>
        <p:nvSpPr>
          <p:cNvPr id="131" name="フローチャート: 磁気ディスク 130">
            <a:extLst>
              <a:ext uri="{FF2B5EF4-FFF2-40B4-BE49-F238E27FC236}">
                <a16:creationId xmlns:a16="http://schemas.microsoft.com/office/drawing/2014/main" id="{D57F0D2B-C421-4791-984B-11756A11E88A}"/>
              </a:ext>
            </a:extLst>
          </p:cNvPr>
          <p:cNvSpPr/>
          <p:nvPr/>
        </p:nvSpPr>
        <p:spPr>
          <a:xfrm>
            <a:off x="2633743" y="5101913"/>
            <a:ext cx="468000" cy="396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テキスト ボックス 131">
                <a:extLst>
                  <a:ext uri="{FF2B5EF4-FFF2-40B4-BE49-F238E27FC236}">
                    <a16:creationId xmlns:a16="http://schemas.microsoft.com/office/drawing/2014/main" id="{E37B889A-0247-4563-B25F-535D8191C46E}"/>
                  </a:ext>
                </a:extLst>
              </p:cNvPr>
              <p:cNvSpPr txBox="1"/>
              <p:nvPr/>
            </p:nvSpPr>
            <p:spPr>
              <a:xfrm>
                <a:off x="2620323" y="5190136"/>
                <a:ext cx="56197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2</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32" name="テキスト ボックス 131">
                <a:extLst>
                  <a:ext uri="{FF2B5EF4-FFF2-40B4-BE49-F238E27FC236}">
                    <a16:creationId xmlns:a16="http://schemas.microsoft.com/office/drawing/2014/main" id="{E37B889A-0247-4563-B25F-535D8191C46E}"/>
                  </a:ext>
                </a:extLst>
              </p:cNvPr>
              <p:cNvSpPr txBox="1">
                <a:spLocks noRot="1" noChangeAspect="1" noMove="1" noResize="1" noEditPoints="1" noAdjustHandles="1" noChangeArrowheads="1" noChangeShapeType="1" noTextEdit="1"/>
              </p:cNvSpPr>
              <p:nvPr/>
            </p:nvSpPr>
            <p:spPr>
              <a:xfrm>
                <a:off x="2620323" y="5190136"/>
                <a:ext cx="561974" cy="307777"/>
              </a:xfrm>
              <a:prstGeom prst="rect">
                <a:avLst/>
              </a:prstGeom>
              <a:blipFill>
                <a:blip r:embed="rId8"/>
                <a:stretch>
                  <a:fillRect/>
                </a:stretch>
              </a:blipFill>
            </p:spPr>
            <p:txBody>
              <a:bodyPr/>
              <a:lstStyle/>
              <a:p>
                <a:r>
                  <a:rPr lang="ja-JP" altLang="en-US">
                    <a:noFill/>
                  </a:rPr>
                  <a:t> </a:t>
                </a:r>
              </a:p>
            </p:txBody>
          </p:sp>
        </mc:Fallback>
      </mc:AlternateContent>
      <p:sp>
        <p:nvSpPr>
          <p:cNvPr id="133" name="フローチャート: 磁気ディスク 132">
            <a:extLst>
              <a:ext uri="{FF2B5EF4-FFF2-40B4-BE49-F238E27FC236}">
                <a16:creationId xmlns:a16="http://schemas.microsoft.com/office/drawing/2014/main" id="{883DF95E-AA47-4FE1-955C-ED389E28C988}"/>
              </a:ext>
            </a:extLst>
          </p:cNvPr>
          <p:cNvSpPr/>
          <p:nvPr/>
        </p:nvSpPr>
        <p:spPr>
          <a:xfrm>
            <a:off x="3538660" y="5101913"/>
            <a:ext cx="468000" cy="396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2FACEBDE-B819-487C-A0BF-752D6E8EFBCE}"/>
                  </a:ext>
                </a:extLst>
              </p:cNvPr>
              <p:cNvSpPr txBox="1"/>
              <p:nvPr/>
            </p:nvSpPr>
            <p:spPr>
              <a:xfrm>
                <a:off x="3525240" y="5190136"/>
                <a:ext cx="56197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𝑠</m:t>
                          </m:r>
                          <m:r>
                            <a:rPr kumimoji="1" lang="en-US" altLang="ja-JP" sz="1400" b="0" i="1" smtClean="0">
                              <a:latin typeface="Cambria Math" panose="02040503050406030204" pitchFamily="18" charset="0"/>
                            </a:rPr>
                            <m:t>−2</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34" name="テキスト ボックス 133">
                <a:extLst>
                  <a:ext uri="{FF2B5EF4-FFF2-40B4-BE49-F238E27FC236}">
                    <a16:creationId xmlns:a16="http://schemas.microsoft.com/office/drawing/2014/main" id="{2FACEBDE-B819-487C-A0BF-752D6E8EFBCE}"/>
                  </a:ext>
                </a:extLst>
              </p:cNvPr>
              <p:cNvSpPr txBox="1">
                <a:spLocks noRot="1" noChangeAspect="1" noMove="1" noResize="1" noEditPoints="1" noAdjustHandles="1" noChangeArrowheads="1" noChangeShapeType="1" noTextEdit="1"/>
              </p:cNvSpPr>
              <p:nvPr/>
            </p:nvSpPr>
            <p:spPr>
              <a:xfrm>
                <a:off x="3525240" y="5190136"/>
                <a:ext cx="561974" cy="307777"/>
              </a:xfrm>
              <a:prstGeom prst="rect">
                <a:avLst/>
              </a:prstGeom>
              <a:blipFill>
                <a:blip r:embed="rId9"/>
                <a:stretch>
                  <a:fillRect/>
                </a:stretch>
              </a:blipFill>
            </p:spPr>
            <p:txBody>
              <a:bodyPr/>
              <a:lstStyle/>
              <a:p>
                <a:r>
                  <a:rPr lang="ja-JP" altLang="en-US">
                    <a:noFill/>
                  </a:rPr>
                  <a:t> </a:t>
                </a:r>
              </a:p>
            </p:txBody>
          </p:sp>
        </mc:Fallback>
      </mc:AlternateContent>
      <p:sp>
        <p:nvSpPr>
          <p:cNvPr id="135" name="フローチャート: 磁気ディスク 134">
            <a:extLst>
              <a:ext uri="{FF2B5EF4-FFF2-40B4-BE49-F238E27FC236}">
                <a16:creationId xmlns:a16="http://schemas.microsoft.com/office/drawing/2014/main" id="{C93F32C5-9380-4EAF-9025-C96C086B1ACB}"/>
              </a:ext>
            </a:extLst>
          </p:cNvPr>
          <p:cNvSpPr/>
          <p:nvPr/>
        </p:nvSpPr>
        <p:spPr>
          <a:xfrm>
            <a:off x="4178596" y="5101913"/>
            <a:ext cx="468000" cy="396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9D240393-2107-4525-8389-89050DD7AC24}"/>
                  </a:ext>
                </a:extLst>
              </p:cNvPr>
              <p:cNvSpPr txBox="1"/>
              <p:nvPr/>
            </p:nvSpPr>
            <p:spPr>
              <a:xfrm>
                <a:off x="4165176" y="5190136"/>
                <a:ext cx="56197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𝑠</m:t>
                          </m:r>
                          <m:r>
                            <a:rPr kumimoji="1" lang="en-US" altLang="ja-JP" sz="1400" b="0" i="1" smtClean="0">
                              <a:latin typeface="Cambria Math" panose="02040503050406030204" pitchFamily="18" charset="0"/>
                            </a:rPr>
                            <m:t>−1</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42" name="テキスト ボックス 141">
                <a:extLst>
                  <a:ext uri="{FF2B5EF4-FFF2-40B4-BE49-F238E27FC236}">
                    <a16:creationId xmlns:a16="http://schemas.microsoft.com/office/drawing/2014/main" id="{9D240393-2107-4525-8389-89050DD7AC24}"/>
                  </a:ext>
                </a:extLst>
              </p:cNvPr>
              <p:cNvSpPr txBox="1">
                <a:spLocks noRot="1" noChangeAspect="1" noMove="1" noResize="1" noEditPoints="1" noAdjustHandles="1" noChangeArrowheads="1" noChangeShapeType="1" noTextEdit="1"/>
              </p:cNvSpPr>
              <p:nvPr/>
            </p:nvSpPr>
            <p:spPr>
              <a:xfrm>
                <a:off x="4165176" y="5190136"/>
                <a:ext cx="561974" cy="307777"/>
              </a:xfrm>
              <a:prstGeom prst="rect">
                <a:avLst/>
              </a:prstGeom>
              <a:blipFill>
                <a:blip r:embed="rId10"/>
                <a:stretch>
                  <a:fillRect/>
                </a:stretch>
              </a:blipFill>
            </p:spPr>
            <p:txBody>
              <a:bodyPr/>
              <a:lstStyle/>
              <a:p>
                <a:r>
                  <a:rPr lang="ja-JP" altLang="en-US">
                    <a:noFill/>
                  </a:rPr>
                  <a:t> </a:t>
                </a:r>
              </a:p>
            </p:txBody>
          </p:sp>
        </mc:Fallback>
      </mc:AlternateContent>
      <p:sp>
        <p:nvSpPr>
          <p:cNvPr id="143" name="フローチャート: 磁気ディスク 142">
            <a:extLst>
              <a:ext uri="{FF2B5EF4-FFF2-40B4-BE49-F238E27FC236}">
                <a16:creationId xmlns:a16="http://schemas.microsoft.com/office/drawing/2014/main" id="{BF1CBEF6-9917-478E-AEEE-26CC38B2A3DF}"/>
              </a:ext>
            </a:extLst>
          </p:cNvPr>
          <p:cNvSpPr/>
          <p:nvPr/>
        </p:nvSpPr>
        <p:spPr>
          <a:xfrm>
            <a:off x="4832231" y="5101913"/>
            <a:ext cx="468000" cy="396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3E3488C8-5F21-4773-BAE4-8F5064848FBB}"/>
                  </a:ext>
                </a:extLst>
              </p:cNvPr>
              <p:cNvSpPr txBox="1"/>
              <p:nvPr/>
            </p:nvSpPr>
            <p:spPr>
              <a:xfrm>
                <a:off x="4818811" y="5190136"/>
                <a:ext cx="56197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𝑠</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44" name="テキスト ボックス 143">
                <a:extLst>
                  <a:ext uri="{FF2B5EF4-FFF2-40B4-BE49-F238E27FC236}">
                    <a16:creationId xmlns:a16="http://schemas.microsoft.com/office/drawing/2014/main" id="{3E3488C8-5F21-4773-BAE4-8F5064848FBB}"/>
                  </a:ext>
                </a:extLst>
              </p:cNvPr>
              <p:cNvSpPr txBox="1">
                <a:spLocks noRot="1" noChangeAspect="1" noMove="1" noResize="1" noEditPoints="1" noAdjustHandles="1" noChangeArrowheads="1" noChangeShapeType="1" noTextEdit="1"/>
              </p:cNvSpPr>
              <p:nvPr/>
            </p:nvSpPr>
            <p:spPr>
              <a:xfrm>
                <a:off x="4818811" y="5190136"/>
                <a:ext cx="561974" cy="307777"/>
              </a:xfrm>
              <a:prstGeom prst="rect">
                <a:avLst/>
              </a:prstGeom>
              <a:blipFill>
                <a:blip r:embed="rId11"/>
                <a:stretch>
                  <a:fillRect/>
                </a:stretch>
              </a:blipFill>
            </p:spPr>
            <p:txBody>
              <a:bodyPr/>
              <a:lstStyle/>
              <a:p>
                <a:r>
                  <a:rPr lang="ja-JP" altLang="en-US">
                    <a:noFill/>
                  </a:rPr>
                  <a:t> </a:t>
                </a:r>
              </a:p>
            </p:txBody>
          </p:sp>
        </mc:Fallback>
      </mc:AlternateContent>
      <p:cxnSp>
        <p:nvCxnSpPr>
          <p:cNvPr id="145" name="直線矢印コネクタ 144">
            <a:extLst>
              <a:ext uri="{FF2B5EF4-FFF2-40B4-BE49-F238E27FC236}">
                <a16:creationId xmlns:a16="http://schemas.microsoft.com/office/drawing/2014/main" id="{3DE2562E-19F0-4018-A83F-6FCE104D3F92}"/>
              </a:ext>
            </a:extLst>
          </p:cNvPr>
          <p:cNvCxnSpPr/>
          <p:nvPr/>
        </p:nvCxnSpPr>
        <p:spPr>
          <a:xfrm>
            <a:off x="2001647" y="5671104"/>
            <a:ext cx="3384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1D1E27A9-4D9E-4B71-B9B6-6EF314AD1304}"/>
              </a:ext>
            </a:extLst>
          </p:cNvPr>
          <p:cNvSpPr txBox="1"/>
          <p:nvPr/>
        </p:nvSpPr>
        <p:spPr>
          <a:xfrm>
            <a:off x="3079174" y="4345677"/>
            <a:ext cx="481113" cy="307777"/>
          </a:xfrm>
          <a:prstGeom prst="rect">
            <a:avLst/>
          </a:prstGeom>
          <a:noFill/>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a:t>
            </a:r>
            <a:endParaRPr kumimoji="1" lang="ja-JP" altLang="en-US" sz="1400" dirty="0">
              <a:latin typeface="Arial" panose="020B0604020202020204" pitchFamily="34" charset="0"/>
              <a:cs typeface="Arial" panose="020B0604020202020204" pitchFamily="34" charset="0"/>
            </a:endParaRPr>
          </a:p>
        </p:txBody>
      </p:sp>
      <p:sp>
        <p:nvSpPr>
          <p:cNvPr id="147" name="右中かっこ 146">
            <a:extLst>
              <a:ext uri="{FF2B5EF4-FFF2-40B4-BE49-F238E27FC236}">
                <a16:creationId xmlns:a16="http://schemas.microsoft.com/office/drawing/2014/main" id="{C024593A-1C85-457D-9EC1-49C5C16FCB60}"/>
              </a:ext>
            </a:extLst>
          </p:cNvPr>
          <p:cNvSpPr/>
          <p:nvPr/>
        </p:nvSpPr>
        <p:spPr>
          <a:xfrm rot="5400000">
            <a:off x="5012231" y="5879673"/>
            <a:ext cx="108000" cy="468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8" name="右中かっこ 147">
            <a:extLst>
              <a:ext uri="{FF2B5EF4-FFF2-40B4-BE49-F238E27FC236}">
                <a16:creationId xmlns:a16="http://schemas.microsoft.com/office/drawing/2014/main" id="{F3862E88-5EC8-4622-BE90-FC4FE761CF9A}"/>
              </a:ext>
            </a:extLst>
          </p:cNvPr>
          <p:cNvSpPr/>
          <p:nvPr/>
        </p:nvSpPr>
        <p:spPr>
          <a:xfrm rot="5400000">
            <a:off x="2979254" y="5087673"/>
            <a:ext cx="108000" cy="2052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173C5B8A-355D-4363-A89A-B0F62D092B2A}"/>
              </a:ext>
            </a:extLst>
          </p:cNvPr>
          <p:cNvSpPr txBox="1"/>
          <p:nvPr/>
        </p:nvSpPr>
        <p:spPr>
          <a:xfrm>
            <a:off x="2499060" y="6222956"/>
            <a:ext cx="1068388" cy="307777"/>
          </a:xfrm>
          <a:prstGeom prst="rect">
            <a:avLst/>
          </a:prstGeom>
          <a:noFill/>
        </p:spPr>
        <p:txBody>
          <a:bodyPr wrap="square" rtlCol="0">
            <a:spAutoFit/>
          </a:bodyPr>
          <a:lstStyle/>
          <a:p>
            <a:pPr algn="ctr"/>
            <a:r>
              <a:rPr lang="en-US" altLang="ja-JP" sz="1400" dirty="0">
                <a:latin typeface="Arial" panose="020B0604020202020204" pitchFamily="34" charset="0"/>
                <a:cs typeface="Arial" panose="020B0604020202020204" pitchFamily="34" charset="0"/>
              </a:rPr>
              <a:t>Case 3</a:t>
            </a:r>
            <a:endParaRPr kumimoji="1" lang="ja-JP" altLang="en-US" sz="1400" dirty="0">
              <a:latin typeface="Arial" panose="020B0604020202020204" pitchFamily="34" charset="0"/>
              <a:cs typeface="Arial" panose="020B0604020202020204" pitchFamily="34" charset="0"/>
            </a:endParaRPr>
          </a:p>
        </p:txBody>
      </p:sp>
      <p:sp>
        <p:nvSpPr>
          <p:cNvPr id="150" name="テキスト ボックス 149">
            <a:extLst>
              <a:ext uri="{FF2B5EF4-FFF2-40B4-BE49-F238E27FC236}">
                <a16:creationId xmlns:a16="http://schemas.microsoft.com/office/drawing/2014/main" id="{4C381FFC-4A39-4725-A8CC-D976276590F6}"/>
              </a:ext>
            </a:extLst>
          </p:cNvPr>
          <p:cNvSpPr txBox="1"/>
          <p:nvPr/>
        </p:nvSpPr>
        <p:spPr>
          <a:xfrm>
            <a:off x="4565604" y="6222957"/>
            <a:ext cx="1068388" cy="307777"/>
          </a:xfrm>
          <a:prstGeom prst="rect">
            <a:avLst/>
          </a:prstGeom>
          <a:noFill/>
        </p:spPr>
        <p:txBody>
          <a:bodyPr wrap="square" rtlCol="0">
            <a:spAutoFit/>
          </a:bodyPr>
          <a:lstStyle/>
          <a:p>
            <a:pPr algn="ctr"/>
            <a:r>
              <a:rPr lang="en-US" altLang="ja-JP" sz="1400" dirty="0">
                <a:latin typeface="Arial" panose="020B0604020202020204" pitchFamily="34" charset="0"/>
                <a:cs typeface="Arial" panose="020B0604020202020204" pitchFamily="34" charset="0"/>
              </a:rPr>
              <a:t>Case 1</a:t>
            </a:r>
            <a:endParaRPr kumimoji="1" lang="ja-JP" altLang="en-US" sz="1400" dirty="0">
              <a:latin typeface="Arial" panose="020B0604020202020204" pitchFamily="34" charset="0"/>
              <a:cs typeface="Arial" panose="020B0604020202020204" pitchFamily="34" charset="0"/>
            </a:endParaRPr>
          </a:p>
        </p:txBody>
      </p:sp>
      <p:sp>
        <p:nvSpPr>
          <p:cNvPr id="151" name="テキスト ボックス 150">
            <a:extLst>
              <a:ext uri="{FF2B5EF4-FFF2-40B4-BE49-F238E27FC236}">
                <a16:creationId xmlns:a16="http://schemas.microsoft.com/office/drawing/2014/main" id="{2EA9C805-B898-4B5D-9A67-815B6213046F}"/>
              </a:ext>
            </a:extLst>
          </p:cNvPr>
          <p:cNvSpPr txBox="1"/>
          <p:nvPr/>
        </p:nvSpPr>
        <p:spPr>
          <a:xfrm>
            <a:off x="3894625" y="6223017"/>
            <a:ext cx="1068388" cy="307777"/>
          </a:xfrm>
          <a:prstGeom prst="rect">
            <a:avLst/>
          </a:prstGeom>
          <a:noFill/>
        </p:spPr>
        <p:txBody>
          <a:bodyPr wrap="square" rtlCol="0">
            <a:spAutoFit/>
          </a:bodyPr>
          <a:lstStyle/>
          <a:p>
            <a:pPr algn="ctr"/>
            <a:r>
              <a:rPr lang="en-US" altLang="ja-JP" sz="1400" dirty="0">
                <a:latin typeface="Arial" panose="020B0604020202020204" pitchFamily="34" charset="0"/>
                <a:cs typeface="Arial" panose="020B0604020202020204" pitchFamily="34" charset="0"/>
              </a:rPr>
              <a:t>Case 2</a:t>
            </a:r>
            <a:endParaRPr kumimoji="1" lang="ja-JP" altLang="en-US" sz="1400" dirty="0">
              <a:latin typeface="Arial" panose="020B0604020202020204" pitchFamily="34" charset="0"/>
              <a:cs typeface="Arial" panose="020B0604020202020204" pitchFamily="34" charset="0"/>
            </a:endParaRPr>
          </a:p>
        </p:txBody>
      </p:sp>
      <p:sp>
        <p:nvSpPr>
          <p:cNvPr id="152" name="右中かっこ 151">
            <a:extLst>
              <a:ext uri="{FF2B5EF4-FFF2-40B4-BE49-F238E27FC236}">
                <a16:creationId xmlns:a16="http://schemas.microsoft.com/office/drawing/2014/main" id="{E7088C10-2A99-48B5-8B35-413E308A63BB}"/>
              </a:ext>
            </a:extLst>
          </p:cNvPr>
          <p:cNvSpPr/>
          <p:nvPr/>
        </p:nvSpPr>
        <p:spPr>
          <a:xfrm rot="5400000">
            <a:off x="4374819" y="5885466"/>
            <a:ext cx="108000" cy="468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3" name="直線コネクタ 152">
            <a:extLst>
              <a:ext uri="{FF2B5EF4-FFF2-40B4-BE49-F238E27FC236}">
                <a16:creationId xmlns:a16="http://schemas.microsoft.com/office/drawing/2014/main" id="{F999FD4A-5353-4DF4-A9FD-958CF193C78B}"/>
              </a:ext>
            </a:extLst>
          </p:cNvPr>
          <p:cNvCxnSpPr/>
          <p:nvPr/>
        </p:nvCxnSpPr>
        <p:spPr>
          <a:xfrm>
            <a:off x="4358909" y="5593749"/>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14707CAC-4403-4D65-A883-72B4800F5B87}"/>
                  </a:ext>
                </a:extLst>
              </p:cNvPr>
              <p:cNvSpPr txBox="1"/>
              <p:nvPr/>
            </p:nvSpPr>
            <p:spPr>
              <a:xfrm>
                <a:off x="4125600" y="5679696"/>
                <a:ext cx="5048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dirty="0" smtClean="0">
                              <a:latin typeface="Cambria Math" panose="02040503050406030204" pitchFamily="18" charset="0"/>
                              <a:cs typeface="Arial" panose="020B0604020202020204" pitchFamily="34" charset="0"/>
                            </a:rPr>
                          </m:ctrlPr>
                        </m:sSubPr>
                        <m:e>
                          <m:r>
                            <a:rPr kumimoji="1" lang="en-US" altLang="ja-JP" sz="1400" b="0" i="1" dirty="0" smtClean="0">
                              <a:latin typeface="Cambria Math" panose="02040503050406030204" pitchFamily="18" charset="0"/>
                              <a:cs typeface="Arial" panose="020B0604020202020204" pitchFamily="34" charset="0"/>
                            </a:rPr>
                            <m:t>𝜌</m:t>
                          </m:r>
                        </m:e>
                        <m:sub>
                          <m:r>
                            <a:rPr kumimoji="1" lang="en-US" altLang="ja-JP" sz="1400" b="0" i="1" dirty="0" smtClean="0">
                              <a:latin typeface="Cambria Math" panose="02040503050406030204" pitchFamily="18" charset="0"/>
                              <a:cs typeface="Arial" panose="020B0604020202020204" pitchFamily="34" charset="0"/>
                            </a:rPr>
                            <m:t>𝑖</m:t>
                          </m:r>
                        </m:sub>
                      </m:sSub>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54" name="テキスト ボックス 153">
                <a:extLst>
                  <a:ext uri="{FF2B5EF4-FFF2-40B4-BE49-F238E27FC236}">
                    <a16:creationId xmlns:a16="http://schemas.microsoft.com/office/drawing/2014/main" id="{14707CAC-4403-4D65-A883-72B4800F5B87}"/>
                  </a:ext>
                </a:extLst>
              </p:cNvPr>
              <p:cNvSpPr txBox="1">
                <a:spLocks noRot="1" noChangeAspect="1" noMove="1" noResize="1" noEditPoints="1" noAdjustHandles="1" noChangeArrowheads="1" noChangeShapeType="1" noTextEdit="1"/>
              </p:cNvSpPr>
              <p:nvPr/>
            </p:nvSpPr>
            <p:spPr>
              <a:xfrm>
                <a:off x="4125600" y="5679696"/>
                <a:ext cx="504825" cy="307777"/>
              </a:xfrm>
              <a:prstGeom prst="rect">
                <a:avLst/>
              </a:prstGeom>
              <a:blipFill>
                <a:blip r:embed="rId12"/>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2BE9DF36-BCB6-4227-8E05-A5794CEA1352}"/>
                  </a:ext>
                </a:extLst>
              </p:cNvPr>
              <p:cNvSpPr txBox="1"/>
              <p:nvPr/>
            </p:nvSpPr>
            <p:spPr>
              <a:xfrm>
                <a:off x="5300231" y="5511860"/>
                <a:ext cx="5048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dirty="0" smtClean="0">
                          <a:latin typeface="Cambria Math" panose="02040503050406030204" pitchFamily="18" charset="0"/>
                          <a:cs typeface="Arial" panose="020B0604020202020204" pitchFamily="34" charset="0"/>
                        </a:rPr>
                        <m:t>𝜌</m:t>
                      </m:r>
                    </m:oMath>
                  </m:oMathPara>
                </a14:m>
                <a:endParaRPr kumimoji="1" lang="ja-JP" altLang="en-US" sz="1400" dirty="0">
                  <a:latin typeface="Arial" panose="020B0604020202020204" pitchFamily="34" charset="0"/>
                  <a:cs typeface="Arial" panose="020B0604020202020204" pitchFamily="34" charset="0"/>
                </a:endParaRPr>
              </a:p>
            </p:txBody>
          </p:sp>
        </mc:Choice>
        <mc:Fallback xmlns="">
          <p:sp>
            <p:nvSpPr>
              <p:cNvPr id="155" name="テキスト ボックス 154">
                <a:extLst>
                  <a:ext uri="{FF2B5EF4-FFF2-40B4-BE49-F238E27FC236}">
                    <a16:creationId xmlns:a16="http://schemas.microsoft.com/office/drawing/2014/main" id="{2BE9DF36-BCB6-4227-8E05-A5794CEA1352}"/>
                  </a:ext>
                </a:extLst>
              </p:cNvPr>
              <p:cNvSpPr txBox="1">
                <a:spLocks noRot="1" noChangeAspect="1" noMove="1" noResize="1" noEditPoints="1" noAdjustHandles="1" noChangeArrowheads="1" noChangeShapeType="1" noTextEdit="1"/>
              </p:cNvSpPr>
              <p:nvPr/>
            </p:nvSpPr>
            <p:spPr>
              <a:xfrm>
                <a:off x="5300231" y="5511860"/>
                <a:ext cx="504825" cy="307777"/>
              </a:xfrm>
              <a:prstGeom prst="rect">
                <a:avLst/>
              </a:prstGeom>
              <a:blipFill>
                <a:blip r:embed="rId13"/>
                <a:stretch>
                  <a:fillRect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E1B5851-F9E4-4CCE-B9C1-13D736D2BC6B}"/>
                  </a:ext>
                </a:extLst>
              </p:cNvPr>
              <p:cNvSpPr txBox="1"/>
              <p:nvPr/>
            </p:nvSpPr>
            <p:spPr>
              <a:xfrm>
                <a:off x="10917770" y="2498580"/>
                <a:ext cx="1166770" cy="307777"/>
              </a:xfrm>
              <a:prstGeom prst="rect">
                <a:avLst/>
              </a:prstGeom>
              <a:noFill/>
            </p:spPr>
            <p:txBody>
              <a:bodyPr wrap="square" rtlCol="0">
                <a:spAutoFit/>
              </a:bodyPr>
              <a:lstStyle/>
              <a:p>
                <a:pPr algn="r"/>
                <a14:m>
                  <m:oMath xmlns:m="http://schemas.openxmlformats.org/officeDocument/2006/math">
                    <m:r>
                      <a:rPr lang="en-US" altLang="ja-JP" sz="1400" i="1">
                        <a:latin typeface="Cambria Math" panose="02040503050406030204" pitchFamily="18" charset="0"/>
                      </a:rPr>
                      <m:t>←</m:t>
                    </m:r>
                    <m:r>
                      <a:rPr lang="en-US" altLang="ja-JP" sz="1400" i="1">
                        <a:latin typeface="Cambria Math" panose="02040503050406030204" pitchFamily="18" charset="0"/>
                      </a:rPr>
                      <m:t>𝑂</m:t>
                    </m:r>
                    <m:r>
                      <a:rPr lang="en-US" altLang="ja-JP" sz="1400" i="1">
                        <a:latin typeface="Cambria Math" panose="02040503050406030204" pitchFamily="18" charset="0"/>
                      </a:rPr>
                      <m:t>(1)</m:t>
                    </m:r>
                  </m:oMath>
                </a14:m>
                <a:r>
                  <a:rPr lang="en-US" altLang="ja-JP" sz="1400" dirty="0"/>
                  <a:t> time</a:t>
                </a:r>
                <a:endParaRPr kumimoji="1" lang="ja-JP" altLang="en-US" sz="1400" dirty="0"/>
              </a:p>
            </p:txBody>
          </p:sp>
        </mc:Choice>
        <mc:Fallback xmlns="">
          <p:sp>
            <p:nvSpPr>
              <p:cNvPr id="3" name="テキスト ボックス 2">
                <a:extLst>
                  <a:ext uri="{FF2B5EF4-FFF2-40B4-BE49-F238E27FC236}">
                    <a16:creationId xmlns:a16="http://schemas.microsoft.com/office/drawing/2014/main" id="{AE1B5851-F9E4-4CCE-B9C1-13D736D2BC6B}"/>
                  </a:ext>
                </a:extLst>
              </p:cNvPr>
              <p:cNvSpPr txBox="1">
                <a:spLocks noRot="1" noChangeAspect="1" noMove="1" noResize="1" noEditPoints="1" noAdjustHandles="1" noChangeArrowheads="1" noChangeShapeType="1" noTextEdit="1"/>
              </p:cNvSpPr>
              <p:nvPr/>
            </p:nvSpPr>
            <p:spPr>
              <a:xfrm>
                <a:off x="10917770" y="2498580"/>
                <a:ext cx="1166770" cy="307777"/>
              </a:xfrm>
              <a:prstGeom prst="rect">
                <a:avLst/>
              </a:prstGeom>
              <a:blipFill>
                <a:blip r:embed="rId14"/>
                <a:stretch>
                  <a:fillRect t="-6000" r="-1571"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85BCD722-5B93-4A8D-9A2D-F6F4D79CE005}"/>
                  </a:ext>
                </a:extLst>
              </p:cNvPr>
              <p:cNvSpPr txBox="1"/>
              <p:nvPr/>
            </p:nvSpPr>
            <p:spPr>
              <a:xfrm>
                <a:off x="10917770" y="3163213"/>
                <a:ext cx="1166770" cy="307777"/>
              </a:xfrm>
              <a:prstGeom prst="rect">
                <a:avLst/>
              </a:prstGeom>
              <a:noFill/>
            </p:spPr>
            <p:txBody>
              <a:bodyPr wrap="square" rtlCol="0">
                <a:spAutoFit/>
              </a:bodyPr>
              <a:lstStyle/>
              <a:p>
                <a:pPr algn="r"/>
                <a14:m>
                  <m:oMath xmlns:m="http://schemas.openxmlformats.org/officeDocument/2006/math">
                    <m:r>
                      <a:rPr lang="en-US" altLang="ja-JP" sz="1400" i="1">
                        <a:latin typeface="Cambria Math" panose="02040503050406030204" pitchFamily="18" charset="0"/>
                      </a:rPr>
                      <m:t>←</m:t>
                    </m:r>
                    <m:r>
                      <a:rPr lang="en-US" altLang="ja-JP" sz="1400" i="1">
                        <a:latin typeface="Cambria Math" panose="02040503050406030204" pitchFamily="18" charset="0"/>
                      </a:rPr>
                      <m:t>𝑂</m:t>
                    </m:r>
                    <m:r>
                      <a:rPr lang="en-US" altLang="ja-JP" sz="1400" i="1">
                        <a:latin typeface="Cambria Math" panose="02040503050406030204" pitchFamily="18" charset="0"/>
                      </a:rPr>
                      <m:t>(1)</m:t>
                    </m:r>
                  </m:oMath>
                </a14:m>
                <a:r>
                  <a:rPr lang="en-US" altLang="ja-JP" sz="1400" dirty="0"/>
                  <a:t> time</a:t>
                </a:r>
                <a:endParaRPr kumimoji="1" lang="ja-JP" altLang="en-US" sz="1400" dirty="0"/>
              </a:p>
            </p:txBody>
          </p:sp>
        </mc:Choice>
        <mc:Fallback xmlns="">
          <p:sp>
            <p:nvSpPr>
              <p:cNvPr id="156" name="テキスト ボックス 155">
                <a:extLst>
                  <a:ext uri="{FF2B5EF4-FFF2-40B4-BE49-F238E27FC236}">
                    <a16:creationId xmlns:a16="http://schemas.microsoft.com/office/drawing/2014/main" id="{85BCD722-5B93-4A8D-9A2D-F6F4D79CE005}"/>
                  </a:ext>
                </a:extLst>
              </p:cNvPr>
              <p:cNvSpPr txBox="1">
                <a:spLocks noRot="1" noChangeAspect="1" noMove="1" noResize="1" noEditPoints="1" noAdjustHandles="1" noChangeArrowheads="1" noChangeShapeType="1" noTextEdit="1"/>
              </p:cNvSpPr>
              <p:nvPr/>
            </p:nvSpPr>
            <p:spPr>
              <a:xfrm>
                <a:off x="10917770" y="3163213"/>
                <a:ext cx="1166770" cy="307777"/>
              </a:xfrm>
              <a:prstGeom prst="rect">
                <a:avLst/>
              </a:prstGeom>
              <a:blipFill>
                <a:blip r:embed="rId14"/>
                <a:stretch>
                  <a:fillRect t="-6000" r="-1571"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テキスト ボックス 156">
                <a:extLst>
                  <a:ext uri="{FF2B5EF4-FFF2-40B4-BE49-F238E27FC236}">
                    <a16:creationId xmlns:a16="http://schemas.microsoft.com/office/drawing/2014/main" id="{9CD6B24D-F282-4196-A006-C672539C5940}"/>
                  </a:ext>
                </a:extLst>
              </p:cNvPr>
              <p:cNvSpPr txBox="1"/>
              <p:nvPr/>
            </p:nvSpPr>
            <p:spPr>
              <a:xfrm>
                <a:off x="10391669" y="3670306"/>
                <a:ext cx="1692871" cy="515654"/>
              </a:xfrm>
              <a:prstGeom prst="rect">
                <a:avLst/>
              </a:prstGeom>
              <a:noFill/>
            </p:spPr>
            <p:txBody>
              <a:bodyPr wrap="square" rtlCol="0">
                <a:spAutoFit/>
              </a:bodyPr>
              <a:lstStyle/>
              <a:p>
                <a:pPr algn="r"/>
                <a14:m>
                  <m:oMath xmlns:m="http://schemas.openxmlformats.org/officeDocument/2006/math">
                    <m:r>
                      <a:rPr lang="en-US" altLang="ja-JP" sz="1400" i="1">
                        <a:latin typeface="Cambria Math" panose="02040503050406030204" pitchFamily="18" charset="0"/>
                      </a:rPr>
                      <m:t>←</m:t>
                    </m:r>
                    <m:r>
                      <a:rPr lang="en-US" altLang="ja-JP" sz="1400" i="1">
                        <a:latin typeface="Cambria Math" panose="02040503050406030204" pitchFamily="18" charset="0"/>
                      </a:rPr>
                      <m:t>𝑂</m:t>
                    </m:r>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𝑛</m:t>
                                </m:r>
                              </m:num>
                              <m:den>
                                <m:r>
                                  <a:rPr lang="en-US" altLang="ja-JP" sz="1400" i="1">
                                    <a:latin typeface="Cambria Math" panose="02040503050406030204" pitchFamily="18" charset="0"/>
                                  </a:rPr>
                                  <m:t>𝑠</m:t>
                                </m:r>
                              </m:den>
                            </m:f>
                          </m:e>
                        </m:d>
                      </m:e>
                      <m:sup>
                        <m:r>
                          <a:rPr lang="en-US" altLang="ja-JP" sz="1400" i="1">
                            <a:latin typeface="Cambria Math" panose="02040503050406030204" pitchFamily="18" charset="0"/>
                          </a:rPr>
                          <m:t>1−</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𝑑</m:t>
                            </m:r>
                          </m:den>
                        </m:f>
                      </m:sup>
                    </m:sSup>
                    <m:r>
                      <a:rPr lang="en-US" altLang="ja-JP" sz="1400" i="1">
                        <a:latin typeface="Cambria Math" panose="02040503050406030204" pitchFamily="18" charset="0"/>
                      </a:rPr>
                      <m:t>))</m:t>
                    </m:r>
                  </m:oMath>
                </a14:m>
                <a:r>
                  <a:rPr lang="en-US" altLang="ja-JP" sz="1400" dirty="0"/>
                  <a:t> time</a:t>
                </a:r>
                <a:endParaRPr kumimoji="1" lang="ja-JP" altLang="en-US" sz="1400" dirty="0"/>
              </a:p>
            </p:txBody>
          </p:sp>
        </mc:Choice>
        <mc:Fallback xmlns="">
          <p:sp>
            <p:nvSpPr>
              <p:cNvPr id="157" name="テキスト ボックス 156">
                <a:extLst>
                  <a:ext uri="{FF2B5EF4-FFF2-40B4-BE49-F238E27FC236}">
                    <a16:creationId xmlns:a16="http://schemas.microsoft.com/office/drawing/2014/main" id="{9CD6B24D-F282-4196-A006-C672539C5940}"/>
                  </a:ext>
                </a:extLst>
              </p:cNvPr>
              <p:cNvSpPr txBox="1">
                <a:spLocks noRot="1" noChangeAspect="1" noMove="1" noResize="1" noEditPoints="1" noAdjustHandles="1" noChangeArrowheads="1" noChangeShapeType="1" noTextEdit="1"/>
              </p:cNvSpPr>
              <p:nvPr/>
            </p:nvSpPr>
            <p:spPr>
              <a:xfrm>
                <a:off x="10391669" y="3670306"/>
                <a:ext cx="1692871" cy="515654"/>
              </a:xfrm>
              <a:prstGeom prst="rect">
                <a:avLst/>
              </a:prstGeom>
              <a:blipFill>
                <a:blip r:embed="rId15"/>
                <a:stretch>
                  <a:fillRect r="-1444"/>
                </a:stretch>
              </a:blipFill>
            </p:spPr>
            <p:txBody>
              <a:bodyPr/>
              <a:lstStyle/>
              <a:p>
                <a:r>
                  <a:rPr lang="ja-JP" altLang="en-US">
                    <a:noFill/>
                  </a:rPr>
                  <a:t> </a:t>
                </a:r>
              </a:p>
            </p:txBody>
          </p:sp>
        </mc:Fallback>
      </mc:AlternateContent>
      <p:sp>
        <p:nvSpPr>
          <p:cNvPr id="160" name="フローチャート: 組合せ 159">
            <a:extLst>
              <a:ext uri="{FF2B5EF4-FFF2-40B4-BE49-F238E27FC236}">
                <a16:creationId xmlns:a16="http://schemas.microsoft.com/office/drawing/2014/main" id="{5DFEF6EB-0D80-4F6E-8617-AC738A7AFE86}"/>
              </a:ext>
            </a:extLst>
          </p:cNvPr>
          <p:cNvSpPr/>
          <p:nvPr/>
        </p:nvSpPr>
        <p:spPr>
          <a:xfrm rot="16200000">
            <a:off x="5824941" y="1800430"/>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65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四角形: 角を丸くする 93">
            <a:extLst>
              <a:ext uri="{FF2B5EF4-FFF2-40B4-BE49-F238E27FC236}">
                <a16:creationId xmlns:a16="http://schemas.microsoft.com/office/drawing/2014/main" id="{60ADCA68-243D-446B-A3C7-7ABEA287DFF7}"/>
              </a:ext>
            </a:extLst>
          </p:cNvPr>
          <p:cNvSpPr/>
          <p:nvPr/>
        </p:nvSpPr>
        <p:spPr>
          <a:xfrm>
            <a:off x="7052643" y="4481846"/>
            <a:ext cx="4967995" cy="900000"/>
          </a:xfrm>
          <a:prstGeom prst="roundRect">
            <a:avLst>
              <a:gd name="adj" fmla="val 3602"/>
            </a:avLst>
          </a:prstGeom>
          <a:solidFill>
            <a:srgbClr val="F7FC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四角形: 角を丸くする 91">
            <a:extLst>
              <a:ext uri="{FF2B5EF4-FFF2-40B4-BE49-F238E27FC236}">
                <a16:creationId xmlns:a16="http://schemas.microsoft.com/office/drawing/2014/main" id="{13955880-087B-49E4-8484-3D09F4283F4D}"/>
              </a:ext>
            </a:extLst>
          </p:cNvPr>
          <p:cNvSpPr/>
          <p:nvPr/>
        </p:nvSpPr>
        <p:spPr>
          <a:xfrm>
            <a:off x="7052643" y="1273357"/>
            <a:ext cx="4968000" cy="2664000"/>
          </a:xfrm>
          <a:prstGeom prst="roundRect">
            <a:avLst>
              <a:gd name="adj" fmla="val 3602"/>
            </a:avLst>
          </a:prstGeom>
          <a:solidFill>
            <a:srgbClr val="FEF8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四角形: 角を丸くする 90">
            <a:extLst>
              <a:ext uri="{FF2B5EF4-FFF2-40B4-BE49-F238E27FC236}">
                <a16:creationId xmlns:a16="http://schemas.microsoft.com/office/drawing/2014/main" id="{903678B9-CF09-4B78-9234-66D70DA5AFAE}"/>
              </a:ext>
            </a:extLst>
          </p:cNvPr>
          <p:cNvSpPr/>
          <p:nvPr/>
        </p:nvSpPr>
        <p:spPr>
          <a:xfrm>
            <a:off x="335999" y="1286164"/>
            <a:ext cx="6300000" cy="1980000"/>
          </a:xfrm>
          <a:prstGeom prst="roundRect">
            <a:avLst>
              <a:gd name="adj" fmla="val 2450"/>
            </a:avLst>
          </a:prstGeom>
          <a:solidFill>
            <a:srgbClr val="FFFE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表 4">
            <a:extLst>
              <a:ext uri="{FF2B5EF4-FFF2-40B4-BE49-F238E27FC236}">
                <a16:creationId xmlns:a16="http://schemas.microsoft.com/office/drawing/2014/main" id="{F537E546-7CDF-4437-8F29-9C3B04FC241A}"/>
              </a:ext>
            </a:extLst>
          </p:cNvPr>
          <p:cNvGraphicFramePr>
            <a:graphicFrameLocks noGrp="1"/>
          </p:cNvGraphicFramePr>
          <p:nvPr/>
        </p:nvGraphicFramePr>
        <p:xfrm>
          <a:off x="1202268" y="3651314"/>
          <a:ext cx="3231324" cy="2696730"/>
        </p:xfrm>
        <a:graphic>
          <a:graphicData uri="http://schemas.openxmlformats.org/drawingml/2006/table">
            <a:tbl>
              <a:tblPr firstRow="1" bandRow="1">
                <a:tableStyleId>{2D5ABB26-0587-4C30-8999-92F81FD0307C}</a:tableStyleId>
              </a:tblPr>
              <a:tblGrid>
                <a:gridCol w="538554">
                  <a:extLst>
                    <a:ext uri="{9D8B030D-6E8A-4147-A177-3AD203B41FA5}">
                      <a16:colId xmlns:a16="http://schemas.microsoft.com/office/drawing/2014/main" val="2902184918"/>
                    </a:ext>
                  </a:extLst>
                </a:gridCol>
                <a:gridCol w="538554">
                  <a:extLst>
                    <a:ext uri="{9D8B030D-6E8A-4147-A177-3AD203B41FA5}">
                      <a16:colId xmlns:a16="http://schemas.microsoft.com/office/drawing/2014/main" val="2720997556"/>
                    </a:ext>
                  </a:extLst>
                </a:gridCol>
                <a:gridCol w="538554">
                  <a:extLst>
                    <a:ext uri="{9D8B030D-6E8A-4147-A177-3AD203B41FA5}">
                      <a16:colId xmlns:a16="http://schemas.microsoft.com/office/drawing/2014/main" val="263132499"/>
                    </a:ext>
                  </a:extLst>
                </a:gridCol>
                <a:gridCol w="538554">
                  <a:extLst>
                    <a:ext uri="{9D8B030D-6E8A-4147-A177-3AD203B41FA5}">
                      <a16:colId xmlns:a16="http://schemas.microsoft.com/office/drawing/2014/main" val="2501901228"/>
                    </a:ext>
                  </a:extLst>
                </a:gridCol>
                <a:gridCol w="538554">
                  <a:extLst>
                    <a:ext uri="{9D8B030D-6E8A-4147-A177-3AD203B41FA5}">
                      <a16:colId xmlns:a16="http://schemas.microsoft.com/office/drawing/2014/main" val="2062286365"/>
                    </a:ext>
                  </a:extLst>
                </a:gridCol>
                <a:gridCol w="538554">
                  <a:extLst>
                    <a:ext uri="{9D8B030D-6E8A-4147-A177-3AD203B41FA5}">
                      <a16:colId xmlns:a16="http://schemas.microsoft.com/office/drawing/2014/main" val="1611689669"/>
                    </a:ext>
                  </a:extLst>
                </a:gridCol>
              </a:tblGrid>
              <a:tr h="539346">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634938392"/>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1156507"/>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8920166"/>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116836435"/>
                  </a:ext>
                </a:extLst>
              </a:tr>
              <a:tr h="539346">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038316017"/>
                  </a:ext>
                </a:extLst>
              </a:tr>
            </a:tbl>
          </a:graphicData>
        </a:graphic>
      </p:graphicFrame>
      <p:sp>
        <p:nvSpPr>
          <p:cNvPr id="2" name="タイトル 1">
            <a:extLst>
              <a:ext uri="{FF2B5EF4-FFF2-40B4-BE49-F238E27FC236}">
                <a16:creationId xmlns:a16="http://schemas.microsoft.com/office/drawing/2014/main" id="{CD526E40-E433-44EF-82CD-F8AD5CA70C1D}"/>
              </a:ext>
            </a:extLst>
          </p:cNvPr>
          <p:cNvSpPr>
            <a:spLocks noGrp="1"/>
          </p:cNvSpPr>
          <p:nvPr>
            <p:ph type="title"/>
          </p:nvPr>
        </p:nvSpPr>
        <p:spPr/>
        <p:txBody>
          <a:bodyPr/>
          <a:lstStyle/>
          <a:p>
            <a:r>
              <a:rPr kumimoji="1" lang="en-US" altLang="ja-JP" dirty="0"/>
              <a:t>S-A</a:t>
            </a:r>
            <a:r>
              <a:rPr kumimoji="1" lang="en-US" altLang="ja-JP" sz="2400" dirty="0"/>
              <a:t>PPROX</a:t>
            </a:r>
            <a:r>
              <a:rPr kumimoji="1" lang="en-US" altLang="ja-JP" dirty="0"/>
              <a:t>-DPC</a:t>
            </a:r>
            <a:endParaRPr kumimoji="1" lang="ja-JP" altLang="en-US" dirty="0"/>
          </a:p>
        </p:txBody>
      </p:sp>
      <p:sp>
        <p:nvSpPr>
          <p:cNvPr id="4" name="スライド番号プレースホルダー 3">
            <a:extLst>
              <a:ext uri="{FF2B5EF4-FFF2-40B4-BE49-F238E27FC236}">
                <a16:creationId xmlns:a16="http://schemas.microsoft.com/office/drawing/2014/main" id="{C705782D-AF6A-4EBE-B24E-960B90AD9DB5}"/>
              </a:ext>
            </a:extLst>
          </p:cNvPr>
          <p:cNvSpPr>
            <a:spLocks noGrp="1"/>
          </p:cNvSpPr>
          <p:nvPr>
            <p:ph type="sldNum" sz="quarter" idx="12"/>
          </p:nvPr>
        </p:nvSpPr>
        <p:spPr/>
        <p:txBody>
          <a:bodyPr/>
          <a:lstStyle/>
          <a:p>
            <a:fld id="{BF4C9950-6FCB-436A-82F1-B2950030D40E}" type="slidenum">
              <a:rPr lang="ja-JP" altLang="en-US" smtClean="0"/>
              <a:pPr/>
              <a:t>11</a:t>
            </a:fld>
            <a:endParaRPr lang="ja-JP" altLang="en-US" dirty="0"/>
          </a:p>
        </p:txBody>
      </p:sp>
      <p:sp>
        <p:nvSpPr>
          <p:cNvPr id="6" name="楕円 324">
            <a:extLst>
              <a:ext uri="{FF2B5EF4-FFF2-40B4-BE49-F238E27FC236}">
                <a16:creationId xmlns:a16="http://schemas.microsoft.com/office/drawing/2014/main" id="{CCDB918E-A4BA-4F99-B352-80A56E8E9894}"/>
              </a:ext>
            </a:extLst>
          </p:cNvPr>
          <p:cNvSpPr/>
          <p:nvPr/>
        </p:nvSpPr>
        <p:spPr>
          <a:xfrm>
            <a:off x="2072665" y="402941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326">
            <a:extLst>
              <a:ext uri="{FF2B5EF4-FFF2-40B4-BE49-F238E27FC236}">
                <a16:creationId xmlns:a16="http://schemas.microsoft.com/office/drawing/2014/main" id="{2F5344E6-FD3D-4A43-BFFC-9FDEAF18D8CE}"/>
              </a:ext>
            </a:extLst>
          </p:cNvPr>
          <p:cNvSpPr/>
          <p:nvPr/>
        </p:nvSpPr>
        <p:spPr>
          <a:xfrm>
            <a:off x="2726180" y="4626804"/>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327">
            <a:extLst>
              <a:ext uri="{FF2B5EF4-FFF2-40B4-BE49-F238E27FC236}">
                <a16:creationId xmlns:a16="http://schemas.microsoft.com/office/drawing/2014/main" id="{0E6F2C5D-E6E3-466C-896B-5BBF5E3A3838}"/>
              </a:ext>
            </a:extLst>
          </p:cNvPr>
          <p:cNvSpPr/>
          <p:nvPr/>
        </p:nvSpPr>
        <p:spPr>
          <a:xfrm>
            <a:off x="2346236" y="3785417"/>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330">
            <a:extLst>
              <a:ext uri="{FF2B5EF4-FFF2-40B4-BE49-F238E27FC236}">
                <a16:creationId xmlns:a16="http://schemas.microsoft.com/office/drawing/2014/main" id="{B62048B7-1A16-435A-A412-AB834E26AFC0}"/>
              </a:ext>
            </a:extLst>
          </p:cNvPr>
          <p:cNvSpPr/>
          <p:nvPr/>
        </p:nvSpPr>
        <p:spPr>
          <a:xfrm>
            <a:off x="2391275" y="4755776"/>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332">
            <a:extLst>
              <a:ext uri="{FF2B5EF4-FFF2-40B4-BE49-F238E27FC236}">
                <a16:creationId xmlns:a16="http://schemas.microsoft.com/office/drawing/2014/main" id="{0280E762-B458-43E0-BB6D-A0DE9FF15A58}"/>
              </a:ext>
            </a:extLst>
          </p:cNvPr>
          <p:cNvSpPr/>
          <p:nvPr/>
        </p:nvSpPr>
        <p:spPr>
          <a:xfrm>
            <a:off x="2076571" y="374486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335">
            <a:extLst>
              <a:ext uri="{FF2B5EF4-FFF2-40B4-BE49-F238E27FC236}">
                <a16:creationId xmlns:a16="http://schemas.microsoft.com/office/drawing/2014/main" id="{E4DF3287-ACDA-4761-A970-8A0C7B87A243}"/>
              </a:ext>
            </a:extLst>
          </p:cNvPr>
          <p:cNvSpPr/>
          <p:nvPr/>
        </p:nvSpPr>
        <p:spPr>
          <a:xfrm>
            <a:off x="3964560" y="5990062"/>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336">
            <a:extLst>
              <a:ext uri="{FF2B5EF4-FFF2-40B4-BE49-F238E27FC236}">
                <a16:creationId xmlns:a16="http://schemas.microsoft.com/office/drawing/2014/main" id="{3EE3DA83-5AA2-43CD-8E71-BF3F072A538A}"/>
              </a:ext>
            </a:extLst>
          </p:cNvPr>
          <p:cNvSpPr/>
          <p:nvPr/>
        </p:nvSpPr>
        <p:spPr>
          <a:xfrm>
            <a:off x="3804354" y="5854658"/>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337">
            <a:extLst>
              <a:ext uri="{FF2B5EF4-FFF2-40B4-BE49-F238E27FC236}">
                <a16:creationId xmlns:a16="http://schemas.microsoft.com/office/drawing/2014/main" id="{09F09B48-28DA-4593-9599-43133DE33196}"/>
              </a:ext>
            </a:extLst>
          </p:cNvPr>
          <p:cNvSpPr/>
          <p:nvPr/>
        </p:nvSpPr>
        <p:spPr>
          <a:xfrm>
            <a:off x="3222169" y="5861234"/>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342">
            <a:extLst>
              <a:ext uri="{FF2B5EF4-FFF2-40B4-BE49-F238E27FC236}">
                <a16:creationId xmlns:a16="http://schemas.microsoft.com/office/drawing/2014/main" id="{E7F0F529-E8F2-4972-BD04-CC22864CD166}"/>
              </a:ext>
            </a:extLst>
          </p:cNvPr>
          <p:cNvSpPr/>
          <p:nvPr/>
        </p:nvSpPr>
        <p:spPr>
          <a:xfrm>
            <a:off x="3744026" y="6002939"/>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344">
            <a:extLst>
              <a:ext uri="{FF2B5EF4-FFF2-40B4-BE49-F238E27FC236}">
                <a16:creationId xmlns:a16="http://schemas.microsoft.com/office/drawing/2014/main" id="{2761E27B-1168-414C-B7F4-6492B47F694E}"/>
              </a:ext>
            </a:extLst>
          </p:cNvPr>
          <p:cNvSpPr/>
          <p:nvPr/>
        </p:nvSpPr>
        <p:spPr>
          <a:xfrm>
            <a:off x="1787295" y="5987516"/>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346">
            <a:extLst>
              <a:ext uri="{FF2B5EF4-FFF2-40B4-BE49-F238E27FC236}">
                <a16:creationId xmlns:a16="http://schemas.microsoft.com/office/drawing/2014/main" id="{FD88D6C7-2B5C-4EAB-861F-BE3ACF094E6E}"/>
              </a:ext>
            </a:extLst>
          </p:cNvPr>
          <p:cNvSpPr/>
          <p:nvPr/>
        </p:nvSpPr>
        <p:spPr>
          <a:xfrm>
            <a:off x="1639258" y="6067003"/>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347">
            <a:extLst>
              <a:ext uri="{FF2B5EF4-FFF2-40B4-BE49-F238E27FC236}">
                <a16:creationId xmlns:a16="http://schemas.microsoft.com/office/drawing/2014/main" id="{83A86A6D-BB96-4C7D-B4B1-634603DB2990}"/>
              </a:ext>
            </a:extLst>
          </p:cNvPr>
          <p:cNvSpPr/>
          <p:nvPr/>
        </p:nvSpPr>
        <p:spPr>
          <a:xfrm>
            <a:off x="2317736" y="3680268"/>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349">
            <a:extLst>
              <a:ext uri="{FF2B5EF4-FFF2-40B4-BE49-F238E27FC236}">
                <a16:creationId xmlns:a16="http://schemas.microsoft.com/office/drawing/2014/main" id="{3A18C983-EE2D-44D2-B891-DE78D9B9014D}"/>
              </a:ext>
            </a:extLst>
          </p:cNvPr>
          <p:cNvSpPr/>
          <p:nvPr/>
        </p:nvSpPr>
        <p:spPr>
          <a:xfrm>
            <a:off x="4176616" y="607760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350">
            <a:extLst>
              <a:ext uri="{FF2B5EF4-FFF2-40B4-BE49-F238E27FC236}">
                <a16:creationId xmlns:a16="http://schemas.microsoft.com/office/drawing/2014/main" id="{93F6B622-870D-488B-8C82-9CE00FD2DC83}"/>
              </a:ext>
            </a:extLst>
          </p:cNvPr>
          <p:cNvSpPr/>
          <p:nvPr/>
        </p:nvSpPr>
        <p:spPr>
          <a:xfrm>
            <a:off x="3652545" y="551069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351">
            <a:extLst>
              <a:ext uri="{FF2B5EF4-FFF2-40B4-BE49-F238E27FC236}">
                <a16:creationId xmlns:a16="http://schemas.microsoft.com/office/drawing/2014/main" id="{8AA0D5F2-7E90-4B17-BEA8-20DFF68AE405}"/>
              </a:ext>
            </a:extLst>
          </p:cNvPr>
          <p:cNvSpPr/>
          <p:nvPr/>
        </p:nvSpPr>
        <p:spPr>
          <a:xfrm>
            <a:off x="2499246" y="533354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352">
            <a:extLst>
              <a:ext uri="{FF2B5EF4-FFF2-40B4-BE49-F238E27FC236}">
                <a16:creationId xmlns:a16="http://schemas.microsoft.com/office/drawing/2014/main" id="{88E941CC-5F2F-44AE-B8DE-2AC6B675A297}"/>
              </a:ext>
            </a:extLst>
          </p:cNvPr>
          <p:cNvSpPr/>
          <p:nvPr/>
        </p:nvSpPr>
        <p:spPr>
          <a:xfrm>
            <a:off x="3688545" y="3737850"/>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353">
            <a:extLst>
              <a:ext uri="{FF2B5EF4-FFF2-40B4-BE49-F238E27FC236}">
                <a16:creationId xmlns:a16="http://schemas.microsoft.com/office/drawing/2014/main" id="{EBF28D88-2D78-489D-98D5-DFB6A55B71AA}"/>
              </a:ext>
            </a:extLst>
          </p:cNvPr>
          <p:cNvSpPr/>
          <p:nvPr/>
        </p:nvSpPr>
        <p:spPr>
          <a:xfrm>
            <a:off x="4343219" y="384323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354">
            <a:extLst>
              <a:ext uri="{FF2B5EF4-FFF2-40B4-BE49-F238E27FC236}">
                <a16:creationId xmlns:a16="http://schemas.microsoft.com/office/drawing/2014/main" id="{CD1B4C13-1FF9-4D45-B45A-D55912A4500E}"/>
              </a:ext>
            </a:extLst>
          </p:cNvPr>
          <p:cNvSpPr/>
          <p:nvPr/>
        </p:nvSpPr>
        <p:spPr>
          <a:xfrm>
            <a:off x="4324440" y="405113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355">
            <a:extLst>
              <a:ext uri="{FF2B5EF4-FFF2-40B4-BE49-F238E27FC236}">
                <a16:creationId xmlns:a16="http://schemas.microsoft.com/office/drawing/2014/main" id="{2C24428C-B13D-4E82-B781-5A5E2559B264}"/>
              </a:ext>
            </a:extLst>
          </p:cNvPr>
          <p:cNvSpPr/>
          <p:nvPr/>
        </p:nvSpPr>
        <p:spPr>
          <a:xfrm>
            <a:off x="2714157" y="5316853"/>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356">
            <a:extLst>
              <a:ext uri="{FF2B5EF4-FFF2-40B4-BE49-F238E27FC236}">
                <a16:creationId xmlns:a16="http://schemas.microsoft.com/office/drawing/2014/main" id="{345CDD2F-5448-4C5D-A4B6-8AC2172801F8}"/>
              </a:ext>
            </a:extLst>
          </p:cNvPr>
          <p:cNvSpPr/>
          <p:nvPr/>
        </p:nvSpPr>
        <p:spPr>
          <a:xfrm>
            <a:off x="4039121" y="391342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359">
            <a:extLst>
              <a:ext uri="{FF2B5EF4-FFF2-40B4-BE49-F238E27FC236}">
                <a16:creationId xmlns:a16="http://schemas.microsoft.com/office/drawing/2014/main" id="{01D6EE82-C1B5-4BA0-B91A-FFB278B6627E}"/>
              </a:ext>
            </a:extLst>
          </p:cNvPr>
          <p:cNvSpPr/>
          <p:nvPr/>
        </p:nvSpPr>
        <p:spPr>
          <a:xfrm>
            <a:off x="3933158" y="386198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360">
            <a:extLst>
              <a:ext uri="{FF2B5EF4-FFF2-40B4-BE49-F238E27FC236}">
                <a16:creationId xmlns:a16="http://schemas.microsoft.com/office/drawing/2014/main" id="{F85D7C2A-A6A8-49F5-B9B1-C02A55DF3BE9}"/>
              </a:ext>
            </a:extLst>
          </p:cNvPr>
          <p:cNvSpPr/>
          <p:nvPr/>
        </p:nvSpPr>
        <p:spPr>
          <a:xfrm>
            <a:off x="3768354" y="393277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364">
            <a:extLst>
              <a:ext uri="{FF2B5EF4-FFF2-40B4-BE49-F238E27FC236}">
                <a16:creationId xmlns:a16="http://schemas.microsoft.com/office/drawing/2014/main" id="{E885A968-EF96-45AC-9CE1-88FEDC377CB5}"/>
              </a:ext>
            </a:extLst>
          </p:cNvPr>
          <p:cNvSpPr/>
          <p:nvPr/>
        </p:nvSpPr>
        <p:spPr>
          <a:xfrm>
            <a:off x="3426265" y="5845718"/>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65">
            <a:extLst>
              <a:ext uri="{FF2B5EF4-FFF2-40B4-BE49-F238E27FC236}">
                <a16:creationId xmlns:a16="http://schemas.microsoft.com/office/drawing/2014/main" id="{74EDB542-2FEB-4371-9D64-48499C745FB6}"/>
              </a:ext>
            </a:extLst>
          </p:cNvPr>
          <p:cNvSpPr/>
          <p:nvPr/>
        </p:nvSpPr>
        <p:spPr>
          <a:xfrm>
            <a:off x="3451470" y="604734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366">
            <a:extLst>
              <a:ext uri="{FF2B5EF4-FFF2-40B4-BE49-F238E27FC236}">
                <a16:creationId xmlns:a16="http://schemas.microsoft.com/office/drawing/2014/main" id="{E6C7D645-E94B-4284-99FA-4A26BB23648B}"/>
              </a:ext>
            </a:extLst>
          </p:cNvPr>
          <p:cNvSpPr/>
          <p:nvPr/>
        </p:nvSpPr>
        <p:spPr>
          <a:xfrm>
            <a:off x="4242793" y="586027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67">
            <a:extLst>
              <a:ext uri="{FF2B5EF4-FFF2-40B4-BE49-F238E27FC236}">
                <a16:creationId xmlns:a16="http://schemas.microsoft.com/office/drawing/2014/main" id="{62545377-42B1-4E3A-8EFE-57B4C7D352C2}"/>
              </a:ext>
            </a:extLst>
          </p:cNvPr>
          <p:cNvSpPr/>
          <p:nvPr/>
        </p:nvSpPr>
        <p:spPr>
          <a:xfrm>
            <a:off x="4329976" y="437875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70">
            <a:extLst>
              <a:ext uri="{FF2B5EF4-FFF2-40B4-BE49-F238E27FC236}">
                <a16:creationId xmlns:a16="http://schemas.microsoft.com/office/drawing/2014/main" id="{8E0E757C-A3B4-450D-AB60-5509951D3F23}"/>
              </a:ext>
            </a:extLst>
          </p:cNvPr>
          <p:cNvSpPr/>
          <p:nvPr/>
        </p:nvSpPr>
        <p:spPr>
          <a:xfrm>
            <a:off x="1944755" y="4834494"/>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71">
            <a:extLst>
              <a:ext uri="{FF2B5EF4-FFF2-40B4-BE49-F238E27FC236}">
                <a16:creationId xmlns:a16="http://schemas.microsoft.com/office/drawing/2014/main" id="{AD6057A8-6465-48AB-9DA3-E9073EAC5E6E}"/>
              </a:ext>
            </a:extLst>
          </p:cNvPr>
          <p:cNvSpPr/>
          <p:nvPr/>
        </p:nvSpPr>
        <p:spPr>
          <a:xfrm>
            <a:off x="1467037" y="593338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72">
            <a:extLst>
              <a:ext uri="{FF2B5EF4-FFF2-40B4-BE49-F238E27FC236}">
                <a16:creationId xmlns:a16="http://schemas.microsoft.com/office/drawing/2014/main" id="{1887D30D-8AA7-4255-BB5D-9C6F04766518}"/>
              </a:ext>
            </a:extLst>
          </p:cNvPr>
          <p:cNvSpPr/>
          <p:nvPr/>
        </p:nvSpPr>
        <p:spPr>
          <a:xfrm>
            <a:off x="2317736" y="4913186"/>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76">
            <a:extLst>
              <a:ext uri="{FF2B5EF4-FFF2-40B4-BE49-F238E27FC236}">
                <a16:creationId xmlns:a16="http://schemas.microsoft.com/office/drawing/2014/main" id="{CBDBECEC-689D-4756-9660-139AC4EE1DF5}"/>
              </a:ext>
            </a:extLst>
          </p:cNvPr>
          <p:cNvSpPr/>
          <p:nvPr/>
        </p:nvSpPr>
        <p:spPr>
          <a:xfrm>
            <a:off x="4250976" y="4248926"/>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77">
            <a:extLst>
              <a:ext uri="{FF2B5EF4-FFF2-40B4-BE49-F238E27FC236}">
                <a16:creationId xmlns:a16="http://schemas.microsoft.com/office/drawing/2014/main" id="{4C7F079B-3B02-43D1-B7F4-E7C4BCFECD31}"/>
              </a:ext>
            </a:extLst>
          </p:cNvPr>
          <p:cNvSpPr/>
          <p:nvPr/>
        </p:nvSpPr>
        <p:spPr>
          <a:xfrm>
            <a:off x="4212491" y="4100178"/>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83">
            <a:extLst>
              <a:ext uri="{FF2B5EF4-FFF2-40B4-BE49-F238E27FC236}">
                <a16:creationId xmlns:a16="http://schemas.microsoft.com/office/drawing/2014/main" id="{20A26EAF-BFF2-4D63-8F64-EA9FC424431F}"/>
              </a:ext>
            </a:extLst>
          </p:cNvPr>
          <p:cNvSpPr/>
          <p:nvPr/>
        </p:nvSpPr>
        <p:spPr>
          <a:xfrm>
            <a:off x="1787295" y="373128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84">
            <a:extLst>
              <a:ext uri="{FF2B5EF4-FFF2-40B4-BE49-F238E27FC236}">
                <a16:creationId xmlns:a16="http://schemas.microsoft.com/office/drawing/2014/main" id="{E6D46F7F-C68C-4AC2-9FF2-7567979D170E}"/>
              </a:ext>
            </a:extLst>
          </p:cNvPr>
          <p:cNvSpPr/>
          <p:nvPr/>
        </p:nvSpPr>
        <p:spPr>
          <a:xfrm>
            <a:off x="1603245" y="3918369"/>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6">
            <a:extLst>
              <a:ext uri="{FF2B5EF4-FFF2-40B4-BE49-F238E27FC236}">
                <a16:creationId xmlns:a16="http://schemas.microsoft.com/office/drawing/2014/main" id="{B5ABCB23-A260-4654-BD5D-48D432509D98}"/>
              </a:ext>
            </a:extLst>
          </p:cNvPr>
          <p:cNvSpPr/>
          <p:nvPr/>
        </p:nvSpPr>
        <p:spPr>
          <a:xfrm>
            <a:off x="2712155" y="433490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89">
            <a:extLst>
              <a:ext uri="{FF2B5EF4-FFF2-40B4-BE49-F238E27FC236}">
                <a16:creationId xmlns:a16="http://schemas.microsoft.com/office/drawing/2014/main" id="{FEBA00CE-EB7D-4920-98D7-7B5A3DB04AEF}"/>
              </a:ext>
            </a:extLst>
          </p:cNvPr>
          <p:cNvSpPr/>
          <p:nvPr/>
        </p:nvSpPr>
        <p:spPr>
          <a:xfrm>
            <a:off x="1467037" y="3707107"/>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390">
            <a:extLst>
              <a:ext uri="{FF2B5EF4-FFF2-40B4-BE49-F238E27FC236}">
                <a16:creationId xmlns:a16="http://schemas.microsoft.com/office/drawing/2014/main" id="{C6B272A1-8CA9-4A9E-9DB6-E8981E0E4118}"/>
              </a:ext>
            </a:extLst>
          </p:cNvPr>
          <p:cNvSpPr/>
          <p:nvPr/>
        </p:nvSpPr>
        <p:spPr>
          <a:xfrm>
            <a:off x="1793653" y="3894782"/>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391">
            <a:extLst>
              <a:ext uri="{FF2B5EF4-FFF2-40B4-BE49-F238E27FC236}">
                <a16:creationId xmlns:a16="http://schemas.microsoft.com/office/drawing/2014/main" id="{AFBF03FD-89DF-4AB5-8F23-F50AD00054AC}"/>
              </a:ext>
            </a:extLst>
          </p:cNvPr>
          <p:cNvSpPr/>
          <p:nvPr/>
        </p:nvSpPr>
        <p:spPr>
          <a:xfrm>
            <a:off x="2063404" y="4821884"/>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392">
            <a:extLst>
              <a:ext uri="{FF2B5EF4-FFF2-40B4-BE49-F238E27FC236}">
                <a16:creationId xmlns:a16="http://schemas.microsoft.com/office/drawing/2014/main" id="{A161E69C-1758-4C1B-ABB2-7C319A7425FE}"/>
              </a:ext>
            </a:extLst>
          </p:cNvPr>
          <p:cNvSpPr/>
          <p:nvPr/>
        </p:nvSpPr>
        <p:spPr>
          <a:xfrm>
            <a:off x="2181392" y="4857884"/>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393">
            <a:extLst>
              <a:ext uri="{FF2B5EF4-FFF2-40B4-BE49-F238E27FC236}">
                <a16:creationId xmlns:a16="http://schemas.microsoft.com/office/drawing/2014/main" id="{AB4B3932-5131-432E-8B40-60E2D42924FF}"/>
              </a:ext>
            </a:extLst>
          </p:cNvPr>
          <p:cNvSpPr/>
          <p:nvPr/>
        </p:nvSpPr>
        <p:spPr>
          <a:xfrm>
            <a:off x="2407803" y="485361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394">
            <a:extLst>
              <a:ext uri="{FF2B5EF4-FFF2-40B4-BE49-F238E27FC236}">
                <a16:creationId xmlns:a16="http://schemas.microsoft.com/office/drawing/2014/main" id="{6711482F-BE75-4DC6-948C-EB24F807772E}"/>
              </a:ext>
            </a:extLst>
          </p:cNvPr>
          <p:cNvSpPr/>
          <p:nvPr/>
        </p:nvSpPr>
        <p:spPr>
          <a:xfrm>
            <a:off x="2317344" y="442070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395">
            <a:extLst>
              <a:ext uri="{FF2B5EF4-FFF2-40B4-BE49-F238E27FC236}">
                <a16:creationId xmlns:a16="http://schemas.microsoft.com/office/drawing/2014/main" id="{48265DC5-B136-4513-ADB2-77C90D074470}"/>
              </a:ext>
            </a:extLst>
          </p:cNvPr>
          <p:cNvSpPr/>
          <p:nvPr/>
        </p:nvSpPr>
        <p:spPr>
          <a:xfrm>
            <a:off x="2592673" y="409160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396">
            <a:extLst>
              <a:ext uri="{FF2B5EF4-FFF2-40B4-BE49-F238E27FC236}">
                <a16:creationId xmlns:a16="http://schemas.microsoft.com/office/drawing/2014/main" id="{D0FBDF8A-4B40-4FA6-B287-D5965F093CDF}"/>
              </a:ext>
            </a:extLst>
          </p:cNvPr>
          <p:cNvSpPr/>
          <p:nvPr/>
        </p:nvSpPr>
        <p:spPr>
          <a:xfrm>
            <a:off x="2026524" y="3921635"/>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397">
            <a:extLst>
              <a:ext uri="{FF2B5EF4-FFF2-40B4-BE49-F238E27FC236}">
                <a16:creationId xmlns:a16="http://schemas.microsoft.com/office/drawing/2014/main" id="{B503F749-442E-463C-9612-E4F19172C75D}"/>
              </a:ext>
            </a:extLst>
          </p:cNvPr>
          <p:cNvSpPr/>
          <p:nvPr/>
        </p:nvSpPr>
        <p:spPr>
          <a:xfrm>
            <a:off x="2654180" y="4963467"/>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398">
            <a:extLst>
              <a:ext uri="{FF2B5EF4-FFF2-40B4-BE49-F238E27FC236}">
                <a16:creationId xmlns:a16="http://schemas.microsoft.com/office/drawing/2014/main" id="{44B6332C-8527-417C-9CE0-C9A270EFA739}"/>
              </a:ext>
            </a:extLst>
          </p:cNvPr>
          <p:cNvSpPr/>
          <p:nvPr/>
        </p:nvSpPr>
        <p:spPr>
          <a:xfrm>
            <a:off x="2546665" y="4872720"/>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399">
            <a:extLst>
              <a:ext uri="{FF2B5EF4-FFF2-40B4-BE49-F238E27FC236}">
                <a16:creationId xmlns:a16="http://schemas.microsoft.com/office/drawing/2014/main" id="{9D5C522E-A70E-41A2-A192-819CDF2B6DC1}"/>
              </a:ext>
            </a:extLst>
          </p:cNvPr>
          <p:cNvSpPr/>
          <p:nvPr/>
        </p:nvSpPr>
        <p:spPr>
          <a:xfrm>
            <a:off x="2643341" y="5168400"/>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400">
            <a:extLst>
              <a:ext uri="{FF2B5EF4-FFF2-40B4-BE49-F238E27FC236}">
                <a16:creationId xmlns:a16="http://schemas.microsoft.com/office/drawing/2014/main" id="{A0EC73D8-EDD6-4287-A109-B7269F43DFE0}"/>
              </a:ext>
            </a:extLst>
          </p:cNvPr>
          <p:cNvSpPr/>
          <p:nvPr/>
        </p:nvSpPr>
        <p:spPr>
          <a:xfrm>
            <a:off x="2651646" y="548594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401">
            <a:extLst>
              <a:ext uri="{FF2B5EF4-FFF2-40B4-BE49-F238E27FC236}">
                <a16:creationId xmlns:a16="http://schemas.microsoft.com/office/drawing/2014/main" id="{34547670-A130-4384-A16A-7626FBDB259D}"/>
              </a:ext>
            </a:extLst>
          </p:cNvPr>
          <p:cNvSpPr/>
          <p:nvPr/>
        </p:nvSpPr>
        <p:spPr>
          <a:xfrm>
            <a:off x="2726180" y="4517504"/>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402">
            <a:extLst>
              <a:ext uri="{FF2B5EF4-FFF2-40B4-BE49-F238E27FC236}">
                <a16:creationId xmlns:a16="http://schemas.microsoft.com/office/drawing/2014/main" id="{BDA75551-AD92-41C7-BC5A-0EEB8D38E82E}"/>
              </a:ext>
            </a:extLst>
          </p:cNvPr>
          <p:cNvSpPr/>
          <p:nvPr/>
        </p:nvSpPr>
        <p:spPr>
          <a:xfrm>
            <a:off x="2508964" y="435124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04">
            <a:extLst>
              <a:ext uri="{FF2B5EF4-FFF2-40B4-BE49-F238E27FC236}">
                <a16:creationId xmlns:a16="http://schemas.microsoft.com/office/drawing/2014/main" id="{2847056A-8D9E-4A82-8D4C-353DD180EFAC}"/>
              </a:ext>
            </a:extLst>
          </p:cNvPr>
          <p:cNvSpPr/>
          <p:nvPr/>
        </p:nvSpPr>
        <p:spPr>
          <a:xfrm>
            <a:off x="2627139" y="458650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05">
            <a:extLst>
              <a:ext uri="{FF2B5EF4-FFF2-40B4-BE49-F238E27FC236}">
                <a16:creationId xmlns:a16="http://schemas.microsoft.com/office/drawing/2014/main" id="{1C42A8F4-484D-4881-B79C-5853828361D4}"/>
              </a:ext>
            </a:extLst>
          </p:cNvPr>
          <p:cNvSpPr/>
          <p:nvPr/>
        </p:nvSpPr>
        <p:spPr>
          <a:xfrm>
            <a:off x="2551582" y="4757911"/>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06">
            <a:extLst>
              <a:ext uri="{FF2B5EF4-FFF2-40B4-BE49-F238E27FC236}">
                <a16:creationId xmlns:a16="http://schemas.microsoft.com/office/drawing/2014/main" id="{1E744662-4707-4AE5-950B-E34249409A7A}"/>
              </a:ext>
            </a:extLst>
          </p:cNvPr>
          <p:cNvSpPr/>
          <p:nvPr/>
        </p:nvSpPr>
        <p:spPr>
          <a:xfrm>
            <a:off x="2675889" y="4791595"/>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07">
            <a:extLst>
              <a:ext uri="{FF2B5EF4-FFF2-40B4-BE49-F238E27FC236}">
                <a16:creationId xmlns:a16="http://schemas.microsoft.com/office/drawing/2014/main" id="{ACA643BA-567D-4140-9603-7CCA65CDE5E9}"/>
              </a:ext>
            </a:extLst>
          </p:cNvPr>
          <p:cNvSpPr/>
          <p:nvPr/>
        </p:nvSpPr>
        <p:spPr>
          <a:xfrm>
            <a:off x="2341880" y="422460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409">
            <a:extLst>
              <a:ext uri="{FF2B5EF4-FFF2-40B4-BE49-F238E27FC236}">
                <a16:creationId xmlns:a16="http://schemas.microsoft.com/office/drawing/2014/main" id="{DC7753F6-B6D4-4F45-B542-8CE330AB26E1}"/>
              </a:ext>
            </a:extLst>
          </p:cNvPr>
          <p:cNvSpPr/>
          <p:nvPr/>
        </p:nvSpPr>
        <p:spPr>
          <a:xfrm>
            <a:off x="2190465" y="3793557"/>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410">
            <a:extLst>
              <a:ext uri="{FF2B5EF4-FFF2-40B4-BE49-F238E27FC236}">
                <a16:creationId xmlns:a16="http://schemas.microsoft.com/office/drawing/2014/main" id="{A035571A-F634-4093-8968-D33735C00070}"/>
              </a:ext>
            </a:extLst>
          </p:cNvPr>
          <p:cNvSpPr/>
          <p:nvPr/>
        </p:nvSpPr>
        <p:spPr>
          <a:xfrm>
            <a:off x="2646244" y="4231630"/>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416">
            <a:extLst>
              <a:ext uri="{FF2B5EF4-FFF2-40B4-BE49-F238E27FC236}">
                <a16:creationId xmlns:a16="http://schemas.microsoft.com/office/drawing/2014/main" id="{9DD80C30-C7E9-4584-A7D9-4BBC887AADCC}"/>
              </a:ext>
            </a:extLst>
          </p:cNvPr>
          <p:cNvSpPr/>
          <p:nvPr/>
        </p:nvSpPr>
        <p:spPr>
          <a:xfrm>
            <a:off x="4268698" y="396270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418">
            <a:extLst>
              <a:ext uri="{FF2B5EF4-FFF2-40B4-BE49-F238E27FC236}">
                <a16:creationId xmlns:a16="http://schemas.microsoft.com/office/drawing/2014/main" id="{43CCA6F2-6D2A-4045-8377-FA97A97687A7}"/>
              </a:ext>
            </a:extLst>
          </p:cNvPr>
          <p:cNvSpPr/>
          <p:nvPr/>
        </p:nvSpPr>
        <p:spPr>
          <a:xfrm>
            <a:off x="4055934" y="3791934"/>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419">
            <a:extLst>
              <a:ext uri="{FF2B5EF4-FFF2-40B4-BE49-F238E27FC236}">
                <a16:creationId xmlns:a16="http://schemas.microsoft.com/office/drawing/2014/main" id="{2C058B2B-FC5E-4449-9049-FDE240774A80}"/>
              </a:ext>
            </a:extLst>
          </p:cNvPr>
          <p:cNvSpPr/>
          <p:nvPr/>
        </p:nvSpPr>
        <p:spPr>
          <a:xfrm>
            <a:off x="4207459" y="3809850"/>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428">
            <a:extLst>
              <a:ext uri="{FF2B5EF4-FFF2-40B4-BE49-F238E27FC236}">
                <a16:creationId xmlns:a16="http://schemas.microsoft.com/office/drawing/2014/main" id="{8256223E-755E-4839-A644-E941A1F9A3A8}"/>
              </a:ext>
            </a:extLst>
          </p:cNvPr>
          <p:cNvSpPr/>
          <p:nvPr/>
        </p:nvSpPr>
        <p:spPr>
          <a:xfrm>
            <a:off x="2866506" y="596938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112">
            <a:extLst>
              <a:ext uri="{FF2B5EF4-FFF2-40B4-BE49-F238E27FC236}">
                <a16:creationId xmlns:a16="http://schemas.microsoft.com/office/drawing/2014/main" id="{69976E2D-104E-4E94-9E21-B0E405D337DB}"/>
              </a:ext>
            </a:extLst>
          </p:cNvPr>
          <p:cNvSpPr/>
          <p:nvPr/>
        </p:nvSpPr>
        <p:spPr>
          <a:xfrm>
            <a:off x="2607877" y="3897846"/>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113">
            <a:extLst>
              <a:ext uri="{FF2B5EF4-FFF2-40B4-BE49-F238E27FC236}">
                <a16:creationId xmlns:a16="http://schemas.microsoft.com/office/drawing/2014/main" id="{34E3BB3E-973C-4A3D-9687-730B83ECED25}"/>
              </a:ext>
            </a:extLst>
          </p:cNvPr>
          <p:cNvSpPr/>
          <p:nvPr/>
        </p:nvSpPr>
        <p:spPr>
          <a:xfrm>
            <a:off x="2675889" y="3990369"/>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120">
            <a:extLst>
              <a:ext uri="{FF2B5EF4-FFF2-40B4-BE49-F238E27FC236}">
                <a16:creationId xmlns:a16="http://schemas.microsoft.com/office/drawing/2014/main" id="{E7582AE3-293C-414F-97AA-66B0AC2F30C2}"/>
              </a:ext>
            </a:extLst>
          </p:cNvPr>
          <p:cNvSpPr/>
          <p:nvPr/>
        </p:nvSpPr>
        <p:spPr>
          <a:xfrm>
            <a:off x="2462269" y="4450908"/>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389">
            <a:extLst>
              <a:ext uri="{FF2B5EF4-FFF2-40B4-BE49-F238E27FC236}">
                <a16:creationId xmlns:a16="http://schemas.microsoft.com/office/drawing/2014/main" id="{6AB3F197-6B5A-46B0-94B3-51921A90A5C1}"/>
              </a:ext>
            </a:extLst>
          </p:cNvPr>
          <p:cNvSpPr/>
          <p:nvPr/>
        </p:nvSpPr>
        <p:spPr>
          <a:xfrm>
            <a:off x="3917406" y="3682947"/>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389">
            <a:extLst>
              <a:ext uri="{FF2B5EF4-FFF2-40B4-BE49-F238E27FC236}">
                <a16:creationId xmlns:a16="http://schemas.microsoft.com/office/drawing/2014/main" id="{84C71B65-C76B-425E-AA49-FBAB3641D248}"/>
              </a:ext>
            </a:extLst>
          </p:cNvPr>
          <p:cNvSpPr/>
          <p:nvPr/>
        </p:nvSpPr>
        <p:spPr>
          <a:xfrm>
            <a:off x="3647818" y="3923497"/>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389">
            <a:extLst>
              <a:ext uri="{FF2B5EF4-FFF2-40B4-BE49-F238E27FC236}">
                <a16:creationId xmlns:a16="http://schemas.microsoft.com/office/drawing/2014/main" id="{BF5389FD-ED5E-4C40-B8C5-48BC189ABEA2}"/>
              </a:ext>
            </a:extLst>
          </p:cNvPr>
          <p:cNvSpPr/>
          <p:nvPr/>
        </p:nvSpPr>
        <p:spPr>
          <a:xfrm>
            <a:off x="3101022" y="5997653"/>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389">
            <a:extLst>
              <a:ext uri="{FF2B5EF4-FFF2-40B4-BE49-F238E27FC236}">
                <a16:creationId xmlns:a16="http://schemas.microsoft.com/office/drawing/2014/main" id="{A647B102-886D-4973-B246-3B6D2668CBF9}"/>
              </a:ext>
            </a:extLst>
          </p:cNvPr>
          <p:cNvSpPr/>
          <p:nvPr/>
        </p:nvSpPr>
        <p:spPr>
          <a:xfrm>
            <a:off x="3719818" y="5682387"/>
            <a:ext cx="72000" cy="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389">
            <a:extLst>
              <a:ext uri="{FF2B5EF4-FFF2-40B4-BE49-F238E27FC236}">
                <a16:creationId xmlns:a16="http://schemas.microsoft.com/office/drawing/2014/main" id="{009039AA-FE4C-46CD-A2BE-737996F8B942}"/>
              </a:ext>
            </a:extLst>
          </p:cNvPr>
          <p:cNvSpPr/>
          <p:nvPr/>
        </p:nvSpPr>
        <p:spPr>
          <a:xfrm>
            <a:off x="3534567" y="5654705"/>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810E32E-1F1E-475A-903E-5BC7187B3A1E}"/>
                  </a:ext>
                </a:extLst>
              </p:cNvPr>
              <p:cNvSpPr txBox="1"/>
              <p:nvPr/>
            </p:nvSpPr>
            <p:spPr>
              <a:xfrm>
                <a:off x="512234" y="1433508"/>
                <a:ext cx="6123765" cy="1722587"/>
              </a:xfrm>
              <a:prstGeom prst="rect">
                <a:avLst/>
              </a:prstGeom>
              <a:noFill/>
            </p:spPr>
            <p:txBody>
              <a:bodyPr wrap="square" rtlCol="0">
                <a:spAutoFit/>
              </a:bodyPr>
              <a:lstStyle/>
              <a:p>
                <a:pPr>
                  <a:lnSpc>
                    <a:spcPts val="2600"/>
                  </a:lnSpc>
                </a:pPr>
                <a:r>
                  <a:rPr lang="en-US" altLang="ja-JP" dirty="0"/>
                  <a:t>Our idea: </a:t>
                </a:r>
                <a:r>
                  <a:rPr lang="en-US" altLang="ja-JP" b="1" dirty="0">
                    <a:solidFill>
                      <a:srgbClr val="0000FF"/>
                    </a:solidFill>
                  </a:rPr>
                  <a:t>from point clustering to cell clustering</a:t>
                </a:r>
                <a:endParaRPr lang="en-US" altLang="ja-JP" dirty="0">
                  <a:solidFill>
                    <a:srgbClr val="0000FF"/>
                  </a:solidFill>
                </a:endParaRPr>
              </a:p>
              <a:p>
                <a:pPr marL="285750" indent="-285750">
                  <a:lnSpc>
                    <a:spcPts val="2600"/>
                  </a:lnSpc>
                  <a:buFont typeface="Arial" panose="020B0604020202020204" pitchFamily="34" charset="0"/>
                  <a:buChar char="•"/>
                </a:pPr>
                <a:r>
                  <a:rPr lang="en-US" altLang="ja-JP" sz="1600" dirty="0"/>
                  <a:t> As long as cells are (sufficiently) small, points in the same cell</a:t>
                </a:r>
                <a:br>
                  <a:rPr lang="en-US" altLang="ja-JP" sz="1600" dirty="0"/>
                </a:br>
                <a:r>
                  <a:rPr lang="en-US" altLang="ja-JP" sz="1600" dirty="0"/>
                  <a:t> have similar local density &amp; dependent point.</a:t>
                </a:r>
              </a:p>
              <a:p>
                <a:pPr>
                  <a:lnSpc>
                    <a:spcPts val="2600"/>
                  </a:lnSpc>
                </a:pPr>
                <a14:m>
                  <m:oMath xmlns:m="http://schemas.openxmlformats.org/officeDocument/2006/math">
                    <m:r>
                      <a:rPr lang="en-US" altLang="ja-JP" sz="1600" b="0" i="1" smtClean="0">
                        <a:latin typeface="Cambria Math" panose="02040503050406030204" pitchFamily="18" charset="0"/>
                      </a:rPr>
                      <m:t>→</m:t>
                    </m:r>
                  </m:oMath>
                </a14:m>
                <a:r>
                  <a:rPr lang="en-US" altLang="ja-JP" sz="1600" dirty="0"/>
                  <a:t>   Using </a:t>
                </a:r>
                <a:r>
                  <a:rPr lang="en-US" altLang="ja-JP" sz="1600" dirty="0">
                    <a:solidFill>
                      <a:srgbClr val="FF0000"/>
                    </a:solidFill>
                  </a:rPr>
                  <a:t>one sampled point</a:t>
                </a:r>
                <a:r>
                  <a:rPr lang="en-US" altLang="ja-JP" sz="1600" dirty="0"/>
                  <a:t> in the cell is enough to form clusters.</a:t>
                </a:r>
                <a:br>
                  <a:rPr lang="en-US" altLang="ja-JP" sz="1600" dirty="0"/>
                </a:br>
                <a:r>
                  <a:rPr lang="en-US" altLang="ja-JP" sz="1600" dirty="0"/>
                  <a:t>      Dep. points of </a:t>
                </a:r>
                <a:r>
                  <a:rPr lang="en-US" altLang="ja-JP" sz="1600" dirty="0">
                    <a:solidFill>
                      <a:schemeClr val="bg1">
                        <a:lumMod val="65000"/>
                      </a:schemeClr>
                    </a:solidFill>
                  </a:rPr>
                  <a:t>the others </a:t>
                </a:r>
                <a:r>
                  <a:rPr lang="en-US" altLang="ja-JP" sz="1600" dirty="0"/>
                  <a:t>in the cell are the sampled point.</a:t>
                </a:r>
              </a:p>
            </p:txBody>
          </p:sp>
        </mc:Choice>
        <mc:Fallback xmlns="">
          <p:sp>
            <p:nvSpPr>
              <p:cNvPr id="83" name="テキスト ボックス 82">
                <a:extLst>
                  <a:ext uri="{FF2B5EF4-FFF2-40B4-BE49-F238E27FC236}">
                    <a16:creationId xmlns:a16="http://schemas.microsoft.com/office/drawing/2014/main" id="{D810E32E-1F1E-475A-903E-5BC7187B3A1E}"/>
                  </a:ext>
                </a:extLst>
              </p:cNvPr>
              <p:cNvSpPr txBox="1">
                <a:spLocks noRot="1" noChangeAspect="1" noMove="1" noResize="1" noEditPoints="1" noAdjustHandles="1" noChangeArrowheads="1" noChangeShapeType="1" noTextEdit="1"/>
              </p:cNvSpPr>
              <p:nvPr/>
            </p:nvSpPr>
            <p:spPr>
              <a:xfrm>
                <a:off x="512234" y="1433508"/>
                <a:ext cx="6123765" cy="1722587"/>
              </a:xfrm>
              <a:prstGeom prst="rect">
                <a:avLst/>
              </a:prstGeom>
              <a:blipFill>
                <a:blip r:embed="rId3"/>
                <a:stretch>
                  <a:fillRect l="-796" r="-199" b="-3180"/>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529E0F1E-0AD8-4DCF-9CFD-4E96826EAF2E}"/>
              </a:ext>
            </a:extLst>
          </p:cNvPr>
          <p:cNvCxnSpPr/>
          <p:nvPr/>
        </p:nvCxnSpPr>
        <p:spPr>
          <a:xfrm>
            <a:off x="4512733" y="4201301"/>
            <a:ext cx="0" cy="5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2EF5F7E6-C0E0-4AF8-89F6-B3B4ED3AC9D5}"/>
                  </a:ext>
                </a:extLst>
              </p:cNvPr>
              <p:cNvSpPr txBox="1"/>
              <p:nvPr/>
            </p:nvSpPr>
            <p:spPr>
              <a:xfrm>
                <a:off x="4546175" y="4179947"/>
                <a:ext cx="753225" cy="54162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kumimoji="1" lang="en-US" altLang="ja-JP" sz="1400" b="0" i="1" smtClean="0">
                          <a:latin typeface="Cambria Math" panose="02040503050406030204" pitchFamily="18" charset="0"/>
                        </a:rPr>
                        <m:t>𝜖</m:t>
                      </m:r>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𝑑</m:t>
                              </m:r>
                            </m:e>
                            <m:sub>
                              <m:r>
                                <a:rPr kumimoji="1" lang="en-US" altLang="ja-JP" sz="1400" b="0" i="1" smtClean="0">
                                  <a:latin typeface="Cambria Math" panose="02040503050406030204" pitchFamily="18" charset="0"/>
                                </a:rPr>
                                <m:t>𝑐𝑢𝑡</m:t>
                              </m:r>
                            </m:sub>
                          </m:sSub>
                        </m:num>
                        <m:den>
                          <m:rad>
                            <m:radPr>
                              <m:degHide m:val="on"/>
                              <m:ctrlPr>
                                <a:rPr kumimoji="1" lang="en-US" altLang="ja-JP" sz="1400" b="0" i="1" smtClean="0">
                                  <a:latin typeface="Cambria Math" panose="02040503050406030204" pitchFamily="18" charset="0"/>
                                </a:rPr>
                              </m:ctrlPr>
                            </m:radPr>
                            <m:deg/>
                            <m:e>
                              <m:r>
                                <a:rPr kumimoji="1" lang="en-US" altLang="ja-JP" sz="1400" b="0" i="1" smtClean="0">
                                  <a:latin typeface="Cambria Math" panose="02040503050406030204" pitchFamily="18" charset="0"/>
                                </a:rPr>
                                <m:t>𝑑</m:t>
                              </m:r>
                            </m:e>
                          </m:rad>
                        </m:den>
                      </m:f>
                    </m:oMath>
                  </m:oMathPara>
                </a14:m>
                <a:endParaRPr kumimoji="1" lang="ja-JP" altLang="en-US" sz="1400" dirty="0"/>
              </a:p>
            </p:txBody>
          </p:sp>
        </mc:Choice>
        <mc:Fallback xmlns="">
          <p:sp>
            <p:nvSpPr>
              <p:cNvPr id="86" name="テキスト ボックス 85">
                <a:extLst>
                  <a:ext uri="{FF2B5EF4-FFF2-40B4-BE49-F238E27FC236}">
                    <a16:creationId xmlns:a16="http://schemas.microsoft.com/office/drawing/2014/main" id="{2EF5F7E6-C0E0-4AF8-89F6-B3B4ED3AC9D5}"/>
                  </a:ext>
                </a:extLst>
              </p:cNvPr>
              <p:cNvSpPr txBox="1">
                <a:spLocks noRot="1" noChangeAspect="1" noMove="1" noResize="1" noEditPoints="1" noAdjustHandles="1" noChangeArrowheads="1" noChangeShapeType="1" noTextEdit="1"/>
              </p:cNvSpPr>
              <p:nvPr/>
            </p:nvSpPr>
            <p:spPr>
              <a:xfrm>
                <a:off x="4546175" y="4179947"/>
                <a:ext cx="753225" cy="541623"/>
              </a:xfrm>
              <a:prstGeom prst="rect">
                <a:avLst/>
              </a:prstGeom>
              <a:blipFill>
                <a:blip r:embed="rId4"/>
                <a:stretch>
                  <a:fillRect b="-1124"/>
                </a:stretch>
              </a:blipFill>
            </p:spPr>
            <p:txBody>
              <a:bodyPr/>
              <a:lstStyle/>
              <a:p>
                <a:r>
                  <a:rPr lang="ja-JP" altLang="en-US">
                    <a:noFill/>
                  </a:rPr>
                  <a:t> </a:t>
                </a:r>
              </a:p>
            </p:txBody>
          </p:sp>
        </mc:Fallback>
      </mc:AlternateContent>
      <p:sp>
        <p:nvSpPr>
          <p:cNvPr id="87" name="フローチャート: 組合せ 86">
            <a:extLst>
              <a:ext uri="{FF2B5EF4-FFF2-40B4-BE49-F238E27FC236}">
                <a16:creationId xmlns:a16="http://schemas.microsoft.com/office/drawing/2014/main" id="{44FA967A-B1AE-451A-8F7E-80217C551703}"/>
              </a:ext>
            </a:extLst>
          </p:cNvPr>
          <p:cNvSpPr/>
          <p:nvPr/>
        </p:nvSpPr>
        <p:spPr>
          <a:xfrm rot="16200000">
            <a:off x="6527507" y="1883474"/>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吹き出し: 四角形 88">
            <a:extLst>
              <a:ext uri="{FF2B5EF4-FFF2-40B4-BE49-F238E27FC236}">
                <a16:creationId xmlns:a16="http://schemas.microsoft.com/office/drawing/2014/main" id="{DEB4E0E4-57B5-4775-93AA-475FA74D2084}"/>
              </a:ext>
            </a:extLst>
          </p:cNvPr>
          <p:cNvSpPr/>
          <p:nvPr/>
        </p:nvSpPr>
        <p:spPr>
          <a:xfrm>
            <a:off x="7852833" y="3497467"/>
            <a:ext cx="2497668" cy="319394"/>
          </a:xfrm>
          <a:prstGeom prst="wedgeRectCallout">
            <a:avLst>
              <a:gd name="adj1" fmla="val -147952"/>
              <a:gd name="adj2" fmla="val 2480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42A4098-6BF6-4B1D-971D-67AE1AEB438C}"/>
                  </a:ext>
                </a:extLst>
              </p:cNvPr>
              <p:cNvSpPr txBox="1"/>
              <p:nvPr/>
            </p:nvSpPr>
            <p:spPr>
              <a:xfrm>
                <a:off x="7103537" y="4476142"/>
                <a:ext cx="3619496" cy="876778"/>
              </a:xfrm>
              <a:prstGeom prst="rect">
                <a:avLst/>
              </a:prstGeom>
              <a:noFill/>
            </p:spPr>
            <p:txBody>
              <a:bodyPr wrap="square" rtlCol="0">
                <a:spAutoFit/>
              </a:bodyPr>
              <a:lstStyle/>
              <a:p>
                <a:pPr>
                  <a:lnSpc>
                    <a:spcPts val="3000"/>
                  </a:lnSpc>
                </a:pPr>
                <a:r>
                  <a:rPr lang="en-US" altLang="ja-JP" dirty="0"/>
                  <a:t>In practice </a:t>
                </a:r>
                <a:r>
                  <a:rPr lang="en-US" altLang="ja-JP" sz="1400" dirty="0"/>
                  <a:t>(for fixed parameters)</a:t>
                </a:r>
                <a:r>
                  <a:rPr lang="en-US" altLang="ja-JP" dirty="0"/>
                  <a:t>:</a:t>
                </a:r>
              </a:p>
              <a:p>
                <a:pPr marL="342900" indent="-342900">
                  <a:lnSpc>
                    <a:spcPts val="3000"/>
                  </a:lnSpc>
                  <a:buFont typeface="Arial" panose="020B0604020202020204" pitchFamily="34" charset="0"/>
                  <a:buChar char="•"/>
                </a:pPr>
                <a:r>
                  <a:rPr lang="en-US" altLang="ja-JP" sz="1600" dirty="0"/>
                  <a:t> </a:t>
                </a:r>
                <a14:m>
                  <m:oMath xmlns:m="http://schemas.openxmlformats.org/officeDocument/2006/math">
                    <m:d>
                      <m:dPr>
                        <m:begChr m:val="|"/>
                        <m:endChr m:val="|"/>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𝐺</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m:t>
                        </m:r>
                      </m:e>
                    </m:d>
                    <m:r>
                      <a:rPr lang="en-US" altLang="ja-JP" sz="1600" b="0" i="1" smtClean="0">
                        <a:latin typeface="Cambria Math" panose="02040503050406030204" pitchFamily="18" charset="0"/>
                      </a:rPr>
                      <m:t> </m:t>
                    </m:r>
                    <m:r>
                      <a:rPr lang="en-US" altLang="ja-JP" sz="1600" b="0" i="1" smtClean="0">
                        <a:latin typeface="Cambria Math" panose="02040503050406030204" pitchFamily="18" charset="0"/>
                        <a:ea typeface="Cambria Math" panose="02040503050406030204" pitchFamily="18" charset="0"/>
                      </a:rPr>
                      <m:t>⇒</m:t>
                    </m:r>
                    <m:r>
                      <a:rPr lang="en-US" altLang="ja-JP" sz="1600" b="1" i="1" smtClean="0">
                        <a:solidFill>
                          <a:srgbClr val="0000FF"/>
                        </a:solidFill>
                        <a:latin typeface="Cambria Math" panose="02040503050406030204" pitchFamily="18" charset="0"/>
                      </a:rPr>
                      <m:t>𝑶</m:t>
                    </m:r>
                    <m:d>
                      <m:dPr>
                        <m:ctrlPr>
                          <a:rPr lang="en-US" altLang="ja-JP" sz="1600" b="1" i="1">
                            <a:solidFill>
                              <a:srgbClr val="0000FF"/>
                            </a:solidFill>
                            <a:latin typeface="Cambria Math" panose="02040503050406030204" pitchFamily="18" charset="0"/>
                          </a:rPr>
                        </m:ctrlPr>
                      </m:dPr>
                      <m:e>
                        <m:sSup>
                          <m:sSupPr>
                            <m:ctrlPr>
                              <a:rPr lang="en-US" altLang="ja-JP" sz="1600" b="1" i="1">
                                <a:solidFill>
                                  <a:srgbClr val="0000FF"/>
                                </a:solidFill>
                                <a:latin typeface="Cambria Math" panose="02040503050406030204" pitchFamily="18" charset="0"/>
                              </a:rPr>
                            </m:ctrlPr>
                          </m:sSupPr>
                          <m:e>
                            <m:r>
                              <a:rPr lang="en-US" altLang="ja-JP" sz="1600" b="1" i="1">
                                <a:solidFill>
                                  <a:srgbClr val="0000FF"/>
                                </a:solidFill>
                                <a:latin typeface="Cambria Math" panose="02040503050406030204" pitchFamily="18" charset="0"/>
                              </a:rPr>
                              <m:t>𝒏</m:t>
                            </m:r>
                          </m:e>
                          <m:sup>
                            <m:r>
                              <a:rPr lang="en-US" altLang="ja-JP" sz="1600" b="1" i="1">
                                <a:solidFill>
                                  <a:srgbClr val="0000FF"/>
                                </a:solidFill>
                                <a:latin typeface="Cambria Math" panose="02040503050406030204" pitchFamily="18" charset="0"/>
                              </a:rPr>
                              <m:t>𝟏</m:t>
                            </m:r>
                            <m:r>
                              <a:rPr lang="en-US" altLang="ja-JP" sz="1600" b="1" i="1">
                                <a:solidFill>
                                  <a:srgbClr val="0000FF"/>
                                </a:solidFill>
                                <a:latin typeface="Cambria Math" panose="02040503050406030204" pitchFamily="18" charset="0"/>
                              </a:rPr>
                              <m:t>−</m:t>
                            </m:r>
                            <m:f>
                              <m:fPr>
                                <m:ctrlPr>
                                  <a:rPr lang="en-US" altLang="ja-JP" sz="1600" b="1" i="1">
                                    <a:solidFill>
                                      <a:srgbClr val="0000FF"/>
                                    </a:solidFill>
                                    <a:latin typeface="Cambria Math" panose="02040503050406030204" pitchFamily="18" charset="0"/>
                                  </a:rPr>
                                </m:ctrlPr>
                              </m:fPr>
                              <m:num>
                                <m:r>
                                  <a:rPr lang="en-US" altLang="ja-JP" sz="1600" b="1" i="1">
                                    <a:solidFill>
                                      <a:srgbClr val="0000FF"/>
                                    </a:solidFill>
                                    <a:latin typeface="Cambria Math" panose="02040503050406030204" pitchFamily="18" charset="0"/>
                                  </a:rPr>
                                  <m:t>𝟏</m:t>
                                </m:r>
                              </m:num>
                              <m:den>
                                <m:r>
                                  <a:rPr lang="en-US" altLang="ja-JP" sz="1600" b="1" i="1">
                                    <a:solidFill>
                                      <a:srgbClr val="0000FF"/>
                                    </a:solidFill>
                                    <a:latin typeface="Cambria Math" panose="02040503050406030204" pitchFamily="18" charset="0"/>
                                  </a:rPr>
                                  <m:t>𝒅</m:t>
                                </m:r>
                              </m:den>
                            </m:f>
                          </m:sup>
                        </m:sSup>
                        <m:r>
                          <a:rPr lang="en-US" altLang="ja-JP" sz="1600" b="1" i="1">
                            <a:solidFill>
                              <a:srgbClr val="0000FF"/>
                            </a:solidFill>
                            <a:latin typeface="Cambria Math" panose="02040503050406030204" pitchFamily="18" charset="0"/>
                          </a:rPr>
                          <m:t>+</m:t>
                        </m:r>
                        <m:sSub>
                          <m:sSubPr>
                            <m:ctrlPr>
                              <a:rPr lang="en-US" altLang="ja-JP" sz="1600" b="1" i="1">
                                <a:solidFill>
                                  <a:srgbClr val="0000FF"/>
                                </a:solidFill>
                                <a:latin typeface="Cambria Math" panose="02040503050406030204" pitchFamily="18" charset="0"/>
                              </a:rPr>
                            </m:ctrlPr>
                          </m:sSubPr>
                          <m:e>
                            <m:r>
                              <a:rPr lang="en-US" altLang="ja-JP" sz="1600" b="1" i="1">
                                <a:solidFill>
                                  <a:srgbClr val="0000FF"/>
                                </a:solidFill>
                                <a:latin typeface="Cambria Math" panose="02040503050406030204" pitchFamily="18" charset="0"/>
                              </a:rPr>
                              <m:t>𝝆</m:t>
                            </m:r>
                          </m:e>
                          <m:sub>
                            <m:r>
                              <a:rPr lang="en-US" altLang="ja-JP" sz="1600" b="1" i="1">
                                <a:solidFill>
                                  <a:srgbClr val="0000FF"/>
                                </a:solidFill>
                                <a:latin typeface="Cambria Math" panose="02040503050406030204" pitchFamily="18" charset="0"/>
                              </a:rPr>
                              <m:t>𝒂𝒗𝒈</m:t>
                            </m:r>
                          </m:sub>
                        </m:sSub>
                      </m:e>
                    </m:d>
                  </m:oMath>
                </a14:m>
                <a:endParaRPr lang="en-US" altLang="ja-JP" sz="1400" b="1" dirty="0"/>
              </a:p>
            </p:txBody>
          </p:sp>
        </mc:Choice>
        <mc:Fallback xmlns="">
          <p:sp>
            <p:nvSpPr>
              <p:cNvPr id="90" name="テキスト ボックス 89">
                <a:extLst>
                  <a:ext uri="{FF2B5EF4-FFF2-40B4-BE49-F238E27FC236}">
                    <a16:creationId xmlns:a16="http://schemas.microsoft.com/office/drawing/2014/main" id="{842A4098-6BF6-4B1D-971D-67AE1AEB438C}"/>
                  </a:ext>
                </a:extLst>
              </p:cNvPr>
              <p:cNvSpPr txBox="1">
                <a:spLocks noRot="1" noChangeAspect="1" noMove="1" noResize="1" noEditPoints="1" noAdjustHandles="1" noChangeArrowheads="1" noChangeShapeType="1" noTextEdit="1"/>
              </p:cNvSpPr>
              <p:nvPr/>
            </p:nvSpPr>
            <p:spPr>
              <a:xfrm>
                <a:off x="7103537" y="4476142"/>
                <a:ext cx="3619496" cy="876778"/>
              </a:xfrm>
              <a:prstGeom prst="rect">
                <a:avLst/>
              </a:prstGeom>
              <a:blipFill>
                <a:blip r:embed="rId5"/>
                <a:stretch>
                  <a:fillRect l="-13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2F8FE4E1-A40B-43C6-8430-192C343C66A8}"/>
                  </a:ext>
                </a:extLst>
              </p:cNvPr>
              <p:cNvSpPr txBox="1"/>
              <p:nvPr/>
            </p:nvSpPr>
            <p:spPr>
              <a:xfrm>
                <a:off x="7103537" y="1435770"/>
                <a:ext cx="4887865" cy="2395207"/>
              </a:xfrm>
              <a:prstGeom prst="rect">
                <a:avLst/>
              </a:prstGeom>
              <a:noFill/>
            </p:spPr>
            <p:txBody>
              <a:bodyPr wrap="square" rtlCol="0">
                <a:spAutoFit/>
              </a:bodyPr>
              <a:lstStyle/>
              <a:p>
                <a:pPr>
                  <a:lnSpc>
                    <a:spcPts val="2600"/>
                  </a:lnSpc>
                </a:pPr>
                <a:r>
                  <a:rPr lang="en-US" altLang="ja-JP" dirty="0"/>
                  <a:t>Advantages:</a:t>
                </a:r>
              </a:p>
              <a:p>
                <a:pPr marL="342900" indent="-342900">
                  <a:lnSpc>
                    <a:spcPts val="2600"/>
                  </a:lnSpc>
                  <a:buFont typeface="+mj-lt"/>
                  <a:buAutoNum type="arabicPeriod"/>
                </a:pPr>
                <a:r>
                  <a:rPr lang="en-US" altLang="ja-JP" sz="1600" dirty="0"/>
                  <a:t> Local density computation </a:t>
                </a:r>
                <a:r>
                  <a:rPr lang="en-US" altLang="ja-JP" sz="1600" b="1" dirty="0"/>
                  <a:t>only for </a:t>
                </a:r>
                <a14:m>
                  <m:oMath xmlns:m="http://schemas.openxmlformats.org/officeDocument/2006/math">
                    <m:d>
                      <m:dPr>
                        <m:begChr m:val="|"/>
                        <m:endChr m:val="|"/>
                        <m:ctrlPr>
                          <a:rPr lang="en-US" altLang="ja-JP" sz="1600" b="1" i="1" smtClean="0">
                            <a:latin typeface="Cambria Math" panose="02040503050406030204" pitchFamily="18" charset="0"/>
                          </a:rPr>
                        </m:ctrlPr>
                      </m:dPr>
                      <m:e>
                        <m:sSup>
                          <m:sSupPr>
                            <m:ctrlPr>
                              <a:rPr lang="en-US" altLang="ja-JP" sz="1600" b="1" i="1" smtClean="0">
                                <a:latin typeface="Cambria Math" panose="02040503050406030204" pitchFamily="18" charset="0"/>
                              </a:rPr>
                            </m:ctrlPr>
                          </m:sSupPr>
                          <m:e>
                            <m:r>
                              <a:rPr lang="en-US" altLang="ja-JP" sz="1600" b="1" i="1" smtClean="0">
                                <a:latin typeface="Cambria Math" panose="02040503050406030204" pitchFamily="18" charset="0"/>
                              </a:rPr>
                              <m:t>𝑮</m:t>
                            </m:r>
                          </m:e>
                          <m:sup>
                            <m:r>
                              <a:rPr lang="en-US" altLang="ja-JP" sz="1600" b="1" i="1" smtClean="0">
                                <a:latin typeface="Cambria Math" panose="02040503050406030204" pitchFamily="18" charset="0"/>
                              </a:rPr>
                              <m:t>′</m:t>
                            </m:r>
                          </m:sup>
                        </m:sSup>
                      </m:e>
                    </m:d>
                  </m:oMath>
                </a14:m>
                <a:r>
                  <a:rPr lang="en-US" altLang="ja-JP" sz="1600" b="1" dirty="0"/>
                  <a:t> points</a:t>
                </a:r>
                <a:r>
                  <a:rPr lang="en-US" altLang="ja-JP" sz="1600" dirty="0"/>
                  <a:t>.</a:t>
                </a:r>
              </a:p>
              <a:p>
                <a:pPr marL="742950" lvl="1" indent="-285750">
                  <a:lnSpc>
                    <a:spcPts val="2600"/>
                  </a:lnSpc>
                  <a:buFont typeface="Arial" panose="020B0604020202020204" pitchFamily="34" charset="0"/>
                  <a:buChar char="•"/>
                </a:pPr>
                <a:r>
                  <a:rPr lang="en-US" altLang="ja-JP" sz="1400" dirty="0"/>
                  <a:t>Ex-DPC’ approach is available.</a:t>
                </a:r>
              </a:p>
              <a:p>
                <a:pPr marL="342900" indent="-342900">
                  <a:lnSpc>
                    <a:spcPts val="2600"/>
                  </a:lnSpc>
                  <a:buFont typeface="+mj-lt"/>
                  <a:buAutoNum type="arabicPeriod"/>
                </a:pPr>
                <a:r>
                  <a:rPr lang="en-US" altLang="ja-JP" sz="1600" dirty="0"/>
                  <a:t> Dep. point computation</a:t>
                </a:r>
                <a:r>
                  <a:rPr lang="en-US" altLang="ja-JP" sz="1600" b="1" dirty="0"/>
                  <a:t> only for </a:t>
                </a:r>
                <a14:m>
                  <m:oMath xmlns:m="http://schemas.openxmlformats.org/officeDocument/2006/math">
                    <m:d>
                      <m:dPr>
                        <m:begChr m:val="|"/>
                        <m:endChr m:val="|"/>
                        <m:ctrlPr>
                          <a:rPr lang="en-US" altLang="ja-JP" sz="1600" b="1" i="1" smtClean="0">
                            <a:latin typeface="Cambria Math" panose="02040503050406030204" pitchFamily="18" charset="0"/>
                          </a:rPr>
                        </m:ctrlPr>
                      </m:dPr>
                      <m:e>
                        <m:sSup>
                          <m:sSupPr>
                            <m:ctrlPr>
                              <a:rPr lang="en-US" altLang="ja-JP" sz="1600" b="1" i="1" smtClean="0">
                                <a:latin typeface="Cambria Math" panose="02040503050406030204" pitchFamily="18" charset="0"/>
                              </a:rPr>
                            </m:ctrlPr>
                          </m:sSupPr>
                          <m:e>
                            <m:r>
                              <a:rPr lang="en-US" altLang="ja-JP" sz="1600" b="1" i="1" smtClean="0">
                                <a:latin typeface="Cambria Math" panose="02040503050406030204" pitchFamily="18" charset="0"/>
                              </a:rPr>
                              <m:t>𝑮</m:t>
                            </m:r>
                          </m:e>
                          <m:sup>
                            <m:r>
                              <a:rPr lang="en-US" altLang="ja-JP" sz="1600" b="1" i="1" smtClean="0">
                                <a:latin typeface="Cambria Math" panose="02040503050406030204" pitchFamily="18" charset="0"/>
                              </a:rPr>
                              <m:t>′</m:t>
                            </m:r>
                          </m:sup>
                        </m:sSup>
                      </m:e>
                    </m:d>
                  </m:oMath>
                </a14:m>
                <a:r>
                  <a:rPr lang="en-US" altLang="ja-JP" sz="1600" b="1" dirty="0"/>
                  <a:t> points.</a:t>
                </a:r>
              </a:p>
              <a:p>
                <a:pPr marL="742950" lvl="1" indent="-285750">
                  <a:lnSpc>
                    <a:spcPts val="2600"/>
                  </a:lnSpc>
                  <a:buFont typeface="Arial" panose="020B0604020202020204" pitchFamily="34" charset="0"/>
                  <a:buChar char="•"/>
                </a:pPr>
                <a:r>
                  <a:rPr lang="en-US" altLang="ja-JP" sz="1400" dirty="0"/>
                  <a:t>Approx-DPC’s approach is available.</a:t>
                </a:r>
              </a:p>
              <a:p>
                <a:pPr marL="342900" indent="-342900">
                  <a:lnSpc>
                    <a:spcPts val="2600"/>
                  </a:lnSpc>
                  <a:buFont typeface="+mj-lt"/>
                  <a:buAutoNum type="arabicPeriod"/>
                </a:pPr>
                <a:r>
                  <a:rPr lang="en-US" altLang="ja-JP" sz="1600" dirty="0"/>
                  <a:t> Time complexity is </a:t>
                </a:r>
                <a14:m>
                  <m:oMath xmlns:m="http://schemas.openxmlformats.org/officeDocument/2006/math">
                    <m:r>
                      <a:rPr lang="en-US" altLang="ja-JP" sz="1600" b="0" i="1" smtClean="0">
                        <a:latin typeface="Cambria Math" panose="02040503050406030204" pitchFamily="18" charset="0"/>
                      </a:rPr>
                      <m:t>𝑂</m:t>
                    </m:r>
                    <m:r>
                      <a:rPr lang="en-US" altLang="ja-JP" sz="1600" b="0" i="1" smtClean="0">
                        <a:latin typeface="Cambria Math" panose="02040503050406030204" pitchFamily="18" charset="0"/>
                      </a:rPr>
                      <m:t>(</m:t>
                    </m:r>
                    <m:nary>
                      <m:naryPr>
                        <m:chr m:val="∑"/>
                        <m:supHide m:val="on"/>
                        <m:ctrlPr>
                          <a:rPr lang="en-US" altLang="ja-JP" sz="1600" b="0" i="1" smtClean="0">
                            <a:latin typeface="Cambria Math" panose="02040503050406030204" pitchFamily="18" charset="0"/>
                          </a:rPr>
                        </m:ctrlPr>
                      </m:naryPr>
                      <m:sub>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𝐺</m:t>
                            </m:r>
                          </m:e>
                          <m:sup>
                            <m:r>
                              <a:rPr lang="en-US" altLang="ja-JP" sz="1600" b="0" i="1" smtClean="0">
                                <a:latin typeface="Cambria Math" panose="02040503050406030204" pitchFamily="18" charset="0"/>
                              </a:rPr>
                              <m:t>′</m:t>
                            </m:r>
                          </m:sup>
                        </m:sSup>
                      </m:sub>
                      <m:sup/>
                      <m:e>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𝑛</m:t>
                            </m:r>
                          </m:e>
                          <m:sup>
                            <m:r>
                              <a:rPr lang="en-US" altLang="ja-JP" sz="1600" b="0" i="1" smtClean="0">
                                <a:latin typeface="Cambria Math" panose="02040503050406030204" pitchFamily="18" charset="0"/>
                              </a:rPr>
                              <m:t>1−</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1</m:t>
                                </m:r>
                              </m:num>
                              <m:den>
                                <m:r>
                                  <a:rPr lang="en-US" altLang="ja-JP" sz="1600" b="0" i="1" smtClean="0">
                                    <a:latin typeface="Cambria Math" panose="02040503050406030204" pitchFamily="18" charset="0"/>
                                  </a:rPr>
                                  <m:t>𝑑</m:t>
                                </m:r>
                              </m:den>
                            </m:f>
                          </m:sup>
                        </m:sSup>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𝜌</m:t>
                            </m:r>
                          </m:e>
                          <m:sub>
                            <m:r>
                              <a:rPr lang="en-US" altLang="ja-JP" sz="1600" b="0" i="1" smtClean="0">
                                <a:latin typeface="Cambria Math" panose="02040503050406030204" pitchFamily="18" charset="0"/>
                              </a:rPr>
                              <m:t>𝑎𝑣𝑔</m:t>
                            </m:r>
                          </m:sub>
                        </m:sSub>
                        <m:r>
                          <a:rPr lang="en-US" altLang="ja-JP" sz="1600" b="0" i="1" smtClean="0">
                            <a:latin typeface="Cambria Math" panose="02040503050406030204" pitchFamily="18" charset="0"/>
                          </a:rPr>
                          <m:t>))</m:t>
                        </m:r>
                      </m:e>
                    </m:nary>
                  </m:oMath>
                </a14:m>
                <a:r>
                  <a:rPr lang="en-US" altLang="ja-JP" sz="1600" dirty="0"/>
                  <a:t>.</a:t>
                </a:r>
              </a:p>
              <a:p>
                <a:pPr marL="742950" lvl="1" indent="-285750">
                  <a:lnSpc>
                    <a:spcPts val="2600"/>
                  </a:lnSpc>
                  <a:buFont typeface="Arial" panose="020B0604020202020204" pitchFamily="34" charset="0"/>
                  <a:buChar char="•"/>
                </a:pPr>
                <a14:m>
                  <m:oMath xmlns:m="http://schemas.openxmlformats.org/officeDocument/2006/math">
                    <m:d>
                      <m:dPr>
                        <m:begChr m:val="|"/>
                        <m:endChr m:val="|"/>
                        <m:ctrlPr>
                          <a:rPr lang="en-US" altLang="ja-JP" sz="1400" i="1">
                            <a:latin typeface="Cambria Math" panose="02040503050406030204" pitchFamily="18" charset="0"/>
                          </a:rPr>
                        </m:ctrlPr>
                      </m:dPr>
                      <m:e>
                        <m:sSup>
                          <m:sSupPr>
                            <m:ctrlPr>
                              <a:rPr lang="en-US" altLang="ja-JP" sz="1400" i="1">
                                <a:latin typeface="Cambria Math" panose="02040503050406030204" pitchFamily="18" charset="0"/>
                              </a:rPr>
                            </m:ctrlPr>
                          </m:sSupPr>
                          <m:e>
                            <m:r>
                              <a:rPr lang="en-US" altLang="ja-JP" sz="1400" b="0" i="1">
                                <a:latin typeface="Cambria Math" panose="02040503050406030204" pitchFamily="18" charset="0"/>
                              </a:rPr>
                              <m:t>𝐺</m:t>
                            </m:r>
                          </m:e>
                          <m:sup>
                            <m:r>
                              <a:rPr lang="en-US" altLang="ja-JP" sz="1400" b="0" i="1">
                                <a:latin typeface="Cambria Math" panose="02040503050406030204" pitchFamily="18" charset="0"/>
                              </a:rPr>
                              <m:t>′</m:t>
                            </m:r>
                          </m:sup>
                        </m:sSup>
                      </m:e>
                    </m:d>
                  </m:oMath>
                </a14:m>
                <a:r>
                  <a:rPr lang="en-US" altLang="ja-JP" sz="1400" dirty="0"/>
                  <a:t> is adjustable by varying </a:t>
                </a:r>
                <a14:m>
                  <m:oMath xmlns:m="http://schemas.openxmlformats.org/officeDocument/2006/math">
                    <m:r>
                      <a:rPr lang="en-US" altLang="ja-JP" sz="1400" b="0" i="1" smtClean="0">
                        <a:latin typeface="Cambria Math" panose="02040503050406030204" pitchFamily="18" charset="0"/>
                      </a:rPr>
                      <m:t>𝜖</m:t>
                    </m:r>
                  </m:oMath>
                </a14:m>
                <a:r>
                  <a:rPr lang="en-US" altLang="ja-JP" sz="1400" dirty="0"/>
                  <a:t>.</a:t>
                </a:r>
              </a:p>
            </p:txBody>
          </p:sp>
        </mc:Choice>
        <mc:Fallback xmlns="">
          <p:sp>
            <p:nvSpPr>
              <p:cNvPr id="88" name="テキスト ボックス 87">
                <a:extLst>
                  <a:ext uri="{FF2B5EF4-FFF2-40B4-BE49-F238E27FC236}">
                    <a16:creationId xmlns:a16="http://schemas.microsoft.com/office/drawing/2014/main" id="{2F8FE4E1-A40B-43C6-8430-192C343C66A8}"/>
                  </a:ext>
                </a:extLst>
              </p:cNvPr>
              <p:cNvSpPr txBox="1">
                <a:spLocks noRot="1" noChangeAspect="1" noMove="1" noResize="1" noEditPoints="1" noAdjustHandles="1" noChangeArrowheads="1" noChangeShapeType="1" noTextEdit="1"/>
              </p:cNvSpPr>
              <p:nvPr/>
            </p:nvSpPr>
            <p:spPr>
              <a:xfrm>
                <a:off x="7103537" y="1435770"/>
                <a:ext cx="4887865" cy="2395207"/>
              </a:xfrm>
              <a:prstGeom prst="rect">
                <a:avLst/>
              </a:prstGeom>
              <a:blipFill>
                <a:blip r:embed="rId6"/>
                <a:stretch>
                  <a:fillRect l="-998" t="-255" b="-10204"/>
                </a:stretch>
              </a:blipFill>
            </p:spPr>
            <p:txBody>
              <a:bodyPr/>
              <a:lstStyle/>
              <a:p>
                <a:r>
                  <a:rPr lang="ja-JP" altLang="en-US">
                    <a:noFill/>
                  </a:rPr>
                  <a:t> </a:t>
                </a:r>
              </a:p>
            </p:txBody>
          </p:sp>
        </mc:Fallback>
      </mc:AlternateContent>
      <p:sp>
        <p:nvSpPr>
          <p:cNvPr id="93" name="フローチャート: 組合せ 92">
            <a:extLst>
              <a:ext uri="{FF2B5EF4-FFF2-40B4-BE49-F238E27FC236}">
                <a16:creationId xmlns:a16="http://schemas.microsoft.com/office/drawing/2014/main" id="{68228FE4-7342-4052-9277-C9B8EF8A6ECF}"/>
              </a:ext>
            </a:extLst>
          </p:cNvPr>
          <p:cNvSpPr/>
          <p:nvPr/>
        </p:nvSpPr>
        <p:spPr>
          <a:xfrm>
            <a:off x="8952987" y="4115879"/>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639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859B2-F595-442D-BAFB-A469FABCD002}"/>
              </a:ext>
            </a:extLst>
          </p:cNvPr>
          <p:cNvSpPr>
            <a:spLocks noGrp="1"/>
          </p:cNvSpPr>
          <p:nvPr>
            <p:ph type="title"/>
          </p:nvPr>
        </p:nvSpPr>
        <p:spPr/>
        <p:txBody>
          <a:bodyPr/>
          <a:lstStyle/>
          <a:p>
            <a:r>
              <a:rPr kumimoji="1" lang="en-US" altLang="ja-JP" dirty="0"/>
              <a:t>R</a:t>
            </a:r>
            <a:r>
              <a:rPr kumimoji="1" lang="en-US" altLang="ja-JP" sz="2400" dirty="0"/>
              <a:t>OADMAP</a:t>
            </a:r>
            <a:endParaRPr kumimoji="1" lang="ja-JP" altLang="en-US" dirty="0"/>
          </a:p>
        </p:txBody>
      </p:sp>
      <p:sp>
        <p:nvSpPr>
          <p:cNvPr id="3" name="コンテンツ プレースホルダー 2">
            <a:extLst>
              <a:ext uri="{FF2B5EF4-FFF2-40B4-BE49-F238E27FC236}">
                <a16:creationId xmlns:a16="http://schemas.microsoft.com/office/drawing/2014/main" id="{E39CB7FA-5BE5-4DB1-9958-13AE0A58FB4B}"/>
              </a:ext>
            </a:extLst>
          </p:cNvPr>
          <p:cNvSpPr>
            <a:spLocks noGrp="1"/>
          </p:cNvSpPr>
          <p:nvPr>
            <p:ph idx="1"/>
          </p:nvPr>
        </p:nvSpPr>
        <p:spPr/>
        <p:txBody>
          <a:bodyPr/>
          <a:lstStyle/>
          <a:p>
            <a:pPr>
              <a:lnSpc>
                <a:spcPts val="3000"/>
              </a:lnSpc>
            </a:pPr>
            <a:r>
              <a:rPr kumimoji="1" lang="en-US" altLang="ja-JP" dirty="0">
                <a:solidFill>
                  <a:schemeClr val="bg1">
                    <a:lumMod val="85000"/>
                  </a:schemeClr>
                </a:solidFill>
              </a:rPr>
              <a:t> Background:</a:t>
            </a:r>
          </a:p>
          <a:p>
            <a:pPr lvl="1">
              <a:lnSpc>
                <a:spcPts val="3000"/>
              </a:lnSpc>
            </a:pPr>
            <a:r>
              <a:rPr kumimoji="1" lang="en-US" altLang="ja-JP" dirty="0">
                <a:solidFill>
                  <a:schemeClr val="bg1">
                    <a:lumMod val="85000"/>
                  </a:schemeClr>
                </a:solidFill>
              </a:rPr>
              <a:t> What is Density-Peaks Clustering?</a:t>
            </a:r>
          </a:p>
          <a:p>
            <a:pPr lvl="1">
              <a:lnSpc>
                <a:spcPts val="3000"/>
              </a:lnSpc>
            </a:pPr>
            <a:r>
              <a:rPr lang="en-US" altLang="ja-JP" dirty="0">
                <a:solidFill>
                  <a:schemeClr val="bg1">
                    <a:lumMod val="85000"/>
                  </a:schemeClr>
                </a:solidFill>
              </a:rPr>
              <a:t> How to form clusters</a:t>
            </a:r>
          </a:p>
          <a:p>
            <a:pPr lvl="1">
              <a:lnSpc>
                <a:spcPts val="3000"/>
              </a:lnSpc>
            </a:pPr>
            <a:r>
              <a:rPr kumimoji="1" lang="en-US" altLang="ja-JP" dirty="0">
                <a:solidFill>
                  <a:schemeClr val="bg1">
                    <a:lumMod val="85000"/>
                  </a:schemeClr>
                </a:solidFill>
              </a:rPr>
              <a:t> Our contributions</a:t>
            </a:r>
          </a:p>
          <a:p>
            <a:pPr>
              <a:lnSpc>
                <a:spcPts val="3000"/>
              </a:lnSpc>
            </a:pPr>
            <a:r>
              <a:rPr lang="en-US" altLang="ja-JP" dirty="0">
                <a:solidFill>
                  <a:schemeClr val="bg1">
                    <a:lumMod val="85000"/>
                  </a:schemeClr>
                </a:solidFill>
              </a:rPr>
              <a:t> Our techniques:</a:t>
            </a:r>
          </a:p>
          <a:p>
            <a:pPr lvl="1">
              <a:lnSpc>
                <a:spcPts val="3000"/>
              </a:lnSpc>
            </a:pPr>
            <a:r>
              <a:rPr kumimoji="1" lang="en-US" altLang="ja-JP" dirty="0">
                <a:solidFill>
                  <a:schemeClr val="bg1">
                    <a:lumMod val="85000"/>
                  </a:schemeClr>
                </a:solidFill>
              </a:rPr>
              <a:t> Ex-DPC</a:t>
            </a:r>
          </a:p>
          <a:p>
            <a:pPr lvl="1">
              <a:lnSpc>
                <a:spcPts val="3000"/>
              </a:lnSpc>
            </a:pPr>
            <a:r>
              <a:rPr lang="en-US" altLang="ja-JP" dirty="0">
                <a:solidFill>
                  <a:schemeClr val="bg1">
                    <a:lumMod val="85000"/>
                  </a:schemeClr>
                </a:solidFill>
              </a:rPr>
              <a:t> Approx-DPC</a:t>
            </a:r>
          </a:p>
          <a:p>
            <a:pPr lvl="1">
              <a:lnSpc>
                <a:spcPts val="3000"/>
              </a:lnSpc>
            </a:pPr>
            <a:r>
              <a:rPr kumimoji="1" lang="en-US" altLang="ja-JP" dirty="0">
                <a:solidFill>
                  <a:schemeClr val="bg1">
                    <a:lumMod val="85000"/>
                  </a:schemeClr>
                </a:solidFill>
              </a:rPr>
              <a:t> S-Approx-DPC</a:t>
            </a:r>
          </a:p>
          <a:p>
            <a:pPr>
              <a:lnSpc>
                <a:spcPts val="3000"/>
              </a:lnSpc>
            </a:pPr>
            <a:r>
              <a:rPr lang="en-US" altLang="ja-JP" dirty="0"/>
              <a:t> Experimental results:</a:t>
            </a:r>
          </a:p>
          <a:p>
            <a:pPr lvl="1">
              <a:lnSpc>
                <a:spcPts val="3000"/>
              </a:lnSpc>
            </a:pPr>
            <a:r>
              <a:rPr kumimoji="1" lang="en-US" altLang="ja-JP" dirty="0"/>
              <a:t> Effectiveness (accuracy)</a:t>
            </a:r>
          </a:p>
          <a:p>
            <a:pPr lvl="1">
              <a:lnSpc>
                <a:spcPts val="3000"/>
              </a:lnSpc>
            </a:pPr>
            <a:r>
              <a:rPr lang="en-US" altLang="ja-JP" dirty="0"/>
              <a:t> Efficiency</a:t>
            </a:r>
          </a:p>
          <a:p>
            <a:pPr>
              <a:lnSpc>
                <a:spcPts val="3000"/>
              </a:lnSpc>
            </a:pPr>
            <a:r>
              <a:rPr kumimoji="1" lang="en-US" altLang="ja-JP" dirty="0"/>
              <a:t> Conc</a:t>
            </a:r>
            <a:r>
              <a:rPr lang="en-US" altLang="ja-JP" dirty="0"/>
              <a:t>lusion</a:t>
            </a:r>
            <a:endParaRPr kumimoji="1" lang="en-US" altLang="ja-JP" dirty="0"/>
          </a:p>
          <a:p>
            <a:pPr lvl="1">
              <a:lnSpc>
                <a:spcPts val="3000"/>
              </a:lnSpc>
            </a:pPr>
            <a:endParaRPr kumimoji="1" lang="ja-JP" altLang="en-US" dirty="0"/>
          </a:p>
        </p:txBody>
      </p:sp>
      <p:sp>
        <p:nvSpPr>
          <p:cNvPr id="4" name="スライド番号プレースホルダー 3">
            <a:extLst>
              <a:ext uri="{FF2B5EF4-FFF2-40B4-BE49-F238E27FC236}">
                <a16:creationId xmlns:a16="http://schemas.microsoft.com/office/drawing/2014/main" id="{0C834BF8-A527-458A-BA0C-D5227B6C4F65}"/>
              </a:ext>
            </a:extLst>
          </p:cNvPr>
          <p:cNvSpPr>
            <a:spLocks noGrp="1"/>
          </p:cNvSpPr>
          <p:nvPr>
            <p:ph type="sldNum" sz="quarter" idx="12"/>
          </p:nvPr>
        </p:nvSpPr>
        <p:spPr/>
        <p:txBody>
          <a:bodyPr/>
          <a:lstStyle/>
          <a:p>
            <a:fld id="{BF4C9950-6FCB-436A-82F1-B2950030D40E}" type="slidenum">
              <a:rPr lang="ja-JP" altLang="en-US" smtClean="0"/>
              <a:pPr/>
              <a:t>12</a:t>
            </a:fld>
            <a:endParaRPr lang="ja-JP" altLang="en-US" dirty="0"/>
          </a:p>
        </p:txBody>
      </p:sp>
      <p:sp>
        <p:nvSpPr>
          <p:cNvPr id="11" name="吹き出し: 四角形 10">
            <a:extLst>
              <a:ext uri="{FF2B5EF4-FFF2-40B4-BE49-F238E27FC236}">
                <a16:creationId xmlns:a16="http://schemas.microsoft.com/office/drawing/2014/main" id="{550B122D-87FC-41EE-A293-CA85BCD9D648}"/>
              </a:ext>
            </a:extLst>
          </p:cNvPr>
          <p:cNvSpPr/>
          <p:nvPr/>
        </p:nvSpPr>
        <p:spPr>
          <a:xfrm>
            <a:off x="5488857" y="2951130"/>
            <a:ext cx="6120000" cy="3600000"/>
          </a:xfrm>
          <a:prstGeom prst="wedgeRectCallout">
            <a:avLst>
              <a:gd name="adj1" fmla="val -76123"/>
              <a:gd name="adj2" fmla="val 8631"/>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605BC029-CAB7-4176-912C-366C5B447D4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600700" y="3063392"/>
            <a:ext cx="2878754" cy="1629517"/>
          </a:xfrm>
          <a:prstGeom prst="rect">
            <a:avLst/>
          </a:prstGeom>
        </p:spPr>
      </p:pic>
      <p:pic>
        <p:nvPicPr>
          <p:cNvPr id="12" name="図 11">
            <a:extLst>
              <a:ext uri="{FF2B5EF4-FFF2-40B4-BE49-F238E27FC236}">
                <a16:creationId xmlns:a16="http://schemas.microsoft.com/office/drawing/2014/main" id="{5396D344-8097-42FC-A201-35FF976C326F}"/>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8639661" y="4794062"/>
            <a:ext cx="2878754" cy="1623958"/>
          </a:xfrm>
          <a:prstGeom prst="rect">
            <a:avLst/>
          </a:prstGeom>
        </p:spPr>
      </p:pic>
      <p:pic>
        <p:nvPicPr>
          <p:cNvPr id="13" name="図 12">
            <a:extLst>
              <a:ext uri="{FF2B5EF4-FFF2-40B4-BE49-F238E27FC236}">
                <a16:creationId xmlns:a16="http://schemas.microsoft.com/office/drawing/2014/main" id="{A79A54DC-A605-4A56-B10F-68041C64B5F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5600701" y="4794062"/>
            <a:ext cx="2878754" cy="1626968"/>
          </a:xfrm>
          <a:prstGeom prst="rect">
            <a:avLst/>
          </a:prstGeom>
        </p:spPr>
      </p:pic>
      <p:pic>
        <p:nvPicPr>
          <p:cNvPr id="14" name="図 13">
            <a:extLst>
              <a:ext uri="{FF2B5EF4-FFF2-40B4-BE49-F238E27FC236}">
                <a16:creationId xmlns:a16="http://schemas.microsoft.com/office/drawing/2014/main" id="{56E612A2-3DA0-4FCA-AB11-3F9349902B0C}"/>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8639661" y="3063392"/>
            <a:ext cx="2881503" cy="1623958"/>
          </a:xfrm>
          <a:prstGeom prst="rect">
            <a:avLst/>
          </a:prstGeom>
        </p:spPr>
      </p:pic>
    </p:spTree>
    <p:extLst>
      <p:ext uri="{BB962C8B-B14F-4D97-AF65-F5344CB8AC3E}">
        <p14:creationId xmlns:p14="http://schemas.microsoft.com/office/powerpoint/2010/main" val="315651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13DF3-A0BA-4205-8F00-205094C67D45}"/>
              </a:ext>
            </a:extLst>
          </p:cNvPr>
          <p:cNvSpPr>
            <a:spLocks noGrp="1"/>
          </p:cNvSpPr>
          <p:nvPr>
            <p:ph type="title"/>
          </p:nvPr>
        </p:nvSpPr>
        <p:spPr/>
        <p:txBody>
          <a:bodyPr/>
          <a:lstStyle/>
          <a:p>
            <a:r>
              <a:rPr kumimoji="1" lang="en-US" altLang="ja-JP" dirty="0"/>
              <a:t>E</a:t>
            </a:r>
            <a:r>
              <a:rPr kumimoji="1" lang="en-US" altLang="ja-JP" sz="2400" dirty="0"/>
              <a:t>FFECTIVENESS</a:t>
            </a:r>
            <a:r>
              <a:rPr kumimoji="1" lang="en-US" altLang="ja-JP" dirty="0"/>
              <a:t> S</a:t>
            </a:r>
            <a:r>
              <a:rPr kumimoji="1" lang="en-US" altLang="ja-JP" sz="2400" dirty="0"/>
              <a:t>TUDY (1/2)</a:t>
            </a:r>
            <a:endParaRPr kumimoji="1" lang="ja-JP" altLang="en-US" sz="2800" dirty="0"/>
          </a:p>
        </p:txBody>
      </p:sp>
      <p:sp>
        <p:nvSpPr>
          <p:cNvPr id="4" name="スライド番号プレースホルダー 3">
            <a:extLst>
              <a:ext uri="{FF2B5EF4-FFF2-40B4-BE49-F238E27FC236}">
                <a16:creationId xmlns:a16="http://schemas.microsoft.com/office/drawing/2014/main" id="{C7287FD3-5838-483B-BA43-53DFF94A925B}"/>
              </a:ext>
            </a:extLst>
          </p:cNvPr>
          <p:cNvSpPr>
            <a:spLocks noGrp="1"/>
          </p:cNvSpPr>
          <p:nvPr>
            <p:ph type="sldNum" sz="quarter" idx="12"/>
          </p:nvPr>
        </p:nvSpPr>
        <p:spPr/>
        <p:txBody>
          <a:bodyPr/>
          <a:lstStyle/>
          <a:p>
            <a:fld id="{BF4C9950-6FCB-436A-82F1-B2950030D40E}" type="slidenum">
              <a:rPr lang="ja-JP" altLang="en-US" smtClean="0"/>
              <a:pPr/>
              <a:t>13</a:t>
            </a:fld>
            <a:endParaRPr lang="ja-JP" altLang="en-US" dirty="0"/>
          </a:p>
        </p:txBody>
      </p:sp>
      <p:grpSp>
        <p:nvGrpSpPr>
          <p:cNvPr id="20" name="グループ化 19">
            <a:extLst>
              <a:ext uri="{FF2B5EF4-FFF2-40B4-BE49-F238E27FC236}">
                <a16:creationId xmlns:a16="http://schemas.microsoft.com/office/drawing/2014/main" id="{C08F9883-366B-491A-A7D3-FFB04215BFD4}"/>
              </a:ext>
            </a:extLst>
          </p:cNvPr>
          <p:cNvGrpSpPr/>
          <p:nvPr/>
        </p:nvGrpSpPr>
        <p:grpSpPr>
          <a:xfrm>
            <a:off x="243713" y="1004207"/>
            <a:ext cx="3777954" cy="2511379"/>
            <a:chOff x="324146" y="974634"/>
            <a:chExt cx="3777954" cy="2511379"/>
          </a:xfrm>
        </p:grpSpPr>
        <p:pic>
          <p:nvPicPr>
            <p:cNvPr id="5" name="図 4">
              <a:extLst>
                <a:ext uri="{FF2B5EF4-FFF2-40B4-BE49-F238E27FC236}">
                  <a16:creationId xmlns:a16="http://schemas.microsoft.com/office/drawing/2014/main" id="{33585019-E58E-414A-BE68-46E1DEE99CE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24146" y="974634"/>
              <a:ext cx="3777954" cy="2511379"/>
            </a:xfrm>
            <a:prstGeom prst="rect">
              <a:avLst/>
            </a:prstGeom>
          </p:spPr>
        </p:pic>
        <p:sp>
          <p:nvSpPr>
            <p:cNvPr id="6" name="星: 4 pt 5">
              <a:extLst>
                <a:ext uri="{FF2B5EF4-FFF2-40B4-BE49-F238E27FC236}">
                  <a16:creationId xmlns:a16="http://schemas.microsoft.com/office/drawing/2014/main" id="{08443F91-5342-477B-878E-253B0989C384}"/>
                </a:ext>
              </a:extLst>
            </p:cNvPr>
            <p:cNvSpPr/>
            <p:nvPr/>
          </p:nvSpPr>
          <p:spPr>
            <a:xfrm>
              <a:off x="3179233" y="1155700"/>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星: 4 pt 6">
              <a:extLst>
                <a:ext uri="{FF2B5EF4-FFF2-40B4-BE49-F238E27FC236}">
                  <a16:creationId xmlns:a16="http://schemas.microsoft.com/office/drawing/2014/main" id="{8E174E15-6A6B-49CD-955E-D3F52F515A4B}"/>
                </a:ext>
              </a:extLst>
            </p:cNvPr>
            <p:cNvSpPr/>
            <p:nvPr/>
          </p:nvSpPr>
          <p:spPr>
            <a:xfrm>
              <a:off x="3695700" y="1625600"/>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星: 4 pt 7">
              <a:extLst>
                <a:ext uri="{FF2B5EF4-FFF2-40B4-BE49-F238E27FC236}">
                  <a16:creationId xmlns:a16="http://schemas.microsoft.com/office/drawing/2014/main" id="{EEB0870C-7CE7-45CE-98E6-90E31D1D86C3}"/>
                </a:ext>
              </a:extLst>
            </p:cNvPr>
            <p:cNvSpPr/>
            <p:nvPr/>
          </p:nvSpPr>
          <p:spPr>
            <a:xfrm>
              <a:off x="3587700" y="1287033"/>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星: 4 pt 8">
              <a:extLst>
                <a:ext uri="{FF2B5EF4-FFF2-40B4-BE49-F238E27FC236}">
                  <a16:creationId xmlns:a16="http://schemas.microsoft.com/office/drawing/2014/main" id="{C9A6B90D-2DBA-4F3E-8792-11E108C989FC}"/>
                </a:ext>
              </a:extLst>
            </p:cNvPr>
            <p:cNvSpPr/>
            <p:nvPr/>
          </p:nvSpPr>
          <p:spPr>
            <a:xfrm>
              <a:off x="2794000" y="2319867"/>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4 pt 9">
              <a:extLst>
                <a:ext uri="{FF2B5EF4-FFF2-40B4-BE49-F238E27FC236}">
                  <a16:creationId xmlns:a16="http://schemas.microsoft.com/office/drawing/2014/main" id="{DE1793BB-1B16-47F9-869C-F0EC1C41356E}"/>
                </a:ext>
              </a:extLst>
            </p:cNvPr>
            <p:cNvSpPr/>
            <p:nvPr/>
          </p:nvSpPr>
          <p:spPr>
            <a:xfrm>
              <a:off x="3233233" y="2535767"/>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星: 4 pt 10">
              <a:extLst>
                <a:ext uri="{FF2B5EF4-FFF2-40B4-BE49-F238E27FC236}">
                  <a16:creationId xmlns:a16="http://schemas.microsoft.com/office/drawing/2014/main" id="{837908C6-4A38-4533-AB0B-BDA9D81357CB}"/>
                </a:ext>
              </a:extLst>
            </p:cNvPr>
            <p:cNvSpPr/>
            <p:nvPr/>
          </p:nvSpPr>
          <p:spPr>
            <a:xfrm>
              <a:off x="3341233" y="2902890"/>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星: 4 pt 11">
              <a:extLst>
                <a:ext uri="{FF2B5EF4-FFF2-40B4-BE49-F238E27FC236}">
                  <a16:creationId xmlns:a16="http://schemas.microsoft.com/office/drawing/2014/main" id="{1EC674B7-0054-45A4-ADC9-E3F0B269422F}"/>
                </a:ext>
              </a:extLst>
            </p:cNvPr>
            <p:cNvSpPr/>
            <p:nvPr/>
          </p:nvSpPr>
          <p:spPr>
            <a:xfrm>
              <a:off x="3014133" y="3141134"/>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星: 4 pt 12">
              <a:extLst>
                <a:ext uri="{FF2B5EF4-FFF2-40B4-BE49-F238E27FC236}">
                  <a16:creationId xmlns:a16="http://schemas.microsoft.com/office/drawing/2014/main" id="{157133C8-46D4-42B7-97C3-C485338183F2}"/>
                </a:ext>
              </a:extLst>
            </p:cNvPr>
            <p:cNvSpPr/>
            <p:nvPr/>
          </p:nvSpPr>
          <p:spPr>
            <a:xfrm>
              <a:off x="1164167" y="3033134"/>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4 pt 13">
              <a:extLst>
                <a:ext uri="{FF2B5EF4-FFF2-40B4-BE49-F238E27FC236}">
                  <a16:creationId xmlns:a16="http://schemas.microsoft.com/office/drawing/2014/main" id="{BD0FEDAF-524C-44CF-9348-855FA5F8C625}"/>
                </a:ext>
              </a:extLst>
            </p:cNvPr>
            <p:cNvSpPr/>
            <p:nvPr/>
          </p:nvSpPr>
          <p:spPr>
            <a:xfrm>
              <a:off x="1670690" y="2798524"/>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4 pt 14">
              <a:extLst>
                <a:ext uri="{FF2B5EF4-FFF2-40B4-BE49-F238E27FC236}">
                  <a16:creationId xmlns:a16="http://schemas.microsoft.com/office/drawing/2014/main" id="{16330E81-423E-4D85-AE86-7476B9796904}"/>
                </a:ext>
              </a:extLst>
            </p:cNvPr>
            <p:cNvSpPr/>
            <p:nvPr/>
          </p:nvSpPr>
          <p:spPr>
            <a:xfrm>
              <a:off x="2055456" y="2852524"/>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4 pt 15">
              <a:extLst>
                <a:ext uri="{FF2B5EF4-FFF2-40B4-BE49-F238E27FC236}">
                  <a16:creationId xmlns:a16="http://schemas.microsoft.com/office/drawing/2014/main" id="{B8E74224-D52A-4743-AE8C-A7F4720E9BE7}"/>
                </a:ext>
              </a:extLst>
            </p:cNvPr>
            <p:cNvSpPr/>
            <p:nvPr/>
          </p:nvSpPr>
          <p:spPr>
            <a:xfrm>
              <a:off x="1380067" y="2132956"/>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D62DB09A-AEA4-40AD-88DF-400C26C08D29}"/>
                </a:ext>
              </a:extLst>
            </p:cNvPr>
            <p:cNvSpPr/>
            <p:nvPr/>
          </p:nvSpPr>
          <p:spPr>
            <a:xfrm>
              <a:off x="660400" y="1885256"/>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B93E3642-F2DE-400A-AB38-B84E35176EAC}"/>
                </a:ext>
              </a:extLst>
            </p:cNvPr>
            <p:cNvSpPr/>
            <p:nvPr/>
          </p:nvSpPr>
          <p:spPr>
            <a:xfrm>
              <a:off x="1164167" y="1733600"/>
              <a:ext cx="108000" cy="108000"/>
            </a:xfrm>
            <a:prstGeom prst="star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48244EFD-A8BD-4431-A30C-92780FDEB8FB}"/>
              </a:ext>
            </a:extLst>
          </p:cNvPr>
          <p:cNvPicPr>
            <a:picLocks noChangeAspect="1"/>
          </p:cNvPicPr>
          <p:nvPr/>
        </p:nvPicPr>
        <p:blipFill>
          <a:blip r:embed="rId4"/>
          <a:stretch>
            <a:fillRect/>
          </a:stretch>
        </p:blipFill>
        <p:spPr>
          <a:xfrm>
            <a:off x="4206408" y="1033780"/>
            <a:ext cx="3690162" cy="2452232"/>
          </a:xfrm>
          <a:prstGeom prst="rect">
            <a:avLst/>
          </a:prstGeom>
        </p:spPr>
      </p:pic>
      <p:pic>
        <p:nvPicPr>
          <p:cNvPr id="21" name="図 20">
            <a:extLst>
              <a:ext uri="{FF2B5EF4-FFF2-40B4-BE49-F238E27FC236}">
                <a16:creationId xmlns:a16="http://schemas.microsoft.com/office/drawing/2014/main" id="{F51E37FF-9C9F-4C43-BD0B-8AB78CA74F86}"/>
              </a:ext>
            </a:extLst>
          </p:cNvPr>
          <p:cNvPicPr>
            <a:picLocks noChangeAspect="1"/>
          </p:cNvPicPr>
          <p:nvPr/>
        </p:nvPicPr>
        <p:blipFill>
          <a:blip r:embed="rId5"/>
          <a:stretch>
            <a:fillRect/>
          </a:stretch>
        </p:blipFill>
        <p:spPr>
          <a:xfrm>
            <a:off x="8136573" y="1004207"/>
            <a:ext cx="3750659" cy="2481805"/>
          </a:xfrm>
          <a:prstGeom prst="rect">
            <a:avLst/>
          </a:prstGeom>
        </p:spPr>
      </p:pic>
      <p:sp>
        <p:nvSpPr>
          <p:cNvPr id="22" name="楕円 21">
            <a:extLst>
              <a:ext uri="{FF2B5EF4-FFF2-40B4-BE49-F238E27FC236}">
                <a16:creationId xmlns:a16="http://schemas.microsoft.com/office/drawing/2014/main" id="{ED425BD4-9C0A-4317-ACF2-6D51763930B9}"/>
              </a:ext>
            </a:extLst>
          </p:cNvPr>
          <p:cNvSpPr/>
          <p:nvPr/>
        </p:nvSpPr>
        <p:spPr>
          <a:xfrm>
            <a:off x="8839200" y="1953440"/>
            <a:ext cx="468000" cy="46800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DCB2A8D-8DCD-40A6-9389-6C2C263909E5}"/>
              </a:ext>
            </a:extLst>
          </p:cNvPr>
          <p:cNvSpPr/>
          <p:nvPr/>
        </p:nvSpPr>
        <p:spPr>
          <a:xfrm>
            <a:off x="9359900" y="2619340"/>
            <a:ext cx="468000" cy="46800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E8105C8-C4EF-4776-8BC4-E2DE2F0B5A71}"/>
              </a:ext>
            </a:extLst>
          </p:cNvPr>
          <p:cNvSpPr txBox="1"/>
          <p:nvPr/>
        </p:nvSpPr>
        <p:spPr>
          <a:xfrm>
            <a:off x="243713" y="1030124"/>
            <a:ext cx="2406354" cy="307777"/>
          </a:xfrm>
          <a:prstGeom prst="rect">
            <a:avLst/>
          </a:prstGeom>
          <a:solidFill>
            <a:schemeClr val="bg1"/>
          </a:solidFill>
        </p:spPr>
        <p:txBody>
          <a:bodyPr wrap="square" rtlCol="0">
            <a:spAutoFit/>
          </a:bodyPr>
          <a:lstStyle/>
          <a:p>
            <a:r>
              <a:rPr kumimoji="1" lang="en-US" altLang="ja-JP" sz="1400" dirty="0"/>
              <a:t>Original (13 density-peaks)</a:t>
            </a:r>
            <a:endParaRPr kumimoji="1" lang="ja-JP" altLang="en-US" sz="1400" dirty="0"/>
          </a:p>
        </p:txBody>
      </p:sp>
      <p:sp>
        <p:nvSpPr>
          <p:cNvPr id="25" name="テキスト ボックス 24">
            <a:extLst>
              <a:ext uri="{FF2B5EF4-FFF2-40B4-BE49-F238E27FC236}">
                <a16:creationId xmlns:a16="http://schemas.microsoft.com/office/drawing/2014/main" id="{D2A1EFDB-8736-49B3-B5CC-917805033DA4}"/>
              </a:ext>
            </a:extLst>
          </p:cNvPr>
          <p:cNvSpPr txBox="1"/>
          <p:nvPr/>
        </p:nvSpPr>
        <p:spPr>
          <a:xfrm>
            <a:off x="4261670" y="1030124"/>
            <a:ext cx="1190864" cy="307777"/>
          </a:xfrm>
          <a:prstGeom prst="rect">
            <a:avLst/>
          </a:prstGeom>
          <a:solidFill>
            <a:schemeClr val="bg1"/>
          </a:solidFill>
        </p:spPr>
        <p:txBody>
          <a:bodyPr wrap="square" rtlCol="0">
            <a:spAutoFit/>
          </a:bodyPr>
          <a:lstStyle/>
          <a:p>
            <a:r>
              <a:rPr kumimoji="1" lang="en-US" altLang="ja-JP" sz="1400" dirty="0"/>
              <a:t>Exact answer</a:t>
            </a:r>
            <a:endParaRPr kumimoji="1" lang="ja-JP" altLang="en-US" sz="1400" dirty="0"/>
          </a:p>
        </p:txBody>
      </p:sp>
      <p:sp>
        <p:nvSpPr>
          <p:cNvPr id="26" name="テキスト ボックス 25">
            <a:extLst>
              <a:ext uri="{FF2B5EF4-FFF2-40B4-BE49-F238E27FC236}">
                <a16:creationId xmlns:a16="http://schemas.microsoft.com/office/drawing/2014/main" id="{1C1D8DE9-F5D9-4E2C-8F79-6C3989320B96}"/>
              </a:ext>
            </a:extLst>
          </p:cNvPr>
          <p:cNvSpPr txBox="1"/>
          <p:nvPr/>
        </p:nvSpPr>
        <p:spPr>
          <a:xfrm>
            <a:off x="8136572" y="1030124"/>
            <a:ext cx="952395" cy="307777"/>
          </a:xfrm>
          <a:prstGeom prst="rect">
            <a:avLst/>
          </a:prstGeom>
          <a:solidFill>
            <a:schemeClr val="bg1"/>
          </a:solidFill>
        </p:spPr>
        <p:txBody>
          <a:bodyPr wrap="square" rtlCol="0">
            <a:spAutoFit/>
          </a:bodyPr>
          <a:lstStyle/>
          <a:p>
            <a:r>
              <a:rPr kumimoji="1" lang="en-US" altLang="ja-JP" sz="1400" dirty="0"/>
              <a:t>LSH-DDP</a:t>
            </a:r>
            <a:endParaRPr kumimoji="1" lang="ja-JP" altLang="en-US" sz="1400" dirty="0"/>
          </a:p>
        </p:txBody>
      </p:sp>
      <p:pic>
        <p:nvPicPr>
          <p:cNvPr id="27" name="図 26">
            <a:extLst>
              <a:ext uri="{FF2B5EF4-FFF2-40B4-BE49-F238E27FC236}">
                <a16:creationId xmlns:a16="http://schemas.microsoft.com/office/drawing/2014/main" id="{3A19905B-FA01-496F-AA64-D6B0F77BE018}"/>
              </a:ext>
            </a:extLst>
          </p:cNvPr>
          <p:cNvPicPr>
            <a:picLocks noChangeAspect="1"/>
          </p:cNvPicPr>
          <p:nvPr/>
        </p:nvPicPr>
        <p:blipFill>
          <a:blip r:embed="rId6"/>
          <a:stretch>
            <a:fillRect/>
          </a:stretch>
        </p:blipFill>
        <p:spPr>
          <a:xfrm>
            <a:off x="195238" y="3774709"/>
            <a:ext cx="3874903" cy="2578586"/>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591733F-29E8-4423-B47A-6143D0872005}"/>
                  </a:ext>
                </a:extLst>
              </p:cNvPr>
              <p:cNvSpPr txBox="1"/>
              <p:nvPr/>
            </p:nvSpPr>
            <p:spPr>
              <a:xfrm>
                <a:off x="195238" y="3774709"/>
                <a:ext cx="2120395" cy="523220"/>
              </a:xfrm>
              <a:prstGeom prst="rect">
                <a:avLst/>
              </a:prstGeom>
              <a:solidFill>
                <a:schemeClr val="bg1"/>
              </a:solidFill>
            </p:spPr>
            <p:txBody>
              <a:bodyPr wrap="square" rtlCol="0">
                <a:spAutoFit/>
              </a:bodyPr>
              <a:lstStyle/>
              <a:p>
                <a:r>
                  <a:rPr kumimoji="1" lang="en-US" altLang="ja-JP" sz="1400" dirty="0"/>
                  <a:t>Approx-DPC &amp; </a:t>
                </a:r>
                <a:br>
                  <a:rPr kumimoji="1" lang="en-US" altLang="ja-JP" sz="1400" dirty="0"/>
                </a:br>
                <a:r>
                  <a:rPr kumimoji="1" lang="en-US" altLang="ja-JP" sz="1400" dirty="0"/>
                  <a:t>S-Approx-DPC </a:t>
                </a:r>
                <a:r>
                  <a:rPr lang="en-US" altLang="ja-JP" sz="1400" dirty="0"/>
                  <a:t>(</a:t>
                </a:r>
                <a14:m>
                  <m:oMath xmlns:m="http://schemas.openxmlformats.org/officeDocument/2006/math">
                    <m:r>
                      <a:rPr lang="en-US" altLang="ja-JP" sz="1400" i="1">
                        <a:latin typeface="Cambria Math" panose="02040503050406030204" pitchFamily="18" charset="0"/>
                      </a:rPr>
                      <m:t>𝜖</m:t>
                    </m:r>
                    <m:r>
                      <a:rPr lang="en-US" altLang="ja-JP" sz="1400" i="1">
                        <a:latin typeface="Cambria Math" panose="02040503050406030204" pitchFamily="18" charset="0"/>
                      </a:rPr>
                      <m:t>=0.2</m:t>
                    </m:r>
                  </m:oMath>
                </a14:m>
                <a:r>
                  <a:rPr lang="en-US" altLang="ja-JP" sz="1400" dirty="0"/>
                  <a:t>)</a:t>
                </a:r>
                <a:r>
                  <a:rPr kumimoji="1" lang="en-US" altLang="ja-JP" sz="1400" dirty="0"/>
                  <a:t> </a:t>
                </a:r>
                <a:endParaRPr kumimoji="1" lang="ja-JP" altLang="en-US" sz="1400" dirty="0"/>
              </a:p>
            </p:txBody>
          </p:sp>
        </mc:Choice>
        <mc:Fallback xmlns="">
          <p:sp>
            <p:nvSpPr>
              <p:cNvPr id="28" name="テキスト ボックス 27">
                <a:extLst>
                  <a:ext uri="{FF2B5EF4-FFF2-40B4-BE49-F238E27FC236}">
                    <a16:creationId xmlns:a16="http://schemas.microsoft.com/office/drawing/2014/main" id="{E591733F-29E8-4423-B47A-6143D0872005}"/>
                  </a:ext>
                </a:extLst>
              </p:cNvPr>
              <p:cNvSpPr txBox="1">
                <a:spLocks noRot="1" noChangeAspect="1" noMove="1" noResize="1" noEditPoints="1" noAdjustHandles="1" noChangeArrowheads="1" noChangeShapeType="1" noTextEdit="1"/>
              </p:cNvSpPr>
              <p:nvPr/>
            </p:nvSpPr>
            <p:spPr>
              <a:xfrm>
                <a:off x="195238" y="3774709"/>
                <a:ext cx="2120395" cy="523220"/>
              </a:xfrm>
              <a:prstGeom prst="rect">
                <a:avLst/>
              </a:prstGeom>
              <a:blipFill>
                <a:blip r:embed="rId7"/>
                <a:stretch>
                  <a:fillRect l="-862" t="-3488" b="-10465"/>
                </a:stretch>
              </a:blipFill>
            </p:spPr>
            <p:txBody>
              <a:bodyPr/>
              <a:lstStyle/>
              <a:p>
                <a:r>
                  <a:rPr lang="ja-JP" altLang="en-US">
                    <a:noFill/>
                  </a:rPr>
                  <a:t> </a:t>
                </a:r>
              </a:p>
            </p:txBody>
          </p:sp>
        </mc:Fallback>
      </mc:AlternateContent>
      <p:pic>
        <p:nvPicPr>
          <p:cNvPr id="30" name="図 29">
            <a:extLst>
              <a:ext uri="{FF2B5EF4-FFF2-40B4-BE49-F238E27FC236}">
                <a16:creationId xmlns:a16="http://schemas.microsoft.com/office/drawing/2014/main" id="{F6E79977-4E81-49CD-AB6A-76ECF50A92B4}"/>
              </a:ext>
            </a:extLst>
          </p:cNvPr>
          <p:cNvPicPr>
            <a:picLocks noChangeAspect="1"/>
          </p:cNvPicPr>
          <p:nvPr/>
        </p:nvPicPr>
        <p:blipFill>
          <a:blip r:embed="rId8"/>
          <a:stretch>
            <a:fillRect/>
          </a:stretch>
        </p:blipFill>
        <p:spPr>
          <a:xfrm>
            <a:off x="4206408" y="3774710"/>
            <a:ext cx="3888593" cy="2578586"/>
          </a:xfrm>
          <a:prstGeom prst="rect">
            <a:avLst/>
          </a:prstGeom>
        </p:spPr>
      </p:pic>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B4ABA5F-A128-49A0-98C1-18988ABC55BA}"/>
                  </a:ext>
                </a:extLst>
              </p:cNvPr>
              <p:cNvSpPr txBox="1"/>
              <p:nvPr/>
            </p:nvSpPr>
            <p:spPr>
              <a:xfrm>
                <a:off x="4261669" y="3774709"/>
                <a:ext cx="2071398" cy="307777"/>
              </a:xfrm>
              <a:prstGeom prst="rect">
                <a:avLst/>
              </a:prstGeom>
              <a:solidFill>
                <a:schemeClr val="bg1"/>
              </a:solidFill>
            </p:spPr>
            <p:txBody>
              <a:bodyPr wrap="square" rtlCol="0">
                <a:spAutoFit/>
              </a:bodyPr>
              <a:lstStyle/>
              <a:p>
                <a:r>
                  <a:rPr kumimoji="1" lang="en-US" altLang="ja-JP" sz="1400" dirty="0"/>
                  <a:t>S-Approx-DPC (</a:t>
                </a:r>
                <a14:m>
                  <m:oMath xmlns:m="http://schemas.openxmlformats.org/officeDocument/2006/math">
                    <m:r>
                      <a:rPr kumimoji="1" lang="en-US" altLang="ja-JP" sz="1400" b="0" i="1" smtClean="0">
                        <a:latin typeface="Cambria Math" panose="02040503050406030204" pitchFamily="18" charset="0"/>
                      </a:rPr>
                      <m:t>𝜖</m:t>
                    </m:r>
                    <m:r>
                      <a:rPr kumimoji="1" lang="en-US" altLang="ja-JP" sz="1400" b="0" i="1" smtClean="0">
                        <a:latin typeface="Cambria Math" panose="02040503050406030204" pitchFamily="18" charset="0"/>
                      </a:rPr>
                      <m:t>=1.0</m:t>
                    </m:r>
                  </m:oMath>
                </a14:m>
                <a:r>
                  <a:rPr kumimoji="1" lang="en-US" altLang="ja-JP" sz="1400" dirty="0"/>
                  <a:t>)</a:t>
                </a:r>
                <a:endParaRPr kumimoji="1" lang="ja-JP" altLang="en-US" sz="1400" dirty="0"/>
              </a:p>
            </p:txBody>
          </p:sp>
        </mc:Choice>
        <mc:Fallback xmlns="">
          <p:sp>
            <p:nvSpPr>
              <p:cNvPr id="31" name="テキスト ボックス 30">
                <a:extLst>
                  <a:ext uri="{FF2B5EF4-FFF2-40B4-BE49-F238E27FC236}">
                    <a16:creationId xmlns:a16="http://schemas.microsoft.com/office/drawing/2014/main" id="{7B4ABA5F-A128-49A0-98C1-18988ABC55BA}"/>
                  </a:ext>
                </a:extLst>
              </p:cNvPr>
              <p:cNvSpPr txBox="1">
                <a:spLocks noRot="1" noChangeAspect="1" noMove="1" noResize="1" noEditPoints="1" noAdjustHandles="1" noChangeArrowheads="1" noChangeShapeType="1" noTextEdit="1"/>
              </p:cNvSpPr>
              <p:nvPr/>
            </p:nvSpPr>
            <p:spPr>
              <a:xfrm>
                <a:off x="4261669" y="3774709"/>
                <a:ext cx="2071398" cy="307777"/>
              </a:xfrm>
              <a:prstGeom prst="rect">
                <a:avLst/>
              </a:prstGeom>
              <a:blipFill>
                <a:blip r:embed="rId9"/>
                <a:stretch>
                  <a:fillRect l="-882" t="-5882" b="-17647"/>
                </a:stretch>
              </a:blipFill>
            </p:spPr>
            <p:txBody>
              <a:bodyPr/>
              <a:lstStyle/>
              <a:p>
                <a:r>
                  <a:rPr lang="ja-JP" altLang="en-US">
                    <a:noFill/>
                  </a:rPr>
                  <a:t> </a:t>
                </a:r>
              </a:p>
            </p:txBody>
          </p:sp>
        </mc:Fallback>
      </mc:AlternateContent>
      <p:sp>
        <p:nvSpPr>
          <p:cNvPr id="32" name="楕円 31">
            <a:extLst>
              <a:ext uri="{FF2B5EF4-FFF2-40B4-BE49-F238E27FC236}">
                <a16:creationId xmlns:a16="http://schemas.microsoft.com/office/drawing/2014/main" id="{F08950E0-7B29-49C7-A7B6-98AE4426CE07}"/>
              </a:ext>
            </a:extLst>
          </p:cNvPr>
          <p:cNvSpPr/>
          <p:nvPr/>
        </p:nvSpPr>
        <p:spPr>
          <a:xfrm>
            <a:off x="5397500" y="5464141"/>
            <a:ext cx="468000" cy="46800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943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13DF3-A0BA-4205-8F00-205094C67D45}"/>
              </a:ext>
            </a:extLst>
          </p:cNvPr>
          <p:cNvSpPr>
            <a:spLocks noGrp="1"/>
          </p:cNvSpPr>
          <p:nvPr>
            <p:ph type="title"/>
          </p:nvPr>
        </p:nvSpPr>
        <p:spPr/>
        <p:txBody>
          <a:bodyPr/>
          <a:lstStyle/>
          <a:p>
            <a:r>
              <a:rPr kumimoji="1" lang="en-US" altLang="ja-JP" dirty="0"/>
              <a:t>E</a:t>
            </a:r>
            <a:r>
              <a:rPr kumimoji="1" lang="en-US" altLang="ja-JP" sz="2400" dirty="0"/>
              <a:t>FFECTIVENESS</a:t>
            </a:r>
            <a:r>
              <a:rPr kumimoji="1" lang="en-US" altLang="ja-JP" dirty="0"/>
              <a:t> S</a:t>
            </a:r>
            <a:r>
              <a:rPr kumimoji="1" lang="en-US" altLang="ja-JP" sz="2400" dirty="0"/>
              <a:t>TUDY (2/2)</a:t>
            </a:r>
            <a:endParaRPr kumimoji="1" lang="ja-JP" altLang="en-US" sz="2800" dirty="0"/>
          </a:p>
        </p:txBody>
      </p:sp>
      <p:sp>
        <p:nvSpPr>
          <p:cNvPr id="4" name="スライド番号プレースホルダー 3">
            <a:extLst>
              <a:ext uri="{FF2B5EF4-FFF2-40B4-BE49-F238E27FC236}">
                <a16:creationId xmlns:a16="http://schemas.microsoft.com/office/drawing/2014/main" id="{C7287FD3-5838-483B-BA43-53DFF94A925B}"/>
              </a:ext>
            </a:extLst>
          </p:cNvPr>
          <p:cNvSpPr>
            <a:spLocks noGrp="1"/>
          </p:cNvSpPr>
          <p:nvPr>
            <p:ph type="sldNum" sz="quarter" idx="12"/>
          </p:nvPr>
        </p:nvSpPr>
        <p:spPr/>
        <p:txBody>
          <a:bodyPr/>
          <a:lstStyle/>
          <a:p>
            <a:fld id="{BF4C9950-6FCB-436A-82F1-B2950030D40E}" type="slidenum">
              <a:rPr lang="ja-JP" altLang="en-US" smtClean="0"/>
              <a:pPr/>
              <a:t>14</a:t>
            </a:fld>
            <a:endParaRPr lang="ja-JP" altLang="en-US" dirty="0"/>
          </a:p>
        </p:txBody>
      </p:sp>
      <p:graphicFrame>
        <p:nvGraphicFramePr>
          <p:cNvPr id="34" name="表 33">
            <a:extLst>
              <a:ext uri="{FF2B5EF4-FFF2-40B4-BE49-F238E27FC236}">
                <a16:creationId xmlns:a16="http://schemas.microsoft.com/office/drawing/2014/main" id="{996DA189-8756-4A38-BA0B-E80F1CC0EF7A}"/>
              </a:ext>
            </a:extLst>
          </p:cNvPr>
          <p:cNvGraphicFramePr>
            <a:graphicFrameLocks noGrp="1"/>
          </p:cNvGraphicFramePr>
          <p:nvPr>
            <p:extLst>
              <p:ext uri="{D42A27DB-BD31-4B8C-83A1-F6EECF244321}">
                <p14:modId xmlns:p14="http://schemas.microsoft.com/office/powerpoint/2010/main" val="206046581"/>
              </p:ext>
            </p:extLst>
          </p:nvPr>
        </p:nvGraphicFramePr>
        <p:xfrm>
          <a:off x="461431" y="1549320"/>
          <a:ext cx="5410010" cy="1112520"/>
        </p:xfrm>
        <a:graphic>
          <a:graphicData uri="http://schemas.openxmlformats.org/drawingml/2006/table">
            <a:tbl>
              <a:tblPr firstRow="1" bandRow="1">
                <a:tableStyleId>{2D5ABB26-0587-4C30-8999-92F81FD0307C}</a:tableStyleId>
              </a:tblPr>
              <a:tblGrid>
                <a:gridCol w="1539811">
                  <a:extLst>
                    <a:ext uri="{9D8B030D-6E8A-4147-A177-3AD203B41FA5}">
                      <a16:colId xmlns:a16="http://schemas.microsoft.com/office/drawing/2014/main" val="1064483370"/>
                    </a:ext>
                  </a:extLst>
                </a:gridCol>
                <a:gridCol w="809943">
                  <a:extLst>
                    <a:ext uri="{9D8B030D-6E8A-4147-A177-3AD203B41FA5}">
                      <a16:colId xmlns:a16="http://schemas.microsoft.com/office/drawing/2014/main" val="308027204"/>
                    </a:ext>
                  </a:extLst>
                </a:gridCol>
                <a:gridCol w="1209993">
                  <a:extLst>
                    <a:ext uri="{9D8B030D-6E8A-4147-A177-3AD203B41FA5}">
                      <a16:colId xmlns:a16="http://schemas.microsoft.com/office/drawing/2014/main" val="2309592901"/>
                    </a:ext>
                  </a:extLst>
                </a:gridCol>
                <a:gridCol w="1006983">
                  <a:extLst>
                    <a:ext uri="{9D8B030D-6E8A-4147-A177-3AD203B41FA5}">
                      <a16:colId xmlns:a16="http://schemas.microsoft.com/office/drawing/2014/main" val="2669337983"/>
                    </a:ext>
                  </a:extLst>
                </a:gridCol>
                <a:gridCol w="843280">
                  <a:extLst>
                    <a:ext uri="{9D8B030D-6E8A-4147-A177-3AD203B41FA5}">
                      <a16:colId xmlns:a16="http://schemas.microsoft.com/office/drawing/2014/main" val="2099473202"/>
                    </a:ext>
                  </a:extLst>
                </a:gridCol>
              </a:tblGrid>
              <a:tr h="370840">
                <a:tc>
                  <a:txBody>
                    <a:bodyPr/>
                    <a:lstStyle/>
                    <a:p>
                      <a:pPr algn="ct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Airline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Household</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PAMAP2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Sensor</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171337463"/>
                  </a:ext>
                </a:extLst>
              </a:tr>
              <a:tr h="370840">
                <a:tc>
                  <a:txBody>
                    <a:bodyPr/>
                    <a:lstStyle/>
                    <a:p>
                      <a:pPr algn="ctr"/>
                      <a:r>
                        <a:rPr kumimoji="1" lang="en-US" altLang="ja-JP" sz="1600" dirty="0"/>
                        <a:t>LSH-DDP</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0.938</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0.983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0.951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0.902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916635"/>
                  </a:ext>
                </a:extLst>
              </a:tr>
              <a:tr h="370840">
                <a:tc>
                  <a:txBody>
                    <a:bodyPr/>
                    <a:lstStyle/>
                    <a:p>
                      <a:pPr algn="ctr"/>
                      <a:r>
                        <a:rPr kumimoji="1" lang="en-US" altLang="ja-JP" sz="1600" dirty="0"/>
                        <a:t>Approx-DPC</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1" dirty="0"/>
                        <a:t>0.999</a:t>
                      </a:r>
                      <a:endParaRPr kumimoji="1" lang="ja-JP"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1" dirty="0"/>
                        <a:t>0.996</a:t>
                      </a:r>
                      <a:endParaRPr kumimoji="1" lang="ja-JP"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1" dirty="0"/>
                        <a:t>0.996</a:t>
                      </a:r>
                      <a:endParaRPr kumimoji="1" lang="ja-JP"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1" dirty="0"/>
                        <a:t>0.960</a:t>
                      </a:r>
                      <a:endParaRPr kumimoji="1" lang="ja-JP" alt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109486"/>
                  </a:ext>
                </a:extLst>
              </a:tr>
            </a:tbl>
          </a:graphicData>
        </a:graphic>
      </p:graphicFrame>
      <mc:AlternateContent xmlns:mc="http://schemas.openxmlformats.org/markup-compatibility/2006" xmlns:a14="http://schemas.microsoft.com/office/drawing/2010/main">
        <mc:Choice Requires="a14">
          <p:graphicFrame>
            <p:nvGraphicFramePr>
              <p:cNvPr id="35" name="表 34">
                <a:extLst>
                  <a:ext uri="{FF2B5EF4-FFF2-40B4-BE49-F238E27FC236}">
                    <a16:creationId xmlns:a16="http://schemas.microsoft.com/office/drawing/2014/main" id="{B1131202-EE43-4A35-85F5-716A34D0B54C}"/>
                  </a:ext>
                </a:extLst>
              </p:cNvPr>
              <p:cNvGraphicFramePr>
                <a:graphicFrameLocks noGrp="1"/>
              </p:cNvGraphicFramePr>
              <p:nvPr>
                <p:extLst>
                  <p:ext uri="{D42A27DB-BD31-4B8C-83A1-F6EECF244321}">
                    <p14:modId xmlns:p14="http://schemas.microsoft.com/office/powerpoint/2010/main" val="952618360"/>
                  </p:ext>
                </p:extLst>
              </p:nvPr>
            </p:nvGraphicFramePr>
            <p:xfrm>
              <a:off x="461431" y="3619430"/>
              <a:ext cx="10422064" cy="2595880"/>
            </p:xfrm>
            <a:graphic>
              <a:graphicData uri="http://schemas.openxmlformats.org/drawingml/2006/table">
                <a:tbl>
                  <a:tblPr firstRow="1" bandRow="1">
                    <a:tableStyleId>{2D5ABB26-0587-4C30-8999-92F81FD0307C}</a:tableStyleId>
                  </a:tblPr>
                  <a:tblGrid>
                    <a:gridCol w="1612726">
                      <a:extLst>
                        <a:ext uri="{9D8B030D-6E8A-4147-A177-3AD203B41FA5}">
                          <a16:colId xmlns:a16="http://schemas.microsoft.com/office/drawing/2014/main" val="1064483370"/>
                        </a:ext>
                      </a:extLst>
                    </a:gridCol>
                    <a:gridCol w="948289">
                      <a:extLst>
                        <a:ext uri="{9D8B030D-6E8A-4147-A177-3AD203B41FA5}">
                          <a16:colId xmlns:a16="http://schemas.microsoft.com/office/drawing/2014/main" val="308027204"/>
                        </a:ext>
                      </a:extLst>
                    </a:gridCol>
                    <a:gridCol w="1295717">
                      <a:extLst>
                        <a:ext uri="{9D8B030D-6E8A-4147-A177-3AD203B41FA5}">
                          <a16:colId xmlns:a16="http://schemas.microsoft.com/office/drawing/2014/main" val="2309592901"/>
                        </a:ext>
                      </a:extLst>
                    </a:gridCol>
                    <a:gridCol w="948289">
                      <a:extLst>
                        <a:ext uri="{9D8B030D-6E8A-4147-A177-3AD203B41FA5}">
                          <a16:colId xmlns:a16="http://schemas.microsoft.com/office/drawing/2014/main" val="2669337983"/>
                        </a:ext>
                      </a:extLst>
                    </a:gridCol>
                    <a:gridCol w="1240155">
                      <a:extLst>
                        <a:ext uri="{9D8B030D-6E8A-4147-A177-3AD203B41FA5}">
                          <a16:colId xmlns:a16="http://schemas.microsoft.com/office/drawing/2014/main" val="2099473202"/>
                        </a:ext>
                      </a:extLst>
                    </a:gridCol>
                    <a:gridCol w="948289">
                      <a:extLst>
                        <a:ext uri="{9D8B030D-6E8A-4147-A177-3AD203B41FA5}">
                          <a16:colId xmlns:a16="http://schemas.microsoft.com/office/drawing/2014/main" val="4151279244"/>
                        </a:ext>
                      </a:extLst>
                    </a:gridCol>
                    <a:gridCol w="1240155">
                      <a:extLst>
                        <a:ext uri="{9D8B030D-6E8A-4147-A177-3AD203B41FA5}">
                          <a16:colId xmlns:a16="http://schemas.microsoft.com/office/drawing/2014/main" val="500648549"/>
                        </a:ext>
                      </a:extLst>
                    </a:gridCol>
                    <a:gridCol w="948289">
                      <a:extLst>
                        <a:ext uri="{9D8B030D-6E8A-4147-A177-3AD203B41FA5}">
                          <a16:colId xmlns:a16="http://schemas.microsoft.com/office/drawing/2014/main" val="1027617247"/>
                        </a:ext>
                      </a:extLst>
                    </a:gridCol>
                    <a:gridCol w="1240155">
                      <a:extLst>
                        <a:ext uri="{9D8B030D-6E8A-4147-A177-3AD203B41FA5}">
                          <a16:colId xmlns:a16="http://schemas.microsoft.com/office/drawing/2014/main" val="2323625427"/>
                        </a:ext>
                      </a:extLst>
                    </a:gridCol>
                  </a:tblGrid>
                  <a:tr h="370840">
                    <a:tc rowSpan="2">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𝜖</m:t>
                                </m:r>
                              </m:oMath>
                            </m:oMathPara>
                          </a14:m>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gridSpan="2">
                      <a:txBody>
                        <a:bodyPr/>
                        <a:lstStyle/>
                        <a:p>
                          <a:pPr algn="ctr"/>
                          <a:r>
                            <a:rPr kumimoji="1" lang="en-US" altLang="ja-JP" sz="1600" dirty="0"/>
                            <a:t>Airline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Household</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PAMAP2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Sensor</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extLst>
                      <a:ext uri="{0D108BD9-81ED-4DB2-BD59-A6C34878D82A}">
                        <a16:rowId xmlns:a16="http://schemas.microsoft.com/office/drawing/2014/main" val="3171337463"/>
                      </a:ext>
                    </a:extLst>
                  </a:tr>
                  <a:tr h="370840">
                    <a:tc vMerge="1">
                      <a:txBody>
                        <a:bodyPr/>
                        <a:lstStyle/>
                        <a:p>
                          <a:pPr algn="ct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 </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675289077"/>
                      </a:ext>
                    </a:extLst>
                  </a:tr>
                  <a:tr h="370840">
                    <a:tc>
                      <a:txBody>
                        <a:bodyPr/>
                        <a:lstStyle/>
                        <a:p>
                          <a:pPr algn="ctr"/>
                          <a:r>
                            <a:rPr kumimoji="1" lang="en-US" altLang="ja-JP" sz="1600" dirty="0"/>
                            <a:t>0.2</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32.178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59.597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38.769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10.323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0.947</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916635"/>
                      </a:ext>
                    </a:extLst>
                  </a:tr>
                  <a:tr h="370840">
                    <a:tc>
                      <a:txBody>
                        <a:bodyPr/>
                        <a:lstStyle/>
                        <a:p>
                          <a:pPr algn="ctr"/>
                          <a:r>
                            <a:rPr kumimoji="1" lang="en-US" altLang="ja-JP" sz="1600" dirty="0"/>
                            <a:t>0.4</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29.992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27.637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22.407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6.065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0.936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109486"/>
                      </a:ext>
                    </a:extLst>
                  </a:tr>
                  <a:tr h="370840">
                    <a:tc>
                      <a:txBody>
                        <a:bodyPr/>
                        <a:lstStyle/>
                        <a:p>
                          <a:pPr algn="ctr"/>
                          <a:r>
                            <a:rPr kumimoji="1" lang="en-US" altLang="ja-JP" sz="1600" dirty="0"/>
                            <a:t>0.6</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25.935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0.985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16.470</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16.846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4.464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0.944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937390"/>
                      </a:ext>
                    </a:extLst>
                  </a:tr>
                  <a:tr h="370840">
                    <a:tc>
                      <a:txBody>
                        <a:bodyPr/>
                        <a:lstStyle/>
                        <a:p>
                          <a:pPr algn="ctr"/>
                          <a:r>
                            <a:rPr kumimoji="1" lang="en-US" altLang="ja-JP" sz="1600" dirty="0"/>
                            <a:t>0.8</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20.401</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11.097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10.339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3.486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0.938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97940"/>
                      </a:ext>
                    </a:extLst>
                  </a:tr>
                  <a:tr h="370840">
                    <a:tc>
                      <a:txBody>
                        <a:bodyPr/>
                        <a:lstStyle/>
                        <a:p>
                          <a:pPr algn="ctr"/>
                          <a:r>
                            <a:rPr kumimoji="1" lang="en-US" altLang="ja-JP" sz="1600" dirty="0"/>
                            <a:t>1.0</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16.449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7.527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0.991</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7.559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2.973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0.942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5584"/>
                      </a:ext>
                    </a:extLst>
                  </a:tr>
                </a:tbl>
              </a:graphicData>
            </a:graphic>
          </p:graphicFrame>
        </mc:Choice>
        <mc:Fallback xmlns="">
          <p:graphicFrame>
            <p:nvGraphicFramePr>
              <p:cNvPr id="35" name="表 34">
                <a:extLst>
                  <a:ext uri="{FF2B5EF4-FFF2-40B4-BE49-F238E27FC236}">
                    <a16:creationId xmlns:a16="http://schemas.microsoft.com/office/drawing/2014/main" id="{B1131202-EE43-4A35-85F5-716A34D0B54C}"/>
                  </a:ext>
                </a:extLst>
              </p:cNvPr>
              <p:cNvGraphicFramePr>
                <a:graphicFrameLocks noGrp="1"/>
              </p:cNvGraphicFramePr>
              <p:nvPr>
                <p:extLst>
                  <p:ext uri="{D42A27DB-BD31-4B8C-83A1-F6EECF244321}">
                    <p14:modId xmlns:p14="http://schemas.microsoft.com/office/powerpoint/2010/main" val="952618360"/>
                  </p:ext>
                </p:extLst>
              </p:nvPr>
            </p:nvGraphicFramePr>
            <p:xfrm>
              <a:off x="461431" y="3619430"/>
              <a:ext cx="10422064" cy="2595880"/>
            </p:xfrm>
            <a:graphic>
              <a:graphicData uri="http://schemas.openxmlformats.org/drawingml/2006/table">
                <a:tbl>
                  <a:tblPr firstRow="1" bandRow="1">
                    <a:tableStyleId>{2D5ABB26-0587-4C30-8999-92F81FD0307C}</a:tableStyleId>
                  </a:tblPr>
                  <a:tblGrid>
                    <a:gridCol w="1612726">
                      <a:extLst>
                        <a:ext uri="{9D8B030D-6E8A-4147-A177-3AD203B41FA5}">
                          <a16:colId xmlns:a16="http://schemas.microsoft.com/office/drawing/2014/main" val="1064483370"/>
                        </a:ext>
                      </a:extLst>
                    </a:gridCol>
                    <a:gridCol w="948289">
                      <a:extLst>
                        <a:ext uri="{9D8B030D-6E8A-4147-A177-3AD203B41FA5}">
                          <a16:colId xmlns:a16="http://schemas.microsoft.com/office/drawing/2014/main" val="308027204"/>
                        </a:ext>
                      </a:extLst>
                    </a:gridCol>
                    <a:gridCol w="1295717">
                      <a:extLst>
                        <a:ext uri="{9D8B030D-6E8A-4147-A177-3AD203B41FA5}">
                          <a16:colId xmlns:a16="http://schemas.microsoft.com/office/drawing/2014/main" val="2309592901"/>
                        </a:ext>
                      </a:extLst>
                    </a:gridCol>
                    <a:gridCol w="948289">
                      <a:extLst>
                        <a:ext uri="{9D8B030D-6E8A-4147-A177-3AD203B41FA5}">
                          <a16:colId xmlns:a16="http://schemas.microsoft.com/office/drawing/2014/main" val="2669337983"/>
                        </a:ext>
                      </a:extLst>
                    </a:gridCol>
                    <a:gridCol w="1240155">
                      <a:extLst>
                        <a:ext uri="{9D8B030D-6E8A-4147-A177-3AD203B41FA5}">
                          <a16:colId xmlns:a16="http://schemas.microsoft.com/office/drawing/2014/main" val="2099473202"/>
                        </a:ext>
                      </a:extLst>
                    </a:gridCol>
                    <a:gridCol w="948289">
                      <a:extLst>
                        <a:ext uri="{9D8B030D-6E8A-4147-A177-3AD203B41FA5}">
                          <a16:colId xmlns:a16="http://schemas.microsoft.com/office/drawing/2014/main" val="4151279244"/>
                        </a:ext>
                      </a:extLst>
                    </a:gridCol>
                    <a:gridCol w="1240155">
                      <a:extLst>
                        <a:ext uri="{9D8B030D-6E8A-4147-A177-3AD203B41FA5}">
                          <a16:colId xmlns:a16="http://schemas.microsoft.com/office/drawing/2014/main" val="500648549"/>
                        </a:ext>
                      </a:extLst>
                    </a:gridCol>
                    <a:gridCol w="948289">
                      <a:extLst>
                        <a:ext uri="{9D8B030D-6E8A-4147-A177-3AD203B41FA5}">
                          <a16:colId xmlns:a16="http://schemas.microsoft.com/office/drawing/2014/main" val="1027617247"/>
                        </a:ext>
                      </a:extLst>
                    </a:gridCol>
                    <a:gridCol w="1240155">
                      <a:extLst>
                        <a:ext uri="{9D8B030D-6E8A-4147-A177-3AD203B41FA5}">
                          <a16:colId xmlns:a16="http://schemas.microsoft.com/office/drawing/2014/main" val="2323625427"/>
                        </a:ext>
                      </a:extLst>
                    </a:gridCol>
                  </a:tblGrid>
                  <a:tr h="370840">
                    <a:tc rowSpan="2">
                      <a:txBody>
                        <a:bodyPr/>
                        <a:lstStyle/>
                        <a:p>
                          <a:endParaRPr lang="ja-JP"/>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820" r="-546038" b="-257377"/>
                          </a:stretch>
                        </a:blipFill>
                      </a:tcPr>
                    </a:tc>
                    <a:tc gridSpan="2">
                      <a:txBody>
                        <a:bodyPr/>
                        <a:lstStyle/>
                        <a:p>
                          <a:pPr algn="ctr"/>
                          <a:r>
                            <a:rPr kumimoji="1" lang="en-US" altLang="ja-JP" sz="1600" dirty="0"/>
                            <a:t>Airline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Household</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PAMAP2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600" dirty="0"/>
                            <a:t>Sensor</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extLst>
                      <a:ext uri="{0D108BD9-81ED-4DB2-BD59-A6C34878D82A}">
                        <a16:rowId xmlns:a16="http://schemas.microsoft.com/office/drawing/2014/main" val="3171337463"/>
                      </a:ext>
                    </a:extLst>
                  </a:tr>
                  <a:tr h="370840">
                    <a:tc vMerge="1">
                      <a:txBody>
                        <a:bodyPr/>
                        <a:lstStyle/>
                        <a:p>
                          <a:pPr algn="ct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 </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kumimoji="1" lang="en-US" altLang="ja-JP" sz="1600" dirty="0"/>
                            <a:t>Time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US" altLang="ja-JP" sz="1600" b="0" dirty="0"/>
                            <a:t>Rand Index</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675289077"/>
                      </a:ext>
                    </a:extLst>
                  </a:tr>
                  <a:tr h="370840">
                    <a:tc>
                      <a:txBody>
                        <a:bodyPr/>
                        <a:lstStyle/>
                        <a:p>
                          <a:pPr algn="ctr"/>
                          <a:r>
                            <a:rPr kumimoji="1" lang="en-US" altLang="ja-JP" sz="1600" dirty="0"/>
                            <a:t>0.2</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32.178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59.597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38.769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10.323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0.947</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916635"/>
                      </a:ext>
                    </a:extLst>
                  </a:tr>
                  <a:tr h="370840">
                    <a:tc>
                      <a:txBody>
                        <a:bodyPr/>
                        <a:lstStyle/>
                        <a:p>
                          <a:pPr algn="ctr"/>
                          <a:r>
                            <a:rPr kumimoji="1" lang="en-US" altLang="ja-JP" sz="1600" dirty="0"/>
                            <a:t>0.4</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29.992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27.637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22.407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6.065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0.936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109486"/>
                      </a:ext>
                    </a:extLst>
                  </a:tr>
                  <a:tr h="370840">
                    <a:tc>
                      <a:txBody>
                        <a:bodyPr/>
                        <a:lstStyle/>
                        <a:p>
                          <a:pPr algn="ctr"/>
                          <a:r>
                            <a:rPr kumimoji="1" lang="en-US" altLang="ja-JP" sz="1600" dirty="0"/>
                            <a:t>0.6</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25.935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0.985</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16.470</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16.846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4.464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0.944</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937390"/>
                      </a:ext>
                    </a:extLst>
                  </a:tr>
                  <a:tr h="370840">
                    <a:tc>
                      <a:txBody>
                        <a:bodyPr/>
                        <a:lstStyle/>
                        <a:p>
                          <a:pPr algn="ctr"/>
                          <a:r>
                            <a:rPr kumimoji="1" lang="en-US" altLang="ja-JP" sz="1600" dirty="0"/>
                            <a:t>0.8</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20.401</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0.976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11.097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10.339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3.486</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0.938</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97940"/>
                      </a:ext>
                    </a:extLst>
                  </a:tr>
                  <a:tr h="370840">
                    <a:tc>
                      <a:txBody>
                        <a:bodyPr/>
                        <a:lstStyle/>
                        <a:p>
                          <a:pPr algn="ctr"/>
                          <a:r>
                            <a:rPr kumimoji="1" lang="en-US" altLang="ja-JP" sz="1600" dirty="0"/>
                            <a:t>1.0</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16.449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7.527</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0.991</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7.559</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0.962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2.973</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0.942</a:t>
                          </a:r>
                          <a:endParaRPr kumimoji="1" lang="ja-JP" altLang="en-US" sz="16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5584"/>
                      </a:ext>
                    </a:extLst>
                  </a:tr>
                </a:tbl>
              </a:graphicData>
            </a:graphic>
          </p:graphicFrame>
        </mc:Fallback>
      </mc:AlternateContent>
      <p:sp>
        <p:nvSpPr>
          <p:cNvPr id="3" name="テキスト ボックス 2">
            <a:extLst>
              <a:ext uri="{FF2B5EF4-FFF2-40B4-BE49-F238E27FC236}">
                <a16:creationId xmlns:a16="http://schemas.microsoft.com/office/drawing/2014/main" id="{E4F77528-E48D-4973-A241-7326E01B7A1C}"/>
              </a:ext>
            </a:extLst>
          </p:cNvPr>
          <p:cNvSpPr txBox="1"/>
          <p:nvPr/>
        </p:nvSpPr>
        <p:spPr>
          <a:xfrm>
            <a:off x="427468" y="1176866"/>
            <a:ext cx="5024703" cy="307777"/>
          </a:xfrm>
          <a:prstGeom prst="rect">
            <a:avLst/>
          </a:prstGeom>
          <a:noFill/>
        </p:spPr>
        <p:txBody>
          <a:bodyPr wrap="square" rtlCol="0">
            <a:spAutoFit/>
          </a:bodyPr>
          <a:lstStyle/>
          <a:p>
            <a:r>
              <a:rPr lang="en-US" altLang="ja-JP" sz="1400" b="1" dirty="0"/>
              <a:t>Rand Index of LSH-DDP and Approx-DPC on real datasets </a:t>
            </a:r>
            <a:endParaRPr lang="ja-JP" altLang="en-US" sz="1400" b="1" dirty="0"/>
          </a:p>
        </p:txBody>
      </p:sp>
      <p:sp>
        <p:nvSpPr>
          <p:cNvPr id="36" name="テキスト ボックス 35">
            <a:extLst>
              <a:ext uri="{FF2B5EF4-FFF2-40B4-BE49-F238E27FC236}">
                <a16:creationId xmlns:a16="http://schemas.microsoft.com/office/drawing/2014/main" id="{F5395DFF-9BFB-4BD4-A4E1-3413BE3EF827}"/>
              </a:ext>
            </a:extLst>
          </p:cNvPr>
          <p:cNvSpPr txBox="1"/>
          <p:nvPr/>
        </p:nvSpPr>
        <p:spPr>
          <a:xfrm>
            <a:off x="427468" y="3250755"/>
            <a:ext cx="5186068" cy="307777"/>
          </a:xfrm>
          <a:prstGeom prst="rect">
            <a:avLst/>
          </a:prstGeom>
          <a:noFill/>
        </p:spPr>
        <p:txBody>
          <a:bodyPr wrap="square" rtlCol="0">
            <a:spAutoFit/>
          </a:bodyPr>
          <a:lstStyle/>
          <a:p>
            <a:r>
              <a:rPr lang="en-US" altLang="ja-JP" sz="1400" b="1" dirty="0"/>
              <a:t>Time [sec] vs. Rand Index of S-Approx-DPC on real datasets </a:t>
            </a:r>
            <a:endParaRPr lang="ja-JP" altLang="en-US" sz="1400" b="1" dirty="0"/>
          </a:p>
        </p:txBody>
      </p:sp>
    </p:spTree>
    <p:extLst>
      <p:ext uri="{BB962C8B-B14F-4D97-AF65-F5344CB8AC3E}">
        <p14:creationId xmlns:p14="http://schemas.microsoft.com/office/powerpoint/2010/main" val="382138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D49B5-40A0-4422-B90A-483384C4422D}"/>
              </a:ext>
            </a:extLst>
          </p:cNvPr>
          <p:cNvSpPr>
            <a:spLocks noGrp="1"/>
          </p:cNvSpPr>
          <p:nvPr>
            <p:ph type="title"/>
          </p:nvPr>
        </p:nvSpPr>
        <p:spPr/>
        <p:txBody>
          <a:bodyPr/>
          <a:lstStyle/>
          <a:p>
            <a:r>
              <a:rPr kumimoji="1" lang="en-US" altLang="ja-JP" dirty="0"/>
              <a:t>E</a:t>
            </a:r>
            <a:r>
              <a:rPr kumimoji="1" lang="en-US" altLang="ja-JP" sz="2400" dirty="0"/>
              <a:t>FFICIENCY</a:t>
            </a:r>
            <a:r>
              <a:rPr kumimoji="1" lang="en-US" altLang="ja-JP" dirty="0"/>
              <a:t> S</a:t>
            </a:r>
            <a:r>
              <a:rPr kumimoji="1" lang="en-US" altLang="ja-JP" sz="2400" dirty="0"/>
              <a:t>TUDY: S</a:t>
            </a:r>
            <a:r>
              <a:rPr kumimoji="1" lang="en-US" altLang="ja-JP" sz="1800" dirty="0"/>
              <a:t>CABILITY</a:t>
            </a:r>
            <a:r>
              <a:rPr kumimoji="1" lang="en-US" altLang="ja-JP" sz="2400" dirty="0"/>
              <a:t> </a:t>
            </a:r>
            <a:r>
              <a:rPr kumimoji="1" lang="en-US" altLang="ja-JP" sz="1800" dirty="0"/>
              <a:t>TO</a:t>
            </a:r>
            <a:r>
              <a:rPr kumimoji="1" lang="en-US" altLang="ja-JP" sz="2400" dirty="0"/>
              <a:t> D</a:t>
            </a:r>
            <a:r>
              <a:rPr kumimoji="1" lang="en-US" altLang="ja-JP" sz="1800" dirty="0"/>
              <a:t>ATA</a:t>
            </a:r>
            <a:r>
              <a:rPr kumimoji="1" lang="en-US" altLang="ja-JP" sz="2400" dirty="0"/>
              <a:t> S</a:t>
            </a:r>
            <a:r>
              <a:rPr kumimoji="1" lang="en-US" altLang="ja-JP" sz="1800" dirty="0"/>
              <a:t>IZE &amp; </a:t>
            </a:r>
            <a:r>
              <a:rPr kumimoji="1" lang="en-US" altLang="ja-JP" sz="2400" dirty="0"/>
              <a:t>#T</a:t>
            </a:r>
            <a:r>
              <a:rPr kumimoji="1" lang="en-US" altLang="ja-JP" sz="1800" dirty="0"/>
              <a:t>HREADS</a:t>
            </a:r>
            <a:endParaRPr kumimoji="1" lang="ja-JP" altLang="en-US" sz="1800" dirty="0"/>
          </a:p>
        </p:txBody>
      </p:sp>
      <p:sp>
        <p:nvSpPr>
          <p:cNvPr id="4" name="スライド番号プレースホルダー 3">
            <a:extLst>
              <a:ext uri="{FF2B5EF4-FFF2-40B4-BE49-F238E27FC236}">
                <a16:creationId xmlns:a16="http://schemas.microsoft.com/office/drawing/2014/main" id="{4C155EC4-DD72-4A9D-B5D8-E25019AABAB8}"/>
              </a:ext>
            </a:extLst>
          </p:cNvPr>
          <p:cNvSpPr>
            <a:spLocks noGrp="1"/>
          </p:cNvSpPr>
          <p:nvPr>
            <p:ph type="sldNum" sz="quarter" idx="12"/>
          </p:nvPr>
        </p:nvSpPr>
        <p:spPr/>
        <p:txBody>
          <a:bodyPr/>
          <a:lstStyle/>
          <a:p>
            <a:fld id="{BF4C9950-6FCB-436A-82F1-B2950030D40E}" type="slidenum">
              <a:rPr lang="ja-JP" altLang="en-US" smtClean="0"/>
              <a:pPr/>
              <a:t>15</a:t>
            </a:fld>
            <a:endParaRPr lang="ja-JP" altLang="en-US" dirty="0"/>
          </a:p>
        </p:txBody>
      </p:sp>
      <p:graphicFrame>
        <p:nvGraphicFramePr>
          <p:cNvPr id="12" name="グラフ 11">
            <a:extLst>
              <a:ext uri="{FF2B5EF4-FFF2-40B4-BE49-F238E27FC236}">
                <a16:creationId xmlns:a16="http://schemas.microsoft.com/office/drawing/2014/main" id="{74F880C7-CF30-4672-B431-E2E208DF8834}"/>
              </a:ext>
            </a:extLst>
          </p:cNvPr>
          <p:cNvGraphicFramePr>
            <a:graphicFrameLocks/>
          </p:cNvGraphicFramePr>
          <p:nvPr>
            <p:extLst>
              <p:ext uri="{D42A27DB-BD31-4B8C-83A1-F6EECF244321}">
                <p14:modId xmlns:p14="http://schemas.microsoft.com/office/powerpoint/2010/main" val="3868910388"/>
              </p:ext>
            </p:extLst>
          </p:nvPr>
        </p:nvGraphicFramePr>
        <p:xfrm>
          <a:off x="125000" y="1041797"/>
          <a:ext cx="2880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a:extLst>
              <a:ext uri="{FF2B5EF4-FFF2-40B4-BE49-F238E27FC236}">
                <a16:creationId xmlns:a16="http://schemas.microsoft.com/office/drawing/2014/main" id="{059EED5E-1889-4507-982B-E03B923E994C}"/>
              </a:ext>
            </a:extLst>
          </p:cNvPr>
          <p:cNvGraphicFramePr>
            <a:graphicFrameLocks/>
          </p:cNvGraphicFramePr>
          <p:nvPr>
            <p:extLst>
              <p:ext uri="{D42A27DB-BD31-4B8C-83A1-F6EECF244321}">
                <p14:modId xmlns:p14="http://schemas.microsoft.com/office/powerpoint/2010/main" val="884808355"/>
              </p:ext>
            </p:extLst>
          </p:nvPr>
        </p:nvGraphicFramePr>
        <p:xfrm>
          <a:off x="3056468" y="1041797"/>
          <a:ext cx="2880000" cy="21600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365B84C7-1211-45AF-95D3-251A6A2C2419}"/>
                  </a:ext>
                </a:extLst>
              </p:cNvPr>
              <p:cNvGraphicFramePr>
                <a:graphicFrameLocks noGrp="1"/>
              </p:cNvGraphicFramePr>
              <p:nvPr>
                <p:extLst>
                  <p:ext uri="{D42A27DB-BD31-4B8C-83A1-F6EECF244321}">
                    <p14:modId xmlns:p14="http://schemas.microsoft.com/office/powerpoint/2010/main" val="3522597346"/>
                  </p:ext>
                </p:extLst>
              </p:nvPr>
            </p:nvGraphicFramePr>
            <p:xfrm>
              <a:off x="1602267" y="3720839"/>
              <a:ext cx="9155334" cy="2966720"/>
            </p:xfrm>
            <a:graphic>
              <a:graphicData uri="http://schemas.openxmlformats.org/drawingml/2006/table">
                <a:tbl>
                  <a:tblPr firstRow="1" bandRow="1">
                    <a:tableStyleId>{2D5ABB26-0587-4C30-8999-92F81FD0307C}</a:tableStyleId>
                  </a:tblPr>
                  <a:tblGrid>
                    <a:gridCol w="1569022">
                      <a:extLst>
                        <a:ext uri="{9D8B030D-6E8A-4147-A177-3AD203B41FA5}">
                          <a16:colId xmlns:a16="http://schemas.microsoft.com/office/drawing/2014/main" val="1064483370"/>
                        </a:ext>
                      </a:extLst>
                    </a:gridCol>
                    <a:gridCol w="948289">
                      <a:extLst>
                        <a:ext uri="{9D8B030D-6E8A-4147-A177-3AD203B41FA5}">
                          <a16:colId xmlns:a16="http://schemas.microsoft.com/office/drawing/2014/main" val="308027204"/>
                        </a:ext>
                      </a:extLst>
                    </a:gridCol>
                    <a:gridCol w="948289">
                      <a:extLst>
                        <a:ext uri="{9D8B030D-6E8A-4147-A177-3AD203B41FA5}">
                          <a16:colId xmlns:a16="http://schemas.microsoft.com/office/drawing/2014/main" val="2309592901"/>
                        </a:ext>
                      </a:extLst>
                    </a:gridCol>
                    <a:gridCol w="948289">
                      <a:extLst>
                        <a:ext uri="{9D8B030D-6E8A-4147-A177-3AD203B41FA5}">
                          <a16:colId xmlns:a16="http://schemas.microsoft.com/office/drawing/2014/main" val="2669337983"/>
                        </a:ext>
                      </a:extLst>
                    </a:gridCol>
                    <a:gridCol w="948289">
                      <a:extLst>
                        <a:ext uri="{9D8B030D-6E8A-4147-A177-3AD203B41FA5}">
                          <a16:colId xmlns:a16="http://schemas.microsoft.com/office/drawing/2014/main" val="2099473202"/>
                        </a:ext>
                      </a:extLst>
                    </a:gridCol>
                    <a:gridCol w="948289">
                      <a:extLst>
                        <a:ext uri="{9D8B030D-6E8A-4147-A177-3AD203B41FA5}">
                          <a16:colId xmlns:a16="http://schemas.microsoft.com/office/drawing/2014/main" val="4151279244"/>
                        </a:ext>
                      </a:extLst>
                    </a:gridCol>
                    <a:gridCol w="948289">
                      <a:extLst>
                        <a:ext uri="{9D8B030D-6E8A-4147-A177-3AD203B41FA5}">
                          <a16:colId xmlns:a16="http://schemas.microsoft.com/office/drawing/2014/main" val="500648549"/>
                        </a:ext>
                      </a:extLst>
                    </a:gridCol>
                    <a:gridCol w="948289">
                      <a:extLst>
                        <a:ext uri="{9D8B030D-6E8A-4147-A177-3AD203B41FA5}">
                          <a16:colId xmlns:a16="http://schemas.microsoft.com/office/drawing/2014/main" val="1027617247"/>
                        </a:ext>
                      </a:extLst>
                    </a:gridCol>
                    <a:gridCol w="948289">
                      <a:extLst>
                        <a:ext uri="{9D8B030D-6E8A-4147-A177-3AD203B41FA5}">
                          <a16:colId xmlns:a16="http://schemas.microsoft.com/office/drawing/2014/main" val="2323625427"/>
                        </a:ext>
                      </a:extLst>
                    </a:gridCol>
                  </a:tblGrid>
                  <a:tr h="370840">
                    <a:tc rowSpan="2">
                      <a:txBody>
                        <a:bodyPr/>
                        <a:lstStyle/>
                        <a:p>
                          <a:pPr algn="ctr"/>
                          <a:r>
                            <a:rPr kumimoji="1" lang="en-US" altLang="ja-JP" sz="1400" dirty="0"/>
                            <a:t>Algorithm</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gridSpan="2">
                      <a:txBody>
                        <a:bodyPr/>
                        <a:lstStyle/>
                        <a:p>
                          <a:pPr algn="ctr"/>
                          <a:r>
                            <a:rPr kumimoji="1" lang="en-US" altLang="ja-JP" sz="1400" dirty="0"/>
                            <a:t>Airline (</a:t>
                          </a:r>
                          <a14:m>
                            <m:oMath xmlns:m="http://schemas.openxmlformats.org/officeDocument/2006/math">
                              <m:r>
                                <a:rPr kumimoji="1" lang="en-US" altLang="ja-JP" sz="1400" b="0" i="1" smtClean="0">
                                  <a:latin typeface="Cambria Math" panose="02040503050406030204" pitchFamily="18" charset="0"/>
                                </a:rPr>
                                <m:t>𝑑</m:t>
                              </m:r>
                              <m:r>
                                <a:rPr kumimoji="1" lang="en-US" altLang="ja-JP" sz="1400" b="0" i="1" smtClean="0">
                                  <a:latin typeface="Cambria Math" panose="02040503050406030204" pitchFamily="18" charset="0"/>
                                </a:rPr>
                                <m:t>=3</m:t>
                              </m:r>
                            </m:oMath>
                          </a14:m>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400" dirty="0"/>
                            <a:t>Household (</a:t>
                          </a:r>
                          <a14:m>
                            <m:oMath xmlns:m="http://schemas.openxmlformats.org/officeDocument/2006/math">
                              <m:r>
                                <a:rPr kumimoji="1" lang="en-US" altLang="ja-JP" sz="1400" b="0" i="1" smtClean="0">
                                  <a:latin typeface="Cambria Math" panose="02040503050406030204" pitchFamily="18" charset="0"/>
                                </a:rPr>
                                <m:t>𝑑</m:t>
                              </m:r>
                              <m:r>
                                <a:rPr kumimoji="1" lang="en-US" altLang="ja-JP" sz="1400" b="0" i="1" smtClean="0">
                                  <a:latin typeface="Cambria Math" panose="02040503050406030204" pitchFamily="18" charset="0"/>
                                </a:rPr>
                                <m:t>=4</m:t>
                              </m:r>
                            </m:oMath>
                          </a14:m>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400" dirty="0"/>
                            <a:t>PAMAP2 (</a:t>
                          </a:r>
                          <a14:m>
                            <m:oMath xmlns:m="http://schemas.openxmlformats.org/officeDocument/2006/math">
                              <m:r>
                                <a:rPr kumimoji="1" lang="en-US" altLang="ja-JP" sz="1400" b="0" i="1" smtClean="0">
                                  <a:latin typeface="Cambria Math" panose="02040503050406030204" pitchFamily="18" charset="0"/>
                                </a:rPr>
                                <m:t>𝑑</m:t>
                              </m:r>
                              <m:r>
                                <a:rPr kumimoji="1" lang="en-US" altLang="ja-JP" sz="1400" b="0" i="1" smtClean="0">
                                  <a:latin typeface="Cambria Math" panose="02040503050406030204" pitchFamily="18" charset="0"/>
                                </a:rPr>
                                <m:t>=4</m:t>
                              </m:r>
                            </m:oMath>
                          </a14:m>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pPr algn="ctr"/>
                          <a:r>
                            <a:rPr kumimoji="1" lang="en-US" altLang="ja-JP" sz="1400" dirty="0"/>
                            <a:t>Sensor (</a:t>
                          </a:r>
                          <a14:m>
                            <m:oMath xmlns:m="http://schemas.openxmlformats.org/officeDocument/2006/math">
                              <m:r>
                                <a:rPr kumimoji="1" lang="en-US" altLang="ja-JP" sz="1400" b="0" i="1" smtClean="0">
                                  <a:latin typeface="Cambria Math" panose="02040503050406030204" pitchFamily="18" charset="0"/>
                                </a:rPr>
                                <m:t>𝑑</m:t>
                              </m:r>
                              <m:r>
                                <a:rPr kumimoji="1" lang="en-US" altLang="ja-JP" sz="1400" b="0" i="1" smtClean="0">
                                  <a:latin typeface="Cambria Math" panose="02040503050406030204" pitchFamily="18" charset="0"/>
                                </a:rPr>
                                <m:t>=8</m:t>
                              </m:r>
                            </m:oMath>
                          </a14:m>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extLst>
                      <a:ext uri="{0D108BD9-81ED-4DB2-BD59-A6C34878D82A}">
                        <a16:rowId xmlns:a16="http://schemas.microsoft.com/office/drawing/2014/main" val="3171337463"/>
                      </a:ext>
                    </a:extLst>
                  </a:tr>
                  <a:tr h="370840">
                    <a:tc vMerge="1">
                      <a:txBody>
                        <a:bodyPr/>
                        <a:lstStyle/>
                        <a:p>
                          <a:pPr algn="ct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pPr algn="ctr"/>
                          <a14:m>
                            <m:oMath xmlns:m="http://schemas.openxmlformats.org/officeDocument/2006/math">
                              <m:r>
                                <a:rPr kumimoji="1" lang="en-US" altLang="ja-JP" sz="1400" b="0" i="1" smtClean="0">
                                  <a:latin typeface="Cambria Math" panose="02040503050406030204" pitchFamily="18" charset="0"/>
                                </a:rPr>
                                <m:t>𝜌</m:t>
                              </m:r>
                            </m:oMath>
                          </a14:m>
                          <a:r>
                            <a:rPr kumimoji="1" lang="ja-JP" altLang="en-US" sz="1400" dirty="0"/>
                            <a:t> </a:t>
                          </a:r>
                          <a:r>
                            <a:rPr kumimoji="1" lang="en-US" altLang="ja-JP" sz="1400" dirty="0"/>
                            <a:t>comp.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u="none" strike="noStrike" kern="1200" cap="none" spc="0" normalizeH="0" baseline="0" noProof="0" smtClean="0">
                                  <a:ln>
                                    <a:noFill/>
                                  </a:ln>
                                  <a:solidFill>
                                    <a:prstClr val="black"/>
                                  </a:solidFill>
                                  <a:effectLst/>
                                  <a:uLnTx/>
                                  <a:uFillTx/>
                                  <a:latin typeface="Cambria Math" panose="02040503050406030204" pitchFamily="18" charset="0"/>
                                  <a:ea typeface="Meiryo UI"/>
                                  <a:cs typeface="+mn-cs"/>
                                </a:rPr>
                                <m:t>𝛿</m:t>
                              </m:r>
                            </m:oMath>
                          </a14:m>
                          <a:r>
                            <a:rPr kumimoji="1" lang="ja-JP" altLang="en-US" sz="1400" b="0" i="0" u="none" strike="noStrike" kern="1200" cap="none" spc="0" normalizeH="0" baseline="0" noProof="0" dirty="0">
                              <a:ln>
                                <a:noFill/>
                              </a:ln>
                              <a:solidFill>
                                <a:prstClr val="black"/>
                              </a:solidFill>
                              <a:effectLst/>
                              <a:uLnTx/>
                              <a:uFillTx/>
                              <a:latin typeface="Segoe UI"/>
                              <a:ea typeface="Meiryo UI"/>
                              <a:cs typeface="+mn-cs"/>
                            </a:rPr>
                            <a:t> </a:t>
                          </a:r>
                          <a:r>
                            <a:rPr kumimoji="1" lang="en-US" altLang="ja-JP" sz="1400" b="0" i="0" u="none" strike="noStrike" kern="1200" cap="none" spc="0" normalizeH="0" baseline="0" noProof="0" dirty="0">
                              <a:ln>
                                <a:noFill/>
                              </a:ln>
                              <a:solidFill>
                                <a:prstClr val="black"/>
                              </a:solidFill>
                              <a:effectLst/>
                              <a:uLnTx/>
                              <a:uFillTx/>
                              <a:latin typeface="Segoe UI"/>
                              <a:ea typeface="Meiryo UI"/>
                              <a:cs typeface="+mn-cs"/>
                            </a:rPr>
                            <a:t>comp.</a:t>
                          </a:r>
                          <a:endParaRPr kumimoji="1" lang="ja-JP" altLang="en-US" sz="1400" b="0" i="0" u="none" strike="noStrike" kern="1200" cap="none" spc="0" normalizeH="0" baseline="0" noProof="0" dirty="0">
                            <a:ln>
                              <a:noFill/>
                            </a:ln>
                            <a:solidFill>
                              <a:prstClr val="black"/>
                            </a:solidFill>
                            <a:effectLst/>
                            <a:uLnTx/>
                            <a:uFillTx/>
                            <a:latin typeface="Segoe UI"/>
                            <a:ea typeface="Meiryo UI"/>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14:m>
                            <m:oMath xmlns:m="http://schemas.openxmlformats.org/officeDocument/2006/math">
                              <m:r>
                                <a:rPr kumimoji="1" lang="en-US" altLang="ja-JP" sz="1400" b="0" i="1" smtClean="0">
                                  <a:latin typeface="Cambria Math" panose="02040503050406030204" pitchFamily="18" charset="0"/>
                                </a:rPr>
                                <m:t>𝜌</m:t>
                              </m:r>
                            </m:oMath>
                          </a14:m>
                          <a:r>
                            <a:rPr kumimoji="1" lang="ja-JP" altLang="en-US" sz="1400" dirty="0"/>
                            <a:t> </a:t>
                          </a:r>
                          <a:r>
                            <a:rPr kumimoji="1" lang="en-US" altLang="ja-JP" sz="1400" dirty="0"/>
                            <a:t>comp.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u="none" strike="noStrike" kern="1200" cap="none" spc="0" normalizeH="0" baseline="0" noProof="0" smtClean="0">
                                  <a:ln>
                                    <a:noFill/>
                                  </a:ln>
                                  <a:solidFill>
                                    <a:prstClr val="black"/>
                                  </a:solidFill>
                                  <a:effectLst/>
                                  <a:uLnTx/>
                                  <a:uFillTx/>
                                  <a:latin typeface="Cambria Math" panose="02040503050406030204" pitchFamily="18" charset="0"/>
                                  <a:ea typeface="Meiryo UI"/>
                                  <a:cs typeface="+mn-cs"/>
                                </a:rPr>
                                <m:t>𝛿</m:t>
                              </m:r>
                            </m:oMath>
                          </a14:m>
                          <a:r>
                            <a:rPr kumimoji="1" lang="ja-JP" altLang="en-US" sz="1400" b="0" i="0" u="none" strike="noStrike" kern="1200" cap="none" spc="0" normalizeH="0" baseline="0" noProof="0" dirty="0">
                              <a:ln>
                                <a:noFill/>
                              </a:ln>
                              <a:solidFill>
                                <a:prstClr val="black"/>
                              </a:solidFill>
                              <a:effectLst/>
                              <a:uLnTx/>
                              <a:uFillTx/>
                              <a:latin typeface="Segoe UI"/>
                              <a:ea typeface="Meiryo UI"/>
                              <a:cs typeface="+mn-cs"/>
                            </a:rPr>
                            <a:t> </a:t>
                          </a:r>
                          <a:r>
                            <a:rPr kumimoji="1" lang="en-US" altLang="ja-JP" sz="1400" b="0" i="0" u="none" strike="noStrike" kern="1200" cap="none" spc="0" normalizeH="0" baseline="0" noProof="0" dirty="0">
                              <a:ln>
                                <a:noFill/>
                              </a:ln>
                              <a:solidFill>
                                <a:prstClr val="black"/>
                              </a:solidFill>
                              <a:effectLst/>
                              <a:uLnTx/>
                              <a:uFillTx/>
                              <a:latin typeface="Segoe UI"/>
                              <a:ea typeface="Meiryo UI"/>
                              <a:cs typeface="+mn-cs"/>
                            </a:rPr>
                            <a:t>comp.</a:t>
                          </a:r>
                          <a:endParaRPr kumimoji="1" lang="ja-JP" altLang="en-US" sz="1400" b="0" i="0" u="none" strike="noStrike" kern="1200" cap="none" spc="0" normalizeH="0" baseline="0" noProof="0" dirty="0">
                            <a:ln>
                              <a:noFill/>
                            </a:ln>
                            <a:solidFill>
                              <a:prstClr val="black"/>
                            </a:solidFill>
                            <a:effectLst/>
                            <a:uLnTx/>
                            <a:uFillTx/>
                            <a:latin typeface="Segoe UI"/>
                            <a:ea typeface="Meiryo UI"/>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14:m>
                            <m:oMath xmlns:m="http://schemas.openxmlformats.org/officeDocument/2006/math">
                              <m:r>
                                <a:rPr kumimoji="1" lang="en-US" altLang="ja-JP" sz="1400" b="0" i="1" smtClean="0">
                                  <a:latin typeface="Cambria Math" panose="02040503050406030204" pitchFamily="18" charset="0"/>
                                </a:rPr>
                                <m:t>𝜌</m:t>
                              </m:r>
                            </m:oMath>
                          </a14:m>
                          <a:r>
                            <a:rPr kumimoji="1" lang="ja-JP" altLang="en-US" sz="1400" dirty="0"/>
                            <a:t> </a:t>
                          </a:r>
                          <a:r>
                            <a:rPr kumimoji="1" lang="en-US" altLang="ja-JP" sz="1400" dirty="0"/>
                            <a:t>comp.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u="none" strike="noStrike" kern="1200" cap="none" spc="0" normalizeH="0" baseline="0" noProof="0" smtClean="0">
                                  <a:ln>
                                    <a:noFill/>
                                  </a:ln>
                                  <a:solidFill>
                                    <a:prstClr val="black"/>
                                  </a:solidFill>
                                  <a:effectLst/>
                                  <a:uLnTx/>
                                  <a:uFillTx/>
                                  <a:latin typeface="Cambria Math" panose="02040503050406030204" pitchFamily="18" charset="0"/>
                                  <a:ea typeface="Meiryo UI"/>
                                  <a:cs typeface="+mn-cs"/>
                                </a:rPr>
                                <m:t>𝛿</m:t>
                              </m:r>
                            </m:oMath>
                          </a14:m>
                          <a:r>
                            <a:rPr kumimoji="1" lang="ja-JP" altLang="en-US" sz="1400" b="0" i="0" u="none" strike="noStrike" kern="1200" cap="none" spc="0" normalizeH="0" baseline="0" noProof="0" dirty="0">
                              <a:ln>
                                <a:noFill/>
                              </a:ln>
                              <a:solidFill>
                                <a:prstClr val="black"/>
                              </a:solidFill>
                              <a:effectLst/>
                              <a:uLnTx/>
                              <a:uFillTx/>
                              <a:latin typeface="Segoe UI"/>
                              <a:ea typeface="Meiryo UI"/>
                              <a:cs typeface="+mn-cs"/>
                            </a:rPr>
                            <a:t> </a:t>
                          </a:r>
                          <a:r>
                            <a:rPr kumimoji="1" lang="en-US" altLang="ja-JP" sz="1400" b="0" i="0" u="none" strike="noStrike" kern="1200" cap="none" spc="0" normalizeH="0" baseline="0" noProof="0" dirty="0">
                              <a:ln>
                                <a:noFill/>
                              </a:ln>
                              <a:solidFill>
                                <a:prstClr val="black"/>
                              </a:solidFill>
                              <a:effectLst/>
                              <a:uLnTx/>
                              <a:uFillTx/>
                              <a:latin typeface="Segoe UI"/>
                              <a:ea typeface="Meiryo UI"/>
                              <a:cs typeface="+mn-cs"/>
                            </a:rPr>
                            <a:t>comp.</a:t>
                          </a:r>
                          <a:endParaRPr kumimoji="1" lang="ja-JP" altLang="en-US" sz="1400" b="0" i="0" u="none" strike="noStrike" kern="1200" cap="none" spc="0" normalizeH="0" baseline="0" noProof="0" dirty="0">
                            <a:ln>
                              <a:noFill/>
                            </a:ln>
                            <a:solidFill>
                              <a:prstClr val="black"/>
                            </a:solidFill>
                            <a:effectLst/>
                            <a:uLnTx/>
                            <a:uFillTx/>
                            <a:latin typeface="Segoe UI"/>
                            <a:ea typeface="Meiryo UI"/>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14:m>
                            <m:oMath xmlns:m="http://schemas.openxmlformats.org/officeDocument/2006/math">
                              <m:r>
                                <a:rPr kumimoji="1" lang="en-US" altLang="ja-JP" sz="1400" b="0" i="1" smtClean="0">
                                  <a:latin typeface="Cambria Math" panose="02040503050406030204" pitchFamily="18" charset="0"/>
                                </a:rPr>
                                <m:t>𝜌</m:t>
                              </m:r>
                            </m:oMath>
                          </a14:m>
                          <a:r>
                            <a:rPr kumimoji="1" lang="ja-JP" altLang="en-US" sz="1400" dirty="0"/>
                            <a:t> </a:t>
                          </a:r>
                          <a:r>
                            <a:rPr kumimoji="1" lang="en-US" altLang="ja-JP" sz="1400" dirty="0"/>
                            <a:t>comp.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u="none" strike="noStrike" kern="1200" cap="none" spc="0" normalizeH="0" baseline="0" noProof="0" smtClean="0">
                                  <a:ln>
                                    <a:noFill/>
                                  </a:ln>
                                  <a:solidFill>
                                    <a:prstClr val="black"/>
                                  </a:solidFill>
                                  <a:effectLst/>
                                  <a:uLnTx/>
                                  <a:uFillTx/>
                                  <a:latin typeface="Cambria Math" panose="02040503050406030204" pitchFamily="18" charset="0"/>
                                  <a:ea typeface="Meiryo UI"/>
                                  <a:cs typeface="+mn-cs"/>
                                </a:rPr>
                                <m:t>𝛿</m:t>
                              </m:r>
                            </m:oMath>
                          </a14:m>
                          <a:r>
                            <a:rPr kumimoji="1" lang="ja-JP" altLang="en-US" sz="1400" b="0" i="0" u="none" strike="noStrike" kern="1200" cap="none" spc="0" normalizeH="0" baseline="0" noProof="0" dirty="0">
                              <a:ln>
                                <a:noFill/>
                              </a:ln>
                              <a:solidFill>
                                <a:prstClr val="black"/>
                              </a:solidFill>
                              <a:effectLst/>
                              <a:uLnTx/>
                              <a:uFillTx/>
                              <a:latin typeface="Segoe UI"/>
                              <a:ea typeface="Meiryo UI"/>
                              <a:cs typeface="+mn-cs"/>
                            </a:rPr>
                            <a:t> </a:t>
                          </a:r>
                          <a:r>
                            <a:rPr kumimoji="1" lang="en-US" altLang="ja-JP" sz="1400" b="0" i="0" u="none" strike="noStrike" kern="1200" cap="none" spc="0" normalizeH="0" baseline="0" noProof="0" dirty="0">
                              <a:ln>
                                <a:noFill/>
                              </a:ln>
                              <a:solidFill>
                                <a:prstClr val="black"/>
                              </a:solidFill>
                              <a:effectLst/>
                              <a:uLnTx/>
                              <a:uFillTx/>
                              <a:latin typeface="Segoe UI"/>
                              <a:ea typeface="Meiryo UI"/>
                              <a:cs typeface="+mn-cs"/>
                            </a:rPr>
                            <a:t>comp.  </a:t>
                          </a:r>
                          <a:endParaRPr kumimoji="1" lang="ja-JP" altLang="en-US" sz="1400" b="0" i="0" u="none" strike="noStrike" kern="1200" cap="none" spc="0" normalizeH="0" baseline="0" noProof="0" dirty="0">
                            <a:ln>
                              <a:noFill/>
                            </a:ln>
                            <a:solidFill>
                              <a:prstClr val="black"/>
                            </a:solidFill>
                            <a:effectLst/>
                            <a:uLnTx/>
                            <a:uFillTx/>
                            <a:latin typeface="Segoe UI"/>
                            <a:ea typeface="Meiryo UI"/>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675289077"/>
                      </a:ext>
                    </a:extLst>
                  </a:tr>
                  <a:tr h="370840">
                    <a:tc>
                      <a:txBody>
                        <a:bodyPr/>
                        <a:lstStyle/>
                        <a:p>
                          <a:pPr algn="l"/>
                          <a:r>
                            <a:rPr kumimoji="1" lang="en-US" altLang="ja-JP" sz="1400" dirty="0"/>
                            <a:t>    Scan</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15492.70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17310.40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1703.37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3989.77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6114.82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13717.60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492.60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dirty="0"/>
                            <a:t>1178.27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797916635"/>
                      </a:ext>
                    </a:extLst>
                  </a:tr>
                  <a:tr h="370840">
                    <a:tc>
                      <a:txBody>
                        <a:bodyPr/>
                        <a:lstStyle/>
                        <a:p>
                          <a:pPr algn="l"/>
                          <a:r>
                            <a:rPr kumimoji="1" lang="en-US" altLang="ja-JP" sz="1400" dirty="0"/>
                            <a:t>    LSH-DDP</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90.54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56.86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225.69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414.37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99.67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98.38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148.84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358.84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109486"/>
                      </a:ext>
                    </a:extLst>
                  </a:tr>
                  <a:tr h="370840">
                    <a:tc>
                      <a:txBody>
                        <a:bodyPr/>
                        <a:lstStyle/>
                        <a:p>
                          <a:pPr algn="l"/>
                          <a:r>
                            <a:rPr kumimoji="1" lang="en-US" altLang="ja-JP" sz="1400" dirty="0"/>
                            <a:t>    CFSFDP-A</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13091.20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850.34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776.94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127.89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681937390"/>
                      </a:ext>
                    </a:extLst>
                  </a:tr>
                  <a:tr h="370840">
                    <a:tc>
                      <a:txBody>
                        <a:bodyPr/>
                        <a:lstStyle/>
                        <a:p>
                          <a:pPr algn="l"/>
                          <a:r>
                            <a:rPr kumimoji="1" lang="en-US" altLang="ja-JP" sz="1400" dirty="0"/>
                            <a:t>    Ex-DPC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79.20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129.56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67.27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182.47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36.68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97.45</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89.93</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5.40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97397940"/>
                      </a:ext>
                    </a:extLst>
                  </a:tr>
                  <a:tr h="370840">
                    <a:tc>
                      <a:txBody>
                        <a:bodyPr/>
                        <a:lstStyle/>
                        <a:p>
                          <a:pPr algn="l"/>
                          <a:r>
                            <a:rPr kumimoji="1" lang="en-US" altLang="ja-JP" sz="1400" dirty="0"/>
                            <a:t>    </a:t>
                          </a:r>
                          <a:r>
                            <a:rPr kumimoji="1" lang="en-US" altLang="ja-JP" sz="1400" dirty="0" err="1"/>
                            <a:t>Approx</a:t>
                          </a:r>
                          <a:r>
                            <a:rPr kumimoji="1" lang="en-US" altLang="ja-JP" sz="1400" dirty="0"/>
                            <a:t>-DPC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25.09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3.77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22.12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8.66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18.88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12.29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14.72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1.58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5584"/>
                      </a:ext>
                    </a:extLst>
                  </a:tr>
                  <a:tr h="370840">
                    <a:tc>
                      <a:txBody>
                        <a:bodyPr/>
                        <a:lstStyle/>
                        <a:p>
                          <a:pPr algn="l"/>
                          <a:r>
                            <a:rPr kumimoji="1" lang="en-US" altLang="ja-JP" sz="1400" dirty="0"/>
                            <a:t>    S-</a:t>
                          </a:r>
                          <a:r>
                            <a:rPr kumimoji="1" lang="en-US" altLang="ja-JP" sz="1400" dirty="0" err="1"/>
                            <a:t>Approx</a:t>
                          </a:r>
                          <a:r>
                            <a:rPr kumimoji="1" lang="en-US" altLang="ja-JP" sz="1400" dirty="0"/>
                            <a:t>-DPC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11.24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1.16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7.92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0.74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6.08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0.72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3.56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0.27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43286"/>
                      </a:ext>
                    </a:extLst>
                  </a:tr>
                </a:tbl>
              </a:graphicData>
            </a:graphic>
          </p:graphicFrame>
        </mc:Choice>
        <mc:Fallback xmlns="">
          <p:graphicFrame>
            <p:nvGraphicFramePr>
              <p:cNvPr id="15" name="表 14">
                <a:extLst>
                  <a:ext uri="{FF2B5EF4-FFF2-40B4-BE49-F238E27FC236}">
                    <a16:creationId xmlns:a16="http://schemas.microsoft.com/office/drawing/2014/main" id="{365B84C7-1211-45AF-95D3-251A6A2C2419}"/>
                  </a:ext>
                </a:extLst>
              </p:cNvPr>
              <p:cNvGraphicFramePr>
                <a:graphicFrameLocks noGrp="1"/>
              </p:cNvGraphicFramePr>
              <p:nvPr>
                <p:extLst>
                  <p:ext uri="{D42A27DB-BD31-4B8C-83A1-F6EECF244321}">
                    <p14:modId xmlns:p14="http://schemas.microsoft.com/office/powerpoint/2010/main" val="3522597346"/>
                  </p:ext>
                </p:extLst>
              </p:nvPr>
            </p:nvGraphicFramePr>
            <p:xfrm>
              <a:off x="1602267" y="3720839"/>
              <a:ext cx="9155334" cy="2966720"/>
            </p:xfrm>
            <a:graphic>
              <a:graphicData uri="http://schemas.openxmlformats.org/drawingml/2006/table">
                <a:tbl>
                  <a:tblPr firstRow="1" bandRow="1">
                    <a:tableStyleId>{2D5ABB26-0587-4C30-8999-92F81FD0307C}</a:tableStyleId>
                  </a:tblPr>
                  <a:tblGrid>
                    <a:gridCol w="1569022">
                      <a:extLst>
                        <a:ext uri="{9D8B030D-6E8A-4147-A177-3AD203B41FA5}">
                          <a16:colId xmlns:a16="http://schemas.microsoft.com/office/drawing/2014/main" val="1064483370"/>
                        </a:ext>
                      </a:extLst>
                    </a:gridCol>
                    <a:gridCol w="948289">
                      <a:extLst>
                        <a:ext uri="{9D8B030D-6E8A-4147-A177-3AD203B41FA5}">
                          <a16:colId xmlns:a16="http://schemas.microsoft.com/office/drawing/2014/main" val="308027204"/>
                        </a:ext>
                      </a:extLst>
                    </a:gridCol>
                    <a:gridCol w="948289">
                      <a:extLst>
                        <a:ext uri="{9D8B030D-6E8A-4147-A177-3AD203B41FA5}">
                          <a16:colId xmlns:a16="http://schemas.microsoft.com/office/drawing/2014/main" val="2309592901"/>
                        </a:ext>
                      </a:extLst>
                    </a:gridCol>
                    <a:gridCol w="948289">
                      <a:extLst>
                        <a:ext uri="{9D8B030D-6E8A-4147-A177-3AD203B41FA5}">
                          <a16:colId xmlns:a16="http://schemas.microsoft.com/office/drawing/2014/main" val="2669337983"/>
                        </a:ext>
                      </a:extLst>
                    </a:gridCol>
                    <a:gridCol w="948289">
                      <a:extLst>
                        <a:ext uri="{9D8B030D-6E8A-4147-A177-3AD203B41FA5}">
                          <a16:colId xmlns:a16="http://schemas.microsoft.com/office/drawing/2014/main" val="2099473202"/>
                        </a:ext>
                      </a:extLst>
                    </a:gridCol>
                    <a:gridCol w="948289">
                      <a:extLst>
                        <a:ext uri="{9D8B030D-6E8A-4147-A177-3AD203B41FA5}">
                          <a16:colId xmlns:a16="http://schemas.microsoft.com/office/drawing/2014/main" val="4151279244"/>
                        </a:ext>
                      </a:extLst>
                    </a:gridCol>
                    <a:gridCol w="948289">
                      <a:extLst>
                        <a:ext uri="{9D8B030D-6E8A-4147-A177-3AD203B41FA5}">
                          <a16:colId xmlns:a16="http://schemas.microsoft.com/office/drawing/2014/main" val="500648549"/>
                        </a:ext>
                      </a:extLst>
                    </a:gridCol>
                    <a:gridCol w="948289">
                      <a:extLst>
                        <a:ext uri="{9D8B030D-6E8A-4147-A177-3AD203B41FA5}">
                          <a16:colId xmlns:a16="http://schemas.microsoft.com/office/drawing/2014/main" val="1027617247"/>
                        </a:ext>
                      </a:extLst>
                    </a:gridCol>
                    <a:gridCol w="948289">
                      <a:extLst>
                        <a:ext uri="{9D8B030D-6E8A-4147-A177-3AD203B41FA5}">
                          <a16:colId xmlns:a16="http://schemas.microsoft.com/office/drawing/2014/main" val="2323625427"/>
                        </a:ext>
                      </a:extLst>
                    </a:gridCol>
                  </a:tblGrid>
                  <a:tr h="370840">
                    <a:tc rowSpan="2">
                      <a:txBody>
                        <a:bodyPr/>
                        <a:lstStyle/>
                        <a:p>
                          <a:pPr algn="ctr"/>
                          <a:r>
                            <a:rPr kumimoji="1" lang="en-US" altLang="ja-JP" sz="1400" dirty="0"/>
                            <a:t>Algorithm</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2958" t="-1639" r="-300643" b="-704918"/>
                          </a:stretch>
                        </a:blip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82958" t="-1639" r="-200643" b="-704918"/>
                          </a:stretch>
                        </a:blip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82051" t="-1639" r="-100000" b="-704918"/>
                          </a:stretch>
                        </a:blip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83280" t="-1639" r="-322" b="-704918"/>
                          </a:stretch>
                        </a:blipFill>
                      </a:tcPr>
                    </a:tc>
                    <a:tc h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extLst>
                      <a:ext uri="{0D108BD9-81ED-4DB2-BD59-A6C34878D82A}">
                        <a16:rowId xmlns:a16="http://schemas.microsoft.com/office/drawing/2014/main" val="3171337463"/>
                      </a:ext>
                    </a:extLst>
                  </a:tr>
                  <a:tr h="370840">
                    <a:tc vMerge="1">
                      <a:txBody>
                        <a:bodyPr/>
                        <a:lstStyle/>
                        <a:p>
                          <a:pPr algn="ct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6452" t="-101639" r="-703871"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64744" t="-101639" r="-599359"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64744" t="-101639" r="-499359"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67742" t="-101639" r="-402581"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4103" t="-101639" r="-300000"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103" t="-101639" r="-200000"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69032" t="-101639" r="-101290" b="-6049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63462" t="-101639" r="-641" b="-604918"/>
                          </a:stretch>
                        </a:blipFill>
                      </a:tcPr>
                    </a:tc>
                    <a:extLst>
                      <a:ext uri="{0D108BD9-81ED-4DB2-BD59-A6C34878D82A}">
                        <a16:rowId xmlns:a16="http://schemas.microsoft.com/office/drawing/2014/main" val="675289077"/>
                      </a:ext>
                    </a:extLst>
                  </a:tr>
                  <a:tr h="370840">
                    <a:tc>
                      <a:txBody>
                        <a:bodyPr/>
                        <a:lstStyle/>
                        <a:p>
                          <a:pPr algn="l"/>
                          <a:r>
                            <a:rPr kumimoji="1" lang="en-US" altLang="ja-JP" sz="1400" dirty="0"/>
                            <a:t>    Scan</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15492.70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17310.40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1703.37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3989.77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6114.82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13717.60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492.60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dirty="0"/>
                            <a:t>1178.27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797916635"/>
                      </a:ext>
                    </a:extLst>
                  </a:tr>
                  <a:tr h="370840">
                    <a:tc>
                      <a:txBody>
                        <a:bodyPr/>
                        <a:lstStyle/>
                        <a:p>
                          <a:pPr algn="l"/>
                          <a:r>
                            <a:rPr kumimoji="1" lang="en-US" altLang="ja-JP" sz="1400" dirty="0"/>
                            <a:t>    LSH-DDP</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90.54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56.86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225.69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414.37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99.67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98.38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148.84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358.84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109486"/>
                      </a:ext>
                    </a:extLst>
                  </a:tr>
                  <a:tr h="370840">
                    <a:tc>
                      <a:txBody>
                        <a:bodyPr/>
                        <a:lstStyle/>
                        <a:p>
                          <a:pPr algn="l"/>
                          <a:r>
                            <a:rPr kumimoji="1" lang="en-US" altLang="ja-JP" sz="1400" dirty="0"/>
                            <a:t>    CFSFDP-A</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13091.20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850.34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776.94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127.89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681937390"/>
                      </a:ext>
                    </a:extLst>
                  </a:tr>
                  <a:tr h="370840">
                    <a:tc>
                      <a:txBody>
                        <a:bodyPr/>
                        <a:lstStyle/>
                        <a:p>
                          <a:pPr algn="l"/>
                          <a:r>
                            <a:rPr kumimoji="1" lang="en-US" altLang="ja-JP" sz="1400" dirty="0"/>
                            <a:t>    Ex-DPC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79.20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129.56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67.27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182.47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36.68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97.45</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89.93</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400" b="0" dirty="0"/>
                            <a:t>5.40</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97397940"/>
                      </a:ext>
                    </a:extLst>
                  </a:tr>
                  <a:tr h="370840">
                    <a:tc>
                      <a:txBody>
                        <a:bodyPr/>
                        <a:lstStyle/>
                        <a:p>
                          <a:pPr algn="l"/>
                          <a:r>
                            <a:rPr kumimoji="1" lang="en-US" altLang="ja-JP" sz="1400" dirty="0"/>
                            <a:t>    </a:t>
                          </a:r>
                          <a:r>
                            <a:rPr kumimoji="1" lang="en-US" altLang="ja-JP" sz="1400" dirty="0" err="1"/>
                            <a:t>Approx</a:t>
                          </a:r>
                          <a:r>
                            <a:rPr kumimoji="1" lang="en-US" altLang="ja-JP" sz="1400" dirty="0"/>
                            <a:t>-DPC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25.09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3.77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22.12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8.66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18.88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12.29</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14.72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1.58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5584"/>
                      </a:ext>
                    </a:extLst>
                  </a:tr>
                  <a:tr h="370840">
                    <a:tc>
                      <a:txBody>
                        <a:bodyPr/>
                        <a:lstStyle/>
                        <a:p>
                          <a:pPr algn="l"/>
                          <a:r>
                            <a:rPr kumimoji="1" lang="en-US" altLang="ja-JP" sz="1400" dirty="0"/>
                            <a:t>    S-</a:t>
                          </a:r>
                          <a:r>
                            <a:rPr kumimoji="1" lang="en-US" altLang="ja-JP" sz="1400" dirty="0" err="1"/>
                            <a:t>Approx</a:t>
                          </a:r>
                          <a:r>
                            <a:rPr kumimoji="1" lang="en-US" altLang="ja-JP" sz="1400" dirty="0"/>
                            <a:t>-DPC</a:t>
                          </a:r>
                          <a:endParaRPr kumimoji="1" lang="ja-JP"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11.24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1.16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7.92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0.74</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6.08</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0.72</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3.56</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t>0.27</a:t>
                          </a:r>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43286"/>
                      </a:ext>
                    </a:extLst>
                  </a:tr>
                </a:tbl>
              </a:graphicData>
            </a:graphic>
          </p:graphicFrame>
        </mc:Fallback>
      </mc:AlternateContent>
      <p:sp>
        <p:nvSpPr>
          <p:cNvPr id="3" name="テキスト ボックス 2">
            <a:extLst>
              <a:ext uri="{FF2B5EF4-FFF2-40B4-BE49-F238E27FC236}">
                <a16:creationId xmlns:a16="http://schemas.microsoft.com/office/drawing/2014/main" id="{4FE76032-73DB-405C-AFD8-74A294EB670B}"/>
              </a:ext>
            </a:extLst>
          </p:cNvPr>
          <p:cNvSpPr txBox="1"/>
          <p:nvPr/>
        </p:nvSpPr>
        <p:spPr>
          <a:xfrm>
            <a:off x="1616758" y="3400364"/>
            <a:ext cx="8958483" cy="307777"/>
          </a:xfrm>
          <a:prstGeom prst="rect">
            <a:avLst/>
          </a:prstGeom>
          <a:noFill/>
        </p:spPr>
        <p:txBody>
          <a:bodyPr wrap="square" rtlCol="0">
            <a:spAutoFit/>
          </a:bodyPr>
          <a:lstStyle/>
          <a:p>
            <a:pPr algn="ctr"/>
            <a:r>
              <a:rPr kumimoji="1" lang="en-US" altLang="ja-JP" sz="1400" b="1" dirty="0"/>
              <a:t>Decomposed time [sec] (12 thread case) </a:t>
            </a:r>
            <a:endParaRPr kumimoji="1" lang="ja-JP" altLang="en-US" sz="1400" b="1" dirty="0"/>
          </a:p>
        </p:txBody>
      </p:sp>
      <p:graphicFrame>
        <p:nvGraphicFramePr>
          <p:cNvPr id="17" name="グラフ 16">
            <a:extLst>
              <a:ext uri="{FF2B5EF4-FFF2-40B4-BE49-F238E27FC236}">
                <a16:creationId xmlns:a16="http://schemas.microsoft.com/office/drawing/2014/main" id="{3A16FAF2-58C0-4C55-8E7F-36B61F505218}"/>
              </a:ext>
            </a:extLst>
          </p:cNvPr>
          <p:cNvGraphicFramePr>
            <a:graphicFrameLocks/>
          </p:cNvGraphicFramePr>
          <p:nvPr>
            <p:extLst>
              <p:ext uri="{D42A27DB-BD31-4B8C-83A1-F6EECF244321}">
                <p14:modId xmlns:p14="http://schemas.microsoft.com/office/powerpoint/2010/main" val="4274129232"/>
              </p:ext>
            </p:extLst>
          </p:nvPr>
        </p:nvGraphicFramePr>
        <p:xfrm>
          <a:off x="6179934" y="1041797"/>
          <a:ext cx="2880000" cy="216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グラフ 17">
            <a:extLst>
              <a:ext uri="{FF2B5EF4-FFF2-40B4-BE49-F238E27FC236}">
                <a16:creationId xmlns:a16="http://schemas.microsoft.com/office/drawing/2014/main" id="{91F831B0-EC89-4860-BA80-B5E75E43DA2A}"/>
              </a:ext>
            </a:extLst>
          </p:cNvPr>
          <p:cNvGraphicFramePr>
            <a:graphicFrameLocks/>
          </p:cNvGraphicFramePr>
          <p:nvPr>
            <p:extLst>
              <p:ext uri="{D42A27DB-BD31-4B8C-83A1-F6EECF244321}">
                <p14:modId xmlns:p14="http://schemas.microsoft.com/office/powerpoint/2010/main" val="142083594"/>
              </p:ext>
            </p:extLst>
          </p:nvPr>
        </p:nvGraphicFramePr>
        <p:xfrm>
          <a:off x="9111402" y="1041797"/>
          <a:ext cx="2880000" cy="2160000"/>
        </p:xfrm>
        <a:graphic>
          <a:graphicData uri="http://schemas.openxmlformats.org/drawingml/2006/chart">
            <c:chart xmlns:c="http://schemas.openxmlformats.org/drawingml/2006/chart" xmlns:r="http://schemas.openxmlformats.org/officeDocument/2006/relationships" r:id="rId7"/>
          </a:graphicData>
        </a:graphic>
      </p:graphicFrame>
      <p:grpSp>
        <p:nvGrpSpPr>
          <p:cNvPr id="22" name="グループ化 21">
            <a:extLst>
              <a:ext uri="{FF2B5EF4-FFF2-40B4-BE49-F238E27FC236}">
                <a16:creationId xmlns:a16="http://schemas.microsoft.com/office/drawing/2014/main" id="{B8EA0F8A-F063-4437-85E4-15C995DEA83D}"/>
              </a:ext>
            </a:extLst>
          </p:cNvPr>
          <p:cNvGrpSpPr/>
          <p:nvPr/>
        </p:nvGrpSpPr>
        <p:grpSpPr>
          <a:xfrm>
            <a:off x="1655230" y="4592071"/>
            <a:ext cx="144000" cy="144000"/>
            <a:chOff x="1655231" y="4625933"/>
            <a:chExt cx="144000" cy="144000"/>
          </a:xfrm>
        </p:grpSpPr>
        <p:cxnSp>
          <p:nvCxnSpPr>
            <p:cNvPr id="20" name="直線コネクタ 19">
              <a:extLst>
                <a:ext uri="{FF2B5EF4-FFF2-40B4-BE49-F238E27FC236}">
                  <a16:creationId xmlns:a16="http://schemas.microsoft.com/office/drawing/2014/main" id="{19FB7081-3569-4FFE-AC6D-5B171837952A}"/>
                </a:ext>
              </a:extLst>
            </p:cNvPr>
            <p:cNvCxnSpPr/>
            <p:nvPr/>
          </p:nvCxnSpPr>
          <p:spPr>
            <a:xfrm>
              <a:off x="1655231" y="470323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90B399E-0918-4306-BFF1-A8FA57D02A65}"/>
                </a:ext>
              </a:extLst>
            </p:cNvPr>
            <p:cNvCxnSpPr>
              <a:cxnSpLocks/>
            </p:cNvCxnSpPr>
            <p:nvPr/>
          </p:nvCxnSpPr>
          <p:spPr>
            <a:xfrm rot="5400000">
              <a:off x="1657399" y="469793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716AF17F-B580-41A8-A12B-3AEECE9842DF}"/>
              </a:ext>
            </a:extLst>
          </p:cNvPr>
          <p:cNvGrpSpPr/>
          <p:nvPr/>
        </p:nvGrpSpPr>
        <p:grpSpPr>
          <a:xfrm>
            <a:off x="1673230" y="4989848"/>
            <a:ext cx="108000" cy="108000"/>
            <a:chOff x="-160867" y="4161367"/>
            <a:chExt cx="108000" cy="108000"/>
          </a:xfrm>
        </p:grpSpPr>
        <p:cxnSp>
          <p:nvCxnSpPr>
            <p:cNvPr id="24" name="直線コネクタ 23">
              <a:extLst>
                <a:ext uri="{FF2B5EF4-FFF2-40B4-BE49-F238E27FC236}">
                  <a16:creationId xmlns:a16="http://schemas.microsoft.com/office/drawing/2014/main" id="{AF9F180D-5A91-471B-8C53-A01FE053FF3F}"/>
                </a:ext>
              </a:extLst>
            </p:cNvPr>
            <p:cNvCxnSpPr/>
            <p:nvPr/>
          </p:nvCxnSpPr>
          <p:spPr>
            <a:xfrm>
              <a:off x="-160867" y="416136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2EC920-F04A-4D0B-BD2D-F0684C0ACFC8}"/>
                </a:ext>
              </a:extLst>
            </p:cNvPr>
            <p:cNvCxnSpPr>
              <a:cxnSpLocks/>
            </p:cNvCxnSpPr>
            <p:nvPr/>
          </p:nvCxnSpPr>
          <p:spPr>
            <a:xfrm flipH="1">
              <a:off x="-160867" y="416136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楕円 26">
            <a:extLst>
              <a:ext uri="{FF2B5EF4-FFF2-40B4-BE49-F238E27FC236}">
                <a16:creationId xmlns:a16="http://schemas.microsoft.com/office/drawing/2014/main" id="{D3324D37-67DA-4822-831F-937E98D7B262}"/>
              </a:ext>
            </a:extLst>
          </p:cNvPr>
          <p:cNvSpPr/>
          <p:nvPr/>
        </p:nvSpPr>
        <p:spPr>
          <a:xfrm>
            <a:off x="1673230" y="534992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73E9177C-DA8D-4627-B5D2-EB9BD0CC2950}"/>
              </a:ext>
            </a:extLst>
          </p:cNvPr>
          <p:cNvSpPr/>
          <p:nvPr/>
        </p:nvSpPr>
        <p:spPr>
          <a:xfrm>
            <a:off x="1673230" y="5711697"/>
            <a:ext cx="108000" cy="108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ひし形 28">
            <a:extLst>
              <a:ext uri="{FF2B5EF4-FFF2-40B4-BE49-F238E27FC236}">
                <a16:creationId xmlns:a16="http://schemas.microsoft.com/office/drawing/2014/main" id="{5B5C0CB8-450D-41E5-B6E8-D2324F3729EF}"/>
              </a:ext>
            </a:extLst>
          </p:cNvPr>
          <p:cNvSpPr/>
          <p:nvPr/>
        </p:nvSpPr>
        <p:spPr>
          <a:xfrm>
            <a:off x="1673230" y="6091628"/>
            <a:ext cx="108000" cy="108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770ADBF9-1845-4F36-ABC2-2A6CE5F80755}"/>
              </a:ext>
            </a:extLst>
          </p:cNvPr>
          <p:cNvGrpSpPr/>
          <p:nvPr/>
        </p:nvGrpSpPr>
        <p:grpSpPr>
          <a:xfrm>
            <a:off x="1673230" y="6446159"/>
            <a:ext cx="108000" cy="126000"/>
            <a:chOff x="6042000" y="6449818"/>
            <a:chExt cx="108000" cy="126000"/>
          </a:xfrm>
        </p:grpSpPr>
        <p:grpSp>
          <p:nvGrpSpPr>
            <p:cNvPr id="32" name="グループ化 31">
              <a:extLst>
                <a:ext uri="{FF2B5EF4-FFF2-40B4-BE49-F238E27FC236}">
                  <a16:creationId xmlns:a16="http://schemas.microsoft.com/office/drawing/2014/main" id="{18B93D51-8885-45A6-AC04-FD0519774856}"/>
                </a:ext>
              </a:extLst>
            </p:cNvPr>
            <p:cNvGrpSpPr/>
            <p:nvPr/>
          </p:nvGrpSpPr>
          <p:grpSpPr>
            <a:xfrm>
              <a:off x="6042000" y="6458284"/>
              <a:ext cx="108000" cy="108000"/>
              <a:chOff x="-160867" y="4161367"/>
              <a:chExt cx="108000" cy="108000"/>
            </a:xfrm>
          </p:grpSpPr>
          <p:cxnSp>
            <p:nvCxnSpPr>
              <p:cNvPr id="33" name="直線コネクタ 32">
                <a:extLst>
                  <a:ext uri="{FF2B5EF4-FFF2-40B4-BE49-F238E27FC236}">
                    <a16:creationId xmlns:a16="http://schemas.microsoft.com/office/drawing/2014/main" id="{8D06FC2A-DC1F-4DA4-A620-83D6A88A516F}"/>
                  </a:ext>
                </a:extLst>
              </p:cNvPr>
              <p:cNvCxnSpPr/>
              <p:nvPr/>
            </p:nvCxnSpPr>
            <p:spPr>
              <a:xfrm>
                <a:off x="-160867" y="416136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3A8C3C2-82C6-410B-924F-24A6ACD05687}"/>
                  </a:ext>
                </a:extLst>
              </p:cNvPr>
              <p:cNvCxnSpPr>
                <a:cxnSpLocks/>
              </p:cNvCxnSpPr>
              <p:nvPr/>
            </p:nvCxnSpPr>
            <p:spPr>
              <a:xfrm flipH="1">
                <a:off x="-160867" y="416136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線コネクタ 34">
              <a:extLst>
                <a:ext uri="{FF2B5EF4-FFF2-40B4-BE49-F238E27FC236}">
                  <a16:creationId xmlns:a16="http://schemas.microsoft.com/office/drawing/2014/main" id="{21E70E6F-5FA6-48D8-A4CA-93B296E0AE6A}"/>
                </a:ext>
              </a:extLst>
            </p:cNvPr>
            <p:cNvCxnSpPr>
              <a:cxnSpLocks/>
            </p:cNvCxnSpPr>
            <p:nvPr/>
          </p:nvCxnSpPr>
          <p:spPr>
            <a:xfrm rot="5400000">
              <a:off x="6033000" y="6512818"/>
              <a:ext cx="12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37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7AF66-C685-429C-B5DE-074CF98B6FBB}"/>
              </a:ext>
            </a:extLst>
          </p:cNvPr>
          <p:cNvSpPr>
            <a:spLocks noGrp="1"/>
          </p:cNvSpPr>
          <p:nvPr>
            <p:ph type="title"/>
          </p:nvPr>
        </p:nvSpPr>
        <p:spPr/>
        <p:txBody>
          <a:bodyPr/>
          <a:lstStyle/>
          <a:p>
            <a:r>
              <a:rPr kumimoji="1" lang="en-US" altLang="ja-JP" dirty="0"/>
              <a:t>C</a:t>
            </a:r>
            <a:r>
              <a:rPr kumimoji="1" lang="en-US" altLang="ja-JP" sz="2400" dirty="0"/>
              <a:t>ONCLUSION</a:t>
            </a:r>
            <a:endParaRPr kumimoji="1" lang="ja-JP" altLang="en-US" dirty="0"/>
          </a:p>
        </p:txBody>
      </p:sp>
      <p:sp>
        <p:nvSpPr>
          <p:cNvPr id="4" name="スライド番号プレースホルダー 3">
            <a:extLst>
              <a:ext uri="{FF2B5EF4-FFF2-40B4-BE49-F238E27FC236}">
                <a16:creationId xmlns:a16="http://schemas.microsoft.com/office/drawing/2014/main" id="{7BF0A752-EFB3-4BD2-B127-CBA538B957CE}"/>
              </a:ext>
            </a:extLst>
          </p:cNvPr>
          <p:cNvSpPr>
            <a:spLocks noGrp="1"/>
          </p:cNvSpPr>
          <p:nvPr>
            <p:ph type="sldNum" sz="quarter" idx="12"/>
          </p:nvPr>
        </p:nvSpPr>
        <p:spPr/>
        <p:txBody>
          <a:bodyPr/>
          <a:lstStyle/>
          <a:p>
            <a:fld id="{BF4C9950-6FCB-436A-82F1-B2950030D40E}"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6E3761E5-2BAA-4AC7-A30E-7CD6B3E6FAF4}"/>
              </a:ext>
            </a:extLst>
          </p:cNvPr>
          <p:cNvSpPr txBox="1"/>
          <p:nvPr/>
        </p:nvSpPr>
        <p:spPr>
          <a:xfrm>
            <a:off x="304799" y="988092"/>
            <a:ext cx="9012768" cy="1273105"/>
          </a:xfrm>
          <a:prstGeom prst="rect">
            <a:avLst/>
          </a:prstGeom>
          <a:noFill/>
        </p:spPr>
        <p:txBody>
          <a:bodyPr wrap="square" rtlCol="0">
            <a:spAutoFit/>
          </a:bodyPr>
          <a:lstStyle/>
          <a:p>
            <a:pPr>
              <a:lnSpc>
                <a:spcPts val="3200"/>
              </a:lnSpc>
            </a:pPr>
            <a:r>
              <a:rPr lang="en-US" altLang="ja-JP" sz="2200" b="1" dirty="0"/>
              <a:t>New solutions for Density-Peaks Clustering</a:t>
            </a:r>
            <a:r>
              <a:rPr lang="ja-JP" altLang="en-US" sz="2200" b="1" dirty="0"/>
              <a:t> </a:t>
            </a:r>
            <a:r>
              <a:rPr lang="en-US" altLang="ja-JP" sz="2200" b="1" dirty="0"/>
              <a:t>in</a:t>
            </a:r>
            <a:r>
              <a:rPr lang="ja-JP" altLang="en-US" sz="2200" b="1" dirty="0"/>
              <a:t> </a:t>
            </a:r>
            <a:r>
              <a:rPr lang="en-US" altLang="ja-JP" sz="2200" b="1" dirty="0"/>
              <a:t>the</a:t>
            </a:r>
            <a:r>
              <a:rPr lang="ja-JP" altLang="en-US" sz="2200" b="1" dirty="0"/>
              <a:t> </a:t>
            </a:r>
            <a:r>
              <a:rPr lang="en-US" altLang="ja-JP" sz="2200" b="1" dirty="0"/>
              <a:t>Euclidean</a:t>
            </a:r>
            <a:r>
              <a:rPr lang="ja-JP" altLang="en-US" sz="2200" b="1" dirty="0"/>
              <a:t> </a:t>
            </a:r>
            <a:r>
              <a:rPr lang="en-US" altLang="ja-JP" sz="2200" b="1" dirty="0"/>
              <a:t>spaces</a:t>
            </a:r>
          </a:p>
          <a:p>
            <a:pPr marL="342900" indent="-342900">
              <a:lnSpc>
                <a:spcPts val="3200"/>
              </a:lnSpc>
              <a:buFont typeface="Arial" panose="020B0604020202020204" pitchFamily="34" charset="0"/>
              <a:buChar char="•"/>
            </a:pPr>
            <a:r>
              <a:rPr kumimoji="1" lang="en-US" altLang="ja-JP" dirty="0"/>
              <a:t> Ex-DPC: exact algorithm with partial parallelizability.</a:t>
            </a:r>
          </a:p>
          <a:p>
            <a:pPr marL="342900" indent="-342900">
              <a:lnSpc>
                <a:spcPts val="3200"/>
              </a:lnSpc>
              <a:buFont typeface="Arial" panose="020B0604020202020204" pitchFamily="34" charset="0"/>
              <a:buChar char="•"/>
            </a:pPr>
            <a:r>
              <a:rPr lang="en-US" altLang="ja-JP" dirty="0"/>
              <a:t> </a:t>
            </a:r>
            <a:r>
              <a:rPr lang="en-US" altLang="ja-JP" dirty="0" err="1"/>
              <a:t>Approx</a:t>
            </a:r>
            <a:r>
              <a:rPr lang="en-US" altLang="ja-JP" dirty="0"/>
              <a:t>-DPC &amp; S-</a:t>
            </a:r>
            <a:r>
              <a:rPr lang="en-US" altLang="ja-JP" dirty="0" err="1"/>
              <a:t>Approx</a:t>
            </a:r>
            <a:r>
              <a:rPr lang="en-US" altLang="ja-JP" dirty="0"/>
              <a:t>-DPC: approximation algorithms with full parallelizability</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570270-BB6B-4320-A29C-0193A66E4C12}"/>
                  </a:ext>
                </a:extLst>
              </p:cNvPr>
              <p:cNvSpPr txBox="1"/>
              <p:nvPr/>
            </p:nvSpPr>
            <p:spPr>
              <a:xfrm>
                <a:off x="304799" y="2524019"/>
                <a:ext cx="10138834" cy="2093843"/>
              </a:xfrm>
              <a:prstGeom prst="rect">
                <a:avLst/>
              </a:prstGeom>
              <a:noFill/>
            </p:spPr>
            <p:txBody>
              <a:bodyPr wrap="square" rtlCol="0">
                <a:spAutoFit/>
              </a:bodyPr>
              <a:lstStyle/>
              <a:p>
                <a:pPr>
                  <a:lnSpc>
                    <a:spcPts val="3200"/>
                  </a:lnSpc>
                </a:pPr>
                <a:r>
                  <a:rPr lang="en-US" altLang="ja-JP" sz="2200" b="1" dirty="0"/>
                  <a:t>Theoretical/Empirical superiority over existing algorithms</a:t>
                </a:r>
              </a:p>
              <a:p>
                <a:pPr marL="285750" indent="-285750">
                  <a:lnSpc>
                    <a:spcPts val="3200"/>
                  </a:lnSpc>
                  <a:buFont typeface="Arial" panose="020B0604020202020204" pitchFamily="34" charset="0"/>
                  <a:buChar char="•"/>
                </a:pPr>
                <a:r>
                  <a:rPr lang="en-US" altLang="ja-JP" dirty="0"/>
                  <a:t> Our algorithms need </a:t>
                </a:r>
                <a14:m>
                  <m:oMath xmlns:m="http://schemas.openxmlformats.org/officeDocument/2006/math">
                    <m:r>
                      <a:rPr lang="en-US" altLang="ja-JP" i="1">
                        <a:latin typeface="Cambria Math" panose="02040503050406030204" pitchFamily="18" charset="0"/>
                      </a:rPr>
                      <m:t>𝑜</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𝑛</m:t>
                            </m:r>
                          </m:e>
                          <m:sup>
                            <m:r>
                              <a:rPr lang="en-US" altLang="ja-JP" i="1">
                                <a:latin typeface="Cambria Math" panose="02040503050406030204" pitchFamily="18" charset="0"/>
                              </a:rPr>
                              <m:t>2</m:t>
                            </m:r>
                          </m:sup>
                        </m:sSup>
                      </m:e>
                    </m:d>
                  </m:oMath>
                </a14:m>
                <a:r>
                  <a:rPr lang="en-US" altLang="ja-JP" dirty="0"/>
                  <a:t> time.</a:t>
                </a:r>
              </a:p>
              <a:p>
                <a:pPr marL="285750" indent="-285750">
                  <a:lnSpc>
                    <a:spcPts val="3200"/>
                  </a:lnSpc>
                  <a:buFont typeface="Arial" panose="020B0604020202020204" pitchFamily="34" charset="0"/>
                  <a:buChar char="•"/>
                </a:pPr>
                <a:r>
                  <a:rPr lang="en-US" altLang="ja-JP" dirty="0"/>
                  <a:t> Our algorithms are practically faster than existing algorithms.</a:t>
                </a:r>
              </a:p>
              <a:p>
                <a:pPr marL="285750" indent="-285750">
                  <a:lnSpc>
                    <a:spcPts val="3200"/>
                  </a:lnSpc>
                  <a:buFont typeface="Arial" panose="020B0604020202020204" pitchFamily="34" charset="0"/>
                  <a:buChar char="•"/>
                </a:pPr>
                <a:r>
                  <a:rPr lang="en-US" altLang="ja-JP" dirty="0"/>
                  <a:t> Our approximation algorithms provide an almost perfect result.</a:t>
                </a:r>
              </a:p>
              <a:p>
                <a:pPr marL="285750" indent="-285750">
                  <a:lnSpc>
                    <a:spcPts val="3200"/>
                  </a:lnSpc>
                  <a:buFont typeface="Arial" panose="020B0604020202020204" pitchFamily="34" charset="0"/>
                  <a:buChar char="•"/>
                </a:pPr>
                <a:r>
                  <a:rPr lang="en-US" altLang="ja-JP" dirty="0"/>
                  <a:t> The source codes of our algorithms are available at </a:t>
                </a:r>
                <a:r>
                  <a:rPr lang="en-US" altLang="ja-JP" dirty="0">
                    <a:solidFill>
                      <a:schemeClr val="accent3"/>
                    </a:solidFill>
                  </a:rPr>
                  <a:t>https://github.com/amgt-d1/DPC</a:t>
                </a:r>
                <a:r>
                  <a:rPr lang="en-US" altLang="ja-JP" dirty="0"/>
                  <a:t>.</a:t>
                </a:r>
              </a:p>
            </p:txBody>
          </p:sp>
        </mc:Choice>
        <mc:Fallback xmlns="">
          <p:sp>
            <p:nvSpPr>
              <p:cNvPr id="6" name="テキスト ボックス 5">
                <a:extLst>
                  <a:ext uri="{FF2B5EF4-FFF2-40B4-BE49-F238E27FC236}">
                    <a16:creationId xmlns:a16="http://schemas.microsoft.com/office/drawing/2014/main" id="{DB570270-BB6B-4320-A29C-0193A66E4C12}"/>
                  </a:ext>
                </a:extLst>
              </p:cNvPr>
              <p:cNvSpPr txBox="1">
                <a:spLocks noRot="1" noChangeAspect="1" noMove="1" noResize="1" noEditPoints="1" noAdjustHandles="1" noChangeArrowheads="1" noChangeShapeType="1" noTextEdit="1"/>
              </p:cNvSpPr>
              <p:nvPr/>
            </p:nvSpPr>
            <p:spPr>
              <a:xfrm>
                <a:off x="304799" y="2524019"/>
                <a:ext cx="10138834" cy="2093843"/>
              </a:xfrm>
              <a:prstGeom prst="rect">
                <a:avLst/>
              </a:prstGeom>
              <a:blipFill>
                <a:blip r:embed="rId3"/>
                <a:stretch>
                  <a:fillRect l="-782" t="-291" b="-37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855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859B2-F595-442D-BAFB-A469FABCD002}"/>
              </a:ext>
            </a:extLst>
          </p:cNvPr>
          <p:cNvSpPr>
            <a:spLocks noGrp="1"/>
          </p:cNvSpPr>
          <p:nvPr>
            <p:ph type="title"/>
          </p:nvPr>
        </p:nvSpPr>
        <p:spPr/>
        <p:txBody>
          <a:bodyPr/>
          <a:lstStyle/>
          <a:p>
            <a:r>
              <a:rPr kumimoji="1" lang="en-US" altLang="ja-JP" dirty="0"/>
              <a:t>R</a:t>
            </a:r>
            <a:r>
              <a:rPr kumimoji="1" lang="en-US" altLang="ja-JP" sz="2400" dirty="0"/>
              <a:t>OADMAP</a:t>
            </a:r>
            <a:endParaRPr kumimoji="1" lang="ja-JP" altLang="en-US" dirty="0"/>
          </a:p>
        </p:txBody>
      </p:sp>
      <p:sp>
        <p:nvSpPr>
          <p:cNvPr id="3" name="コンテンツ プレースホルダー 2">
            <a:extLst>
              <a:ext uri="{FF2B5EF4-FFF2-40B4-BE49-F238E27FC236}">
                <a16:creationId xmlns:a16="http://schemas.microsoft.com/office/drawing/2014/main" id="{E39CB7FA-5BE5-4DB1-9958-13AE0A58FB4B}"/>
              </a:ext>
            </a:extLst>
          </p:cNvPr>
          <p:cNvSpPr>
            <a:spLocks noGrp="1"/>
          </p:cNvSpPr>
          <p:nvPr>
            <p:ph idx="1"/>
          </p:nvPr>
        </p:nvSpPr>
        <p:spPr/>
        <p:txBody>
          <a:bodyPr/>
          <a:lstStyle/>
          <a:p>
            <a:pPr>
              <a:lnSpc>
                <a:spcPts val="3000"/>
              </a:lnSpc>
            </a:pPr>
            <a:r>
              <a:rPr kumimoji="1" lang="en-US" altLang="ja-JP" dirty="0"/>
              <a:t> Background:</a:t>
            </a:r>
          </a:p>
          <a:p>
            <a:pPr lvl="1">
              <a:lnSpc>
                <a:spcPts val="3000"/>
              </a:lnSpc>
            </a:pPr>
            <a:r>
              <a:rPr kumimoji="1" lang="en-US" altLang="ja-JP" dirty="0"/>
              <a:t> What is Density-Peaks Clustering?</a:t>
            </a:r>
          </a:p>
          <a:p>
            <a:pPr lvl="1">
              <a:lnSpc>
                <a:spcPts val="3000"/>
              </a:lnSpc>
            </a:pPr>
            <a:r>
              <a:rPr lang="en-US" altLang="ja-JP" dirty="0"/>
              <a:t> How to form clusters</a:t>
            </a:r>
          </a:p>
          <a:p>
            <a:pPr lvl="1">
              <a:lnSpc>
                <a:spcPts val="3000"/>
              </a:lnSpc>
            </a:pPr>
            <a:r>
              <a:rPr kumimoji="1" lang="en-US" altLang="ja-JP" dirty="0"/>
              <a:t> Challenge &amp; Our contributions</a:t>
            </a:r>
          </a:p>
          <a:p>
            <a:pPr>
              <a:lnSpc>
                <a:spcPts val="3000"/>
              </a:lnSpc>
            </a:pPr>
            <a:r>
              <a:rPr lang="en-US" altLang="ja-JP" dirty="0">
                <a:solidFill>
                  <a:schemeClr val="bg1">
                    <a:lumMod val="85000"/>
                  </a:schemeClr>
                </a:solidFill>
              </a:rPr>
              <a:t> Our techniques:</a:t>
            </a:r>
          </a:p>
          <a:p>
            <a:pPr lvl="1">
              <a:lnSpc>
                <a:spcPts val="3000"/>
              </a:lnSpc>
            </a:pPr>
            <a:r>
              <a:rPr kumimoji="1" lang="en-US" altLang="ja-JP" dirty="0">
                <a:solidFill>
                  <a:schemeClr val="bg1">
                    <a:lumMod val="85000"/>
                  </a:schemeClr>
                </a:solidFill>
              </a:rPr>
              <a:t> Ex-DPC</a:t>
            </a:r>
          </a:p>
          <a:p>
            <a:pPr lvl="1">
              <a:lnSpc>
                <a:spcPts val="3000"/>
              </a:lnSpc>
            </a:pPr>
            <a:r>
              <a:rPr lang="en-US" altLang="ja-JP" dirty="0">
                <a:solidFill>
                  <a:schemeClr val="bg1">
                    <a:lumMod val="85000"/>
                  </a:schemeClr>
                </a:solidFill>
              </a:rPr>
              <a:t> Approx-DPC</a:t>
            </a:r>
          </a:p>
          <a:p>
            <a:pPr lvl="1">
              <a:lnSpc>
                <a:spcPts val="3000"/>
              </a:lnSpc>
            </a:pPr>
            <a:r>
              <a:rPr kumimoji="1" lang="en-US" altLang="ja-JP" dirty="0">
                <a:solidFill>
                  <a:schemeClr val="bg1">
                    <a:lumMod val="85000"/>
                  </a:schemeClr>
                </a:solidFill>
              </a:rPr>
              <a:t> S-Approx-DPC</a:t>
            </a:r>
          </a:p>
          <a:p>
            <a:pPr>
              <a:lnSpc>
                <a:spcPts val="3000"/>
              </a:lnSpc>
            </a:pPr>
            <a:r>
              <a:rPr lang="en-US" altLang="ja-JP" dirty="0">
                <a:solidFill>
                  <a:schemeClr val="bg1">
                    <a:lumMod val="85000"/>
                  </a:schemeClr>
                </a:solidFill>
              </a:rPr>
              <a:t> Experimental results:</a:t>
            </a:r>
          </a:p>
          <a:p>
            <a:pPr lvl="1">
              <a:lnSpc>
                <a:spcPts val="3000"/>
              </a:lnSpc>
            </a:pPr>
            <a:r>
              <a:rPr kumimoji="1" lang="en-US" altLang="ja-JP" dirty="0">
                <a:solidFill>
                  <a:schemeClr val="bg1">
                    <a:lumMod val="85000"/>
                  </a:schemeClr>
                </a:solidFill>
              </a:rPr>
              <a:t> Effectiveness (accuracy)</a:t>
            </a:r>
          </a:p>
          <a:p>
            <a:pPr lvl="1">
              <a:lnSpc>
                <a:spcPts val="3000"/>
              </a:lnSpc>
            </a:pPr>
            <a:r>
              <a:rPr lang="en-US" altLang="ja-JP" dirty="0">
                <a:solidFill>
                  <a:schemeClr val="bg1">
                    <a:lumMod val="85000"/>
                  </a:schemeClr>
                </a:solidFill>
              </a:rPr>
              <a:t> Efficiency</a:t>
            </a:r>
          </a:p>
          <a:p>
            <a:pPr>
              <a:lnSpc>
                <a:spcPts val="3000"/>
              </a:lnSpc>
            </a:pPr>
            <a:r>
              <a:rPr kumimoji="1" lang="en-US" altLang="ja-JP" dirty="0">
                <a:solidFill>
                  <a:schemeClr val="bg1">
                    <a:lumMod val="85000"/>
                  </a:schemeClr>
                </a:solidFill>
              </a:rPr>
              <a:t> Conc</a:t>
            </a:r>
            <a:r>
              <a:rPr lang="en-US" altLang="ja-JP" dirty="0">
                <a:solidFill>
                  <a:schemeClr val="bg1">
                    <a:lumMod val="85000"/>
                  </a:schemeClr>
                </a:solidFill>
              </a:rPr>
              <a:t>lusion</a:t>
            </a:r>
            <a:endParaRPr kumimoji="1" lang="en-US" altLang="ja-JP" dirty="0">
              <a:solidFill>
                <a:schemeClr val="bg1">
                  <a:lumMod val="85000"/>
                </a:schemeClr>
              </a:solidFill>
            </a:endParaRPr>
          </a:p>
          <a:p>
            <a:pPr lvl="1">
              <a:lnSpc>
                <a:spcPts val="3000"/>
              </a:lnSpc>
            </a:pPr>
            <a:endParaRPr kumimoji="1" lang="ja-JP" altLang="en-US" dirty="0"/>
          </a:p>
        </p:txBody>
      </p:sp>
      <p:sp>
        <p:nvSpPr>
          <p:cNvPr id="4" name="スライド番号プレースホルダー 3">
            <a:extLst>
              <a:ext uri="{FF2B5EF4-FFF2-40B4-BE49-F238E27FC236}">
                <a16:creationId xmlns:a16="http://schemas.microsoft.com/office/drawing/2014/main" id="{0C834BF8-A527-458A-BA0C-D5227B6C4F65}"/>
              </a:ext>
            </a:extLst>
          </p:cNvPr>
          <p:cNvSpPr>
            <a:spLocks noGrp="1"/>
          </p:cNvSpPr>
          <p:nvPr>
            <p:ph type="sldNum" sz="quarter" idx="12"/>
          </p:nvPr>
        </p:nvSpPr>
        <p:spPr/>
        <p:txBody>
          <a:bodyPr/>
          <a:lstStyle/>
          <a:p>
            <a:fld id="{BF4C9950-6FCB-436A-82F1-B2950030D40E}" type="slidenum">
              <a:rPr lang="ja-JP" altLang="en-US" smtClean="0"/>
              <a:pPr/>
              <a:t>1</a:t>
            </a:fld>
            <a:endParaRPr lang="ja-JP" altLang="en-US" dirty="0"/>
          </a:p>
        </p:txBody>
      </p:sp>
      <p:sp>
        <p:nvSpPr>
          <p:cNvPr id="8" name="吹き出し: 四角形 7">
            <a:extLst>
              <a:ext uri="{FF2B5EF4-FFF2-40B4-BE49-F238E27FC236}">
                <a16:creationId xmlns:a16="http://schemas.microsoft.com/office/drawing/2014/main" id="{C079C0DC-C05C-4318-B584-FBF031217157}"/>
              </a:ext>
            </a:extLst>
          </p:cNvPr>
          <p:cNvSpPr/>
          <p:nvPr/>
        </p:nvSpPr>
        <p:spPr>
          <a:xfrm>
            <a:off x="5818904" y="1159822"/>
            <a:ext cx="6120000" cy="3600000"/>
          </a:xfrm>
          <a:prstGeom prst="wedgeRectCallout">
            <a:avLst>
              <a:gd name="adj1" fmla="val -61337"/>
              <a:gd name="adj2" fmla="val -33173"/>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FA7C2763-FD70-492C-A0F7-6B3E4E514659}"/>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926667" y="1258107"/>
            <a:ext cx="2883793" cy="1627029"/>
          </a:xfrm>
          <a:prstGeom prst="rect">
            <a:avLst/>
          </a:prstGeom>
        </p:spPr>
      </p:pic>
      <p:pic>
        <p:nvPicPr>
          <p:cNvPr id="12" name="図 11">
            <a:extLst>
              <a:ext uri="{FF2B5EF4-FFF2-40B4-BE49-F238E27FC236}">
                <a16:creationId xmlns:a16="http://schemas.microsoft.com/office/drawing/2014/main" id="{CEC9F0DE-ECC8-4F70-904B-FC3C092C238C}"/>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8913905" y="1258107"/>
            <a:ext cx="2886951" cy="1627029"/>
          </a:xfrm>
          <a:prstGeom prst="rect">
            <a:avLst/>
          </a:prstGeom>
        </p:spPr>
      </p:pic>
      <p:pic>
        <p:nvPicPr>
          <p:cNvPr id="13" name="図 12">
            <a:extLst>
              <a:ext uri="{FF2B5EF4-FFF2-40B4-BE49-F238E27FC236}">
                <a16:creationId xmlns:a16="http://schemas.microsoft.com/office/drawing/2014/main" id="{F1B8E568-FB62-4374-97F3-DFC94BBA5475}"/>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5926668" y="2979534"/>
            <a:ext cx="2881048" cy="1627029"/>
          </a:xfrm>
          <a:prstGeom prst="rect">
            <a:avLst/>
          </a:prstGeom>
        </p:spPr>
      </p:pic>
      <p:pic>
        <p:nvPicPr>
          <p:cNvPr id="14" name="図 13">
            <a:extLst>
              <a:ext uri="{FF2B5EF4-FFF2-40B4-BE49-F238E27FC236}">
                <a16:creationId xmlns:a16="http://schemas.microsoft.com/office/drawing/2014/main" id="{976E834A-663A-4458-A682-13D2AB100B9E}"/>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8913905" y="2979759"/>
            <a:ext cx="2886951" cy="1626803"/>
          </a:xfrm>
          <a:prstGeom prst="rect">
            <a:avLst/>
          </a:prstGeom>
        </p:spPr>
      </p:pic>
    </p:spTree>
    <p:extLst>
      <p:ext uri="{BB962C8B-B14F-4D97-AF65-F5344CB8AC3E}">
        <p14:creationId xmlns:p14="http://schemas.microsoft.com/office/powerpoint/2010/main" val="342263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0468B-0348-4906-BDCB-0F7E012E48EF}"/>
              </a:ext>
            </a:extLst>
          </p:cNvPr>
          <p:cNvSpPr>
            <a:spLocks noGrp="1"/>
          </p:cNvSpPr>
          <p:nvPr>
            <p:ph type="title"/>
          </p:nvPr>
        </p:nvSpPr>
        <p:spPr/>
        <p:txBody>
          <a:bodyPr/>
          <a:lstStyle/>
          <a:p>
            <a:r>
              <a:rPr kumimoji="1" lang="en-US" altLang="ja-JP" dirty="0"/>
              <a:t>W</a:t>
            </a:r>
            <a:r>
              <a:rPr kumimoji="1" lang="en-US" altLang="ja-JP" sz="2400" dirty="0"/>
              <a:t>HAT</a:t>
            </a:r>
            <a:r>
              <a:rPr kumimoji="1" lang="en-US" altLang="ja-JP" dirty="0"/>
              <a:t> I</a:t>
            </a:r>
            <a:r>
              <a:rPr kumimoji="1" lang="en-US" altLang="ja-JP" sz="2400" dirty="0"/>
              <a:t>S</a:t>
            </a:r>
            <a:r>
              <a:rPr kumimoji="1" lang="en-US" altLang="ja-JP" dirty="0"/>
              <a:t> D</a:t>
            </a:r>
            <a:r>
              <a:rPr kumimoji="1" lang="en-US" altLang="ja-JP" sz="2400" dirty="0"/>
              <a:t>ENSITY</a:t>
            </a:r>
            <a:r>
              <a:rPr kumimoji="1" lang="en-US" altLang="ja-JP" dirty="0"/>
              <a:t>-P</a:t>
            </a:r>
            <a:r>
              <a:rPr kumimoji="1" lang="en-US" altLang="ja-JP" sz="2400" dirty="0"/>
              <a:t>EAKS</a:t>
            </a:r>
            <a:r>
              <a:rPr kumimoji="1" lang="en-US" altLang="ja-JP" dirty="0"/>
              <a:t> C</a:t>
            </a:r>
            <a:r>
              <a:rPr kumimoji="1" lang="en-US" altLang="ja-JP" sz="2400" dirty="0"/>
              <a:t>LUSTERING </a:t>
            </a:r>
            <a:r>
              <a:rPr kumimoji="1" lang="en-US" altLang="ja-JP" dirty="0"/>
              <a:t>(DPC)?</a:t>
            </a:r>
            <a:endParaRPr kumimoji="1" lang="ja-JP" altLang="en-US" dirty="0"/>
          </a:p>
        </p:txBody>
      </p:sp>
      <p:sp>
        <p:nvSpPr>
          <p:cNvPr id="4" name="スライド番号プレースホルダー 3">
            <a:extLst>
              <a:ext uri="{FF2B5EF4-FFF2-40B4-BE49-F238E27FC236}">
                <a16:creationId xmlns:a16="http://schemas.microsoft.com/office/drawing/2014/main" id="{8A0CDC02-0121-459C-9B1B-82ABA73DA119}"/>
              </a:ext>
            </a:extLst>
          </p:cNvPr>
          <p:cNvSpPr>
            <a:spLocks noGrp="1"/>
          </p:cNvSpPr>
          <p:nvPr>
            <p:ph type="sldNum" sz="quarter" idx="12"/>
          </p:nvPr>
        </p:nvSpPr>
        <p:spPr/>
        <p:txBody>
          <a:bodyPr/>
          <a:lstStyle/>
          <a:p>
            <a:fld id="{BF4C9950-6FCB-436A-82F1-B2950030D40E}"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A0A69C4B-D2CD-413D-A293-3F205AA215C7}"/>
              </a:ext>
            </a:extLst>
          </p:cNvPr>
          <p:cNvSpPr txBox="1"/>
          <p:nvPr/>
        </p:nvSpPr>
        <p:spPr>
          <a:xfrm>
            <a:off x="304799" y="988092"/>
            <a:ext cx="10169537" cy="1683474"/>
          </a:xfrm>
          <a:prstGeom prst="rect">
            <a:avLst/>
          </a:prstGeom>
          <a:noFill/>
        </p:spPr>
        <p:txBody>
          <a:bodyPr wrap="square" rtlCol="0">
            <a:spAutoFit/>
          </a:bodyPr>
          <a:lstStyle/>
          <a:p>
            <a:pPr>
              <a:lnSpc>
                <a:spcPts val="3200"/>
              </a:lnSpc>
            </a:pPr>
            <a:r>
              <a:rPr lang="en-US" altLang="ja-JP" sz="2200" dirty="0"/>
              <a:t>Comparatively new density-based clustering</a:t>
            </a:r>
            <a:r>
              <a:rPr lang="en-US" altLang="ja-JP" dirty="0"/>
              <a:t> [1]</a:t>
            </a:r>
            <a:endParaRPr lang="en-US" altLang="ja-JP" sz="2400" dirty="0"/>
          </a:p>
          <a:p>
            <a:pPr marL="342900" indent="-342900">
              <a:lnSpc>
                <a:spcPts val="3200"/>
              </a:lnSpc>
              <a:buFont typeface="Arial" panose="020B0604020202020204" pitchFamily="34" charset="0"/>
              <a:buChar char="•"/>
            </a:pPr>
            <a:r>
              <a:rPr kumimoji="1" lang="en-US" altLang="ja-JP" dirty="0"/>
              <a:t> Only one domain-related parameter.</a:t>
            </a:r>
          </a:p>
          <a:p>
            <a:pPr marL="342900" indent="-342900">
              <a:lnSpc>
                <a:spcPts val="3200"/>
              </a:lnSpc>
              <a:buFont typeface="Arial" panose="020B0604020202020204" pitchFamily="34" charset="0"/>
              <a:buChar char="•"/>
            </a:pPr>
            <a:r>
              <a:rPr lang="en-US" altLang="ja-JP" b="1" dirty="0"/>
              <a:t> Robust to different density distributions &amp; not-clearly separated clusters in a dataset.</a:t>
            </a:r>
          </a:p>
          <a:p>
            <a:pPr marL="342900" indent="-342900">
              <a:lnSpc>
                <a:spcPts val="3200"/>
              </a:lnSpc>
              <a:buFont typeface="Arial" panose="020B0604020202020204" pitchFamily="34" charset="0"/>
              <a:buChar char="•"/>
            </a:pPr>
            <a:r>
              <a:rPr kumimoji="1" lang="en-US" altLang="ja-JP" dirty="0"/>
              <a:t> Already many applications </a:t>
            </a:r>
            <a:r>
              <a:rPr kumimoji="1" lang="en-US" altLang="ja-JP" sz="1600" dirty="0"/>
              <a:t>(</a:t>
            </a:r>
            <a:r>
              <a:rPr lang="en-US" altLang="ja-JP" sz="1600" dirty="0"/>
              <a:t>neuroscience, medical data, document summarization, graphics, and CV</a:t>
            </a:r>
            <a:r>
              <a:rPr kumimoji="1" lang="en-US" altLang="ja-JP" sz="1600" dirty="0"/>
              <a:t>)</a:t>
            </a:r>
            <a:r>
              <a:rPr kumimoji="1" lang="en-US" altLang="ja-JP" dirty="0"/>
              <a:t>.</a:t>
            </a:r>
          </a:p>
        </p:txBody>
      </p:sp>
      <p:sp>
        <p:nvSpPr>
          <p:cNvPr id="6" name="テキスト ボックス 5">
            <a:extLst>
              <a:ext uri="{FF2B5EF4-FFF2-40B4-BE49-F238E27FC236}">
                <a16:creationId xmlns:a16="http://schemas.microsoft.com/office/drawing/2014/main" id="{D0011FCA-CC6F-4619-9622-28B5E2B59258}"/>
              </a:ext>
            </a:extLst>
          </p:cNvPr>
          <p:cNvSpPr txBox="1"/>
          <p:nvPr/>
        </p:nvSpPr>
        <p:spPr>
          <a:xfrm>
            <a:off x="105834" y="6334356"/>
            <a:ext cx="4800600" cy="461665"/>
          </a:xfrm>
          <a:prstGeom prst="rect">
            <a:avLst/>
          </a:prstGeom>
          <a:noFill/>
        </p:spPr>
        <p:txBody>
          <a:bodyPr wrap="square" rtlCol="0">
            <a:spAutoFit/>
          </a:bodyPr>
          <a:lstStyle/>
          <a:p>
            <a:r>
              <a:rPr lang="en-US" altLang="ja-JP" sz="1200" dirty="0"/>
              <a:t>[1] Clustering by fast search and find of density peaks, </a:t>
            </a:r>
            <a:r>
              <a:rPr lang="en-US" altLang="ja-JP" sz="1200" i="1" dirty="0"/>
              <a:t>Science</a:t>
            </a:r>
            <a:r>
              <a:rPr lang="en-US" altLang="ja-JP" sz="1200" dirty="0"/>
              <a:t> 2014.</a:t>
            </a:r>
          </a:p>
          <a:p>
            <a:r>
              <a:rPr kumimoji="1" lang="en-US" altLang="ja-JP" sz="1200" dirty="0"/>
              <a:t>[2] </a:t>
            </a:r>
            <a:r>
              <a:rPr lang="en-US" altLang="ja-JP" sz="1200" dirty="0"/>
              <a:t>http://cs.joensuu.fi/sipu/datasets/</a:t>
            </a:r>
            <a:endParaRPr kumimoji="1" lang="ja-JP" altLang="en-US" sz="1200" dirty="0"/>
          </a:p>
        </p:txBody>
      </p:sp>
      <p:pic>
        <p:nvPicPr>
          <p:cNvPr id="7" name="図 6">
            <a:extLst>
              <a:ext uri="{FF2B5EF4-FFF2-40B4-BE49-F238E27FC236}">
                <a16:creationId xmlns:a16="http://schemas.microsoft.com/office/drawing/2014/main" id="{65C41B02-8761-41F0-AF3F-662567873ABC}"/>
              </a:ext>
            </a:extLst>
          </p:cNvPr>
          <p:cNvPicPr>
            <a:picLocks noChangeAspect="1"/>
          </p:cNvPicPr>
          <p:nvPr/>
        </p:nvPicPr>
        <p:blipFill rotWithShape="1">
          <a:blip r:embed="rId3">
            <a:extLst>
              <a:ext uri="{28A0092B-C50C-407E-A947-70E740481C1C}">
                <a14:useLocalDpi xmlns:a14="http://schemas.microsoft.com/office/drawing/2010/main"/>
              </a:ext>
            </a:extLst>
          </a:blip>
          <a:srcRect l="4786" r="6806" b="1096"/>
          <a:stretch/>
        </p:blipFill>
        <p:spPr>
          <a:xfrm>
            <a:off x="993649" y="3407157"/>
            <a:ext cx="2737108" cy="2514600"/>
          </a:xfrm>
          <a:prstGeom prst="rect">
            <a:avLst/>
          </a:prstGeom>
        </p:spPr>
      </p:pic>
      <p:pic>
        <p:nvPicPr>
          <p:cNvPr id="8" name="図 7">
            <a:extLst>
              <a:ext uri="{FF2B5EF4-FFF2-40B4-BE49-F238E27FC236}">
                <a16:creationId xmlns:a16="http://schemas.microsoft.com/office/drawing/2014/main" id="{218F895F-6B13-4BFB-88C5-0996FF5AE396}"/>
              </a:ext>
            </a:extLst>
          </p:cNvPr>
          <p:cNvPicPr>
            <a:picLocks noChangeAspect="1"/>
          </p:cNvPicPr>
          <p:nvPr/>
        </p:nvPicPr>
        <p:blipFill rotWithShape="1">
          <a:blip r:embed="rId4">
            <a:extLst>
              <a:ext uri="{28A0092B-C50C-407E-A947-70E740481C1C}">
                <a14:useLocalDpi xmlns:a14="http://schemas.microsoft.com/office/drawing/2010/main"/>
              </a:ext>
            </a:extLst>
          </a:blip>
          <a:srcRect l="4114" r="2536"/>
          <a:stretch/>
        </p:blipFill>
        <p:spPr>
          <a:xfrm>
            <a:off x="3937002" y="3412031"/>
            <a:ext cx="2865112" cy="2514599"/>
          </a:xfrm>
          <a:prstGeom prst="rect">
            <a:avLst/>
          </a:prstGeom>
        </p:spPr>
      </p:pic>
      <p:sp>
        <p:nvSpPr>
          <p:cNvPr id="9" name="テキスト ボックス 8">
            <a:extLst>
              <a:ext uri="{FF2B5EF4-FFF2-40B4-BE49-F238E27FC236}">
                <a16:creationId xmlns:a16="http://schemas.microsoft.com/office/drawing/2014/main" id="{AA10BFFE-AD03-4E1E-9C0B-4093BB75FF4D}"/>
              </a:ext>
            </a:extLst>
          </p:cNvPr>
          <p:cNvSpPr txBox="1"/>
          <p:nvPr/>
        </p:nvSpPr>
        <p:spPr>
          <a:xfrm>
            <a:off x="1759676" y="5865036"/>
            <a:ext cx="1363134" cy="307777"/>
          </a:xfrm>
          <a:prstGeom prst="rect">
            <a:avLst/>
          </a:prstGeom>
          <a:noFill/>
        </p:spPr>
        <p:txBody>
          <a:bodyPr wrap="square" rtlCol="0">
            <a:spAutoFit/>
          </a:bodyPr>
          <a:lstStyle/>
          <a:p>
            <a:pPr algn="ctr"/>
            <a:r>
              <a:rPr kumimoji="1" lang="en-US" altLang="ja-JP" sz="1400" dirty="0"/>
              <a:t>DBSCAN on S2</a:t>
            </a:r>
            <a:endParaRPr kumimoji="1" lang="ja-JP" altLang="en-US" sz="1400" dirty="0"/>
          </a:p>
        </p:txBody>
      </p:sp>
      <p:sp>
        <p:nvSpPr>
          <p:cNvPr id="10" name="テキスト ボックス 9">
            <a:extLst>
              <a:ext uri="{FF2B5EF4-FFF2-40B4-BE49-F238E27FC236}">
                <a16:creationId xmlns:a16="http://schemas.microsoft.com/office/drawing/2014/main" id="{E7F3230E-A2C2-4493-9960-EC9B836F6C56}"/>
              </a:ext>
            </a:extLst>
          </p:cNvPr>
          <p:cNvSpPr txBox="1"/>
          <p:nvPr/>
        </p:nvSpPr>
        <p:spPr>
          <a:xfrm>
            <a:off x="4687991" y="5869908"/>
            <a:ext cx="1363134" cy="307777"/>
          </a:xfrm>
          <a:prstGeom prst="rect">
            <a:avLst/>
          </a:prstGeom>
          <a:noFill/>
        </p:spPr>
        <p:txBody>
          <a:bodyPr wrap="square" rtlCol="0">
            <a:spAutoFit/>
          </a:bodyPr>
          <a:lstStyle/>
          <a:p>
            <a:pPr algn="ctr"/>
            <a:r>
              <a:rPr kumimoji="1" lang="en-US" altLang="ja-JP" sz="1400" dirty="0"/>
              <a:t>DPC on S2</a:t>
            </a:r>
            <a:endParaRPr kumimoji="1" lang="ja-JP" altLang="en-US" sz="1400" dirty="0"/>
          </a:p>
        </p:txBody>
      </p:sp>
      <p:pic>
        <p:nvPicPr>
          <p:cNvPr id="14" name="図 13">
            <a:extLst>
              <a:ext uri="{FF2B5EF4-FFF2-40B4-BE49-F238E27FC236}">
                <a16:creationId xmlns:a16="http://schemas.microsoft.com/office/drawing/2014/main" id="{2209F41F-4A32-4FCC-8EEF-5702A9FE7C73}"/>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8094133" y="3459006"/>
            <a:ext cx="2871477" cy="2410902"/>
          </a:xfrm>
          <a:prstGeom prst="rect">
            <a:avLst/>
          </a:prstGeom>
          <a:ln>
            <a:noFill/>
          </a:ln>
        </p:spPr>
      </p:pic>
      <p:sp>
        <p:nvSpPr>
          <p:cNvPr id="15" name="テキスト ボックス 14">
            <a:extLst>
              <a:ext uri="{FF2B5EF4-FFF2-40B4-BE49-F238E27FC236}">
                <a16:creationId xmlns:a16="http://schemas.microsoft.com/office/drawing/2014/main" id="{76F0AD4D-458B-4FBC-A645-92008467EB70}"/>
              </a:ext>
            </a:extLst>
          </p:cNvPr>
          <p:cNvSpPr txBox="1"/>
          <p:nvPr/>
        </p:nvSpPr>
        <p:spPr>
          <a:xfrm>
            <a:off x="8585405" y="5865035"/>
            <a:ext cx="1888931" cy="307777"/>
          </a:xfrm>
          <a:prstGeom prst="rect">
            <a:avLst/>
          </a:prstGeom>
          <a:noFill/>
        </p:spPr>
        <p:txBody>
          <a:bodyPr wrap="square" rtlCol="0">
            <a:spAutoFit/>
          </a:bodyPr>
          <a:lstStyle/>
          <a:p>
            <a:pPr algn="ctr"/>
            <a:r>
              <a:rPr kumimoji="1" lang="en-US" altLang="ja-JP" sz="1400" dirty="0"/>
              <a:t>DPC on aggregation</a:t>
            </a:r>
            <a:endParaRPr kumimoji="1" lang="ja-JP" altLang="en-US" sz="1400" dirty="0"/>
          </a:p>
        </p:txBody>
      </p:sp>
      <p:sp>
        <p:nvSpPr>
          <p:cNvPr id="3" name="テキスト ボックス 2">
            <a:extLst>
              <a:ext uri="{FF2B5EF4-FFF2-40B4-BE49-F238E27FC236}">
                <a16:creationId xmlns:a16="http://schemas.microsoft.com/office/drawing/2014/main" id="{D27A2824-5FD5-4A94-81EA-31F884C27095}"/>
              </a:ext>
            </a:extLst>
          </p:cNvPr>
          <p:cNvSpPr txBox="1"/>
          <p:nvPr/>
        </p:nvSpPr>
        <p:spPr>
          <a:xfrm>
            <a:off x="304725" y="2972359"/>
            <a:ext cx="6852063" cy="646331"/>
          </a:xfrm>
          <a:prstGeom prst="rect">
            <a:avLst/>
          </a:prstGeom>
          <a:noFill/>
        </p:spPr>
        <p:txBody>
          <a:bodyPr wrap="square" rtlCol="0">
            <a:spAutoFit/>
          </a:bodyPr>
          <a:lstStyle/>
          <a:p>
            <a:r>
              <a:rPr lang="en-US" altLang="ja-JP" dirty="0"/>
              <a:t>Example of cluster result on S2 and aggregation datasets </a:t>
            </a:r>
            <a:r>
              <a:rPr lang="en-US" altLang="ja-JP" sz="1400" dirty="0"/>
              <a:t>[2]</a:t>
            </a:r>
            <a:r>
              <a:rPr lang="en-US" altLang="ja-JP" dirty="0"/>
              <a:t>:</a:t>
            </a:r>
            <a:endParaRPr lang="ja-JP" altLang="en-US" sz="2000" dirty="0"/>
          </a:p>
          <a:p>
            <a:endParaRPr kumimoji="1" lang="ja-JP" altLang="en-US" dirty="0"/>
          </a:p>
        </p:txBody>
      </p:sp>
    </p:spTree>
    <p:extLst>
      <p:ext uri="{BB962C8B-B14F-4D97-AF65-F5344CB8AC3E}">
        <p14:creationId xmlns:p14="http://schemas.microsoft.com/office/powerpoint/2010/main" val="175683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F971D15-581C-4215-BA1A-67E16F03D196}"/>
              </a:ext>
            </a:extLst>
          </p:cNvPr>
          <p:cNvPicPr>
            <a:picLocks noChangeAspect="1"/>
          </p:cNvPicPr>
          <p:nvPr/>
        </p:nvPicPr>
        <p:blipFill>
          <a:blip r:embed="rId3"/>
          <a:stretch>
            <a:fillRect/>
          </a:stretch>
        </p:blipFill>
        <p:spPr>
          <a:xfrm>
            <a:off x="893703" y="3438788"/>
            <a:ext cx="3051765" cy="2499925"/>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52E7161-BA64-40B9-9A2E-882D8166F2B1}"/>
                  </a:ext>
                </a:extLst>
              </p:cNvPr>
              <p:cNvSpPr txBox="1"/>
              <p:nvPr/>
            </p:nvSpPr>
            <p:spPr>
              <a:xfrm>
                <a:off x="927544" y="3444917"/>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solidFill>
                                <a:srgbClr val="0000FF"/>
                              </a:solidFill>
                              <a:latin typeface="Cambria Math" panose="02040503050406030204" pitchFamily="18" charset="0"/>
                            </a:rPr>
                          </m:ctrlPr>
                        </m:sSubPr>
                        <m:e>
                          <m:r>
                            <a:rPr kumimoji="1" lang="en-US" altLang="ja-JP" sz="1400" b="0" i="1" smtClean="0">
                              <a:solidFill>
                                <a:srgbClr val="0000FF"/>
                              </a:solidFill>
                              <a:latin typeface="Cambria Math" panose="02040503050406030204" pitchFamily="18" charset="0"/>
                            </a:rPr>
                            <m:t>𝑑</m:t>
                          </m:r>
                        </m:e>
                        <m:sub>
                          <m:r>
                            <a:rPr kumimoji="1" lang="en-US" altLang="ja-JP" sz="1400" b="0" i="1" smtClean="0">
                              <a:solidFill>
                                <a:srgbClr val="0000FF"/>
                              </a:solidFill>
                              <a:latin typeface="Cambria Math" panose="02040503050406030204" pitchFamily="18" charset="0"/>
                            </a:rPr>
                            <m:t>𝑐𝑢𝑡</m:t>
                          </m:r>
                        </m:sub>
                      </m:sSub>
                    </m:oMath>
                  </m:oMathPara>
                </a14:m>
                <a:endParaRPr kumimoji="1" lang="ja-JP" altLang="en-US" sz="1400" dirty="0">
                  <a:solidFill>
                    <a:srgbClr val="0000FF"/>
                  </a:solidFill>
                </a:endParaRPr>
              </a:p>
            </p:txBody>
          </p:sp>
        </mc:Choice>
        <mc:Fallback xmlns="">
          <p:sp>
            <p:nvSpPr>
              <p:cNvPr id="13" name="テキスト ボックス 12">
                <a:extLst>
                  <a:ext uri="{FF2B5EF4-FFF2-40B4-BE49-F238E27FC236}">
                    <a16:creationId xmlns:a16="http://schemas.microsoft.com/office/drawing/2014/main" id="{C52E7161-BA64-40B9-9A2E-882D8166F2B1}"/>
                  </a:ext>
                </a:extLst>
              </p:cNvPr>
              <p:cNvSpPr txBox="1">
                <a:spLocks noRot="1" noChangeAspect="1" noMove="1" noResize="1" noEditPoints="1" noAdjustHandles="1" noChangeArrowheads="1" noChangeShapeType="1" noTextEdit="1"/>
              </p:cNvSpPr>
              <p:nvPr/>
            </p:nvSpPr>
            <p:spPr>
              <a:xfrm>
                <a:off x="927544" y="3444917"/>
                <a:ext cx="736600" cy="307777"/>
              </a:xfrm>
              <a:prstGeom prst="rect">
                <a:avLst/>
              </a:prstGeom>
              <a:blipFill>
                <a:blip r:embed="rId4"/>
                <a:stretch>
                  <a:fillRect/>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5506CEB1-1B5F-4F09-861F-D4789A4E3200}"/>
              </a:ext>
            </a:extLst>
          </p:cNvPr>
          <p:cNvSpPr>
            <a:spLocks noGrp="1"/>
          </p:cNvSpPr>
          <p:nvPr>
            <p:ph type="title"/>
          </p:nvPr>
        </p:nvSpPr>
        <p:spPr/>
        <p:txBody>
          <a:bodyPr/>
          <a:lstStyle/>
          <a:p>
            <a:r>
              <a:rPr kumimoji="1" lang="en-US" altLang="ja-JP" dirty="0"/>
              <a:t>H</a:t>
            </a:r>
            <a:r>
              <a:rPr kumimoji="1" lang="en-US" altLang="ja-JP" sz="2400" dirty="0"/>
              <a:t>OW</a:t>
            </a:r>
            <a:r>
              <a:rPr kumimoji="1" lang="en-US" altLang="ja-JP" dirty="0"/>
              <a:t> </a:t>
            </a:r>
            <a:r>
              <a:rPr kumimoji="1" lang="en-US" altLang="ja-JP" sz="2400" dirty="0"/>
              <a:t>TO</a:t>
            </a:r>
            <a:r>
              <a:rPr kumimoji="1" lang="en-US" altLang="ja-JP" dirty="0"/>
              <a:t> F</a:t>
            </a:r>
            <a:r>
              <a:rPr kumimoji="1" lang="en-US" altLang="ja-JP" sz="2400" dirty="0"/>
              <a:t>ORM</a:t>
            </a:r>
            <a:r>
              <a:rPr kumimoji="1" lang="en-US" altLang="ja-JP" dirty="0"/>
              <a:t> C</a:t>
            </a:r>
            <a:r>
              <a:rPr kumimoji="1" lang="en-US" altLang="ja-JP" sz="2400" dirty="0"/>
              <a:t>LUSTERS</a:t>
            </a:r>
            <a:r>
              <a:rPr kumimoji="1" lang="en-US" altLang="ja-JP" dirty="0"/>
              <a:t> </a:t>
            </a:r>
            <a:r>
              <a:rPr lang="en-US" altLang="ja-JP" sz="2400" dirty="0"/>
              <a:t>IN</a:t>
            </a:r>
            <a:r>
              <a:rPr lang="en-US" altLang="ja-JP" dirty="0"/>
              <a:t> DPC</a:t>
            </a:r>
            <a:endParaRPr kumimoji="1" lang="ja-JP" altLang="en-US" dirty="0"/>
          </a:p>
        </p:txBody>
      </p:sp>
      <p:sp>
        <p:nvSpPr>
          <p:cNvPr id="4" name="スライド番号プレースホルダー 3">
            <a:extLst>
              <a:ext uri="{FF2B5EF4-FFF2-40B4-BE49-F238E27FC236}">
                <a16:creationId xmlns:a16="http://schemas.microsoft.com/office/drawing/2014/main" id="{545E0A82-93EE-47A3-8AD2-B9011739698A}"/>
              </a:ext>
            </a:extLst>
          </p:cNvPr>
          <p:cNvSpPr>
            <a:spLocks noGrp="1"/>
          </p:cNvSpPr>
          <p:nvPr>
            <p:ph type="sldNum" sz="quarter" idx="12"/>
          </p:nvPr>
        </p:nvSpPr>
        <p:spPr/>
        <p:txBody>
          <a:bodyPr/>
          <a:lstStyle/>
          <a:p>
            <a:fld id="{BF4C9950-6FCB-436A-82F1-B2950030D40E}" type="slidenum">
              <a:rPr lang="ja-JP" altLang="en-US" smtClean="0"/>
              <a:pPr/>
              <a:t>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0E556FC-6B24-4275-8C72-31292A2F7457}"/>
                  </a:ext>
                </a:extLst>
              </p:cNvPr>
              <p:cNvSpPr txBox="1"/>
              <p:nvPr/>
            </p:nvSpPr>
            <p:spPr>
              <a:xfrm>
                <a:off x="304798" y="988092"/>
                <a:ext cx="9203379" cy="1677703"/>
              </a:xfrm>
              <a:prstGeom prst="rect">
                <a:avLst/>
              </a:prstGeom>
              <a:noFill/>
            </p:spPr>
            <p:txBody>
              <a:bodyPr wrap="square" rtlCol="0">
                <a:spAutoFit/>
              </a:bodyPr>
              <a:lstStyle/>
              <a:p>
                <a:pPr>
                  <a:lnSpc>
                    <a:spcPts val="3200"/>
                  </a:lnSpc>
                </a:pPr>
                <a:r>
                  <a:rPr lang="en-US" altLang="ja-JP" sz="2200" dirty="0"/>
                  <a:t>Given a set </a:t>
                </a:r>
                <a14:m>
                  <m:oMath xmlns:m="http://schemas.openxmlformats.org/officeDocument/2006/math">
                    <m:r>
                      <a:rPr lang="en-US" altLang="ja-JP" sz="2200" b="0" i="1" smtClean="0">
                        <a:latin typeface="Cambria Math" panose="02040503050406030204" pitchFamily="18" charset="0"/>
                      </a:rPr>
                      <m:t>𝑃</m:t>
                    </m:r>
                  </m:oMath>
                </a14:m>
                <a:r>
                  <a:rPr lang="en-US" altLang="ja-JP" sz="2200" dirty="0"/>
                  <a:t> of </a:t>
                </a:r>
                <a14:m>
                  <m:oMath xmlns:m="http://schemas.openxmlformats.org/officeDocument/2006/math">
                    <m:r>
                      <a:rPr lang="en-US" altLang="ja-JP" sz="2200" b="0" i="1" smtClean="0">
                        <a:latin typeface="Cambria Math" panose="02040503050406030204" pitchFamily="18" charset="0"/>
                      </a:rPr>
                      <m:t>𝑛</m:t>
                    </m:r>
                  </m:oMath>
                </a14:m>
                <a:r>
                  <a:rPr lang="en-US" altLang="ja-JP" sz="2200" dirty="0"/>
                  <a:t> </a:t>
                </a:r>
                <a14:m>
                  <m:oMath xmlns:m="http://schemas.openxmlformats.org/officeDocument/2006/math">
                    <m:r>
                      <a:rPr lang="en-US" altLang="ja-JP" sz="2200" b="0" i="1" smtClean="0">
                        <a:latin typeface="Cambria Math" panose="02040503050406030204" pitchFamily="18" charset="0"/>
                      </a:rPr>
                      <m:t>𝑑</m:t>
                    </m:r>
                  </m:oMath>
                </a14:m>
                <a:r>
                  <a:rPr lang="en-US" altLang="ja-JP" sz="2200" dirty="0"/>
                  <a:t>-dimensional points, DPC computes, for each </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𝑝</m:t>
                        </m:r>
                      </m:e>
                      <m:sub>
                        <m:r>
                          <a:rPr lang="en-US" altLang="ja-JP" sz="2200" b="0" i="1" smtClean="0">
                            <a:latin typeface="Cambria Math" panose="02040503050406030204" pitchFamily="18" charset="0"/>
                          </a:rPr>
                          <m:t>𝑖</m:t>
                        </m:r>
                      </m:sub>
                    </m:sSub>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𝑃</m:t>
                    </m:r>
                  </m:oMath>
                </a14:m>
                <a:r>
                  <a:rPr lang="en-US" altLang="ja-JP" sz="2200" dirty="0"/>
                  <a:t>,</a:t>
                </a:r>
              </a:p>
              <a:p>
                <a:pPr marL="342900" indent="-342900">
                  <a:lnSpc>
                    <a:spcPts val="3200"/>
                  </a:lnSpc>
                  <a:buFont typeface="Arial" panose="020B0604020202020204" pitchFamily="34" charset="0"/>
                  <a:buChar char="•"/>
                </a:pPr>
                <a:r>
                  <a:rPr lang="en-US" altLang="ja-JP" dirty="0"/>
                  <a:t> </a:t>
                </a:r>
                <a:r>
                  <a:rPr lang="en-US" altLang="ja-JP" b="1" dirty="0">
                    <a:solidFill>
                      <a:srgbClr val="0000FF"/>
                    </a:solidFill>
                  </a:rPr>
                  <a:t>Local density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𝝆</m:t>
                        </m:r>
                      </m:e>
                      <m:sub>
                        <m:r>
                          <a:rPr lang="en-US" altLang="ja-JP" b="1" i="1" smtClean="0">
                            <a:latin typeface="Cambria Math" panose="02040503050406030204" pitchFamily="18" charset="0"/>
                          </a:rPr>
                          <m:t>𝒊</m:t>
                        </m:r>
                      </m:sub>
                    </m:sSub>
                    <m:r>
                      <a:rPr lang="en-US" altLang="ja-JP" b="0" i="0"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 </m:t>
                            </m:r>
                          </m:e>
                        </m:d>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𝑃</m:t>
                        </m:r>
                        <m:r>
                          <a:rPr lang="en-US" altLang="ja-JP" b="0" i="1" smtClean="0">
                            <a:latin typeface="Cambria Math" panose="02040503050406030204" pitchFamily="18" charset="0"/>
                          </a:rPr>
                          <m:t>,  </m:t>
                        </m:r>
                        <m:r>
                          <a:rPr lang="en-US" altLang="ja-JP" b="0" i="1" smtClean="0">
                            <a:latin typeface="Cambria Math" panose="02040503050406030204" pitchFamily="18" charset="0"/>
                          </a:rPr>
                          <m:t>𝑑𝑖𝑠𝑡</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𝑐𝑢𝑡</m:t>
                            </m:r>
                          </m:sub>
                        </m:sSub>
                        <m:r>
                          <a:rPr lang="en-US" altLang="ja-JP" b="0" i="1" smtClean="0">
                            <a:latin typeface="Cambria Math" panose="02040503050406030204" pitchFamily="18" charset="0"/>
                          </a:rPr>
                          <m:t>}</m:t>
                        </m:r>
                      </m:e>
                    </m:d>
                  </m:oMath>
                </a14:m>
                <a:endParaRPr kumimoji="1" lang="en-US" altLang="ja-JP" dirty="0"/>
              </a:p>
              <a:p>
                <a:pPr marL="342900" indent="-342900">
                  <a:lnSpc>
                    <a:spcPts val="3200"/>
                  </a:lnSpc>
                  <a:buFont typeface="Arial" panose="020B0604020202020204" pitchFamily="34" charset="0"/>
                  <a:buChar char="•"/>
                </a:pPr>
                <a:r>
                  <a:rPr lang="en-US" altLang="ja-JP" dirty="0"/>
                  <a:t> </a:t>
                </a:r>
                <a:r>
                  <a:rPr lang="en-US" altLang="ja-JP" b="1" dirty="0">
                    <a:solidFill>
                      <a:srgbClr val="0000FF"/>
                    </a:solidFill>
                  </a:rPr>
                  <a:t>Dependent distance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𝜹</m:t>
                        </m:r>
                      </m:e>
                      <m:sub>
                        <m:r>
                          <a:rPr lang="en-US" altLang="ja-JP" b="1" i="1" smtClean="0">
                            <a:latin typeface="Cambria Math" panose="02040503050406030204" pitchFamily="18" charset="0"/>
                          </a:rPr>
                          <m:t>𝒊</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𝑑𝑖𝑠𝑡</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𝑞</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oMath>
                </a14:m>
                <a:r>
                  <a:rPr lang="en-US" altLang="ja-JP" dirty="0"/>
                  <a:t> where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𝒒</m:t>
                        </m:r>
                      </m:e>
                      <m:sub>
                        <m:r>
                          <a:rPr lang="en-US" altLang="ja-JP" b="1" i="1" smtClean="0">
                            <a:latin typeface="Cambria Math" panose="02040503050406030204" pitchFamily="18" charset="0"/>
                          </a:rPr>
                          <m:t>𝒊</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arg</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mi</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n</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𝑗</m:t>
                            </m:r>
                          </m:sub>
                        </m:sSub>
                      </m:sub>
                    </m:sSub>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oMath>
                </a14:m>
                <a:r>
                  <a:rPr lang="en-US" altLang="ja-JP" dirty="0"/>
                  <a:t> </a:t>
                </a:r>
              </a:p>
              <a:p>
                <a:pPr>
                  <a:lnSpc>
                    <a:spcPts val="3200"/>
                  </a:lnSpc>
                </a:pPr>
                <a:r>
                  <a:rPr kumimoji="1" lang="en-US" altLang="ja-JP" sz="1600" dirty="0"/>
                  <a:t>* A cluster is a tree rooted at its cluster center, and parents are dependent points.</a:t>
                </a:r>
                <a:endParaRPr kumimoji="1" lang="ja-JP" altLang="en-US" sz="1600" dirty="0"/>
              </a:p>
            </p:txBody>
          </p:sp>
        </mc:Choice>
        <mc:Fallback xmlns="">
          <p:sp>
            <p:nvSpPr>
              <p:cNvPr id="5" name="テキスト ボックス 4">
                <a:extLst>
                  <a:ext uri="{FF2B5EF4-FFF2-40B4-BE49-F238E27FC236}">
                    <a16:creationId xmlns:a16="http://schemas.microsoft.com/office/drawing/2014/main" id="{70E556FC-6B24-4275-8C72-31292A2F7457}"/>
                  </a:ext>
                </a:extLst>
              </p:cNvPr>
              <p:cNvSpPr txBox="1">
                <a:spLocks noRot="1" noChangeAspect="1" noMove="1" noResize="1" noEditPoints="1" noAdjustHandles="1" noChangeArrowheads="1" noChangeShapeType="1" noTextEdit="1"/>
              </p:cNvSpPr>
              <p:nvPr/>
            </p:nvSpPr>
            <p:spPr>
              <a:xfrm>
                <a:off x="304798" y="988092"/>
                <a:ext cx="9203379" cy="1677703"/>
              </a:xfrm>
              <a:prstGeom prst="rect">
                <a:avLst/>
              </a:prstGeom>
              <a:blipFill>
                <a:blip r:embed="rId5"/>
                <a:stretch>
                  <a:fillRect l="-861" t="-364" b="-3636"/>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14525F54-C924-4BC9-B1EE-7DC53FF49394}"/>
              </a:ext>
            </a:extLst>
          </p:cNvPr>
          <p:cNvSpPr/>
          <p:nvPr/>
        </p:nvSpPr>
        <p:spPr>
          <a:xfrm>
            <a:off x="795866" y="3434555"/>
            <a:ext cx="914400" cy="9144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22218005-BDB4-4FD5-951F-125546E433B0}"/>
              </a:ext>
            </a:extLst>
          </p:cNvPr>
          <p:cNvCxnSpPr>
            <a:cxnSpLocks/>
          </p:cNvCxnSpPr>
          <p:nvPr/>
        </p:nvCxnSpPr>
        <p:spPr>
          <a:xfrm>
            <a:off x="928845" y="3598806"/>
            <a:ext cx="297889" cy="262280"/>
          </a:xfrm>
          <a:prstGeom prst="straightConnector1">
            <a:avLst/>
          </a:prstGeom>
          <a:ln>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FAF7C5BF-2922-46B6-979D-2419FEC431D9}"/>
              </a:ext>
            </a:extLst>
          </p:cNvPr>
          <p:cNvPicPr>
            <a:picLocks noChangeAspect="1"/>
          </p:cNvPicPr>
          <p:nvPr/>
        </p:nvPicPr>
        <p:blipFill>
          <a:blip r:embed="rId6"/>
          <a:stretch>
            <a:fillRect/>
          </a:stretch>
        </p:blipFill>
        <p:spPr>
          <a:xfrm>
            <a:off x="7436134" y="3122111"/>
            <a:ext cx="3960000" cy="3245799"/>
          </a:xfrm>
          <a:prstGeom prst="rect">
            <a:avLst/>
          </a:prstGeom>
        </p:spPr>
      </p:pic>
      <p:sp>
        <p:nvSpPr>
          <p:cNvPr id="16" name="正方形/長方形 15">
            <a:extLst>
              <a:ext uri="{FF2B5EF4-FFF2-40B4-BE49-F238E27FC236}">
                <a16:creationId xmlns:a16="http://schemas.microsoft.com/office/drawing/2014/main" id="{F1A5FC59-C4C6-48D2-BECF-7E4BF41B84EC}"/>
              </a:ext>
            </a:extLst>
          </p:cNvPr>
          <p:cNvSpPr/>
          <p:nvPr/>
        </p:nvSpPr>
        <p:spPr>
          <a:xfrm>
            <a:off x="9118112" y="3563668"/>
            <a:ext cx="1800000"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0B711-70A4-401E-9E89-8BD68E4531C6}"/>
              </a:ext>
            </a:extLst>
          </p:cNvPr>
          <p:cNvCxnSpPr/>
          <p:nvPr/>
        </p:nvCxnSpPr>
        <p:spPr>
          <a:xfrm>
            <a:off x="7708176" y="5591691"/>
            <a:ext cx="3600000" cy="0"/>
          </a:xfrm>
          <a:prstGeom prst="line">
            <a:avLst/>
          </a:prstGeom>
          <a:ln w="12700">
            <a:solidFill>
              <a:srgbClr val="0000FF"/>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B1058AB-6063-4641-B6C8-0693D00E96ED}"/>
                  </a:ext>
                </a:extLst>
              </p:cNvPr>
              <p:cNvSpPr txBox="1"/>
              <p:nvPr/>
            </p:nvSpPr>
            <p:spPr>
              <a:xfrm>
                <a:off x="11212470" y="5437803"/>
                <a:ext cx="77893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𝜹</m:t>
                          </m:r>
                        </m:e>
                        <m:sub>
                          <m:r>
                            <a:rPr kumimoji="1" lang="en-US" altLang="ja-JP" sz="1400" b="1" i="1" smtClean="0">
                              <a:latin typeface="Cambria Math" panose="02040503050406030204" pitchFamily="18" charset="0"/>
                            </a:rPr>
                            <m:t>𝒎𝒊𝒏</m:t>
                          </m:r>
                        </m:sub>
                      </m:sSub>
                    </m:oMath>
                  </m:oMathPara>
                </a14:m>
                <a:endParaRPr kumimoji="1" lang="ja-JP" altLang="en-US" sz="1600" b="1" dirty="0"/>
              </a:p>
            </p:txBody>
          </p:sp>
        </mc:Choice>
        <mc:Fallback xmlns="">
          <p:sp>
            <p:nvSpPr>
              <p:cNvPr id="20" name="テキスト ボックス 19">
                <a:extLst>
                  <a:ext uri="{FF2B5EF4-FFF2-40B4-BE49-F238E27FC236}">
                    <a16:creationId xmlns:a16="http://schemas.microsoft.com/office/drawing/2014/main" id="{0B1058AB-6063-4641-B6C8-0693D00E96ED}"/>
                  </a:ext>
                </a:extLst>
              </p:cNvPr>
              <p:cNvSpPr txBox="1">
                <a:spLocks noRot="1" noChangeAspect="1" noMove="1" noResize="1" noEditPoints="1" noAdjustHandles="1" noChangeArrowheads="1" noChangeShapeType="1" noTextEdit="1"/>
              </p:cNvSpPr>
              <p:nvPr/>
            </p:nvSpPr>
            <p:spPr>
              <a:xfrm>
                <a:off x="11212470" y="5437803"/>
                <a:ext cx="778932" cy="307777"/>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496D0D1-C6E5-4939-8183-754F6B4BB171}"/>
              </a:ext>
            </a:extLst>
          </p:cNvPr>
          <p:cNvSpPr txBox="1"/>
          <p:nvPr/>
        </p:nvSpPr>
        <p:spPr>
          <a:xfrm>
            <a:off x="9155664" y="3556215"/>
            <a:ext cx="1712666" cy="523220"/>
          </a:xfrm>
          <a:prstGeom prst="rect">
            <a:avLst/>
          </a:prstGeom>
          <a:noFill/>
        </p:spPr>
        <p:txBody>
          <a:bodyPr wrap="square" rtlCol="0">
            <a:spAutoFit/>
          </a:bodyPr>
          <a:lstStyle/>
          <a:p>
            <a:r>
              <a:rPr lang="en-US" altLang="ja-JP" sz="1400" dirty="0"/>
              <a:t>Density-Peaks</a:t>
            </a:r>
            <a:br>
              <a:rPr lang="en-US" altLang="ja-JP" sz="1400" dirty="0"/>
            </a:br>
            <a:r>
              <a:rPr lang="en-US" altLang="ja-JP" sz="1400" dirty="0"/>
              <a:t>= Cluster centers</a:t>
            </a:r>
            <a:endParaRPr lang="ja-JP" altLang="en-US" sz="1400" dirty="0"/>
          </a:p>
        </p:txBody>
      </p:sp>
      <p:cxnSp>
        <p:nvCxnSpPr>
          <p:cNvPr id="23" name="直線コネクタ 22">
            <a:extLst>
              <a:ext uri="{FF2B5EF4-FFF2-40B4-BE49-F238E27FC236}">
                <a16:creationId xmlns:a16="http://schemas.microsoft.com/office/drawing/2014/main" id="{5ED7C3C7-4CBF-4F7B-992D-5F5BAB894A05}"/>
              </a:ext>
            </a:extLst>
          </p:cNvPr>
          <p:cNvCxnSpPr>
            <a:cxnSpLocks/>
          </p:cNvCxnSpPr>
          <p:nvPr/>
        </p:nvCxnSpPr>
        <p:spPr>
          <a:xfrm rot="5400000">
            <a:off x="6669868" y="4616829"/>
            <a:ext cx="2880000" cy="0"/>
          </a:xfrm>
          <a:prstGeom prst="line">
            <a:avLst/>
          </a:prstGeom>
          <a:ln w="12700">
            <a:solidFill>
              <a:srgbClr val="0000FF"/>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D6141E8-13CA-4C1A-8C8A-4E80B931A727}"/>
                  </a:ext>
                </a:extLst>
              </p:cNvPr>
              <p:cNvSpPr txBox="1"/>
              <p:nvPr/>
            </p:nvSpPr>
            <p:spPr>
              <a:xfrm>
                <a:off x="7754269" y="6060133"/>
                <a:ext cx="77893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𝝆</m:t>
                          </m:r>
                        </m:e>
                        <m:sub>
                          <m:r>
                            <a:rPr kumimoji="1" lang="en-US" altLang="ja-JP" sz="1400" b="1" i="1" smtClean="0">
                              <a:latin typeface="Cambria Math" panose="02040503050406030204" pitchFamily="18" charset="0"/>
                            </a:rPr>
                            <m:t>𝒎𝒊𝒏</m:t>
                          </m:r>
                        </m:sub>
                      </m:sSub>
                    </m:oMath>
                  </m:oMathPara>
                </a14:m>
                <a:endParaRPr kumimoji="1" lang="ja-JP" altLang="en-US" sz="1400" b="1" dirty="0"/>
              </a:p>
            </p:txBody>
          </p:sp>
        </mc:Choice>
        <mc:Fallback xmlns="">
          <p:sp>
            <p:nvSpPr>
              <p:cNvPr id="24" name="テキスト ボックス 23">
                <a:extLst>
                  <a:ext uri="{FF2B5EF4-FFF2-40B4-BE49-F238E27FC236}">
                    <a16:creationId xmlns:a16="http://schemas.microsoft.com/office/drawing/2014/main" id="{CD6141E8-13CA-4C1A-8C8A-4E80B931A727}"/>
                  </a:ext>
                </a:extLst>
              </p:cNvPr>
              <p:cNvSpPr txBox="1">
                <a:spLocks noRot="1" noChangeAspect="1" noMove="1" noResize="1" noEditPoints="1" noAdjustHandles="1" noChangeArrowheads="1" noChangeShapeType="1" noTextEdit="1"/>
              </p:cNvSpPr>
              <p:nvPr/>
            </p:nvSpPr>
            <p:spPr>
              <a:xfrm>
                <a:off x="7754269" y="6060133"/>
                <a:ext cx="778932" cy="307777"/>
              </a:xfrm>
              <a:prstGeom prst="rect">
                <a:avLst/>
              </a:prstGeom>
              <a:blipFill>
                <a:blip r:embed="rId8"/>
                <a:stretch>
                  <a:fillRect b="-1961"/>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7A54E66A-3F66-4976-8F8A-FC4DA30A73E5}"/>
              </a:ext>
            </a:extLst>
          </p:cNvPr>
          <p:cNvPicPr>
            <a:picLocks noChangeAspect="1"/>
          </p:cNvPicPr>
          <p:nvPr/>
        </p:nvPicPr>
        <p:blipFill rotWithShape="1">
          <a:blip r:embed="rId9">
            <a:extLst>
              <a:ext uri="{28A0092B-C50C-407E-A947-70E740481C1C}">
                <a14:useLocalDpi xmlns:a14="http://schemas.microsoft.com/office/drawing/2010/main"/>
              </a:ext>
            </a:extLst>
          </a:blip>
          <a:srcRect l="4114" r="2536"/>
          <a:stretch/>
        </p:blipFill>
        <p:spPr>
          <a:xfrm>
            <a:off x="3937002" y="3412031"/>
            <a:ext cx="2865112" cy="2514599"/>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CA7BA7E-E11E-412A-B606-75979EF1A911}"/>
                  </a:ext>
                </a:extLst>
              </p:cNvPr>
              <p:cNvSpPr txBox="1"/>
              <p:nvPr/>
            </p:nvSpPr>
            <p:spPr>
              <a:xfrm>
                <a:off x="7497488" y="2885024"/>
                <a:ext cx="4021377" cy="307777"/>
              </a:xfrm>
              <a:prstGeom prst="rect">
                <a:avLst/>
              </a:prstGeom>
              <a:noFill/>
            </p:spPr>
            <p:txBody>
              <a:bodyPr wrap="square" rtlCol="0">
                <a:spAutoFit/>
              </a:bodyPr>
              <a:lstStyle/>
              <a:p>
                <a:pPr algn="ctr"/>
                <a:r>
                  <a:rPr lang="en-US" altLang="ja-JP" sz="1400" dirty="0"/>
                  <a:t>Decision graph: </a:t>
                </a:r>
                <a14:m>
                  <m:oMath xmlns:m="http://schemas.openxmlformats.org/officeDocument/2006/math">
                    <m:d>
                      <m:dPr>
                        <m:begChr m:val="⟨"/>
                        <m:endChr m:val="⟩"/>
                        <m:ctrlPr>
                          <a:rPr lang="en-US" altLang="ja-JP" sz="1400" i="1" smtClean="0">
                            <a:latin typeface="Cambria Math" panose="02040503050406030204" pitchFamily="18" charset="0"/>
                          </a:rPr>
                        </m:ctrlPr>
                      </m:dPr>
                      <m:e>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𝜌</m:t>
                            </m:r>
                          </m:e>
                          <m:sub>
                            <m:r>
                              <a:rPr lang="en-US" altLang="ja-JP" sz="1400" b="0" i="1" smtClean="0">
                                <a:latin typeface="Cambria Math" panose="02040503050406030204" pitchFamily="18" charset="0"/>
                              </a:rPr>
                              <m:t>𝑖</m:t>
                            </m:r>
                          </m:sub>
                        </m:sSub>
                        <m:r>
                          <a:rPr lang="en-US" altLang="ja-JP" sz="1400" b="0" i="1" smtClean="0">
                            <a:latin typeface="Cambria Math" panose="02040503050406030204" pitchFamily="18" charset="0"/>
                          </a:rPr>
                          <m:t>,</m:t>
                        </m:r>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𝛿</m:t>
                            </m:r>
                          </m:e>
                          <m:sub>
                            <m:r>
                              <a:rPr lang="en-US" altLang="ja-JP" sz="1400" b="0" i="1" smtClean="0">
                                <a:latin typeface="Cambria Math" panose="02040503050406030204" pitchFamily="18" charset="0"/>
                              </a:rPr>
                              <m:t>𝑖</m:t>
                            </m:r>
                          </m:sub>
                        </m:sSub>
                      </m:e>
                    </m:d>
                  </m:oMath>
                </a14:m>
                <a:r>
                  <a:rPr lang="ja-JP" altLang="en-US" sz="1400" dirty="0"/>
                  <a:t> </a:t>
                </a:r>
                <a:r>
                  <a:rPr lang="en-US" altLang="ja-JP" sz="1400" dirty="0"/>
                  <a:t>mapping</a:t>
                </a:r>
                <a:endParaRPr lang="ja-JP" altLang="en-US" sz="1400" dirty="0"/>
              </a:p>
            </p:txBody>
          </p:sp>
        </mc:Choice>
        <mc:Fallback xmlns="">
          <p:sp>
            <p:nvSpPr>
              <p:cNvPr id="28" name="テキスト ボックス 27">
                <a:extLst>
                  <a:ext uri="{FF2B5EF4-FFF2-40B4-BE49-F238E27FC236}">
                    <a16:creationId xmlns:a16="http://schemas.microsoft.com/office/drawing/2014/main" id="{5CA7BA7E-E11E-412A-B606-75979EF1A911}"/>
                  </a:ext>
                </a:extLst>
              </p:cNvPr>
              <p:cNvSpPr txBox="1">
                <a:spLocks noRot="1" noChangeAspect="1" noMove="1" noResize="1" noEditPoints="1" noAdjustHandles="1" noChangeArrowheads="1" noChangeShapeType="1" noTextEdit="1"/>
              </p:cNvSpPr>
              <p:nvPr/>
            </p:nvSpPr>
            <p:spPr>
              <a:xfrm>
                <a:off x="7497488" y="2885024"/>
                <a:ext cx="4021377" cy="307777"/>
              </a:xfrm>
              <a:prstGeom prst="rect">
                <a:avLst/>
              </a:prstGeom>
              <a:blipFill>
                <a:blip r:embed="rId10"/>
                <a:stretch>
                  <a:fillRect t="-3922" b="-17647"/>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94AC3374-00FB-4C48-AE6C-D04F93C6071A}"/>
              </a:ext>
            </a:extLst>
          </p:cNvPr>
          <p:cNvSpPr txBox="1"/>
          <p:nvPr/>
        </p:nvSpPr>
        <p:spPr>
          <a:xfrm>
            <a:off x="1759676" y="5865036"/>
            <a:ext cx="1363134" cy="307777"/>
          </a:xfrm>
          <a:prstGeom prst="rect">
            <a:avLst/>
          </a:prstGeom>
          <a:noFill/>
        </p:spPr>
        <p:txBody>
          <a:bodyPr wrap="square" rtlCol="0">
            <a:spAutoFit/>
          </a:bodyPr>
          <a:lstStyle/>
          <a:p>
            <a:pPr algn="ctr"/>
            <a:r>
              <a:rPr kumimoji="1" lang="en-US" altLang="ja-JP" sz="1400" dirty="0"/>
              <a:t>S2</a:t>
            </a:r>
            <a:endParaRPr kumimoji="1" lang="ja-JP" altLang="en-US" sz="1400" dirty="0"/>
          </a:p>
        </p:txBody>
      </p:sp>
      <p:sp>
        <p:nvSpPr>
          <p:cNvPr id="30" name="テキスト ボックス 29">
            <a:extLst>
              <a:ext uri="{FF2B5EF4-FFF2-40B4-BE49-F238E27FC236}">
                <a16:creationId xmlns:a16="http://schemas.microsoft.com/office/drawing/2014/main" id="{6A27EB83-0A1D-4E6B-8D74-4BAB9DF2A681}"/>
              </a:ext>
            </a:extLst>
          </p:cNvPr>
          <p:cNvSpPr txBox="1"/>
          <p:nvPr/>
        </p:nvSpPr>
        <p:spPr>
          <a:xfrm>
            <a:off x="4687991" y="5869908"/>
            <a:ext cx="1363134" cy="307777"/>
          </a:xfrm>
          <a:prstGeom prst="rect">
            <a:avLst/>
          </a:prstGeom>
          <a:noFill/>
        </p:spPr>
        <p:txBody>
          <a:bodyPr wrap="square" rtlCol="0">
            <a:spAutoFit/>
          </a:bodyPr>
          <a:lstStyle/>
          <a:p>
            <a:pPr algn="ctr"/>
            <a:r>
              <a:rPr kumimoji="1" lang="en-US" altLang="ja-JP" sz="1400" dirty="0"/>
              <a:t>DPC on S2</a:t>
            </a:r>
            <a:endParaRPr kumimoji="1" lang="ja-JP" altLang="en-US" sz="1400" dirty="0"/>
          </a:p>
        </p:txBody>
      </p:sp>
      <p:sp>
        <p:nvSpPr>
          <p:cNvPr id="3" name="吹き出し: 四角形 2">
            <a:extLst>
              <a:ext uri="{FF2B5EF4-FFF2-40B4-BE49-F238E27FC236}">
                <a16:creationId xmlns:a16="http://schemas.microsoft.com/office/drawing/2014/main" id="{41E7C474-C0DE-465E-BE55-98418F702080}"/>
              </a:ext>
            </a:extLst>
          </p:cNvPr>
          <p:cNvSpPr/>
          <p:nvPr/>
        </p:nvSpPr>
        <p:spPr>
          <a:xfrm>
            <a:off x="5962564" y="2341610"/>
            <a:ext cx="1728000" cy="324000"/>
          </a:xfrm>
          <a:prstGeom prst="wedgeRectCallout">
            <a:avLst>
              <a:gd name="adj1" fmla="val -66675"/>
              <a:gd name="adj2" fmla="val -869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グラフ が含まれている画像&#10;&#10;自動的に生成された説明">
            <a:extLst>
              <a:ext uri="{FF2B5EF4-FFF2-40B4-BE49-F238E27FC236}">
                <a16:creationId xmlns:a16="http://schemas.microsoft.com/office/drawing/2014/main" id="{B60D00E2-F143-4181-BE13-05D69DC5157D}"/>
              </a:ext>
            </a:extLst>
          </p:cNvPr>
          <p:cNvPicPr>
            <a:picLocks noChangeAspect="1"/>
          </p:cNvPicPr>
          <p:nvPr/>
        </p:nvPicPr>
        <p:blipFill rotWithShape="1">
          <a:blip r:embed="rId11">
            <a:extLst>
              <a:ext uri="{28A0092B-C50C-407E-A947-70E740481C1C}">
                <a14:useLocalDpi xmlns:a14="http://schemas.microsoft.com/office/drawing/2010/main" val="0"/>
              </a:ext>
            </a:extLst>
          </a:blip>
          <a:srcRect l="10695" t="7574" r="3474" b="4849"/>
          <a:stretch/>
        </p:blipFill>
        <p:spPr>
          <a:xfrm>
            <a:off x="3995646" y="3496197"/>
            <a:ext cx="3418172" cy="2361628"/>
          </a:xfrm>
          <a:prstGeom prst="rect">
            <a:avLst/>
          </a:prstGeom>
        </p:spPr>
      </p:pic>
    </p:spTree>
    <p:extLst>
      <p:ext uri="{BB962C8B-B14F-4D97-AF65-F5344CB8AC3E}">
        <p14:creationId xmlns:p14="http://schemas.microsoft.com/office/powerpoint/2010/main" val="174818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47C6-7066-45CD-AFAC-AF0652648113}"/>
              </a:ext>
            </a:extLst>
          </p:cNvPr>
          <p:cNvSpPr>
            <a:spLocks noGrp="1"/>
          </p:cNvSpPr>
          <p:nvPr>
            <p:ph type="title"/>
          </p:nvPr>
        </p:nvSpPr>
        <p:spPr/>
        <p:txBody>
          <a:bodyPr/>
          <a:lstStyle/>
          <a:p>
            <a:r>
              <a:rPr kumimoji="1" lang="en-US" altLang="ja-JP" dirty="0"/>
              <a:t>C</a:t>
            </a:r>
            <a:r>
              <a:rPr kumimoji="1" lang="en-US" altLang="ja-JP" sz="2400" dirty="0"/>
              <a:t>HALLENGE</a:t>
            </a:r>
            <a:r>
              <a:rPr kumimoji="1" lang="en-US" altLang="ja-JP" dirty="0"/>
              <a:t> </a:t>
            </a:r>
            <a:r>
              <a:rPr kumimoji="1" lang="en-US" altLang="ja-JP" sz="2400" dirty="0"/>
              <a:t>OF</a:t>
            </a:r>
            <a:r>
              <a:rPr kumimoji="1" lang="en-US" altLang="ja-JP" dirty="0"/>
              <a:t> DPC</a:t>
            </a:r>
            <a:endParaRPr kumimoji="1" lang="ja-JP" altLang="en-US" dirty="0"/>
          </a:p>
        </p:txBody>
      </p:sp>
      <p:sp>
        <p:nvSpPr>
          <p:cNvPr id="4" name="スライド番号プレースホルダー 3">
            <a:extLst>
              <a:ext uri="{FF2B5EF4-FFF2-40B4-BE49-F238E27FC236}">
                <a16:creationId xmlns:a16="http://schemas.microsoft.com/office/drawing/2014/main" id="{A9CF60C8-F036-401D-867C-4B6337EC104D}"/>
              </a:ext>
            </a:extLst>
          </p:cNvPr>
          <p:cNvSpPr>
            <a:spLocks noGrp="1"/>
          </p:cNvSpPr>
          <p:nvPr>
            <p:ph type="sldNum" sz="quarter" idx="12"/>
          </p:nvPr>
        </p:nvSpPr>
        <p:spPr/>
        <p:txBody>
          <a:bodyPr/>
          <a:lstStyle/>
          <a:p>
            <a:fld id="{BF4C9950-6FCB-436A-82F1-B2950030D40E}" type="slidenum">
              <a:rPr lang="ja-JP" altLang="en-US" smtClean="0"/>
              <a:pPr/>
              <a:t>4</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F451AE-D1C5-4DE3-A520-F6DD5A42BC8C}"/>
                  </a:ext>
                </a:extLst>
              </p:cNvPr>
              <p:cNvSpPr txBox="1"/>
              <p:nvPr/>
            </p:nvSpPr>
            <p:spPr>
              <a:xfrm>
                <a:off x="304799" y="988092"/>
                <a:ext cx="10011834" cy="1677703"/>
              </a:xfrm>
              <a:prstGeom prst="rect">
                <a:avLst/>
              </a:prstGeom>
              <a:noFill/>
            </p:spPr>
            <p:txBody>
              <a:bodyPr wrap="square" rtlCol="0">
                <a:spAutoFit/>
              </a:bodyPr>
              <a:lstStyle/>
              <a:p>
                <a:pPr>
                  <a:lnSpc>
                    <a:spcPts val="3200"/>
                  </a:lnSpc>
                </a:pPr>
                <a:r>
                  <a:rPr lang="en-US" altLang="ja-JP" sz="2200" dirty="0"/>
                  <a:t>Given a set </a:t>
                </a:r>
                <a14:m>
                  <m:oMath xmlns:m="http://schemas.openxmlformats.org/officeDocument/2006/math">
                    <m:r>
                      <a:rPr lang="en-US" altLang="ja-JP" sz="2200" b="0" i="1" smtClean="0">
                        <a:latin typeface="Cambria Math" panose="02040503050406030204" pitchFamily="18" charset="0"/>
                      </a:rPr>
                      <m:t>𝑃</m:t>
                    </m:r>
                  </m:oMath>
                </a14:m>
                <a:r>
                  <a:rPr lang="en-US" altLang="ja-JP" sz="2200" dirty="0"/>
                  <a:t> of </a:t>
                </a:r>
                <a14:m>
                  <m:oMath xmlns:m="http://schemas.openxmlformats.org/officeDocument/2006/math">
                    <m:r>
                      <a:rPr lang="en-US" altLang="ja-JP" sz="2200" i="1">
                        <a:latin typeface="Cambria Math" panose="02040503050406030204" pitchFamily="18" charset="0"/>
                      </a:rPr>
                      <m:t>𝑛</m:t>
                    </m:r>
                  </m:oMath>
                </a14:m>
                <a:r>
                  <a:rPr lang="en-US" altLang="ja-JP" sz="2200" dirty="0"/>
                  <a:t> </a:t>
                </a:r>
                <a14:m>
                  <m:oMath xmlns:m="http://schemas.openxmlformats.org/officeDocument/2006/math">
                    <m:r>
                      <a:rPr lang="en-US" altLang="ja-JP" sz="2200" b="0" i="1" smtClean="0">
                        <a:latin typeface="Cambria Math" panose="02040503050406030204" pitchFamily="18" charset="0"/>
                      </a:rPr>
                      <m:t>𝑑</m:t>
                    </m:r>
                  </m:oMath>
                </a14:m>
                <a:r>
                  <a:rPr lang="en-US" altLang="ja-JP" sz="2200" dirty="0"/>
                  <a:t>-dimensional points, DPC computes, for each </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𝑝</m:t>
                        </m:r>
                      </m:e>
                      <m:sub>
                        <m:r>
                          <a:rPr lang="en-US" altLang="ja-JP" sz="2200" b="0" i="1" smtClean="0">
                            <a:latin typeface="Cambria Math" panose="02040503050406030204" pitchFamily="18" charset="0"/>
                          </a:rPr>
                          <m:t>𝑖</m:t>
                        </m:r>
                      </m:sub>
                    </m:sSub>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𝑃</m:t>
                    </m:r>
                  </m:oMath>
                </a14:m>
                <a:r>
                  <a:rPr lang="en-US" altLang="ja-JP" sz="2200" dirty="0"/>
                  <a:t>,</a:t>
                </a:r>
              </a:p>
              <a:p>
                <a:pPr marL="342900" indent="-342900">
                  <a:lnSpc>
                    <a:spcPts val="3200"/>
                  </a:lnSpc>
                  <a:buFont typeface="Arial" panose="020B0604020202020204" pitchFamily="34" charset="0"/>
                  <a:buChar char="•"/>
                </a:pPr>
                <a:r>
                  <a:rPr lang="en-US" altLang="ja-JP" dirty="0"/>
                  <a:t> </a:t>
                </a:r>
                <a:r>
                  <a:rPr lang="en-US" altLang="ja-JP" b="1" dirty="0">
                    <a:solidFill>
                      <a:srgbClr val="0000FF"/>
                    </a:solidFill>
                  </a:rPr>
                  <a:t>Local density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𝝆</m:t>
                        </m:r>
                      </m:e>
                      <m:sub>
                        <m:r>
                          <a:rPr lang="en-US" altLang="ja-JP" b="1" i="1" smtClean="0">
                            <a:latin typeface="Cambria Math" panose="02040503050406030204" pitchFamily="18" charset="0"/>
                          </a:rPr>
                          <m:t>𝒊</m:t>
                        </m:r>
                      </m:sub>
                    </m:sSub>
                    <m:r>
                      <a:rPr lang="en-US" altLang="ja-JP" b="0" i="0"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 </m:t>
                            </m:r>
                          </m:e>
                        </m:d>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𝑃</m:t>
                        </m:r>
                        <m:r>
                          <a:rPr lang="en-US" altLang="ja-JP" b="0" i="1" smtClean="0">
                            <a:latin typeface="Cambria Math" panose="02040503050406030204" pitchFamily="18" charset="0"/>
                          </a:rPr>
                          <m:t>,  </m:t>
                        </m:r>
                        <m:r>
                          <a:rPr lang="en-US" altLang="ja-JP" b="0" i="1" smtClean="0">
                            <a:latin typeface="Cambria Math" panose="02040503050406030204" pitchFamily="18" charset="0"/>
                          </a:rPr>
                          <m:t>𝑑𝑖𝑠𝑡</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𝑐𝑢𝑡</m:t>
                            </m:r>
                          </m:sub>
                        </m:sSub>
                        <m:r>
                          <a:rPr lang="en-US" altLang="ja-JP" b="0" i="1" smtClean="0">
                            <a:latin typeface="Cambria Math" panose="02040503050406030204" pitchFamily="18" charset="0"/>
                          </a:rPr>
                          <m:t>}</m:t>
                        </m:r>
                      </m:e>
                    </m:d>
                  </m:oMath>
                </a14:m>
                <a:endParaRPr kumimoji="1" lang="en-US" altLang="ja-JP" dirty="0"/>
              </a:p>
              <a:p>
                <a:pPr marL="342900" indent="-342900">
                  <a:lnSpc>
                    <a:spcPts val="3200"/>
                  </a:lnSpc>
                  <a:buFont typeface="Arial" panose="020B0604020202020204" pitchFamily="34" charset="0"/>
                  <a:buChar char="•"/>
                </a:pPr>
                <a:r>
                  <a:rPr lang="en-US" altLang="ja-JP" dirty="0"/>
                  <a:t> </a:t>
                </a:r>
                <a:r>
                  <a:rPr lang="en-US" altLang="ja-JP" b="1" dirty="0">
                    <a:solidFill>
                      <a:srgbClr val="0000FF"/>
                    </a:solidFill>
                  </a:rPr>
                  <a:t>Dependent distance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𝜹</m:t>
                        </m:r>
                      </m:e>
                      <m:sub>
                        <m:r>
                          <a:rPr lang="en-US" altLang="ja-JP" b="1" i="1" smtClean="0">
                            <a:latin typeface="Cambria Math" panose="02040503050406030204" pitchFamily="18" charset="0"/>
                          </a:rPr>
                          <m:t>𝒊</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𝑑𝑖𝑠𝑡</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𝑞</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oMath>
                </a14:m>
                <a:r>
                  <a:rPr lang="en-US" altLang="ja-JP" dirty="0"/>
                  <a:t> where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𝒒</m:t>
                        </m:r>
                      </m:e>
                      <m:sub>
                        <m:r>
                          <a:rPr lang="en-US" altLang="ja-JP" b="1" i="1" smtClean="0">
                            <a:latin typeface="Cambria Math" panose="02040503050406030204" pitchFamily="18" charset="0"/>
                          </a:rPr>
                          <m:t>𝒊</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arg</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mi</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n</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𝑗</m:t>
                            </m:r>
                          </m:sub>
                        </m:sSub>
                      </m:sub>
                    </m:sSub>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oMath>
                </a14:m>
                <a:r>
                  <a:rPr lang="en-US" altLang="ja-JP" dirty="0"/>
                  <a:t> </a:t>
                </a:r>
              </a:p>
              <a:p>
                <a:pPr>
                  <a:lnSpc>
                    <a:spcPts val="3200"/>
                  </a:lnSpc>
                </a:pPr>
                <a:r>
                  <a:rPr lang="en-US" altLang="ja-JP" sz="1600" dirty="0"/>
                  <a:t>* A cluster is a tree rooted at its cluster center, and parents are dependent points.</a:t>
                </a:r>
                <a:endParaRPr kumimoji="1" lang="ja-JP" altLang="en-US" sz="1600" dirty="0"/>
              </a:p>
            </p:txBody>
          </p:sp>
        </mc:Choice>
        <mc:Fallback xmlns="">
          <p:sp>
            <p:nvSpPr>
              <p:cNvPr id="6" name="テキスト ボックス 5">
                <a:extLst>
                  <a:ext uri="{FF2B5EF4-FFF2-40B4-BE49-F238E27FC236}">
                    <a16:creationId xmlns:a16="http://schemas.microsoft.com/office/drawing/2014/main" id="{83F451AE-D1C5-4DE3-A520-F6DD5A42BC8C}"/>
                  </a:ext>
                </a:extLst>
              </p:cNvPr>
              <p:cNvSpPr txBox="1">
                <a:spLocks noRot="1" noChangeAspect="1" noMove="1" noResize="1" noEditPoints="1" noAdjustHandles="1" noChangeArrowheads="1" noChangeShapeType="1" noTextEdit="1"/>
              </p:cNvSpPr>
              <p:nvPr/>
            </p:nvSpPr>
            <p:spPr>
              <a:xfrm>
                <a:off x="304799" y="988092"/>
                <a:ext cx="10011834" cy="1677703"/>
              </a:xfrm>
              <a:prstGeom prst="rect">
                <a:avLst/>
              </a:prstGeom>
              <a:blipFill>
                <a:blip r:embed="rId3"/>
                <a:stretch>
                  <a:fillRect l="-792" t="-364" b="-3636"/>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8D13BAF8-4955-49F8-8F91-EE2C2F06D59A}"/>
              </a:ext>
            </a:extLst>
          </p:cNvPr>
          <p:cNvCxnSpPr>
            <a:cxnSpLocks/>
          </p:cNvCxnSpPr>
          <p:nvPr/>
        </p:nvCxnSpPr>
        <p:spPr>
          <a:xfrm>
            <a:off x="9203248" y="1693334"/>
            <a:ext cx="9144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B492301E-01C8-49CF-93E1-707C8EB0501A}"/>
              </a:ext>
            </a:extLst>
          </p:cNvPr>
          <p:cNvCxnSpPr>
            <a:cxnSpLocks/>
          </p:cNvCxnSpPr>
          <p:nvPr/>
        </p:nvCxnSpPr>
        <p:spPr>
          <a:xfrm>
            <a:off x="9203248" y="2103967"/>
            <a:ext cx="9144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B506EEE-C83C-4A25-87E8-10DD510AB793}"/>
                  </a:ext>
                </a:extLst>
              </p:cNvPr>
              <p:cNvSpPr txBox="1"/>
              <p:nvPr/>
            </p:nvSpPr>
            <p:spPr>
              <a:xfrm>
                <a:off x="10117648" y="1524057"/>
                <a:ext cx="184996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𝑛</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e>
                      </m:d>
                    </m:oMath>
                  </m:oMathPara>
                </a14:m>
                <a:endParaRPr kumimoji="1" lang="ja-JP" altLang="en-US" sz="1600" dirty="0"/>
              </a:p>
            </p:txBody>
          </p:sp>
        </mc:Choice>
        <mc:Fallback xmlns="">
          <p:sp>
            <p:nvSpPr>
              <p:cNvPr id="10" name="テキスト ボックス 9">
                <a:extLst>
                  <a:ext uri="{FF2B5EF4-FFF2-40B4-BE49-F238E27FC236}">
                    <a16:creationId xmlns:a16="http://schemas.microsoft.com/office/drawing/2014/main" id="{3B506EEE-C83C-4A25-87E8-10DD510AB793}"/>
                  </a:ext>
                </a:extLst>
              </p:cNvPr>
              <p:cNvSpPr txBox="1">
                <a:spLocks noRot="1" noChangeAspect="1" noMove="1" noResize="1" noEditPoints="1" noAdjustHandles="1" noChangeArrowheads="1" noChangeShapeType="1" noTextEdit="1"/>
              </p:cNvSpPr>
              <p:nvPr/>
            </p:nvSpPr>
            <p:spPr>
              <a:xfrm>
                <a:off x="10117648" y="1524057"/>
                <a:ext cx="1849967" cy="338554"/>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BEF1328-7411-4927-A248-7B61C2D24C65}"/>
              </a:ext>
            </a:extLst>
          </p:cNvPr>
          <p:cNvSpPr txBox="1"/>
          <p:nvPr/>
        </p:nvSpPr>
        <p:spPr>
          <a:xfrm>
            <a:off x="9006398" y="1747272"/>
            <a:ext cx="1308100" cy="307777"/>
          </a:xfrm>
          <a:prstGeom prst="rect">
            <a:avLst/>
          </a:prstGeom>
          <a:noFill/>
        </p:spPr>
        <p:txBody>
          <a:bodyPr wrap="square" rtlCol="0">
            <a:spAutoFit/>
          </a:bodyPr>
          <a:lstStyle/>
          <a:p>
            <a:pPr algn="ctr"/>
            <a:r>
              <a:rPr kumimoji="1" lang="en-US" altLang="ja-JP" sz="1400" dirty="0"/>
              <a:t>Linear scan</a:t>
            </a:r>
            <a:endParaRPr kumimoji="1" lang="ja-JP" altLang="en-US" sz="1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0CC4BBA-AC9D-4279-96D9-5162D2EFECB8}"/>
                  </a:ext>
                </a:extLst>
              </p:cNvPr>
              <p:cNvSpPr txBox="1"/>
              <p:nvPr/>
            </p:nvSpPr>
            <p:spPr>
              <a:xfrm>
                <a:off x="10117648" y="1939710"/>
                <a:ext cx="184996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𝑛</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𝑛</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e>
                      </m:d>
                    </m:oMath>
                  </m:oMathPara>
                </a14:m>
                <a:endParaRPr kumimoji="1" lang="ja-JP" altLang="en-US" sz="1600" dirty="0"/>
              </a:p>
            </p:txBody>
          </p:sp>
        </mc:Choice>
        <mc:Fallback xmlns="">
          <p:sp>
            <p:nvSpPr>
              <p:cNvPr id="13" name="テキスト ボックス 12">
                <a:extLst>
                  <a:ext uri="{FF2B5EF4-FFF2-40B4-BE49-F238E27FC236}">
                    <a16:creationId xmlns:a16="http://schemas.microsoft.com/office/drawing/2014/main" id="{60CC4BBA-AC9D-4279-96D9-5162D2EFECB8}"/>
                  </a:ext>
                </a:extLst>
              </p:cNvPr>
              <p:cNvSpPr txBox="1">
                <a:spLocks noRot="1" noChangeAspect="1" noMove="1" noResize="1" noEditPoints="1" noAdjustHandles="1" noChangeArrowheads="1" noChangeShapeType="1" noTextEdit="1"/>
              </p:cNvSpPr>
              <p:nvPr/>
            </p:nvSpPr>
            <p:spPr>
              <a:xfrm>
                <a:off x="10117648" y="1939710"/>
                <a:ext cx="1849967"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5845733-5C14-4DFA-AC5A-34F7E93D4B7C}"/>
                  </a:ext>
                </a:extLst>
              </p:cNvPr>
              <p:cNvSpPr txBox="1"/>
              <p:nvPr/>
            </p:nvSpPr>
            <p:spPr>
              <a:xfrm>
                <a:off x="304799" y="3052693"/>
                <a:ext cx="9535887" cy="502702"/>
              </a:xfrm>
              <a:prstGeom prst="rect">
                <a:avLst/>
              </a:prstGeom>
              <a:noFill/>
            </p:spPr>
            <p:txBody>
              <a:bodyPr wrap="square" rtlCol="0">
                <a:spAutoFit/>
              </a:bodyPr>
              <a:lstStyle/>
              <a:p>
                <a:pPr>
                  <a:lnSpc>
                    <a:spcPts val="3200"/>
                  </a:lnSpc>
                </a:pPr>
                <a:r>
                  <a:rPr lang="en-US" altLang="ja-JP" sz="2200" b="1" dirty="0"/>
                  <a:t>A straightforward implementation incurs two </a:t>
                </a:r>
                <a14:m>
                  <m:oMath xmlns:m="http://schemas.openxmlformats.org/officeDocument/2006/math">
                    <m:r>
                      <a:rPr lang="en-US" altLang="ja-JP" sz="2200" b="1" i="1" smtClean="0">
                        <a:latin typeface="Cambria Math" panose="02040503050406030204" pitchFamily="18" charset="0"/>
                      </a:rPr>
                      <m:t>𝑶</m:t>
                    </m:r>
                    <m:d>
                      <m:dPr>
                        <m:ctrlPr>
                          <a:rPr lang="en-US" altLang="ja-JP" sz="2200" b="1" i="1" smtClean="0">
                            <a:latin typeface="Cambria Math" panose="02040503050406030204" pitchFamily="18" charset="0"/>
                          </a:rPr>
                        </m:ctrlPr>
                      </m:dPr>
                      <m:e>
                        <m:sSup>
                          <m:sSupPr>
                            <m:ctrlPr>
                              <a:rPr lang="en-US" altLang="ja-JP" sz="2200" b="1" i="1" smtClean="0">
                                <a:latin typeface="Cambria Math" panose="02040503050406030204" pitchFamily="18" charset="0"/>
                              </a:rPr>
                            </m:ctrlPr>
                          </m:sSupPr>
                          <m:e>
                            <m:r>
                              <a:rPr lang="en-US" altLang="ja-JP" sz="2200" b="1" i="1" smtClean="0">
                                <a:latin typeface="Cambria Math" panose="02040503050406030204" pitchFamily="18" charset="0"/>
                              </a:rPr>
                              <m:t>𝒏</m:t>
                            </m:r>
                          </m:e>
                          <m:sup>
                            <m:r>
                              <a:rPr lang="en-US" altLang="ja-JP" sz="2200" b="1" i="1" smtClean="0">
                                <a:latin typeface="Cambria Math" panose="02040503050406030204" pitchFamily="18" charset="0"/>
                              </a:rPr>
                              <m:t>𝟐</m:t>
                            </m:r>
                          </m:sup>
                        </m:sSup>
                      </m:e>
                    </m:d>
                  </m:oMath>
                </a14:m>
                <a:r>
                  <a:rPr kumimoji="1" lang="ja-JP" altLang="en-US" sz="2200" b="1" dirty="0"/>
                  <a:t> </a:t>
                </a:r>
                <a:r>
                  <a:rPr kumimoji="1" lang="en-US" altLang="ja-JP" sz="2200" b="1" dirty="0"/>
                  <a:t>time operations!</a:t>
                </a:r>
                <a:endParaRPr kumimoji="1" lang="ja-JP" altLang="en-US" sz="2200" b="1" dirty="0"/>
              </a:p>
            </p:txBody>
          </p:sp>
        </mc:Choice>
        <mc:Fallback xmlns="">
          <p:sp>
            <p:nvSpPr>
              <p:cNvPr id="14" name="テキスト ボックス 13">
                <a:extLst>
                  <a:ext uri="{FF2B5EF4-FFF2-40B4-BE49-F238E27FC236}">
                    <a16:creationId xmlns:a16="http://schemas.microsoft.com/office/drawing/2014/main" id="{95845733-5C14-4DFA-AC5A-34F7E93D4B7C}"/>
                  </a:ext>
                </a:extLst>
              </p:cNvPr>
              <p:cNvSpPr txBox="1">
                <a:spLocks noRot="1" noChangeAspect="1" noMove="1" noResize="1" noEditPoints="1" noAdjustHandles="1" noChangeArrowheads="1" noChangeShapeType="1" noTextEdit="1"/>
              </p:cNvSpPr>
              <p:nvPr/>
            </p:nvSpPr>
            <p:spPr>
              <a:xfrm>
                <a:off x="304799" y="3052693"/>
                <a:ext cx="9535887" cy="502702"/>
              </a:xfrm>
              <a:prstGeom prst="rect">
                <a:avLst/>
              </a:prstGeom>
              <a:blipFill>
                <a:blip r:embed="rId6"/>
                <a:stretch>
                  <a:fillRect l="-831" t="-1220" b="-17073"/>
                </a:stretch>
              </a:blipFill>
            </p:spPr>
            <p:txBody>
              <a:bodyPr/>
              <a:lstStyle/>
              <a:p>
                <a:r>
                  <a:rPr lang="ja-JP" altLang="en-US">
                    <a:noFill/>
                  </a:rPr>
                  <a:t> </a:t>
                </a:r>
              </a:p>
            </p:txBody>
          </p:sp>
        </mc:Fallback>
      </mc:AlternateContent>
      <p:sp>
        <p:nvSpPr>
          <p:cNvPr id="5" name="フローチャート: 組合せ 4">
            <a:extLst>
              <a:ext uri="{FF2B5EF4-FFF2-40B4-BE49-F238E27FC236}">
                <a16:creationId xmlns:a16="http://schemas.microsoft.com/office/drawing/2014/main" id="{B8DA7B1B-E193-487C-86AE-C46139703616}"/>
              </a:ext>
            </a:extLst>
          </p:cNvPr>
          <p:cNvSpPr/>
          <p:nvPr/>
        </p:nvSpPr>
        <p:spPr>
          <a:xfrm>
            <a:off x="1349827" y="3611982"/>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A1E4F73-27A4-4502-9AFE-1FFD34224E34}"/>
              </a:ext>
            </a:extLst>
          </p:cNvPr>
          <p:cNvSpPr txBox="1"/>
          <p:nvPr/>
        </p:nvSpPr>
        <p:spPr>
          <a:xfrm>
            <a:off x="304799" y="3877197"/>
            <a:ext cx="9714017" cy="1278940"/>
          </a:xfrm>
          <a:prstGeom prst="rect">
            <a:avLst/>
          </a:prstGeom>
          <a:noFill/>
        </p:spPr>
        <p:txBody>
          <a:bodyPr wrap="square" rtlCol="0">
            <a:spAutoFit/>
          </a:bodyPr>
          <a:lstStyle/>
          <a:p>
            <a:pPr>
              <a:lnSpc>
                <a:spcPts val="3200"/>
              </a:lnSpc>
            </a:pPr>
            <a:r>
              <a:rPr lang="en-US" altLang="ja-JP" sz="2200" b="1" dirty="0"/>
              <a:t>Research questions:</a:t>
            </a:r>
          </a:p>
          <a:p>
            <a:pPr>
              <a:lnSpc>
                <a:spcPts val="3200"/>
              </a:lnSpc>
            </a:pPr>
            <a:r>
              <a:rPr lang="en-US" altLang="ja-JP" dirty="0"/>
              <a:t>Q1)  </a:t>
            </a:r>
            <a:r>
              <a:rPr kumimoji="1" lang="en-US" altLang="ja-JP" dirty="0"/>
              <a:t>Can we break the quadratic time?</a:t>
            </a:r>
          </a:p>
          <a:p>
            <a:pPr>
              <a:lnSpc>
                <a:spcPts val="3200"/>
              </a:lnSpc>
            </a:pPr>
            <a:r>
              <a:rPr lang="en-US" altLang="ja-JP" dirty="0"/>
              <a:t>Q2)  Can we exploit hardware resources (i.e., multiple CPU cores) with Q1?</a:t>
            </a:r>
            <a:endParaRPr kumimoji="1" lang="ja-JP" altLang="en-US" dirty="0"/>
          </a:p>
        </p:txBody>
      </p:sp>
      <p:sp>
        <p:nvSpPr>
          <p:cNvPr id="16" name="フローチャート: 組合せ 15">
            <a:extLst>
              <a:ext uri="{FF2B5EF4-FFF2-40B4-BE49-F238E27FC236}">
                <a16:creationId xmlns:a16="http://schemas.microsoft.com/office/drawing/2014/main" id="{F1007FAD-48A9-4CD3-83D1-11FC4DF9F0E6}"/>
              </a:ext>
            </a:extLst>
          </p:cNvPr>
          <p:cNvSpPr/>
          <p:nvPr/>
        </p:nvSpPr>
        <p:spPr>
          <a:xfrm>
            <a:off x="1349827" y="5212724"/>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6EBF166-8D8E-4B17-8A3C-BF0F3CE44187}"/>
              </a:ext>
            </a:extLst>
          </p:cNvPr>
          <p:cNvSpPr txBox="1"/>
          <p:nvPr/>
        </p:nvSpPr>
        <p:spPr>
          <a:xfrm>
            <a:off x="304799" y="5534526"/>
            <a:ext cx="10086110" cy="456856"/>
          </a:xfrm>
          <a:prstGeom prst="rect">
            <a:avLst/>
          </a:prstGeom>
          <a:noFill/>
        </p:spPr>
        <p:txBody>
          <a:bodyPr wrap="square" rtlCol="0">
            <a:spAutoFit/>
          </a:bodyPr>
          <a:lstStyle/>
          <a:p>
            <a:pPr>
              <a:lnSpc>
                <a:spcPts val="3200"/>
              </a:lnSpc>
            </a:pPr>
            <a:r>
              <a:rPr kumimoji="1" lang="en-US" altLang="ja-JP" sz="2000" dirty="0"/>
              <a:t>We answer these questions under the assumption of low dimensional Euclidean space</a:t>
            </a:r>
            <a:r>
              <a:rPr lang="en-US" altLang="ja-JP" sz="2000" dirty="0"/>
              <a:t>s</a:t>
            </a:r>
            <a:r>
              <a:rPr kumimoji="1" lang="en-US" altLang="ja-JP" sz="2000" dirty="0"/>
              <a:t>.</a:t>
            </a:r>
          </a:p>
        </p:txBody>
      </p:sp>
      <p:sp>
        <p:nvSpPr>
          <p:cNvPr id="18" name="吹き出し: 四角形 17">
            <a:extLst>
              <a:ext uri="{FF2B5EF4-FFF2-40B4-BE49-F238E27FC236}">
                <a16:creationId xmlns:a16="http://schemas.microsoft.com/office/drawing/2014/main" id="{0D1E113F-249A-49AD-A1BA-A1B7FF7B4C66}"/>
              </a:ext>
            </a:extLst>
          </p:cNvPr>
          <p:cNvSpPr/>
          <p:nvPr/>
        </p:nvSpPr>
        <p:spPr>
          <a:xfrm>
            <a:off x="5962564" y="2341610"/>
            <a:ext cx="1728000" cy="324000"/>
          </a:xfrm>
          <a:prstGeom prst="wedgeRectCallout">
            <a:avLst>
              <a:gd name="adj1" fmla="val -66675"/>
              <a:gd name="adj2" fmla="val -869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490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EEE9A-32F8-4E76-A5AF-251802C47910}"/>
              </a:ext>
            </a:extLst>
          </p:cNvPr>
          <p:cNvSpPr>
            <a:spLocks noGrp="1"/>
          </p:cNvSpPr>
          <p:nvPr>
            <p:ph type="title"/>
          </p:nvPr>
        </p:nvSpPr>
        <p:spPr/>
        <p:txBody>
          <a:bodyPr/>
          <a:lstStyle/>
          <a:p>
            <a:r>
              <a:rPr kumimoji="1" lang="en-US" altLang="ja-JP" dirty="0"/>
              <a:t>C</a:t>
            </a:r>
            <a:r>
              <a:rPr kumimoji="1" lang="en-US" altLang="ja-JP" sz="2400" dirty="0"/>
              <a:t>ONTRIBUTIONS</a:t>
            </a:r>
            <a:endParaRPr kumimoji="1" lang="ja-JP" altLang="en-US" dirty="0"/>
          </a:p>
        </p:txBody>
      </p:sp>
      <p:sp>
        <p:nvSpPr>
          <p:cNvPr id="4" name="スライド番号プレースホルダー 3">
            <a:extLst>
              <a:ext uri="{FF2B5EF4-FFF2-40B4-BE49-F238E27FC236}">
                <a16:creationId xmlns:a16="http://schemas.microsoft.com/office/drawing/2014/main" id="{42D8E659-7A10-44B8-9900-0A82754E9DB0}"/>
              </a:ext>
            </a:extLst>
          </p:cNvPr>
          <p:cNvSpPr>
            <a:spLocks noGrp="1"/>
          </p:cNvSpPr>
          <p:nvPr>
            <p:ph type="sldNum" sz="quarter" idx="12"/>
          </p:nvPr>
        </p:nvSpPr>
        <p:spPr/>
        <p:txBody>
          <a:bodyPr/>
          <a:lstStyle/>
          <a:p>
            <a:fld id="{BF4C9950-6FCB-436A-82F1-B2950030D40E}" type="slidenum">
              <a:rPr lang="ja-JP" altLang="en-US" smtClean="0"/>
              <a:pPr/>
              <a:t>5</a:t>
            </a:fld>
            <a:endParaRPr lang="ja-JP" altLang="en-US" dirty="0"/>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C03A8EC-1335-4568-9A49-B435C43371D6}"/>
                  </a:ext>
                </a:extLst>
              </p:cNvPr>
              <p:cNvGraphicFramePr>
                <a:graphicFrameLocks noGrp="1"/>
              </p:cNvGraphicFramePr>
              <p:nvPr>
                <p:extLst>
                  <p:ext uri="{D42A27DB-BD31-4B8C-83A1-F6EECF244321}">
                    <p14:modId xmlns:p14="http://schemas.microsoft.com/office/powerpoint/2010/main" val="3530652884"/>
                  </p:ext>
                </p:extLst>
              </p:nvPr>
            </p:nvGraphicFramePr>
            <p:xfrm>
              <a:off x="478788" y="1426594"/>
              <a:ext cx="11234421" cy="3497708"/>
            </p:xfrm>
            <a:graphic>
              <a:graphicData uri="http://schemas.openxmlformats.org/drawingml/2006/table">
                <a:tbl>
                  <a:tblPr firstRow="1" bandRow="1">
                    <a:tableStyleId>{2D5ABB26-0587-4C30-8999-92F81FD0307C}</a:tableStyleId>
                  </a:tblPr>
                  <a:tblGrid>
                    <a:gridCol w="1625791">
                      <a:extLst>
                        <a:ext uri="{9D8B030D-6E8A-4147-A177-3AD203B41FA5}">
                          <a16:colId xmlns:a16="http://schemas.microsoft.com/office/drawing/2014/main" val="1565380005"/>
                        </a:ext>
                      </a:extLst>
                    </a:gridCol>
                    <a:gridCol w="2787269">
                      <a:extLst>
                        <a:ext uri="{9D8B030D-6E8A-4147-A177-3AD203B41FA5}">
                          <a16:colId xmlns:a16="http://schemas.microsoft.com/office/drawing/2014/main" val="780152962"/>
                        </a:ext>
                      </a:extLst>
                    </a:gridCol>
                    <a:gridCol w="1760855">
                      <a:extLst>
                        <a:ext uri="{9D8B030D-6E8A-4147-A177-3AD203B41FA5}">
                          <a16:colId xmlns:a16="http://schemas.microsoft.com/office/drawing/2014/main" val="2292495623"/>
                        </a:ext>
                      </a:extLst>
                    </a:gridCol>
                    <a:gridCol w="2787269">
                      <a:extLst>
                        <a:ext uri="{9D8B030D-6E8A-4147-A177-3AD203B41FA5}">
                          <a16:colId xmlns:a16="http://schemas.microsoft.com/office/drawing/2014/main" val="3768709988"/>
                        </a:ext>
                      </a:extLst>
                    </a:gridCol>
                    <a:gridCol w="1487615">
                      <a:extLst>
                        <a:ext uri="{9D8B030D-6E8A-4147-A177-3AD203B41FA5}">
                          <a16:colId xmlns:a16="http://schemas.microsoft.com/office/drawing/2014/main" val="1914969063"/>
                        </a:ext>
                      </a:extLst>
                    </a:gridCol>
                    <a:gridCol w="785622">
                      <a:extLst>
                        <a:ext uri="{9D8B030D-6E8A-4147-A177-3AD203B41FA5}">
                          <a16:colId xmlns:a16="http://schemas.microsoft.com/office/drawing/2014/main" val="3255931199"/>
                        </a:ext>
                      </a:extLst>
                    </a:gridCol>
                  </a:tblGrid>
                  <a:tr h="370840">
                    <a:tc>
                      <a:txBody>
                        <a:bodyPr/>
                        <a:lstStyle/>
                        <a:p>
                          <a:pPr algn="ctr"/>
                          <a:r>
                            <a:rPr kumimoji="1" lang="en-US" altLang="ja-JP" sz="1600" dirty="0"/>
                            <a:t>Algorithm</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Local density</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Dependent point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Total</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Parallelizable?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Exact?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9949443"/>
                      </a:ext>
                    </a:extLst>
                  </a:tr>
                  <a:tr h="370840">
                    <a:tc>
                      <a:txBody>
                        <a:bodyPr/>
                        <a:lstStyle/>
                        <a:p>
                          <a:pPr algn="ctr"/>
                          <a:r>
                            <a:rPr kumimoji="1" lang="en-US" altLang="ja-JP" sz="1600" dirty="0"/>
                            <a:t>Scan</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86919"/>
                      </a:ext>
                    </a:extLst>
                  </a:tr>
                  <a:tr h="370840">
                    <a:tc>
                      <a:txBody>
                        <a:bodyPr/>
                        <a:lstStyle/>
                        <a:p>
                          <a:pPr algn="ctr"/>
                          <a:r>
                            <a:rPr kumimoji="1" lang="en-US" altLang="ja-JP" sz="1600" dirty="0"/>
                            <a:t>CFSFDP-A </a:t>
                          </a:r>
                          <a:r>
                            <a:rPr kumimoji="1" lang="en-US" altLang="ja-JP" sz="1200" dirty="0"/>
                            <a:t>[3]</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600" b="0" i="0" smtClean="0">
                                    <a:latin typeface="Cambria Math" panose="02040503050406030204" pitchFamily="18" charset="0"/>
                                  </a:rPr>
                                  <m:t>Ω</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600" b="0" i="0" smtClean="0">
                                    <a:latin typeface="Cambria Math" panose="02040503050406030204" pitchFamily="18" charset="0"/>
                                  </a:rPr>
                                  <m:t>Ω</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1601641"/>
                      </a:ext>
                    </a:extLst>
                  </a:tr>
                  <a:tr h="370840">
                    <a:tc>
                      <a:txBody>
                        <a:bodyPr/>
                        <a:lstStyle/>
                        <a:p>
                          <a:pPr algn="ctr"/>
                          <a:r>
                            <a:rPr kumimoji="1" lang="en-US" altLang="ja-JP" sz="1600" dirty="0"/>
                            <a:t>LSH-DDP </a:t>
                          </a:r>
                          <a:r>
                            <a:rPr kumimoji="1" lang="en-US" altLang="ja-JP" sz="1200" dirty="0"/>
                            <a:t>[4]</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𝑀</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𝑏</m:t>
                                        </m:r>
                                      </m:e>
                                      <m:sup>
                                        <m:r>
                                          <a:rPr kumimoji="1" lang="en-US" altLang="ja-JP" sz="1600" b="0" i="1" smtClean="0">
                                            <a:latin typeface="Cambria Math" panose="02040503050406030204" pitchFamily="18" charset="0"/>
                                          </a:rPr>
                                          <m:t>2</m:t>
                                        </m:r>
                                      </m:sup>
                                    </m:sSup>
                                  </m:e>
                                </m:d>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𝑀</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𝑏</m:t>
                                        </m:r>
                                      </m:e>
                                      <m:sup>
                                        <m:r>
                                          <a:rPr kumimoji="1" lang="en-US" altLang="ja-JP" sz="1600" b="0" i="1" smtClean="0">
                                            <a:latin typeface="Cambria Math" panose="02040503050406030204" pitchFamily="18" charset="0"/>
                                          </a:rPr>
                                          <m:t>2</m:t>
                                        </m:r>
                                      </m:sup>
                                    </m:sSup>
                                  </m:e>
                                </m:d>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𝑀</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𝑏</m:t>
                                        </m:r>
                                      </m:e>
                                      <m:sup>
                                        <m:r>
                                          <a:rPr kumimoji="1" lang="en-US" altLang="ja-JP" sz="1600" b="0" i="1" smtClean="0">
                                            <a:latin typeface="Cambria Math" panose="02040503050406030204" pitchFamily="18" charset="0"/>
                                          </a:rPr>
                                          <m:t>2</m:t>
                                        </m:r>
                                      </m:sup>
                                    </m:sSup>
                                  </m:e>
                                </m:d>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655312238"/>
                      </a:ext>
                    </a:extLst>
                  </a:tr>
                  <a:tr h="370840">
                    <a:tc>
                      <a:txBody>
                        <a:bodyPr/>
                        <a:lstStyle/>
                        <a:p>
                          <a:pPr algn="ctr"/>
                          <a:r>
                            <a:rPr kumimoji="1" lang="en-US" altLang="ja-JP" sz="1600" b="1" dirty="0"/>
                            <a:t>Ex-DPC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𝑛</m:t>
                                    </m:r>
                                    <m:d>
                                      <m:dPr>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𝜌</m:t>
                                            </m:r>
                                          </m:e>
                                          <m:sub>
                                            <m:r>
                                              <a:rPr kumimoji="1" lang="en-US" altLang="ja-JP" sz="1600" b="0" i="1" smtClean="0">
                                                <a:latin typeface="Cambria Math" panose="02040503050406030204" pitchFamily="18" charset="0"/>
                                              </a:rPr>
                                              <m:t>𝑎𝑣𝑔</m:t>
                                            </m:r>
                                          </m:sub>
                                        </m:sSub>
                                      </m:e>
                                    </m:d>
                                  </m:e>
                                </m:d>
                                <m:r>
                                  <a:rPr kumimoji="1" lang="en-US" altLang="ja-JP" sz="1600" b="0" i="1" smtClean="0">
                                    <a:latin typeface="Cambria Math" panose="02040503050406030204" pitchFamily="18" charset="0"/>
                                  </a:rPr>
                                  <m:t> </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2−1/</m:t>
                                    </m:r>
                                    <m:r>
                                      <a:rPr kumimoji="1" lang="en-US" altLang="ja-JP" sz="1600" b="0" i="1" smtClean="0">
                                        <a:latin typeface="Cambria Math" panose="02040503050406030204" pitchFamily="18" charset="0"/>
                                      </a:rPr>
                                      <m:t>𝑑</m:t>
                                    </m:r>
                                  </m:sup>
                                </m:sSup>
                                <m:r>
                                  <a:rPr kumimoji="1" lang="en-US" altLang="ja-JP" sz="1600" b="0" i="1" smtClean="0">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𝑛</m:t>
                                    </m:r>
                                    <m:d>
                                      <m:dPr>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𝜌</m:t>
                                            </m:r>
                                          </m:e>
                                          <m:sub>
                                            <m:r>
                                              <a:rPr kumimoji="1" lang="en-US" altLang="ja-JP" sz="1600" b="0" i="1" smtClean="0">
                                                <a:latin typeface="Cambria Math" panose="02040503050406030204" pitchFamily="18" charset="0"/>
                                              </a:rPr>
                                              <m:t>𝑎𝑣𝑔</m:t>
                                            </m:r>
                                          </m:sub>
                                        </m:sSub>
                                      </m:e>
                                    </m:d>
                                  </m:e>
                                </m:d>
                                <m:r>
                                  <a:rPr kumimoji="1" lang="en-US" altLang="ja-JP" sz="1600" b="0" i="1" smtClean="0">
                                    <a:latin typeface="Cambria Math" panose="02040503050406030204" pitchFamily="18" charset="0"/>
                                  </a:rPr>
                                  <m:t> </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Partially</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927477"/>
                      </a:ext>
                    </a:extLst>
                  </a:tr>
                  <a:tr h="370840">
                    <a:tc>
                      <a:txBody>
                        <a:bodyPr/>
                        <a:lstStyle/>
                        <a:p>
                          <a:pPr algn="ctr"/>
                          <a:r>
                            <a:rPr kumimoji="1" lang="en-US" altLang="ja-JP" sz="1600" b="1" dirty="0" err="1"/>
                            <a:t>Approx</a:t>
                          </a:r>
                          <a:r>
                            <a:rPr kumimoji="1" lang="en-US" altLang="ja-JP" sz="1600" b="1" dirty="0"/>
                            <a:t>-DPC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r>
                                      <a:rPr kumimoji="1" lang="en-US" altLang="ja-JP" sz="1600" b="0" i="1" smtClean="0">
                                        <a:latin typeface="Cambria Math" panose="02040503050406030204" pitchFamily="18" charset="0"/>
                                      </a:rPr>
                                      <m:t>𝐺</m:t>
                                    </m:r>
                                  </m:sub>
                                  <m:sup/>
                                  <m:e>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𝜌</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𝑐</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𝑖</m:t>
                                            </m:r>
                                          </m:sub>
                                        </m:sSub>
                                      </m:e>
                                    </m:d>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𝑃</m:t>
                                        </m:r>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𝑐</m:t>
                                                </m:r>
                                              </m:e>
                                              <m:sub>
                                                <m:r>
                                                  <a:rPr kumimoji="1" lang="en-US" altLang="ja-JP" sz="1600" b="0" i="1" smtClean="0">
                                                    <a:latin typeface="Cambria Math" panose="02040503050406030204" pitchFamily="18" charset="0"/>
                                                  </a:rPr>
                                                  <m:t>𝑖</m:t>
                                                </m:r>
                                              </m:sub>
                                            </m:sSub>
                                          </m:e>
                                        </m:d>
                                      </m:e>
                                    </m:d>
                                    <m:r>
                                      <a:rPr kumimoji="1" lang="en-US" altLang="ja-JP" sz="1600" b="0" i="1" smtClean="0">
                                        <a:latin typeface="Cambria Math" panose="02040503050406030204" pitchFamily="18" charset="0"/>
                                      </a:rPr>
                                      <m:t>))</m:t>
                                    </m:r>
                                  </m:e>
                                </m:nary>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𝑛𝑠</m:t>
                                    </m:r>
                                    <m:sSup>
                                      <m:sSupPr>
                                        <m:ctrlPr>
                                          <a:rPr kumimoji="1" lang="en-US" altLang="ja-JP" sz="1600" b="0" i="1" smtClean="0">
                                            <a:latin typeface="Cambria Math" panose="02040503050406030204" pitchFamily="18" charset="0"/>
                                          </a:rPr>
                                        </m:ctrlPr>
                                      </m:sSupPr>
                                      <m:e>
                                        <m:d>
                                          <m:dPr>
                                            <m:ctrlPr>
                                              <a:rPr kumimoji="1" lang="en-US" altLang="ja-JP" sz="1600" b="0" i="1" smtClean="0">
                                                <a:latin typeface="Cambria Math" panose="02040503050406030204" pitchFamily="18" charset="0"/>
                                              </a:rPr>
                                            </m:ctrlPr>
                                          </m:dPr>
                                          <m:e>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𝑛</m:t>
                                                </m:r>
                                              </m:num>
                                              <m:den>
                                                <m:r>
                                                  <a:rPr kumimoji="1" lang="en-US" altLang="ja-JP" sz="1600" b="0" i="1" smtClean="0">
                                                    <a:latin typeface="Cambria Math" panose="02040503050406030204" pitchFamily="18" charset="0"/>
                                                  </a:rPr>
                                                  <m:t>𝑠</m:t>
                                                </m:r>
                                              </m:den>
                                            </m:f>
                                          </m:e>
                                        </m:d>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e>
                                </m:d>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r>
                                      <a:rPr kumimoji="1" lang="en-US" altLang="ja-JP" sz="1600" b="0" i="1" smtClean="0">
                                        <a:latin typeface="Cambria Math" panose="02040503050406030204" pitchFamily="18" charset="0"/>
                                      </a:rPr>
                                      <m:t>𝐺</m:t>
                                    </m:r>
                                  </m:sub>
                                  <m:sup/>
                                  <m:e>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𝜌</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𝑐</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𝑖</m:t>
                                            </m:r>
                                          </m:sub>
                                        </m:sSub>
                                      </m:e>
                                    </m:d>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𝑃</m:t>
                                        </m:r>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𝑐</m:t>
                                                </m:r>
                                              </m:e>
                                              <m:sub>
                                                <m:r>
                                                  <a:rPr kumimoji="1" lang="en-US" altLang="ja-JP" sz="1600" b="0" i="1" smtClean="0">
                                                    <a:latin typeface="Cambria Math" panose="02040503050406030204" pitchFamily="18" charset="0"/>
                                                  </a:rPr>
                                                  <m:t>𝑖</m:t>
                                                </m:r>
                                              </m:sub>
                                            </m:sSub>
                                          </m:e>
                                        </m:d>
                                      </m:e>
                                    </m:d>
                                    <m:r>
                                      <a:rPr kumimoji="1" lang="en-US" altLang="ja-JP" sz="1600" b="0" i="1" smtClean="0">
                                        <a:latin typeface="Cambria Math" panose="02040503050406030204" pitchFamily="18" charset="0"/>
                                      </a:rPr>
                                      <m:t>))</m:t>
                                    </m:r>
                                  </m:e>
                                </m:nary>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659068853"/>
                      </a:ext>
                    </a:extLst>
                  </a:tr>
                  <a:tr h="370840">
                    <a:tc>
                      <a:txBody>
                        <a:bodyPr/>
                        <a:lstStyle/>
                        <a:p>
                          <a:pPr algn="ctr"/>
                          <a:r>
                            <a:rPr kumimoji="1" lang="en-US" altLang="ja-JP" sz="1600" b="1" dirty="0"/>
                            <a:t>S-</a:t>
                          </a:r>
                          <a:r>
                            <a:rPr kumimoji="1" lang="en-US" altLang="ja-JP" sz="1600" b="1" dirty="0" err="1"/>
                            <a:t>Approx</a:t>
                          </a:r>
                          <a:r>
                            <a:rPr kumimoji="1" lang="en-US" altLang="ja-JP" sz="1600" b="1" dirty="0"/>
                            <a:t>-DPC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𝐺</m:t>
                                        </m:r>
                                      </m:e>
                                      <m:sup>
                                        <m:r>
                                          <a:rPr kumimoji="1" lang="en-US" altLang="ja-JP" sz="1600" b="0" i="1" smtClean="0">
                                            <a:latin typeface="Cambria Math" panose="02040503050406030204" pitchFamily="18" charset="0"/>
                                          </a:rPr>
                                          <m:t>′</m:t>
                                        </m:r>
                                      </m:sup>
                                    </m:sSup>
                                  </m:sub>
                                  <m:sup/>
                                  <m:e>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𝜌</m:t>
                                        </m:r>
                                      </m:e>
                                      <m:sub>
                                        <m:r>
                                          <a:rPr kumimoji="1" lang="en-US" altLang="ja-JP" sz="1600" b="0" i="1" smtClean="0">
                                            <a:latin typeface="Cambria Math" panose="02040503050406030204" pitchFamily="18" charset="0"/>
                                          </a:rPr>
                                          <m:t>𝑎𝑣𝑔</m:t>
                                        </m:r>
                                      </m:sub>
                                    </m:sSub>
                                    <m:r>
                                      <a:rPr kumimoji="1" lang="en-US" altLang="ja-JP" sz="1600" b="0" i="1" smtClean="0">
                                        <a:latin typeface="Cambria Math" panose="02040503050406030204" pitchFamily="18" charset="0"/>
                                      </a:rPr>
                                      <m:t>))</m:t>
                                    </m:r>
                                  </m:e>
                                </m:nary>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d>
                                  <m:dPr>
                                    <m:ctrlPr>
                                      <a:rPr kumimoji="1" lang="en-US" altLang="ja-JP" sz="1600" b="0" i="1" smtClean="0">
                                        <a:latin typeface="Cambria Math" panose="02040503050406030204" pitchFamily="18" charset="0"/>
                                      </a:rPr>
                                    </m:ctrlPr>
                                  </m:dPr>
                                  <m:e>
                                    <m:rad>
                                      <m:radPr>
                                        <m:degHide m:val="on"/>
                                        <m:ctrlPr>
                                          <a:rPr kumimoji="1" lang="en-US" altLang="ja-JP" sz="1600" b="0" i="1" smtClean="0">
                                            <a:latin typeface="Cambria Math" panose="02040503050406030204" pitchFamily="18" charset="0"/>
                                          </a:rPr>
                                        </m:ctrlPr>
                                      </m:radPr>
                                      <m:deg/>
                                      <m:e>
                                        <m:r>
                                          <a:rPr kumimoji="1" lang="en-US" altLang="ja-JP" sz="1600" b="0" i="1" smtClean="0">
                                            <a:latin typeface="Cambria Math" panose="02040503050406030204" pitchFamily="18" charset="0"/>
                                          </a:rPr>
                                          <m:t>𝑛</m:t>
                                        </m:r>
                                      </m:e>
                                    </m:rad>
                                    <m:d>
                                      <m:dPr>
                                        <m:begChr m:val="|"/>
                                        <m:endChr m:val="|"/>
                                        <m:ctrlPr>
                                          <a:rPr kumimoji="1" lang="en-US" altLang="ja-JP" sz="1600" b="0" i="1" smtClean="0">
                                            <a:latin typeface="Cambria Math" panose="02040503050406030204" pitchFamily="18" charset="0"/>
                                          </a:rPr>
                                        </m:ctrlPr>
                                      </m:dPr>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𝐺</m:t>
                                            </m:r>
                                          </m:e>
                                          <m:sup>
                                            <m:r>
                                              <a:rPr kumimoji="1" lang="en-US" altLang="ja-JP" sz="1600" b="0" i="1" smtClean="0">
                                                <a:latin typeface="Cambria Math" panose="02040503050406030204" pitchFamily="18" charset="0"/>
                                              </a:rPr>
                                              <m:t>′</m:t>
                                            </m:r>
                                          </m:sup>
                                        </m:sSup>
                                      </m:e>
                                    </m:d>
                                  </m:e>
                                </m:d>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𝑂</m:t>
                                </m:r>
                                <m:r>
                                  <a:rPr kumimoji="1" lang="en-US" altLang="ja-JP" sz="1600" b="0" i="1" smtClean="0">
                                    <a:latin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𝐺</m:t>
                                        </m:r>
                                      </m:e>
                                      <m:sup>
                                        <m:r>
                                          <a:rPr kumimoji="1" lang="en-US" altLang="ja-JP" sz="1600" b="0" i="1" smtClean="0">
                                            <a:latin typeface="Cambria Math" panose="02040503050406030204" pitchFamily="18" charset="0"/>
                                          </a:rPr>
                                          <m:t>′</m:t>
                                        </m:r>
                                      </m:sup>
                                    </m:sSup>
                                  </m:sub>
                                  <m:sup/>
                                  <m:e>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𝑛</m:t>
                                        </m:r>
                                      </m:e>
                                      <m:sup>
                                        <m:r>
                                          <a:rPr kumimoji="1" lang="en-US" altLang="ja-JP" sz="1600" b="0" i="1" smtClean="0">
                                            <a:latin typeface="Cambria Math" panose="02040503050406030204" pitchFamily="18" charset="0"/>
                                          </a:rPr>
                                          <m:t>1−</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r>
                                              <a:rPr kumimoji="1" lang="en-US" altLang="ja-JP" sz="1600" b="0" i="1" smtClean="0">
                                                <a:latin typeface="Cambria Math" panose="02040503050406030204" pitchFamily="18" charset="0"/>
                                              </a:rPr>
                                              <m:t>𝑑</m:t>
                                            </m:r>
                                          </m:den>
                                        </m:f>
                                      </m:sup>
                                    </m:sSup>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𝜌</m:t>
                                        </m:r>
                                      </m:e>
                                      <m:sub>
                                        <m:r>
                                          <a:rPr kumimoji="1" lang="en-US" altLang="ja-JP" sz="1600" b="0" i="1" smtClean="0">
                                            <a:latin typeface="Cambria Math" panose="02040503050406030204" pitchFamily="18" charset="0"/>
                                          </a:rPr>
                                          <m:t>𝑎𝑣𝑔</m:t>
                                        </m:r>
                                      </m:sub>
                                    </m:sSub>
                                    <m:r>
                                      <a:rPr kumimoji="1" lang="en-US" altLang="ja-JP" sz="1600" b="0" i="1" smtClean="0">
                                        <a:latin typeface="Cambria Math" panose="02040503050406030204" pitchFamily="18" charset="0"/>
                                      </a:rPr>
                                      <m:t>))</m:t>
                                    </m:r>
                                  </m:e>
                                </m:nary>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820398329"/>
                      </a:ext>
                    </a:extLst>
                  </a:tr>
                </a:tbl>
              </a:graphicData>
            </a:graphic>
          </p:graphicFrame>
        </mc:Choice>
        <mc:Fallback xmlns="">
          <p:graphicFrame>
            <p:nvGraphicFramePr>
              <p:cNvPr id="5" name="表 4">
                <a:extLst>
                  <a:ext uri="{FF2B5EF4-FFF2-40B4-BE49-F238E27FC236}">
                    <a16:creationId xmlns:a16="http://schemas.microsoft.com/office/drawing/2014/main" id="{4C03A8EC-1335-4568-9A49-B435C43371D6}"/>
                  </a:ext>
                </a:extLst>
              </p:cNvPr>
              <p:cNvGraphicFramePr>
                <a:graphicFrameLocks noGrp="1"/>
              </p:cNvGraphicFramePr>
              <p:nvPr>
                <p:extLst>
                  <p:ext uri="{D42A27DB-BD31-4B8C-83A1-F6EECF244321}">
                    <p14:modId xmlns:p14="http://schemas.microsoft.com/office/powerpoint/2010/main" val="3530652884"/>
                  </p:ext>
                </p:extLst>
              </p:nvPr>
            </p:nvGraphicFramePr>
            <p:xfrm>
              <a:off x="478788" y="1426594"/>
              <a:ext cx="11234421" cy="3497708"/>
            </p:xfrm>
            <a:graphic>
              <a:graphicData uri="http://schemas.openxmlformats.org/drawingml/2006/table">
                <a:tbl>
                  <a:tblPr firstRow="1" bandRow="1">
                    <a:tableStyleId>{2D5ABB26-0587-4C30-8999-92F81FD0307C}</a:tableStyleId>
                  </a:tblPr>
                  <a:tblGrid>
                    <a:gridCol w="1625791">
                      <a:extLst>
                        <a:ext uri="{9D8B030D-6E8A-4147-A177-3AD203B41FA5}">
                          <a16:colId xmlns:a16="http://schemas.microsoft.com/office/drawing/2014/main" val="1565380005"/>
                        </a:ext>
                      </a:extLst>
                    </a:gridCol>
                    <a:gridCol w="2787269">
                      <a:extLst>
                        <a:ext uri="{9D8B030D-6E8A-4147-A177-3AD203B41FA5}">
                          <a16:colId xmlns:a16="http://schemas.microsoft.com/office/drawing/2014/main" val="780152962"/>
                        </a:ext>
                      </a:extLst>
                    </a:gridCol>
                    <a:gridCol w="1760855">
                      <a:extLst>
                        <a:ext uri="{9D8B030D-6E8A-4147-A177-3AD203B41FA5}">
                          <a16:colId xmlns:a16="http://schemas.microsoft.com/office/drawing/2014/main" val="2292495623"/>
                        </a:ext>
                      </a:extLst>
                    </a:gridCol>
                    <a:gridCol w="2787269">
                      <a:extLst>
                        <a:ext uri="{9D8B030D-6E8A-4147-A177-3AD203B41FA5}">
                          <a16:colId xmlns:a16="http://schemas.microsoft.com/office/drawing/2014/main" val="3768709988"/>
                        </a:ext>
                      </a:extLst>
                    </a:gridCol>
                    <a:gridCol w="1487615">
                      <a:extLst>
                        <a:ext uri="{9D8B030D-6E8A-4147-A177-3AD203B41FA5}">
                          <a16:colId xmlns:a16="http://schemas.microsoft.com/office/drawing/2014/main" val="1914969063"/>
                        </a:ext>
                      </a:extLst>
                    </a:gridCol>
                    <a:gridCol w="785622">
                      <a:extLst>
                        <a:ext uri="{9D8B030D-6E8A-4147-A177-3AD203B41FA5}">
                          <a16:colId xmlns:a16="http://schemas.microsoft.com/office/drawing/2014/main" val="3255931199"/>
                        </a:ext>
                      </a:extLst>
                    </a:gridCol>
                  </a:tblGrid>
                  <a:tr h="370840">
                    <a:tc>
                      <a:txBody>
                        <a:bodyPr/>
                        <a:lstStyle/>
                        <a:p>
                          <a:pPr algn="ctr"/>
                          <a:r>
                            <a:rPr kumimoji="1" lang="en-US" altLang="ja-JP" sz="1600" dirty="0"/>
                            <a:t>Algorithm</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Local density</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Dependent point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Total</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Parallelizable?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600" dirty="0"/>
                            <a:t>Exact?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9949443"/>
                      </a:ext>
                    </a:extLst>
                  </a:tr>
                  <a:tr h="370840">
                    <a:tc>
                      <a:txBody>
                        <a:bodyPr/>
                        <a:lstStyle/>
                        <a:p>
                          <a:pPr algn="ctr"/>
                          <a:r>
                            <a:rPr kumimoji="1" lang="en-US" altLang="ja-JP" sz="1600" dirty="0"/>
                            <a:t>Scan</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103279" r="-245295" b="-74426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103279" r="-287889" b="-74426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103279" r="-81659" b="-744262"/>
                          </a:stretch>
                        </a:blip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86919"/>
                      </a:ext>
                    </a:extLst>
                  </a:tr>
                  <a:tr h="370840">
                    <a:tc>
                      <a:txBody>
                        <a:bodyPr/>
                        <a:lstStyle/>
                        <a:p>
                          <a:pPr algn="ctr"/>
                          <a:r>
                            <a:rPr kumimoji="1" lang="en-US" altLang="ja-JP" sz="1600" dirty="0"/>
                            <a:t>CFSFDP-A </a:t>
                          </a:r>
                          <a:r>
                            <a:rPr kumimoji="1" lang="en-US" altLang="ja-JP" sz="1200" dirty="0"/>
                            <a:t>[3]</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203279" r="-245295" b="-64426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203279" r="-287889" b="-64426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203279" r="-81659" b="-644262"/>
                          </a:stretch>
                        </a:blip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1601641"/>
                      </a:ext>
                    </a:extLst>
                  </a:tr>
                  <a:tr h="370840">
                    <a:tc>
                      <a:txBody>
                        <a:bodyPr/>
                        <a:lstStyle/>
                        <a:p>
                          <a:pPr algn="ctr"/>
                          <a:r>
                            <a:rPr kumimoji="1" lang="en-US" altLang="ja-JP" sz="1600" dirty="0"/>
                            <a:t>LSH-DDP </a:t>
                          </a:r>
                          <a:r>
                            <a:rPr kumimoji="1" lang="en-US" altLang="ja-JP" sz="1200" dirty="0"/>
                            <a:t>[4]</a:t>
                          </a:r>
                          <a:endParaRPr kumimoji="1" lang="ja-JP" alt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308333" r="-245295" b="-555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308333" r="-287889" b="-555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308333" r="-81659" b="-555000"/>
                          </a:stretch>
                        </a:blip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1655312238"/>
                      </a:ext>
                    </a:extLst>
                  </a:tr>
                  <a:tr h="639318">
                    <a:tc>
                      <a:txBody>
                        <a:bodyPr/>
                        <a:lstStyle/>
                        <a:p>
                          <a:pPr algn="ctr"/>
                          <a:r>
                            <a:rPr kumimoji="1" lang="en-US" altLang="ja-JP" sz="1600" b="1" dirty="0"/>
                            <a:t>Ex-DPC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233333" r="-245295" b="-21714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233333" r="-287889" b="-21714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233333" r="-81659" b="-217143"/>
                          </a:stretch>
                        </a:blipFill>
                      </a:tcPr>
                    </a:tc>
                    <a:tc>
                      <a:txBody>
                        <a:bodyPr/>
                        <a:lstStyle/>
                        <a:p>
                          <a:pPr algn="ctr"/>
                          <a:r>
                            <a:rPr kumimoji="1" lang="en-US" altLang="ja-JP" sz="1600" dirty="0"/>
                            <a:t>Partially</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927477"/>
                      </a:ext>
                    </a:extLst>
                  </a:tr>
                  <a:tr h="683451">
                    <a:tc>
                      <a:txBody>
                        <a:bodyPr/>
                        <a:lstStyle/>
                        <a:p>
                          <a:pPr algn="ctr"/>
                          <a:r>
                            <a:rPr kumimoji="1" lang="en-US" altLang="ja-JP" sz="1600" b="1" dirty="0" err="1"/>
                            <a:t>Approx</a:t>
                          </a:r>
                          <a:r>
                            <a:rPr kumimoji="1" lang="en-US" altLang="ja-JP" sz="1600" b="1" dirty="0"/>
                            <a:t>-DPC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309735" r="-245295" b="-10177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309735" r="-287889" b="-10177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309735" r="-81659" b="-101770"/>
                          </a:stretch>
                        </a:blip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659068853"/>
                      </a:ext>
                    </a:extLst>
                  </a:tr>
                  <a:tr h="691579">
                    <a:tc>
                      <a:txBody>
                        <a:bodyPr/>
                        <a:lstStyle/>
                        <a:p>
                          <a:pPr algn="ctr"/>
                          <a:r>
                            <a:rPr kumimoji="1" lang="en-US" altLang="ja-JP" sz="1600" b="1" dirty="0"/>
                            <a:t>S-</a:t>
                          </a:r>
                          <a:r>
                            <a:rPr kumimoji="1" lang="en-US" altLang="ja-JP" sz="1600" b="1" dirty="0" err="1"/>
                            <a:t>Approx</a:t>
                          </a:r>
                          <a:r>
                            <a:rPr kumimoji="1" lang="en-US" altLang="ja-JP" sz="1600" b="1" dirty="0"/>
                            <a:t>-DPC</a:t>
                          </a:r>
                          <a:endParaRPr kumimoji="1" lang="ja-JP" altLang="en-US" sz="16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8425" t="-409735" r="-245295" b="-177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0519" t="-409735" r="-287889" b="-177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179" t="-409735" r="-81659" b="-1770"/>
                          </a:stretch>
                        </a:blipFill>
                      </a:tcPr>
                    </a:tc>
                    <a:tc>
                      <a:txBody>
                        <a:bodyPr/>
                        <a:lstStyle/>
                        <a:p>
                          <a:pPr algn="ctr"/>
                          <a:r>
                            <a:rPr kumimoji="1" lang="en-US" altLang="ja-JP" sz="1600" dirty="0"/>
                            <a:t>Yes</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tc>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EF"/>
                        </a:solidFill>
                      </a:tcPr>
                    </a:tc>
                    <a:extLst>
                      <a:ext uri="{0D108BD9-81ED-4DB2-BD59-A6C34878D82A}">
                        <a16:rowId xmlns:a16="http://schemas.microsoft.com/office/drawing/2014/main" val="3820398329"/>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1DABB7-F3F3-46E5-A507-E6D3D2A2D275}"/>
                  </a:ext>
                </a:extLst>
              </p:cNvPr>
              <p:cNvSpPr txBox="1"/>
              <p:nvPr/>
            </p:nvSpPr>
            <p:spPr>
              <a:xfrm>
                <a:off x="521780" y="1051640"/>
                <a:ext cx="11148441" cy="340671"/>
              </a:xfrm>
              <a:prstGeom prst="rect">
                <a:avLst/>
              </a:prstGeom>
              <a:noFill/>
            </p:spPr>
            <p:txBody>
              <a:bodyPr wrap="square" rtlCol="0">
                <a:spAutoFit/>
              </a:bodyPr>
              <a:lstStyle/>
              <a:p>
                <a:pPr algn="ctr"/>
                <a:r>
                  <a:rPr kumimoji="1" lang="en-US" altLang="ja-JP" sz="1600" b="1" dirty="0"/>
                  <a:t>Time complexity, Parallelizability, and Exactness </a:t>
                </a:r>
                <a:r>
                  <a:rPr kumimoji="1" lang="en-US" altLang="ja-JP" sz="1200" dirty="0"/>
                  <a:t>(</a:t>
                </a:r>
                <a14:m>
                  <m:oMath xmlns:m="http://schemas.openxmlformats.org/officeDocument/2006/math">
                    <m:r>
                      <a:rPr lang="en-US" altLang="ja-JP" sz="1200" i="1">
                        <a:latin typeface="Cambria Math" panose="02040503050406030204" pitchFamily="18" charset="0"/>
                      </a:rPr>
                      <m:t>𝜌</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𝑐</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𝑝</m:t>
                            </m:r>
                          </m:e>
                          <m:sub>
                            <m:r>
                              <a:rPr lang="en-US" altLang="ja-JP" sz="1200" i="1">
                                <a:latin typeface="Cambria Math" panose="02040503050406030204" pitchFamily="18" charset="0"/>
                              </a:rPr>
                              <m:t>𝑖</m:t>
                            </m:r>
                          </m:sub>
                        </m:sSub>
                      </m:e>
                    </m:d>
                    <m:d>
                      <m:dPr>
                        <m:begChr m:val="|"/>
                        <m:endChr m:val="|"/>
                        <m:ctrlPr>
                          <a:rPr lang="en-US" altLang="ja-JP" sz="1200" i="1">
                            <a:latin typeface="Cambria Math" panose="02040503050406030204" pitchFamily="18" charset="0"/>
                          </a:rPr>
                        </m:ctrlPr>
                      </m:dPr>
                      <m:e>
                        <m:r>
                          <a:rPr lang="en-US" altLang="ja-JP" sz="1200" i="1">
                            <a:latin typeface="Cambria Math" panose="02040503050406030204" pitchFamily="18" charset="0"/>
                          </a:rPr>
                          <m:t>𝑃</m:t>
                        </m:r>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𝑐</m:t>
                                </m:r>
                              </m:e>
                              <m:sub>
                                <m:r>
                                  <a:rPr lang="en-US" altLang="ja-JP" sz="1200" i="1">
                                    <a:latin typeface="Cambria Math" panose="02040503050406030204" pitchFamily="18" charset="0"/>
                                  </a:rPr>
                                  <m:t>𝑖</m:t>
                                </m:r>
                              </m:sub>
                            </m:sSub>
                          </m:e>
                        </m:d>
                      </m:e>
                    </m:d>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𝑂</m:t>
                    </m:r>
                    <m:d>
                      <m:dPr>
                        <m:ctrlPr>
                          <a:rPr lang="en-US" altLang="ja-JP" sz="1200" b="0" i="1" smtClean="0">
                            <a:latin typeface="Cambria Math" panose="02040503050406030204" pitchFamily="18" charset="0"/>
                          </a:rPr>
                        </m:ctrlPr>
                      </m:d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𝜌</m:t>
                            </m:r>
                          </m:e>
                          <m:sub>
                            <m:r>
                              <a:rPr lang="en-US" altLang="ja-JP" sz="1200" b="0" i="1" smtClean="0">
                                <a:latin typeface="Cambria Math" panose="02040503050406030204" pitchFamily="18" charset="0"/>
                              </a:rPr>
                              <m:t>𝑎𝑣𝑔</m:t>
                            </m:r>
                          </m:sub>
                        </m:sSub>
                      </m:e>
                    </m:d>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𝐺</m:t>
                        </m:r>
                      </m:e>
                    </m:d>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𝑛</m:t>
                    </m:r>
                    <m:r>
                      <a:rPr lang="en-US" altLang="ja-JP" sz="1200" b="0" i="1" smtClean="0">
                        <a:latin typeface="Cambria Math" panose="02040503050406030204" pitchFamily="18" charset="0"/>
                      </a:rPr>
                      <m:t>,</m:t>
                    </m:r>
                  </m:oMath>
                </a14:m>
                <a:r>
                  <a:rPr kumimoji="1" lang="en-US" altLang="ja-JP" sz="1200" dirty="0"/>
                  <a:t> and </a:t>
                </a:r>
                <a14:m>
                  <m:oMath xmlns:m="http://schemas.openxmlformats.org/officeDocument/2006/math">
                    <m:d>
                      <m:dPr>
                        <m:begChr m:val="|"/>
                        <m:endChr m:val="|"/>
                        <m:ctrlPr>
                          <a:rPr kumimoji="1" lang="en-US" altLang="ja-JP" sz="1200" b="0" i="1" smtClean="0">
                            <a:latin typeface="Cambria Math" panose="02040503050406030204" pitchFamily="18" charset="0"/>
                          </a:rPr>
                        </m:ctrlPr>
                      </m:dPr>
                      <m:e>
                        <m:sSup>
                          <m:sSupPr>
                            <m:ctrlPr>
                              <a:rPr kumimoji="1" lang="en-US" altLang="ja-JP" sz="1200" b="0" i="1" smtClean="0">
                                <a:latin typeface="Cambria Math" panose="02040503050406030204" pitchFamily="18" charset="0"/>
                              </a:rPr>
                            </m:ctrlPr>
                          </m:sSupPr>
                          <m:e>
                            <m:r>
                              <a:rPr kumimoji="1" lang="en-US" altLang="ja-JP" sz="1200" b="0" i="1" smtClean="0">
                                <a:latin typeface="Cambria Math" panose="02040503050406030204" pitchFamily="18" charset="0"/>
                              </a:rPr>
                              <m:t>𝐺</m:t>
                            </m:r>
                          </m:e>
                          <m:sup>
                            <m:r>
                              <a:rPr kumimoji="1" lang="en-US" altLang="ja-JP" sz="1200" b="0" i="1" smtClean="0">
                                <a:latin typeface="Cambria Math" panose="02040503050406030204" pitchFamily="18" charset="0"/>
                              </a:rPr>
                              <m:t>′</m:t>
                            </m:r>
                          </m:sup>
                        </m:sSup>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𝑛</m:t>
                    </m:r>
                  </m:oMath>
                </a14:m>
                <a:r>
                  <a:rPr kumimoji="1" lang="en-US" altLang="ja-JP" sz="1200" dirty="0"/>
                  <a:t>)</a:t>
                </a:r>
                <a:endParaRPr kumimoji="1" lang="ja-JP" altLang="en-US" sz="1200" b="1" dirty="0"/>
              </a:p>
            </p:txBody>
          </p:sp>
        </mc:Choice>
        <mc:Fallback xmlns="">
          <p:sp>
            <p:nvSpPr>
              <p:cNvPr id="6" name="テキスト ボックス 5">
                <a:extLst>
                  <a:ext uri="{FF2B5EF4-FFF2-40B4-BE49-F238E27FC236}">
                    <a16:creationId xmlns:a16="http://schemas.microsoft.com/office/drawing/2014/main" id="{D41DABB7-F3F3-46E5-A507-E6D3D2A2D275}"/>
                  </a:ext>
                </a:extLst>
              </p:cNvPr>
              <p:cNvSpPr txBox="1">
                <a:spLocks noRot="1" noChangeAspect="1" noMove="1" noResize="1" noEditPoints="1" noAdjustHandles="1" noChangeArrowheads="1" noChangeShapeType="1" noTextEdit="1"/>
              </p:cNvSpPr>
              <p:nvPr/>
            </p:nvSpPr>
            <p:spPr>
              <a:xfrm>
                <a:off x="521780" y="1051640"/>
                <a:ext cx="11148441" cy="340671"/>
              </a:xfrm>
              <a:prstGeom prst="rect">
                <a:avLst/>
              </a:prstGeom>
              <a:blipFill>
                <a:blip r:embed="rId4"/>
                <a:stretch>
                  <a:fillRect t="-7273" b="-21818"/>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B0CB4E8C-E373-43AC-9F5F-78E17EA90705}"/>
              </a:ext>
            </a:extLst>
          </p:cNvPr>
          <p:cNvSpPr/>
          <p:nvPr/>
        </p:nvSpPr>
        <p:spPr>
          <a:xfrm>
            <a:off x="478788" y="2908302"/>
            <a:ext cx="11265907" cy="201600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828C085-9901-4BFE-ACD3-626B5D654A99}"/>
              </a:ext>
            </a:extLst>
          </p:cNvPr>
          <p:cNvSpPr txBox="1"/>
          <p:nvPr/>
        </p:nvSpPr>
        <p:spPr>
          <a:xfrm>
            <a:off x="76201" y="6397105"/>
            <a:ext cx="6714066" cy="460895"/>
          </a:xfrm>
          <a:prstGeom prst="rect">
            <a:avLst/>
          </a:prstGeom>
          <a:noFill/>
        </p:spPr>
        <p:txBody>
          <a:bodyPr wrap="square" rtlCol="0">
            <a:spAutoFit/>
          </a:bodyPr>
          <a:lstStyle/>
          <a:p>
            <a:pPr>
              <a:lnSpc>
                <a:spcPts val="1500"/>
              </a:lnSpc>
            </a:pPr>
            <a:r>
              <a:rPr kumimoji="1" lang="en-US" altLang="ja-JP" sz="1100" dirty="0"/>
              <a:t>[</a:t>
            </a:r>
            <a:r>
              <a:rPr lang="en-US" altLang="ja-JP" sz="1100" dirty="0"/>
              <a:t>3</a:t>
            </a:r>
            <a:r>
              <a:rPr kumimoji="1" lang="en-US" altLang="ja-JP" sz="1100" dirty="0"/>
              <a:t>] </a:t>
            </a:r>
            <a:r>
              <a:rPr lang="en-US" altLang="ja-JP" sz="1100" dirty="0"/>
              <a:t>Fast Density Clustering Strategies based on the k-means Algorithm, </a:t>
            </a:r>
            <a:r>
              <a:rPr lang="en-US" altLang="ja-JP" sz="1100" i="1" dirty="0"/>
              <a:t>Pattern Recognition</a:t>
            </a:r>
            <a:r>
              <a:rPr lang="en-US" altLang="ja-JP" sz="1100" dirty="0"/>
              <a:t>, 2017.</a:t>
            </a:r>
          </a:p>
          <a:p>
            <a:pPr>
              <a:lnSpc>
                <a:spcPts val="1500"/>
              </a:lnSpc>
            </a:pPr>
            <a:r>
              <a:rPr lang="en-US" altLang="ja-JP" sz="1100" dirty="0"/>
              <a:t>[4] Efficient Distributed Density Peaks for Clustering Large Data Sets in MapReduce, </a:t>
            </a:r>
            <a:r>
              <a:rPr lang="en-US" altLang="ja-JP" sz="1100" i="1" dirty="0"/>
              <a:t>TKDE</a:t>
            </a:r>
            <a:r>
              <a:rPr lang="en-US" altLang="ja-JP" sz="1100" dirty="0"/>
              <a:t>, 2016.</a:t>
            </a:r>
          </a:p>
        </p:txBody>
      </p:sp>
      <p:sp>
        <p:nvSpPr>
          <p:cNvPr id="9" name="フローチャート: 組合せ 8">
            <a:extLst>
              <a:ext uri="{FF2B5EF4-FFF2-40B4-BE49-F238E27FC236}">
                <a16:creationId xmlns:a16="http://schemas.microsoft.com/office/drawing/2014/main" id="{DCF0BDE4-9CD3-4962-853B-10CEC467AFB6}"/>
              </a:ext>
            </a:extLst>
          </p:cNvPr>
          <p:cNvSpPr/>
          <p:nvPr/>
        </p:nvSpPr>
        <p:spPr>
          <a:xfrm rot="16200000">
            <a:off x="268495" y="5502714"/>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353CBC8-A06C-4BBA-8D40-E9B03A7610FE}"/>
                  </a:ext>
                </a:extLst>
              </p:cNvPr>
              <p:cNvSpPr txBox="1"/>
              <p:nvPr/>
            </p:nvSpPr>
            <p:spPr>
              <a:xfrm>
                <a:off x="904501" y="5036920"/>
                <a:ext cx="10382993" cy="1196802"/>
              </a:xfrm>
              <a:prstGeom prst="rect">
                <a:avLst/>
              </a:prstGeom>
              <a:noFill/>
            </p:spPr>
            <p:txBody>
              <a:bodyPr wrap="square" rtlCol="0">
                <a:spAutoFit/>
              </a:bodyPr>
              <a:lstStyle/>
              <a:p>
                <a:pPr marL="342900" indent="-342900">
                  <a:lnSpc>
                    <a:spcPts val="3000"/>
                  </a:lnSpc>
                  <a:buFont typeface="Arial" panose="020B0604020202020204" pitchFamily="34" charset="0"/>
                  <a:buChar char="•"/>
                </a:pPr>
                <a:r>
                  <a:rPr kumimoji="1" lang="en-US" altLang="ja-JP" sz="1600" dirty="0"/>
                  <a:t> </a:t>
                </a:r>
                <a:r>
                  <a:rPr kumimoji="1" lang="en-US" altLang="ja-JP" sz="1600" dirty="0">
                    <a:solidFill>
                      <a:srgbClr val="0000FF"/>
                    </a:solidFill>
                  </a:rPr>
                  <a:t>Ou</a:t>
                </a:r>
                <a:r>
                  <a:rPr lang="en-US" altLang="ja-JP" sz="1600" dirty="0">
                    <a:solidFill>
                      <a:srgbClr val="0000FF"/>
                    </a:solidFill>
                  </a:rPr>
                  <a:t>r exact algorithm needs </a:t>
                </a:r>
                <a14:m>
                  <m:oMath xmlns:m="http://schemas.openxmlformats.org/officeDocument/2006/math">
                    <m:r>
                      <a:rPr lang="en-US" altLang="ja-JP" sz="1600" b="0" i="1" smtClean="0">
                        <a:solidFill>
                          <a:srgbClr val="0000FF"/>
                        </a:solidFill>
                        <a:latin typeface="Cambria Math" panose="02040503050406030204" pitchFamily="18" charset="0"/>
                      </a:rPr>
                      <m:t>𝑜</m:t>
                    </m:r>
                    <m:d>
                      <m:dPr>
                        <m:ctrlPr>
                          <a:rPr lang="en-US" altLang="ja-JP" sz="1600" b="0" i="1" smtClean="0">
                            <a:solidFill>
                              <a:srgbClr val="0000FF"/>
                            </a:solidFill>
                            <a:latin typeface="Cambria Math" panose="02040503050406030204" pitchFamily="18" charset="0"/>
                          </a:rPr>
                        </m:ctrlPr>
                      </m:dPr>
                      <m:e>
                        <m:sSup>
                          <m:sSupPr>
                            <m:ctrlPr>
                              <a:rPr lang="en-US" altLang="ja-JP" sz="1600" b="0" i="1" smtClean="0">
                                <a:solidFill>
                                  <a:srgbClr val="0000FF"/>
                                </a:solidFill>
                                <a:latin typeface="Cambria Math" panose="02040503050406030204" pitchFamily="18" charset="0"/>
                              </a:rPr>
                            </m:ctrlPr>
                          </m:sSupPr>
                          <m:e>
                            <m:r>
                              <a:rPr lang="en-US" altLang="ja-JP" sz="1600" b="0" i="1" smtClean="0">
                                <a:solidFill>
                                  <a:srgbClr val="0000FF"/>
                                </a:solidFill>
                                <a:latin typeface="Cambria Math" panose="02040503050406030204" pitchFamily="18" charset="0"/>
                              </a:rPr>
                              <m:t>𝑛</m:t>
                            </m:r>
                          </m:e>
                          <m:sup>
                            <m:r>
                              <a:rPr lang="en-US" altLang="ja-JP" sz="1600" b="0" i="1" smtClean="0">
                                <a:solidFill>
                                  <a:srgbClr val="0000FF"/>
                                </a:solidFill>
                                <a:latin typeface="Cambria Math" panose="02040503050406030204" pitchFamily="18" charset="0"/>
                              </a:rPr>
                              <m:t>2</m:t>
                            </m:r>
                          </m:sup>
                        </m:sSup>
                      </m:e>
                    </m:d>
                  </m:oMath>
                </a14:m>
                <a:r>
                  <a:rPr kumimoji="1" lang="en-US" altLang="ja-JP" sz="1600" dirty="0">
                    <a:solidFill>
                      <a:srgbClr val="0000FF"/>
                    </a:solidFill>
                  </a:rPr>
                  <a:t> time</a:t>
                </a:r>
                <a:r>
                  <a:rPr kumimoji="1" lang="en-US" altLang="ja-JP" sz="1600" dirty="0"/>
                  <a:t>, </a:t>
                </a:r>
                <a:r>
                  <a:rPr kumimoji="1" lang="en-US" altLang="ja-JP" sz="1600" dirty="0">
                    <a:solidFill>
                      <a:schemeClr val="tx1"/>
                    </a:solidFill>
                  </a:rPr>
                  <a:t>when </a:t>
                </a:r>
                <a14:m>
                  <m:oMath xmlns:m="http://schemas.openxmlformats.org/officeDocument/2006/math">
                    <m:r>
                      <a:rPr kumimoji="1" lang="en-US" altLang="ja-JP" sz="1600" b="0" i="1" smtClean="0">
                        <a:solidFill>
                          <a:schemeClr val="tx1"/>
                        </a:solidFill>
                        <a:latin typeface="Cambria Math" panose="02040503050406030204" pitchFamily="18" charset="0"/>
                      </a:rPr>
                      <m:t>𝑛</m:t>
                    </m:r>
                    <m:r>
                      <a:rPr kumimoji="1" lang="en-US" altLang="ja-JP" sz="1600" b="0" i="1" smtClean="0">
                        <a:solidFill>
                          <a:schemeClr val="tx1"/>
                        </a:solidFill>
                        <a:latin typeface="Cambria Math" panose="02040503050406030204" pitchFamily="18" charset="0"/>
                      </a:rPr>
                      <m:t>⋅</m:t>
                    </m:r>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𝜌</m:t>
                        </m:r>
                      </m:e>
                      <m:sub>
                        <m:r>
                          <a:rPr kumimoji="1" lang="en-US" altLang="ja-JP" sz="1600" b="0" i="1" smtClean="0">
                            <a:solidFill>
                              <a:schemeClr val="tx1"/>
                            </a:solidFill>
                            <a:latin typeface="Cambria Math" panose="02040503050406030204" pitchFamily="18" charset="0"/>
                          </a:rPr>
                          <m:t>𝑎𝑣𝑔</m:t>
                        </m:r>
                      </m:sub>
                    </m:sSub>
                    <m:r>
                      <a:rPr kumimoji="1" lang="en-US" altLang="ja-JP" sz="1600" b="0" i="1" smtClean="0">
                        <a:solidFill>
                          <a:schemeClr val="tx1"/>
                        </a:solidFill>
                        <a:latin typeface="Cambria Math" panose="02040503050406030204" pitchFamily="18" charset="0"/>
                      </a:rPr>
                      <m:t>=</m:t>
                    </m:r>
                    <m:r>
                      <a:rPr kumimoji="1" lang="en-US" altLang="ja-JP" sz="1600" b="0" i="0" smtClean="0">
                        <a:solidFill>
                          <a:schemeClr val="tx1"/>
                        </a:solidFill>
                        <a:latin typeface="Cambria Math" panose="02040503050406030204" pitchFamily="18" charset="0"/>
                      </a:rPr>
                      <m:t> </m:t>
                    </m:r>
                    <m:r>
                      <a:rPr kumimoji="1" lang="en-US" altLang="ja-JP" sz="1600" b="0" i="1" smtClean="0">
                        <a:solidFill>
                          <a:schemeClr val="tx1"/>
                        </a:solidFill>
                        <a:latin typeface="Cambria Math" panose="02040503050406030204" pitchFamily="18" charset="0"/>
                      </a:rPr>
                      <m:t>𝑜</m:t>
                    </m:r>
                    <m:r>
                      <a:rPr kumimoji="1" lang="en-US" altLang="ja-JP" sz="1600" b="0" i="1" smtClean="0">
                        <a:solidFill>
                          <a:schemeClr val="tx1"/>
                        </a:solidFill>
                        <a:latin typeface="Cambria Math" panose="02040503050406030204" pitchFamily="18" charset="0"/>
                      </a:rPr>
                      <m:t>(</m:t>
                    </m:r>
                    <m:sSup>
                      <m:sSupPr>
                        <m:ctrlPr>
                          <a:rPr kumimoji="1" lang="en-US" altLang="ja-JP" sz="1600" b="0" i="1" smtClean="0">
                            <a:solidFill>
                              <a:schemeClr val="tx1"/>
                            </a:solidFill>
                            <a:latin typeface="Cambria Math" panose="02040503050406030204" pitchFamily="18" charset="0"/>
                          </a:rPr>
                        </m:ctrlPr>
                      </m:sSupPr>
                      <m:e>
                        <m:r>
                          <a:rPr kumimoji="1" lang="en-US" altLang="ja-JP" sz="1600" b="0" i="1" smtClean="0">
                            <a:solidFill>
                              <a:schemeClr val="tx1"/>
                            </a:solidFill>
                            <a:latin typeface="Cambria Math" panose="02040503050406030204" pitchFamily="18" charset="0"/>
                          </a:rPr>
                          <m:t>𝑛</m:t>
                        </m:r>
                      </m:e>
                      <m:sup>
                        <m:r>
                          <a:rPr kumimoji="1" lang="en-US" altLang="ja-JP" sz="1600" b="0" i="1" smtClean="0">
                            <a:solidFill>
                              <a:schemeClr val="tx1"/>
                            </a:solidFill>
                            <a:latin typeface="Cambria Math" panose="02040503050406030204" pitchFamily="18" charset="0"/>
                          </a:rPr>
                          <m:t>2</m:t>
                        </m:r>
                      </m:sup>
                    </m:sSup>
                    <m:r>
                      <a:rPr kumimoji="1" lang="en-US" altLang="ja-JP" sz="1600" b="0" i="1" smtClean="0">
                        <a:solidFill>
                          <a:schemeClr val="tx1"/>
                        </a:solidFill>
                        <a:latin typeface="Cambria Math" panose="02040503050406030204" pitchFamily="18" charset="0"/>
                      </a:rPr>
                      <m:t>)</m:t>
                    </m:r>
                  </m:oMath>
                </a14:m>
                <a:r>
                  <a:rPr kumimoji="1" lang="en-US" altLang="ja-JP" sz="1600" dirty="0">
                    <a:solidFill>
                      <a:schemeClr val="tx1"/>
                    </a:solidFill>
                  </a:rPr>
                  <a:t>, </a:t>
                </a:r>
                <a:r>
                  <a:rPr kumimoji="1" lang="en-US" altLang="ja-JP" sz="1600" dirty="0"/>
                  <a:t>and has partial parallelizability.</a:t>
                </a:r>
              </a:p>
              <a:p>
                <a:pPr marL="342900" indent="-342900">
                  <a:lnSpc>
                    <a:spcPts val="3000"/>
                  </a:lnSpc>
                  <a:buFont typeface="Arial" panose="020B0604020202020204" pitchFamily="34" charset="0"/>
                  <a:buChar char="•"/>
                </a:pPr>
                <a:r>
                  <a:rPr lang="en-US" altLang="ja-JP" sz="1600" dirty="0"/>
                  <a:t> </a:t>
                </a:r>
                <a:r>
                  <a:rPr lang="en-US" altLang="ja-JP" sz="1600" dirty="0">
                    <a:solidFill>
                      <a:srgbClr val="0000FF"/>
                    </a:solidFill>
                  </a:rPr>
                  <a:t>Our approximation algorithms need </a:t>
                </a:r>
                <a14:m>
                  <m:oMath xmlns:m="http://schemas.openxmlformats.org/officeDocument/2006/math">
                    <m:r>
                      <a:rPr lang="en-US" altLang="ja-JP" sz="1600" i="1">
                        <a:solidFill>
                          <a:srgbClr val="0000FF"/>
                        </a:solidFill>
                        <a:latin typeface="Cambria Math" panose="02040503050406030204" pitchFamily="18" charset="0"/>
                      </a:rPr>
                      <m:t>𝑜</m:t>
                    </m:r>
                    <m:d>
                      <m:dPr>
                        <m:ctrlPr>
                          <a:rPr lang="en-US" altLang="ja-JP" sz="1600" i="1">
                            <a:solidFill>
                              <a:srgbClr val="0000FF"/>
                            </a:solidFill>
                            <a:latin typeface="Cambria Math" panose="02040503050406030204" pitchFamily="18" charset="0"/>
                          </a:rPr>
                        </m:ctrlPr>
                      </m:dPr>
                      <m:e>
                        <m:sSup>
                          <m:sSupPr>
                            <m:ctrlPr>
                              <a:rPr lang="en-US" altLang="ja-JP" sz="1600" i="1">
                                <a:solidFill>
                                  <a:srgbClr val="0000FF"/>
                                </a:solidFill>
                                <a:latin typeface="Cambria Math" panose="02040503050406030204" pitchFamily="18" charset="0"/>
                              </a:rPr>
                            </m:ctrlPr>
                          </m:sSupPr>
                          <m:e>
                            <m:r>
                              <a:rPr lang="en-US" altLang="ja-JP" sz="1600" i="1">
                                <a:solidFill>
                                  <a:srgbClr val="0000FF"/>
                                </a:solidFill>
                                <a:latin typeface="Cambria Math" panose="02040503050406030204" pitchFamily="18" charset="0"/>
                              </a:rPr>
                              <m:t>𝑛</m:t>
                            </m:r>
                          </m:e>
                          <m:sup>
                            <m:r>
                              <a:rPr lang="en-US" altLang="ja-JP" sz="1600" i="1">
                                <a:solidFill>
                                  <a:srgbClr val="0000FF"/>
                                </a:solidFill>
                                <a:latin typeface="Cambria Math" panose="02040503050406030204" pitchFamily="18" charset="0"/>
                              </a:rPr>
                              <m:t>2</m:t>
                            </m:r>
                          </m:sup>
                        </m:sSup>
                      </m:e>
                    </m:d>
                  </m:oMath>
                </a14:m>
                <a:r>
                  <a:rPr lang="en-US" altLang="ja-JP" sz="1600" dirty="0">
                    <a:solidFill>
                      <a:srgbClr val="0000FF"/>
                    </a:solidFill>
                  </a:rPr>
                  <a:t> time</a:t>
                </a:r>
                <a:r>
                  <a:rPr lang="en-US" altLang="ja-JP" sz="1600" dirty="0"/>
                  <a:t>, </a:t>
                </a:r>
                <a:r>
                  <a:rPr lang="en-US" altLang="ja-JP" sz="1600" dirty="0">
                    <a:solidFill>
                      <a:schemeClr val="tx1"/>
                    </a:solidFill>
                  </a:rPr>
                  <a:t>when </a:t>
                </a:r>
                <a14:m>
                  <m:oMath xmlns:m="http://schemas.openxmlformats.org/officeDocument/2006/math">
                    <m:r>
                      <a:rPr lang="en-US" altLang="ja-JP" sz="1600" i="1">
                        <a:solidFill>
                          <a:schemeClr val="tx1"/>
                        </a:solidFill>
                        <a:latin typeface="Cambria Math" panose="02040503050406030204" pitchFamily="18" charset="0"/>
                      </a:rPr>
                      <m:t>𝑛</m:t>
                    </m:r>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𝜌</m:t>
                        </m:r>
                      </m:e>
                      <m:sub>
                        <m:r>
                          <a:rPr lang="en-US" altLang="ja-JP" sz="1600" i="1">
                            <a:solidFill>
                              <a:schemeClr val="tx1"/>
                            </a:solidFill>
                            <a:latin typeface="Cambria Math" panose="02040503050406030204" pitchFamily="18" charset="0"/>
                          </a:rPr>
                          <m:t>𝑎𝑣𝑔</m:t>
                        </m:r>
                      </m:sub>
                    </m:sSub>
                    <m:r>
                      <a:rPr lang="en-US" altLang="ja-JP" sz="1600" i="1">
                        <a:solidFill>
                          <a:schemeClr val="tx1"/>
                        </a:solidFill>
                        <a:latin typeface="Cambria Math" panose="02040503050406030204" pitchFamily="18" charset="0"/>
                      </a:rPr>
                      <m:t>=</m:t>
                    </m:r>
                    <m:r>
                      <a:rPr lang="en-US" altLang="ja-JP" sz="1600">
                        <a:solidFill>
                          <a:schemeClr val="tx1"/>
                        </a:solidFill>
                        <a:latin typeface="Cambria Math" panose="02040503050406030204" pitchFamily="18" charset="0"/>
                      </a:rPr>
                      <m:t> </m:t>
                    </m:r>
                    <m:r>
                      <a:rPr lang="en-US" altLang="ja-JP" sz="1600" i="1">
                        <a:solidFill>
                          <a:schemeClr val="tx1"/>
                        </a:solidFill>
                        <a:latin typeface="Cambria Math" panose="02040503050406030204" pitchFamily="18" charset="0"/>
                      </a:rPr>
                      <m:t>𝑜</m:t>
                    </m:r>
                    <m:r>
                      <a:rPr lang="en-US" altLang="ja-JP" sz="1600" i="1">
                        <a:solidFill>
                          <a:schemeClr val="tx1"/>
                        </a:solidFill>
                        <a:latin typeface="Cambria Math" panose="02040503050406030204" pitchFamily="18" charset="0"/>
                      </a:rPr>
                      <m:t>(</m:t>
                    </m:r>
                    <m:sSup>
                      <m:sSupPr>
                        <m:ctrlPr>
                          <a:rPr lang="en-US" altLang="ja-JP" sz="1600" i="1">
                            <a:solidFill>
                              <a:schemeClr val="tx1"/>
                            </a:solidFill>
                            <a:latin typeface="Cambria Math" panose="02040503050406030204" pitchFamily="18" charset="0"/>
                          </a:rPr>
                        </m:ctrlPr>
                      </m:sSupPr>
                      <m:e>
                        <m:r>
                          <a:rPr lang="en-US" altLang="ja-JP" sz="1600" i="1">
                            <a:solidFill>
                              <a:schemeClr val="tx1"/>
                            </a:solidFill>
                            <a:latin typeface="Cambria Math" panose="02040503050406030204" pitchFamily="18" charset="0"/>
                          </a:rPr>
                          <m:t>𝑛</m:t>
                        </m:r>
                      </m:e>
                      <m:sup>
                        <m:r>
                          <a:rPr lang="en-US" altLang="ja-JP" sz="1600" i="1">
                            <a:solidFill>
                              <a:schemeClr val="tx1"/>
                            </a:solidFill>
                            <a:latin typeface="Cambria Math" panose="02040503050406030204" pitchFamily="18" charset="0"/>
                          </a:rPr>
                          <m:t>2</m:t>
                        </m:r>
                      </m:sup>
                    </m:sSup>
                    <m:r>
                      <a:rPr lang="en-US" altLang="ja-JP" sz="1600" i="1">
                        <a:solidFill>
                          <a:schemeClr val="tx1"/>
                        </a:solidFill>
                        <a:latin typeface="Cambria Math" panose="02040503050406030204" pitchFamily="18" charset="0"/>
                      </a:rPr>
                      <m:t>)</m:t>
                    </m:r>
                  </m:oMath>
                </a14:m>
                <a:r>
                  <a:rPr lang="en-US" altLang="ja-JP" sz="1600" dirty="0">
                    <a:solidFill>
                      <a:schemeClr val="tx1"/>
                    </a:solidFill>
                  </a:rPr>
                  <a:t>, and </a:t>
                </a:r>
                <a:r>
                  <a:rPr lang="en-US" altLang="ja-JP" sz="1600" dirty="0">
                    <a:solidFill>
                      <a:srgbClr val="0000FF"/>
                    </a:solidFill>
                  </a:rPr>
                  <a:t>have (almost) full parallelizability</a:t>
                </a:r>
                <a:r>
                  <a:rPr lang="en-US" altLang="ja-JP" sz="1600" dirty="0"/>
                  <a:t>.</a:t>
                </a:r>
              </a:p>
              <a:p>
                <a:pPr marL="342900" indent="-342900">
                  <a:lnSpc>
                    <a:spcPts val="3000"/>
                  </a:lnSpc>
                  <a:buFont typeface="Arial" panose="020B0604020202020204" pitchFamily="34" charset="0"/>
                  <a:buChar char="•"/>
                </a:pPr>
                <a:r>
                  <a:rPr lang="en-US" altLang="ja-JP" sz="1600" dirty="0"/>
                  <a:t> Our algorithms are empirically faster than existing ones on real datasets.</a:t>
                </a:r>
              </a:p>
            </p:txBody>
          </p:sp>
        </mc:Choice>
        <mc:Fallback xmlns="">
          <p:sp>
            <p:nvSpPr>
              <p:cNvPr id="10" name="テキスト ボックス 9">
                <a:extLst>
                  <a:ext uri="{FF2B5EF4-FFF2-40B4-BE49-F238E27FC236}">
                    <a16:creationId xmlns:a16="http://schemas.microsoft.com/office/drawing/2014/main" id="{2353CBC8-A06C-4BBA-8D40-E9B03A7610FE}"/>
                  </a:ext>
                </a:extLst>
              </p:cNvPr>
              <p:cNvSpPr txBox="1">
                <a:spLocks noRot="1" noChangeAspect="1" noMove="1" noResize="1" noEditPoints="1" noAdjustHandles="1" noChangeArrowheads="1" noChangeShapeType="1" noTextEdit="1"/>
              </p:cNvSpPr>
              <p:nvPr/>
            </p:nvSpPr>
            <p:spPr>
              <a:xfrm>
                <a:off x="904501" y="5036920"/>
                <a:ext cx="10382993" cy="1196802"/>
              </a:xfrm>
              <a:prstGeom prst="rect">
                <a:avLst/>
              </a:prstGeom>
              <a:blipFill>
                <a:blip r:embed="rId5"/>
                <a:stretch>
                  <a:fillRect l="-235" b="-50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807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859B2-F595-442D-BAFB-A469FABCD002}"/>
              </a:ext>
            </a:extLst>
          </p:cNvPr>
          <p:cNvSpPr>
            <a:spLocks noGrp="1"/>
          </p:cNvSpPr>
          <p:nvPr>
            <p:ph type="title"/>
          </p:nvPr>
        </p:nvSpPr>
        <p:spPr/>
        <p:txBody>
          <a:bodyPr/>
          <a:lstStyle/>
          <a:p>
            <a:r>
              <a:rPr kumimoji="1" lang="en-US" altLang="ja-JP" dirty="0"/>
              <a:t>R</a:t>
            </a:r>
            <a:r>
              <a:rPr kumimoji="1" lang="en-US" altLang="ja-JP" sz="2400" dirty="0"/>
              <a:t>OADMAP</a:t>
            </a:r>
            <a:endParaRPr kumimoji="1" lang="ja-JP" altLang="en-US" dirty="0"/>
          </a:p>
        </p:txBody>
      </p:sp>
      <p:sp>
        <p:nvSpPr>
          <p:cNvPr id="3" name="コンテンツ プレースホルダー 2">
            <a:extLst>
              <a:ext uri="{FF2B5EF4-FFF2-40B4-BE49-F238E27FC236}">
                <a16:creationId xmlns:a16="http://schemas.microsoft.com/office/drawing/2014/main" id="{E39CB7FA-5BE5-4DB1-9958-13AE0A58FB4B}"/>
              </a:ext>
            </a:extLst>
          </p:cNvPr>
          <p:cNvSpPr>
            <a:spLocks noGrp="1"/>
          </p:cNvSpPr>
          <p:nvPr>
            <p:ph idx="1"/>
          </p:nvPr>
        </p:nvSpPr>
        <p:spPr/>
        <p:txBody>
          <a:bodyPr/>
          <a:lstStyle/>
          <a:p>
            <a:pPr>
              <a:lnSpc>
                <a:spcPts val="3000"/>
              </a:lnSpc>
            </a:pPr>
            <a:r>
              <a:rPr kumimoji="1" lang="en-US" altLang="ja-JP" dirty="0">
                <a:solidFill>
                  <a:schemeClr val="bg1">
                    <a:lumMod val="85000"/>
                  </a:schemeClr>
                </a:solidFill>
              </a:rPr>
              <a:t> Background:</a:t>
            </a:r>
          </a:p>
          <a:p>
            <a:pPr lvl="1">
              <a:lnSpc>
                <a:spcPts val="3000"/>
              </a:lnSpc>
            </a:pPr>
            <a:r>
              <a:rPr kumimoji="1" lang="en-US" altLang="ja-JP" dirty="0">
                <a:solidFill>
                  <a:schemeClr val="bg1">
                    <a:lumMod val="85000"/>
                  </a:schemeClr>
                </a:solidFill>
              </a:rPr>
              <a:t> What is Density-Peaks Clustering?</a:t>
            </a:r>
          </a:p>
          <a:p>
            <a:pPr lvl="1">
              <a:lnSpc>
                <a:spcPts val="3000"/>
              </a:lnSpc>
            </a:pPr>
            <a:r>
              <a:rPr lang="en-US" altLang="ja-JP" dirty="0">
                <a:solidFill>
                  <a:schemeClr val="bg1">
                    <a:lumMod val="85000"/>
                  </a:schemeClr>
                </a:solidFill>
              </a:rPr>
              <a:t> How to form clusters</a:t>
            </a:r>
          </a:p>
          <a:p>
            <a:pPr lvl="1">
              <a:lnSpc>
                <a:spcPts val="3000"/>
              </a:lnSpc>
            </a:pPr>
            <a:r>
              <a:rPr kumimoji="1" lang="en-US" altLang="ja-JP" dirty="0">
                <a:solidFill>
                  <a:schemeClr val="bg1">
                    <a:lumMod val="85000"/>
                  </a:schemeClr>
                </a:solidFill>
              </a:rPr>
              <a:t> Our contributions</a:t>
            </a:r>
          </a:p>
          <a:p>
            <a:pPr>
              <a:lnSpc>
                <a:spcPts val="3000"/>
              </a:lnSpc>
            </a:pPr>
            <a:r>
              <a:rPr lang="en-US" altLang="ja-JP" dirty="0"/>
              <a:t> Our techniques:</a:t>
            </a:r>
          </a:p>
          <a:p>
            <a:pPr lvl="1">
              <a:lnSpc>
                <a:spcPts val="3000"/>
              </a:lnSpc>
            </a:pPr>
            <a:r>
              <a:rPr kumimoji="1" lang="en-US" altLang="ja-JP" dirty="0"/>
              <a:t> Ex-DPC</a:t>
            </a:r>
          </a:p>
          <a:p>
            <a:pPr lvl="1">
              <a:lnSpc>
                <a:spcPts val="3000"/>
              </a:lnSpc>
            </a:pPr>
            <a:r>
              <a:rPr lang="en-US" altLang="ja-JP" dirty="0"/>
              <a:t> Approx-DPC</a:t>
            </a:r>
          </a:p>
          <a:p>
            <a:pPr lvl="1">
              <a:lnSpc>
                <a:spcPts val="3000"/>
              </a:lnSpc>
            </a:pPr>
            <a:r>
              <a:rPr kumimoji="1" lang="en-US" altLang="ja-JP" dirty="0"/>
              <a:t> S-Approx-DPC</a:t>
            </a:r>
          </a:p>
          <a:p>
            <a:pPr>
              <a:lnSpc>
                <a:spcPts val="3000"/>
              </a:lnSpc>
            </a:pPr>
            <a:r>
              <a:rPr lang="en-US" altLang="ja-JP" dirty="0">
                <a:solidFill>
                  <a:schemeClr val="bg1">
                    <a:lumMod val="85000"/>
                  </a:schemeClr>
                </a:solidFill>
              </a:rPr>
              <a:t> Experimental results:</a:t>
            </a:r>
          </a:p>
          <a:p>
            <a:pPr lvl="1">
              <a:lnSpc>
                <a:spcPts val="3000"/>
              </a:lnSpc>
            </a:pPr>
            <a:r>
              <a:rPr kumimoji="1" lang="en-US" altLang="ja-JP" dirty="0">
                <a:solidFill>
                  <a:schemeClr val="bg1">
                    <a:lumMod val="85000"/>
                  </a:schemeClr>
                </a:solidFill>
              </a:rPr>
              <a:t> Effectiveness (accuracy)</a:t>
            </a:r>
          </a:p>
          <a:p>
            <a:pPr lvl="1">
              <a:lnSpc>
                <a:spcPts val="3000"/>
              </a:lnSpc>
            </a:pPr>
            <a:r>
              <a:rPr lang="en-US" altLang="ja-JP" dirty="0">
                <a:solidFill>
                  <a:schemeClr val="bg1">
                    <a:lumMod val="85000"/>
                  </a:schemeClr>
                </a:solidFill>
              </a:rPr>
              <a:t> Efficiency</a:t>
            </a:r>
          </a:p>
          <a:p>
            <a:pPr>
              <a:lnSpc>
                <a:spcPts val="3000"/>
              </a:lnSpc>
            </a:pPr>
            <a:r>
              <a:rPr kumimoji="1" lang="en-US" altLang="ja-JP" dirty="0">
                <a:solidFill>
                  <a:schemeClr val="bg1">
                    <a:lumMod val="85000"/>
                  </a:schemeClr>
                </a:solidFill>
              </a:rPr>
              <a:t> Conc</a:t>
            </a:r>
            <a:r>
              <a:rPr lang="en-US" altLang="ja-JP" dirty="0">
                <a:solidFill>
                  <a:schemeClr val="bg1">
                    <a:lumMod val="85000"/>
                  </a:schemeClr>
                </a:solidFill>
              </a:rPr>
              <a:t>lusion</a:t>
            </a:r>
            <a:endParaRPr kumimoji="1" lang="en-US" altLang="ja-JP" dirty="0">
              <a:solidFill>
                <a:schemeClr val="bg1">
                  <a:lumMod val="85000"/>
                </a:schemeClr>
              </a:solidFill>
            </a:endParaRPr>
          </a:p>
          <a:p>
            <a:pPr lvl="1">
              <a:lnSpc>
                <a:spcPts val="3000"/>
              </a:lnSpc>
            </a:pPr>
            <a:endParaRPr kumimoji="1" lang="ja-JP" altLang="en-US" dirty="0"/>
          </a:p>
        </p:txBody>
      </p:sp>
      <p:sp>
        <p:nvSpPr>
          <p:cNvPr id="4" name="スライド番号プレースホルダー 3">
            <a:extLst>
              <a:ext uri="{FF2B5EF4-FFF2-40B4-BE49-F238E27FC236}">
                <a16:creationId xmlns:a16="http://schemas.microsoft.com/office/drawing/2014/main" id="{0C834BF8-A527-458A-BA0C-D5227B6C4F65}"/>
              </a:ext>
            </a:extLst>
          </p:cNvPr>
          <p:cNvSpPr>
            <a:spLocks noGrp="1"/>
          </p:cNvSpPr>
          <p:nvPr>
            <p:ph type="sldNum" sz="quarter" idx="12"/>
          </p:nvPr>
        </p:nvSpPr>
        <p:spPr/>
        <p:txBody>
          <a:bodyPr/>
          <a:lstStyle/>
          <a:p>
            <a:fld id="{BF4C9950-6FCB-436A-82F1-B2950030D40E}" type="slidenum">
              <a:rPr lang="ja-JP" altLang="en-US" smtClean="0"/>
              <a:pPr/>
              <a:t>6</a:t>
            </a:fld>
            <a:endParaRPr lang="ja-JP" altLang="en-US" dirty="0"/>
          </a:p>
        </p:txBody>
      </p:sp>
      <p:sp>
        <p:nvSpPr>
          <p:cNvPr id="18" name="吹き出し: 四角形 17">
            <a:extLst>
              <a:ext uri="{FF2B5EF4-FFF2-40B4-BE49-F238E27FC236}">
                <a16:creationId xmlns:a16="http://schemas.microsoft.com/office/drawing/2014/main" id="{6AB3A979-406A-4C2A-B43B-1830057A730D}"/>
              </a:ext>
            </a:extLst>
          </p:cNvPr>
          <p:cNvSpPr/>
          <p:nvPr/>
        </p:nvSpPr>
        <p:spPr>
          <a:xfrm>
            <a:off x="5818904" y="1159822"/>
            <a:ext cx="6120000" cy="5256000"/>
          </a:xfrm>
          <a:prstGeom prst="wedgeRectCallout">
            <a:avLst>
              <a:gd name="adj1" fmla="val -95992"/>
              <a:gd name="adj2" fmla="val -11687"/>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D3832E75-E289-4E36-AEA6-2C3BCC76A542}"/>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926668" y="1250462"/>
            <a:ext cx="2869966" cy="1619001"/>
          </a:xfrm>
          <a:prstGeom prst="rect">
            <a:avLst/>
          </a:prstGeom>
        </p:spPr>
      </p:pic>
      <p:pic>
        <p:nvPicPr>
          <p:cNvPr id="17" name="図 16">
            <a:extLst>
              <a:ext uri="{FF2B5EF4-FFF2-40B4-BE49-F238E27FC236}">
                <a16:creationId xmlns:a16="http://schemas.microsoft.com/office/drawing/2014/main" id="{ED16FAD0-DB6A-44DF-BF3A-AF54273FDDAE}"/>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8946074" y="1252793"/>
            <a:ext cx="2862300" cy="1616670"/>
          </a:xfrm>
          <a:prstGeom prst="rect">
            <a:avLst/>
          </a:prstGeom>
        </p:spPr>
      </p:pic>
      <p:pic>
        <p:nvPicPr>
          <p:cNvPr id="6" name="図 5">
            <a:extLst>
              <a:ext uri="{FF2B5EF4-FFF2-40B4-BE49-F238E27FC236}">
                <a16:creationId xmlns:a16="http://schemas.microsoft.com/office/drawing/2014/main" id="{5E01A915-448F-4BD5-B0DE-147A96EAD754}"/>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5926667" y="2954621"/>
            <a:ext cx="2864205" cy="1613214"/>
          </a:xfrm>
          <a:prstGeom prst="rect">
            <a:avLst/>
          </a:prstGeom>
        </p:spPr>
      </p:pic>
      <p:pic>
        <p:nvPicPr>
          <p:cNvPr id="7" name="図 6">
            <a:extLst>
              <a:ext uri="{FF2B5EF4-FFF2-40B4-BE49-F238E27FC236}">
                <a16:creationId xmlns:a16="http://schemas.microsoft.com/office/drawing/2014/main" id="{E3331A7B-9B90-4F98-80C3-A01F9E31B4C0}"/>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8944169" y="2954621"/>
            <a:ext cx="2869502" cy="1613214"/>
          </a:xfrm>
          <a:prstGeom prst="rect">
            <a:avLst/>
          </a:prstGeom>
        </p:spPr>
      </p:pic>
      <p:pic>
        <p:nvPicPr>
          <p:cNvPr id="8" name="図 7">
            <a:extLst>
              <a:ext uri="{FF2B5EF4-FFF2-40B4-BE49-F238E27FC236}">
                <a16:creationId xmlns:a16="http://schemas.microsoft.com/office/drawing/2014/main" id="{B4782BB6-F66D-4EFE-A9E5-BC636F8CE709}"/>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5926667" y="4652993"/>
            <a:ext cx="2864205" cy="1614530"/>
          </a:xfrm>
          <a:prstGeom prst="rect">
            <a:avLst/>
          </a:prstGeom>
        </p:spPr>
      </p:pic>
    </p:spTree>
    <p:extLst>
      <p:ext uri="{BB962C8B-B14F-4D97-AF65-F5344CB8AC3E}">
        <p14:creationId xmlns:p14="http://schemas.microsoft.com/office/powerpoint/2010/main" val="157558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50B890AF-5266-42DD-9477-37C9E4BF4FAE}"/>
              </a:ext>
            </a:extLst>
          </p:cNvPr>
          <p:cNvSpPr/>
          <p:nvPr/>
        </p:nvSpPr>
        <p:spPr>
          <a:xfrm>
            <a:off x="336000" y="1286166"/>
            <a:ext cx="11520000" cy="1620000"/>
          </a:xfrm>
          <a:prstGeom prst="roundRect">
            <a:avLst>
              <a:gd name="adj" fmla="val 4736"/>
            </a:avLst>
          </a:prstGeom>
          <a:solidFill>
            <a:srgbClr val="FFFE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E0F47F5-AF28-450B-BE62-D47B0219EF04}"/>
              </a:ext>
            </a:extLst>
          </p:cNvPr>
          <p:cNvSpPr>
            <a:spLocks noGrp="1"/>
          </p:cNvSpPr>
          <p:nvPr>
            <p:ph type="title"/>
          </p:nvPr>
        </p:nvSpPr>
        <p:spPr/>
        <p:txBody>
          <a:bodyPr/>
          <a:lstStyle/>
          <a:p>
            <a:r>
              <a:rPr kumimoji="1" lang="en-US" altLang="ja-JP" dirty="0"/>
              <a:t>E</a:t>
            </a:r>
            <a:r>
              <a:rPr kumimoji="1" lang="en-US" altLang="ja-JP" sz="2400" dirty="0"/>
              <a:t>X</a:t>
            </a:r>
            <a:r>
              <a:rPr kumimoji="1" lang="en-US" altLang="ja-JP" dirty="0"/>
              <a:t>-DPC</a:t>
            </a:r>
            <a:endParaRPr kumimoji="1" lang="ja-JP" altLang="en-US" dirty="0"/>
          </a:p>
        </p:txBody>
      </p:sp>
      <p:sp>
        <p:nvSpPr>
          <p:cNvPr id="4" name="スライド番号プレースホルダー 3">
            <a:extLst>
              <a:ext uri="{FF2B5EF4-FFF2-40B4-BE49-F238E27FC236}">
                <a16:creationId xmlns:a16="http://schemas.microsoft.com/office/drawing/2014/main" id="{929838F1-5503-432D-96B0-612C1EEFB3B7}"/>
              </a:ext>
            </a:extLst>
          </p:cNvPr>
          <p:cNvSpPr>
            <a:spLocks noGrp="1"/>
          </p:cNvSpPr>
          <p:nvPr>
            <p:ph type="sldNum" sz="quarter" idx="12"/>
          </p:nvPr>
        </p:nvSpPr>
        <p:spPr/>
        <p:txBody>
          <a:bodyPr/>
          <a:lstStyle/>
          <a:p>
            <a:fld id="{BF4C9950-6FCB-436A-82F1-B2950030D40E}" type="slidenum">
              <a:rPr lang="ja-JP" altLang="en-US" smtClean="0"/>
              <a:pPr/>
              <a:t>7</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C602243-BEB5-4945-AB14-324BC70D8D1C}"/>
                  </a:ext>
                </a:extLst>
              </p:cNvPr>
              <p:cNvSpPr txBox="1"/>
              <p:nvPr/>
            </p:nvSpPr>
            <p:spPr>
              <a:xfrm>
                <a:off x="512234" y="1433508"/>
                <a:ext cx="5294414" cy="1126142"/>
              </a:xfrm>
              <a:prstGeom prst="rect">
                <a:avLst/>
              </a:prstGeom>
              <a:noFill/>
            </p:spPr>
            <p:txBody>
              <a:bodyPr wrap="square" rtlCol="0">
                <a:spAutoFit/>
              </a:bodyPr>
              <a:lstStyle/>
              <a:p>
                <a:pPr>
                  <a:lnSpc>
                    <a:spcPts val="2600"/>
                  </a:lnSpc>
                </a:pPr>
                <a:r>
                  <a:rPr lang="en-US" altLang="ja-JP" dirty="0"/>
                  <a:t>Our idea: exploiting a </a:t>
                </a:r>
                <a:r>
                  <a:rPr lang="en-US" altLang="ja-JP" i="1" dirty="0" err="1"/>
                  <a:t>k</a:t>
                </a:r>
                <a:r>
                  <a:rPr lang="en-US" altLang="ja-JP" dirty="0" err="1"/>
                  <a:t>d</a:t>
                </a:r>
                <a:r>
                  <a:rPr lang="en-US" altLang="ja-JP" dirty="0"/>
                  <a:t>-tree </a:t>
                </a:r>
                <a14:m>
                  <m:oMath xmlns:m="http://schemas.openxmlformats.org/officeDocument/2006/math">
                    <m:r>
                      <a:rPr lang="en-US" altLang="ja-JP" b="0" i="1" smtClean="0">
                        <a:latin typeface="Cambria Math" panose="02040503050406030204" pitchFamily="18" charset="0"/>
                      </a:rPr>
                      <m:t>𝐾</m:t>
                    </m:r>
                  </m:oMath>
                </a14:m>
                <a:endParaRPr lang="en-US" altLang="ja-JP" dirty="0"/>
              </a:p>
              <a:p>
                <a:pPr marL="342900" indent="-342900">
                  <a:lnSpc>
                    <a:spcPts val="2600"/>
                  </a:lnSpc>
                  <a:buFont typeface="Arial" panose="020B0604020202020204" pitchFamily="34" charset="0"/>
                  <a:buChar char="•"/>
                </a:pPr>
                <a:r>
                  <a:rPr lang="en-US" altLang="ja-JP" sz="1600" dirty="0">
                    <a:solidFill>
                      <a:schemeClr val="tx1"/>
                    </a:solidFill>
                  </a:rPr>
                  <a:t> Local density </a:t>
                </a:r>
                <a14:m>
                  <m:oMath xmlns:m="http://schemas.openxmlformats.org/officeDocument/2006/math">
                    <m:sSub>
                      <m:sSubPr>
                        <m:ctrlPr>
                          <a:rPr lang="en-US" altLang="ja-JP" sz="1600" i="1">
                            <a:solidFill>
                              <a:schemeClr val="tx1"/>
                            </a:solidFill>
                            <a:latin typeface="Cambria Math" panose="02040503050406030204" pitchFamily="18" charset="0"/>
                          </a:rPr>
                        </m:ctrlPr>
                      </m:sSubPr>
                      <m:e>
                        <m:r>
                          <a:rPr lang="en-US" altLang="ja-JP" sz="1600" b="0" i="1">
                            <a:solidFill>
                              <a:schemeClr val="tx1"/>
                            </a:solidFill>
                            <a:latin typeface="Cambria Math" panose="02040503050406030204" pitchFamily="18" charset="0"/>
                          </a:rPr>
                          <m:t>𝜌</m:t>
                        </m:r>
                      </m:e>
                      <m:sub>
                        <m:r>
                          <a:rPr lang="en-US" altLang="ja-JP" sz="1600" b="0" i="1">
                            <a:solidFill>
                              <a:schemeClr val="tx1"/>
                            </a:solidFill>
                            <a:latin typeface="Cambria Math" panose="02040503050406030204" pitchFamily="18" charset="0"/>
                          </a:rPr>
                          <m:t>𝑖</m:t>
                        </m:r>
                      </m:sub>
                    </m:sSub>
                    <m:r>
                      <a:rPr lang="en-US" altLang="ja-JP" sz="1600">
                        <a:latin typeface="Cambria Math" panose="02040503050406030204" pitchFamily="18" charset="0"/>
                      </a:rPr>
                      <m:t>=</m:t>
                    </m:r>
                    <m:d>
                      <m:dPr>
                        <m:begChr m:val="|"/>
                        <m:endChr m:val="|"/>
                        <m:ctrlPr>
                          <a:rPr lang="en-US" altLang="ja-JP" sz="1600" i="1">
                            <a:latin typeface="Cambria Math" panose="02040503050406030204" pitchFamily="18" charset="0"/>
                          </a:rPr>
                        </m:ctrlPr>
                      </m:dPr>
                      <m:e>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 </m:t>
                            </m:r>
                          </m:e>
                        </m:d>
                        <m:r>
                          <a:rPr lang="en-US" altLang="ja-JP" sz="1600" i="1">
                            <a:latin typeface="Cambria Math" panose="02040503050406030204" pitchFamily="18" charset="0"/>
                          </a:rPr>
                          <m:t>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r>
                          <a:rPr lang="en-US" altLang="ja-JP" sz="1600" i="1">
                            <a:latin typeface="Cambria Math" panose="02040503050406030204" pitchFamily="18" charset="0"/>
                          </a:rPr>
                          <m:t>𝑃</m:t>
                        </m:r>
                        <m:r>
                          <a:rPr lang="en-US" altLang="ja-JP" sz="1600" i="1">
                            <a:latin typeface="Cambria Math" panose="02040503050406030204" pitchFamily="18" charset="0"/>
                          </a:rPr>
                          <m:t>,  </m:t>
                        </m:r>
                        <m:r>
                          <a:rPr lang="en-US" altLang="ja-JP" sz="1600" i="1">
                            <a:latin typeface="Cambria Math" panose="02040503050406030204" pitchFamily="18" charset="0"/>
                          </a:rPr>
                          <m:t>𝑑𝑖𝑠𝑡</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𝑗</m:t>
                                </m:r>
                              </m:sub>
                            </m:sSub>
                          </m:e>
                        </m:d>
                        <m:r>
                          <a:rPr lang="en-US" altLang="ja-JP" sz="1600" i="1">
                            <a:latin typeface="Cambria Math" panose="02040503050406030204" pitchFamily="18" charset="0"/>
                          </a:rPr>
                          <m:t>&lt;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𝑑</m:t>
                            </m:r>
                          </m:e>
                          <m:sub>
                            <m:r>
                              <a:rPr lang="en-US" altLang="ja-JP" sz="1600" i="1">
                                <a:latin typeface="Cambria Math" panose="02040503050406030204" pitchFamily="18" charset="0"/>
                              </a:rPr>
                              <m:t>𝑐𝑢𝑡</m:t>
                            </m:r>
                          </m:sub>
                        </m:sSub>
                        <m:r>
                          <a:rPr lang="en-US" altLang="ja-JP" sz="1600" i="1">
                            <a:latin typeface="Cambria Math" panose="02040503050406030204" pitchFamily="18" charset="0"/>
                          </a:rPr>
                          <m:t>}</m:t>
                        </m:r>
                      </m:e>
                    </m:d>
                  </m:oMath>
                </a14:m>
                <a:endParaRPr kumimoji="1" lang="en-US" altLang="ja-JP" sz="1600" dirty="0"/>
              </a:p>
              <a:p>
                <a:pPr marL="342900" indent="-342900">
                  <a:lnSpc>
                    <a:spcPts val="2600"/>
                  </a:lnSpc>
                  <a:buFont typeface="Arial" panose="020B0604020202020204" pitchFamily="34" charset="0"/>
                  <a:buChar char="•"/>
                </a:pPr>
                <a:r>
                  <a:rPr lang="en-US" altLang="ja-JP" sz="1600" dirty="0"/>
                  <a:t> </a:t>
                </a:r>
                <a:r>
                  <a:rPr lang="en-US" altLang="ja-JP" sz="1600" dirty="0">
                    <a:solidFill>
                      <a:srgbClr val="0000FF"/>
                    </a:solidFill>
                  </a:rPr>
                  <a:t>Time complexity of a range search: </a:t>
                </a:r>
                <a14:m>
                  <m:oMath xmlns:m="http://schemas.openxmlformats.org/officeDocument/2006/math">
                    <m:r>
                      <a:rPr lang="en-US" altLang="ja-JP" sz="1600" i="1">
                        <a:solidFill>
                          <a:srgbClr val="0000FF"/>
                        </a:solidFill>
                        <a:latin typeface="Cambria Math" panose="02040503050406030204" pitchFamily="18" charset="0"/>
                      </a:rPr>
                      <m:t>𝑂</m:t>
                    </m:r>
                    <m:r>
                      <a:rPr lang="en-US" altLang="ja-JP" sz="1600" i="1">
                        <a:solidFill>
                          <a:srgbClr val="0000FF"/>
                        </a:solidFill>
                        <a:latin typeface="Cambria Math" panose="02040503050406030204" pitchFamily="18" charset="0"/>
                      </a:rPr>
                      <m:t>(</m:t>
                    </m:r>
                    <m:sSup>
                      <m:sSupPr>
                        <m:ctrlPr>
                          <a:rPr lang="en-US" altLang="ja-JP" sz="1600" i="1">
                            <a:solidFill>
                              <a:srgbClr val="0000FF"/>
                            </a:solidFill>
                            <a:latin typeface="Cambria Math" panose="02040503050406030204" pitchFamily="18" charset="0"/>
                          </a:rPr>
                        </m:ctrlPr>
                      </m:sSupPr>
                      <m:e>
                        <m:r>
                          <a:rPr lang="en-US" altLang="ja-JP" sz="1600" i="1">
                            <a:solidFill>
                              <a:srgbClr val="0000FF"/>
                            </a:solidFill>
                            <a:latin typeface="Cambria Math" panose="02040503050406030204" pitchFamily="18" charset="0"/>
                          </a:rPr>
                          <m:t>𝑛</m:t>
                        </m:r>
                      </m:e>
                      <m:sup>
                        <m:r>
                          <a:rPr lang="en-US" altLang="ja-JP" sz="1600" i="1">
                            <a:solidFill>
                              <a:srgbClr val="0000FF"/>
                            </a:solidFill>
                            <a:latin typeface="Cambria Math" panose="02040503050406030204" pitchFamily="18" charset="0"/>
                          </a:rPr>
                          <m:t>1−</m:t>
                        </m:r>
                        <m:f>
                          <m:fPr>
                            <m:ctrlPr>
                              <a:rPr lang="en-US" altLang="ja-JP" sz="1600" i="1" smtClean="0">
                                <a:solidFill>
                                  <a:srgbClr val="0000FF"/>
                                </a:solidFill>
                                <a:latin typeface="Cambria Math" panose="02040503050406030204" pitchFamily="18" charset="0"/>
                              </a:rPr>
                            </m:ctrlPr>
                          </m:fPr>
                          <m:num>
                            <m:r>
                              <a:rPr lang="en-US" altLang="ja-JP" sz="1600" i="1" smtClean="0">
                                <a:solidFill>
                                  <a:srgbClr val="0000FF"/>
                                </a:solidFill>
                                <a:latin typeface="Cambria Math" panose="02040503050406030204" pitchFamily="18" charset="0"/>
                              </a:rPr>
                              <m:t>1</m:t>
                            </m:r>
                          </m:num>
                          <m:den>
                            <m:r>
                              <a:rPr lang="en-US" altLang="ja-JP" sz="1600" i="1">
                                <a:solidFill>
                                  <a:srgbClr val="0000FF"/>
                                </a:solidFill>
                                <a:latin typeface="Cambria Math" panose="02040503050406030204" pitchFamily="18" charset="0"/>
                              </a:rPr>
                              <m:t>𝑑</m:t>
                            </m:r>
                          </m:den>
                        </m:f>
                      </m:sup>
                    </m:sSup>
                    <m:r>
                      <a:rPr lang="en-US" altLang="ja-JP" sz="1600" i="1">
                        <a:solidFill>
                          <a:srgbClr val="0000FF"/>
                        </a:solidFill>
                        <a:latin typeface="Cambria Math" panose="02040503050406030204" pitchFamily="18" charset="0"/>
                      </a:rPr>
                      <m:t>+</m:t>
                    </m:r>
                    <m:r>
                      <a:rPr lang="en-US" altLang="ja-JP" sz="1600" i="1">
                        <a:solidFill>
                          <a:srgbClr val="0000FF"/>
                        </a:solidFill>
                        <a:latin typeface="Cambria Math" panose="02040503050406030204" pitchFamily="18" charset="0"/>
                      </a:rPr>
                      <m:t>𝜌</m:t>
                    </m:r>
                    <m:r>
                      <a:rPr lang="en-US" altLang="ja-JP" sz="1600" i="1">
                        <a:solidFill>
                          <a:srgbClr val="0000FF"/>
                        </a:solidFill>
                        <a:latin typeface="Cambria Math" panose="02040503050406030204" pitchFamily="18" charset="0"/>
                      </a:rPr>
                      <m:t>)</m:t>
                    </m:r>
                  </m:oMath>
                </a14:m>
                <a:r>
                  <a:rPr lang="en-US" altLang="ja-JP" sz="1600" dirty="0"/>
                  <a:t>.</a:t>
                </a:r>
                <a:endParaRPr kumimoji="1" lang="ja-JP" altLang="en-US" sz="1600" dirty="0"/>
              </a:p>
            </p:txBody>
          </p:sp>
        </mc:Choice>
        <mc:Fallback xmlns="">
          <p:sp>
            <p:nvSpPr>
              <p:cNvPr id="5" name="テキスト ボックス 4">
                <a:extLst>
                  <a:ext uri="{FF2B5EF4-FFF2-40B4-BE49-F238E27FC236}">
                    <a16:creationId xmlns:a16="http://schemas.microsoft.com/office/drawing/2014/main" id="{0C602243-BEB5-4945-AB14-324BC70D8D1C}"/>
                  </a:ext>
                </a:extLst>
              </p:cNvPr>
              <p:cNvSpPr txBox="1">
                <a:spLocks noRot="1" noChangeAspect="1" noMove="1" noResize="1" noEditPoints="1" noAdjustHandles="1" noChangeArrowheads="1" noChangeShapeType="1" noTextEdit="1"/>
              </p:cNvSpPr>
              <p:nvPr/>
            </p:nvSpPr>
            <p:spPr>
              <a:xfrm>
                <a:off x="512234" y="1433508"/>
                <a:ext cx="5294414" cy="1126142"/>
              </a:xfrm>
              <a:prstGeom prst="rect">
                <a:avLst/>
              </a:prstGeom>
              <a:blipFill>
                <a:blip r:embed="rId3"/>
                <a:stretch>
                  <a:fillRect l="-921"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AC612EC-710C-445E-A233-B3E1FC5C65BC}"/>
                  </a:ext>
                </a:extLst>
              </p:cNvPr>
              <p:cNvSpPr txBox="1"/>
              <p:nvPr/>
            </p:nvSpPr>
            <p:spPr>
              <a:xfrm>
                <a:off x="6565910" y="1433508"/>
                <a:ext cx="4838698" cy="1389163"/>
              </a:xfrm>
              <a:prstGeom prst="rect">
                <a:avLst/>
              </a:prstGeom>
              <a:noFill/>
            </p:spPr>
            <p:txBody>
              <a:bodyPr wrap="square" rtlCol="0">
                <a:spAutoFit/>
              </a:bodyPr>
              <a:lstStyle/>
              <a:p>
                <a:pPr>
                  <a:lnSpc>
                    <a:spcPts val="2600"/>
                  </a:lnSpc>
                </a:pPr>
                <a:r>
                  <a:rPr lang="en-US" altLang="ja-JP" dirty="0"/>
                  <a:t>Algorithm:</a:t>
                </a:r>
              </a:p>
              <a:p>
                <a:pPr marL="342900" indent="-342900">
                  <a:lnSpc>
                    <a:spcPts val="2600"/>
                  </a:lnSpc>
                  <a:buFont typeface="+mj-lt"/>
                  <a:buAutoNum type="arabicPeriod"/>
                </a:pPr>
                <a:r>
                  <a:rPr lang="en-US" altLang="ja-JP" sz="1600" dirty="0"/>
                  <a:t> Run a range search on </a:t>
                </a:r>
                <a14:m>
                  <m:oMath xmlns:m="http://schemas.openxmlformats.org/officeDocument/2006/math">
                    <m:r>
                      <a:rPr lang="en-US" altLang="ja-JP" sz="1600" i="1">
                        <a:latin typeface="Cambria Math" panose="02040503050406030204" pitchFamily="18" charset="0"/>
                      </a:rPr>
                      <m:t>𝐾</m:t>
                    </m:r>
                  </m:oMath>
                </a14:m>
                <a:r>
                  <a:rPr lang="en-US" altLang="ja-JP" sz="1600" dirty="0"/>
                  <a:t> for each point </a:t>
                </a:r>
                <a14:m>
                  <m:oMath xmlns:m="http://schemas.openxmlformats.org/officeDocument/2006/math">
                    <m:r>
                      <a:rPr lang="en-US" altLang="ja-JP" sz="1600" b="0" i="1" smtClean="0">
                        <a:latin typeface="Cambria Math" panose="02040503050406030204" pitchFamily="18" charset="0"/>
                      </a:rPr>
                      <m:t>𝑝</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𝑃</m:t>
                    </m:r>
                  </m:oMath>
                </a14:m>
                <a:endParaRPr lang="en-US" altLang="ja-JP" sz="1600" dirty="0"/>
              </a:p>
              <a:p>
                <a:pPr marL="800100" lvl="1" indent="-342900">
                  <a:lnSpc>
                    <a:spcPts val="2600"/>
                  </a:lnSpc>
                  <a:buFont typeface="Arial" panose="020B0604020202020204" pitchFamily="34" charset="0"/>
                  <a:buChar char="•"/>
                </a:pPr>
                <a:r>
                  <a:rPr lang="en-US" altLang="ja-JP" sz="1600" dirty="0"/>
                  <a:t>This time is </a:t>
                </a:r>
                <a14:m>
                  <m:oMath xmlns:m="http://schemas.openxmlformats.org/officeDocument/2006/math">
                    <m:r>
                      <a:rPr lang="en-US" altLang="ja-JP" sz="1600" b="1" i="1" smtClean="0">
                        <a:solidFill>
                          <a:srgbClr val="0000FF"/>
                        </a:solidFill>
                        <a:latin typeface="Cambria Math" panose="02040503050406030204" pitchFamily="18" charset="0"/>
                      </a:rPr>
                      <m:t>𝑶</m:t>
                    </m:r>
                    <m:d>
                      <m:dPr>
                        <m:ctrlPr>
                          <a:rPr lang="en-US" altLang="ja-JP" sz="1600" b="1" i="1" smtClean="0">
                            <a:solidFill>
                              <a:srgbClr val="0000FF"/>
                            </a:solidFill>
                            <a:latin typeface="Cambria Math" panose="02040503050406030204" pitchFamily="18" charset="0"/>
                          </a:rPr>
                        </m:ctrlPr>
                      </m:dPr>
                      <m:e>
                        <m:sSup>
                          <m:sSupPr>
                            <m:ctrlPr>
                              <a:rPr lang="en-US" altLang="ja-JP" sz="1600" b="1" i="1" smtClean="0">
                                <a:solidFill>
                                  <a:srgbClr val="0000FF"/>
                                </a:solidFill>
                                <a:latin typeface="Cambria Math" panose="02040503050406030204" pitchFamily="18" charset="0"/>
                              </a:rPr>
                            </m:ctrlPr>
                          </m:sSupPr>
                          <m:e>
                            <m:r>
                              <a:rPr lang="en-US" altLang="ja-JP" sz="1600" b="1" i="1" smtClean="0">
                                <a:solidFill>
                                  <a:srgbClr val="0000FF"/>
                                </a:solidFill>
                                <a:latin typeface="Cambria Math" panose="02040503050406030204" pitchFamily="18" charset="0"/>
                              </a:rPr>
                              <m:t>𝒏</m:t>
                            </m:r>
                          </m:e>
                          <m:sup>
                            <m:r>
                              <a:rPr lang="en-US" altLang="ja-JP" sz="1600" b="1" i="1" smtClean="0">
                                <a:solidFill>
                                  <a:srgbClr val="0000FF"/>
                                </a:solidFill>
                                <a:latin typeface="Cambria Math" panose="02040503050406030204" pitchFamily="18" charset="0"/>
                              </a:rPr>
                              <m:t>𝟐</m:t>
                            </m:r>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𝟏</m:t>
                            </m:r>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𝒅</m:t>
                            </m:r>
                          </m:sup>
                        </m:sSup>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𝒏</m:t>
                        </m:r>
                        <m:r>
                          <a:rPr lang="en-US" altLang="ja-JP" sz="1600" b="1" i="1" smtClean="0">
                            <a:solidFill>
                              <a:srgbClr val="0000FF"/>
                            </a:solidFill>
                            <a:latin typeface="Cambria Math" panose="02040503050406030204" pitchFamily="18" charset="0"/>
                          </a:rPr>
                          <m:t>⋅</m:t>
                        </m:r>
                        <m:sSub>
                          <m:sSubPr>
                            <m:ctrlPr>
                              <a:rPr lang="en-US" altLang="ja-JP" sz="1600" b="1" i="1" smtClean="0">
                                <a:solidFill>
                                  <a:srgbClr val="0000FF"/>
                                </a:solidFill>
                                <a:latin typeface="Cambria Math" panose="02040503050406030204" pitchFamily="18" charset="0"/>
                              </a:rPr>
                            </m:ctrlPr>
                          </m:sSubPr>
                          <m:e>
                            <m:r>
                              <a:rPr lang="en-US" altLang="ja-JP" sz="1600" b="1" i="1" smtClean="0">
                                <a:solidFill>
                                  <a:srgbClr val="0000FF"/>
                                </a:solidFill>
                                <a:latin typeface="Cambria Math" panose="02040503050406030204" pitchFamily="18" charset="0"/>
                              </a:rPr>
                              <m:t>𝝆</m:t>
                            </m:r>
                          </m:e>
                          <m:sub>
                            <m:r>
                              <a:rPr lang="en-US" altLang="ja-JP" sz="1600" b="1" i="1" smtClean="0">
                                <a:solidFill>
                                  <a:srgbClr val="0000FF"/>
                                </a:solidFill>
                                <a:latin typeface="Cambria Math" panose="02040503050406030204" pitchFamily="18" charset="0"/>
                              </a:rPr>
                              <m:t>𝒂𝒗𝒈</m:t>
                            </m:r>
                          </m:sub>
                        </m:sSub>
                      </m:e>
                    </m:d>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𝒐</m:t>
                    </m:r>
                    <m:d>
                      <m:dPr>
                        <m:ctrlPr>
                          <a:rPr lang="en-US" altLang="ja-JP" sz="1600" b="1" i="1" smtClean="0">
                            <a:solidFill>
                              <a:srgbClr val="0000FF"/>
                            </a:solidFill>
                            <a:latin typeface="Cambria Math" panose="02040503050406030204" pitchFamily="18" charset="0"/>
                          </a:rPr>
                        </m:ctrlPr>
                      </m:dPr>
                      <m:e>
                        <m:sSup>
                          <m:sSupPr>
                            <m:ctrlPr>
                              <a:rPr lang="en-US" altLang="ja-JP" sz="1600" b="1" i="1" smtClean="0">
                                <a:solidFill>
                                  <a:srgbClr val="0000FF"/>
                                </a:solidFill>
                                <a:latin typeface="Cambria Math" panose="02040503050406030204" pitchFamily="18" charset="0"/>
                              </a:rPr>
                            </m:ctrlPr>
                          </m:sSupPr>
                          <m:e>
                            <m:r>
                              <a:rPr lang="en-US" altLang="ja-JP" sz="1600" b="1" i="1" smtClean="0">
                                <a:solidFill>
                                  <a:srgbClr val="0000FF"/>
                                </a:solidFill>
                                <a:latin typeface="Cambria Math" panose="02040503050406030204" pitchFamily="18" charset="0"/>
                              </a:rPr>
                              <m:t>𝒏</m:t>
                            </m:r>
                          </m:e>
                          <m:sup>
                            <m:r>
                              <a:rPr lang="en-US" altLang="ja-JP" sz="1600" b="1" i="1" smtClean="0">
                                <a:solidFill>
                                  <a:srgbClr val="0000FF"/>
                                </a:solidFill>
                                <a:latin typeface="Cambria Math" panose="02040503050406030204" pitchFamily="18" charset="0"/>
                              </a:rPr>
                              <m:t>𝟐</m:t>
                            </m:r>
                          </m:sup>
                        </m:sSup>
                      </m:e>
                    </m:d>
                  </m:oMath>
                </a14:m>
                <a:r>
                  <a:rPr lang="en-US" altLang="ja-JP" sz="1600" baseline="30000" dirty="0"/>
                  <a:t>*</a:t>
                </a:r>
                <a:r>
                  <a:rPr lang="en-US" altLang="ja-JP" sz="1600" dirty="0"/>
                  <a:t>.</a:t>
                </a:r>
              </a:p>
              <a:p>
                <a:pPr marL="800100" lvl="1" indent="-342900">
                  <a:lnSpc>
                    <a:spcPts val="2600"/>
                  </a:lnSpc>
                  <a:buFont typeface="Arial" panose="020B0604020202020204" pitchFamily="34" charset="0"/>
                  <a:buChar char="•"/>
                </a:pPr>
                <a:r>
                  <a:rPr lang="en-US" altLang="ja-JP" sz="1600" dirty="0"/>
                  <a:t>This is easy to parallelize. </a:t>
                </a:r>
                <a:endParaRPr kumimoji="1" lang="ja-JP" altLang="en-US" sz="1600" dirty="0"/>
              </a:p>
            </p:txBody>
          </p:sp>
        </mc:Choice>
        <mc:Fallback xmlns="">
          <p:sp>
            <p:nvSpPr>
              <p:cNvPr id="6" name="テキスト ボックス 5">
                <a:extLst>
                  <a:ext uri="{FF2B5EF4-FFF2-40B4-BE49-F238E27FC236}">
                    <a16:creationId xmlns:a16="http://schemas.microsoft.com/office/drawing/2014/main" id="{7AC612EC-710C-445E-A233-B3E1FC5C65BC}"/>
                  </a:ext>
                </a:extLst>
              </p:cNvPr>
              <p:cNvSpPr txBox="1">
                <a:spLocks noRot="1" noChangeAspect="1" noMove="1" noResize="1" noEditPoints="1" noAdjustHandles="1" noChangeArrowheads="1" noChangeShapeType="1" noTextEdit="1"/>
              </p:cNvSpPr>
              <p:nvPr/>
            </p:nvSpPr>
            <p:spPr>
              <a:xfrm>
                <a:off x="6565910" y="1433508"/>
                <a:ext cx="4838698" cy="1389163"/>
              </a:xfrm>
              <a:prstGeom prst="rect">
                <a:avLst/>
              </a:prstGeom>
              <a:blipFill>
                <a:blip r:embed="rId4"/>
                <a:stretch>
                  <a:fillRect l="-1008" b="-4386"/>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37897074-49F7-479A-A784-3C6C7612260E}"/>
              </a:ext>
            </a:extLst>
          </p:cNvPr>
          <p:cNvSpPr/>
          <p:nvPr/>
        </p:nvSpPr>
        <p:spPr>
          <a:xfrm>
            <a:off x="260630" y="1037729"/>
            <a:ext cx="2880000" cy="360000"/>
          </a:xfrm>
          <a:prstGeom prst="rect">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L</a:t>
            </a:r>
            <a:r>
              <a:rPr lang="en-US" altLang="ja-JP" sz="1400" dirty="0">
                <a:solidFill>
                  <a:schemeClr val="tx1"/>
                </a:solidFill>
              </a:rPr>
              <a:t>OCAL-DENSITY</a:t>
            </a:r>
            <a:r>
              <a:rPr lang="en-US" altLang="ja-JP" dirty="0">
                <a:solidFill>
                  <a:schemeClr val="tx1"/>
                </a:solidFill>
              </a:rPr>
              <a:t> C</a:t>
            </a:r>
            <a:r>
              <a:rPr lang="en-US" altLang="ja-JP" sz="1400" dirty="0">
                <a:solidFill>
                  <a:schemeClr val="tx1"/>
                </a:solidFill>
              </a:rPr>
              <a:t>OMPUTATION</a:t>
            </a:r>
            <a:endParaRPr kumimoji="1" lang="ja-JP" altLang="en-US" sz="1400" b="1" dirty="0">
              <a:solidFill>
                <a:schemeClr val="tx1"/>
              </a:solidFill>
            </a:endParaRPr>
          </a:p>
        </p:txBody>
      </p:sp>
      <p:sp>
        <p:nvSpPr>
          <p:cNvPr id="10" name="四角形: 角を丸くする 9">
            <a:extLst>
              <a:ext uri="{FF2B5EF4-FFF2-40B4-BE49-F238E27FC236}">
                <a16:creationId xmlns:a16="http://schemas.microsoft.com/office/drawing/2014/main" id="{056EB65E-7E5D-4D40-869D-8D5A4053868D}"/>
              </a:ext>
            </a:extLst>
          </p:cNvPr>
          <p:cNvSpPr/>
          <p:nvPr/>
        </p:nvSpPr>
        <p:spPr>
          <a:xfrm>
            <a:off x="336000" y="3327665"/>
            <a:ext cx="11520000" cy="3060000"/>
          </a:xfrm>
          <a:prstGeom prst="roundRect">
            <a:avLst>
              <a:gd name="adj" fmla="val 4736"/>
            </a:avLst>
          </a:prstGeom>
          <a:solidFill>
            <a:srgbClr val="FEF8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B29AA9D-97AF-4F7E-BBB5-D72B6A8D3714}"/>
              </a:ext>
            </a:extLst>
          </p:cNvPr>
          <p:cNvSpPr/>
          <p:nvPr/>
        </p:nvSpPr>
        <p:spPr>
          <a:xfrm>
            <a:off x="260630" y="3095526"/>
            <a:ext cx="3240000" cy="360000"/>
          </a:xfrm>
          <a:prstGeom prst="rect">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a:t>
            </a:r>
            <a:r>
              <a:rPr lang="en-US" altLang="ja-JP" sz="1400" dirty="0">
                <a:solidFill>
                  <a:schemeClr val="tx1"/>
                </a:solidFill>
              </a:rPr>
              <a:t>EPENDENT</a:t>
            </a:r>
            <a:r>
              <a:rPr lang="en-US" altLang="ja-JP" dirty="0">
                <a:solidFill>
                  <a:schemeClr val="tx1"/>
                </a:solidFill>
              </a:rPr>
              <a:t> P</a:t>
            </a:r>
            <a:r>
              <a:rPr lang="en-US" altLang="ja-JP" sz="1400" dirty="0">
                <a:solidFill>
                  <a:schemeClr val="tx1"/>
                </a:solidFill>
              </a:rPr>
              <a:t>OINT</a:t>
            </a:r>
            <a:r>
              <a:rPr lang="en-US" altLang="ja-JP" dirty="0">
                <a:solidFill>
                  <a:schemeClr val="tx1"/>
                </a:solidFill>
              </a:rPr>
              <a:t> C</a:t>
            </a:r>
            <a:r>
              <a:rPr lang="en-US" altLang="ja-JP" sz="1400" dirty="0">
                <a:solidFill>
                  <a:schemeClr val="tx1"/>
                </a:solidFill>
              </a:rPr>
              <a:t>OMPUTATION</a:t>
            </a:r>
            <a:endParaRPr kumimoji="1" lang="ja-JP" altLang="en-US" sz="1400" b="1" dirty="0">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1468607-3C8D-4B2A-9E0C-2286E427985F}"/>
                  </a:ext>
                </a:extLst>
              </p:cNvPr>
              <p:cNvSpPr txBox="1"/>
              <p:nvPr/>
            </p:nvSpPr>
            <p:spPr>
              <a:xfrm>
                <a:off x="512234" y="3481471"/>
                <a:ext cx="5626100" cy="1426031"/>
              </a:xfrm>
              <a:prstGeom prst="rect">
                <a:avLst/>
              </a:prstGeom>
              <a:noFill/>
            </p:spPr>
            <p:txBody>
              <a:bodyPr wrap="square" rtlCol="0">
                <a:spAutoFit/>
              </a:bodyPr>
              <a:lstStyle/>
              <a:p>
                <a:pPr>
                  <a:lnSpc>
                    <a:spcPts val="2600"/>
                  </a:lnSpc>
                </a:pPr>
                <a:r>
                  <a:rPr lang="en-US" altLang="ja-JP" dirty="0"/>
                  <a:t>Our idea: exploiting a </a:t>
                </a:r>
                <a:r>
                  <a:rPr lang="en-US" altLang="ja-JP" i="1" dirty="0" err="1"/>
                  <a:t>k</a:t>
                </a:r>
                <a:r>
                  <a:rPr lang="en-US" altLang="ja-JP" dirty="0" err="1"/>
                  <a:t>d</a:t>
                </a:r>
                <a:r>
                  <a:rPr lang="en-US" altLang="ja-JP" dirty="0"/>
                  <a:t>-tree </a:t>
                </a:r>
                <a14:m>
                  <m:oMath xmlns:m="http://schemas.openxmlformats.org/officeDocument/2006/math">
                    <m:r>
                      <a:rPr lang="en-US" altLang="ja-JP" b="0" i="1" smtClean="0">
                        <a:latin typeface="Cambria Math" panose="02040503050406030204" pitchFamily="18" charset="0"/>
                      </a:rPr>
                      <m:t>𝐾</m:t>
                    </m:r>
                  </m:oMath>
                </a14:m>
                <a:endParaRPr lang="en-US" altLang="ja-JP" dirty="0"/>
              </a:p>
              <a:p>
                <a:pPr marL="342900" indent="-342900">
                  <a:lnSpc>
                    <a:spcPts val="2600"/>
                  </a:lnSpc>
                  <a:buFont typeface="Arial" panose="020B0604020202020204" pitchFamily="34" charset="0"/>
                  <a:buChar char="•"/>
                </a:pPr>
                <a:r>
                  <a:rPr lang="en-US" altLang="ja-JP" sz="1600" dirty="0"/>
                  <a:t> Dependent point</a:t>
                </a:r>
                <a:r>
                  <a:rPr lang="en-US" altLang="ja-JP" sz="1600" b="1"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𝑞</m:t>
                        </m:r>
                      </m:e>
                      <m:sub>
                        <m:r>
                          <a:rPr lang="en-US" altLang="ja-JP" sz="1600" b="0" i="1">
                            <a:latin typeface="Cambria Math" panose="02040503050406030204" pitchFamily="18" charset="0"/>
                          </a:rPr>
                          <m:t>𝑖</m:t>
                        </m:r>
                      </m:sub>
                    </m:sSub>
                    <m:r>
                      <a:rPr lang="en-US" altLang="ja-JP" sz="1600" i="1">
                        <a:latin typeface="Cambria Math" panose="02040503050406030204" pitchFamily="18" charset="0"/>
                      </a:rPr>
                      <m:t>=</m:t>
                    </m:r>
                    <m:r>
                      <m:rPr>
                        <m:sty m:val="p"/>
                      </m:rPr>
                      <a:rPr lang="en-US" altLang="ja-JP" sz="1600">
                        <a:latin typeface="Cambria Math" panose="02040503050406030204" pitchFamily="18" charset="0"/>
                      </a:rPr>
                      <m:t>arg</m:t>
                    </m:r>
                    <m:r>
                      <a:rPr lang="en-US" altLang="ja-JP" sz="1600">
                        <a:latin typeface="Cambria Math" panose="02040503050406030204" pitchFamily="18" charset="0"/>
                      </a:rPr>
                      <m:t> </m:t>
                    </m:r>
                    <m:r>
                      <m:rPr>
                        <m:sty m:val="p"/>
                      </m:rPr>
                      <a:rPr lang="en-US" altLang="ja-JP" sz="1600">
                        <a:latin typeface="Cambria Math" panose="02040503050406030204" pitchFamily="18" charset="0"/>
                      </a:rPr>
                      <m:t>mi</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n</m:t>
                        </m:r>
                      </m:e>
                      <m: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𝜌</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&lt;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𝜌</m:t>
                            </m:r>
                          </m:e>
                          <m:sub>
                            <m:r>
                              <a:rPr lang="en-US" altLang="ja-JP" sz="1600" i="1">
                                <a:latin typeface="Cambria Math" panose="02040503050406030204" pitchFamily="18" charset="0"/>
                              </a:rPr>
                              <m:t>𝑗</m:t>
                            </m:r>
                          </m:sub>
                        </m:sSub>
                      </m:sub>
                    </m:sSub>
                    <m:r>
                      <a:rPr lang="en-US" altLang="ja-JP" sz="1600" i="1">
                        <a:latin typeface="Cambria Math" panose="02040503050406030204" pitchFamily="18" charset="0"/>
                      </a:rPr>
                      <m:t>𝑑𝑖𝑠𝑡</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oMath>
                </a14:m>
                <a:endParaRPr kumimoji="1" lang="en-US" altLang="ja-JP" sz="1600" dirty="0"/>
              </a:p>
              <a:p>
                <a:pPr marL="342900" indent="-342900">
                  <a:lnSpc>
                    <a:spcPts val="2600"/>
                  </a:lnSpc>
                  <a:buFont typeface="Arial" panose="020B0604020202020204" pitchFamily="34" charset="0"/>
                  <a:buChar char="•"/>
                </a:pPr>
                <a:r>
                  <a:rPr lang="en-US" altLang="ja-JP" sz="1600" dirty="0"/>
                  <a:t> </a:t>
                </a:r>
                <a:r>
                  <a:rPr lang="en-US" altLang="ja-JP" sz="1600" dirty="0">
                    <a:solidFill>
                      <a:srgbClr val="0000FF"/>
                    </a:solidFill>
                  </a:rPr>
                  <a:t>Time complexity of an insertion: </a:t>
                </a:r>
                <a14:m>
                  <m:oMath xmlns:m="http://schemas.openxmlformats.org/officeDocument/2006/math">
                    <m:r>
                      <a:rPr lang="en-US" altLang="ja-JP" sz="1600" i="1">
                        <a:solidFill>
                          <a:srgbClr val="0000FF"/>
                        </a:solidFill>
                        <a:latin typeface="Cambria Math" panose="02040503050406030204" pitchFamily="18" charset="0"/>
                      </a:rPr>
                      <m:t>𝑂</m:t>
                    </m:r>
                    <m:r>
                      <a:rPr lang="en-US" altLang="ja-JP" sz="1600" i="1">
                        <a:solidFill>
                          <a:srgbClr val="0000FF"/>
                        </a:solidFill>
                        <a:latin typeface="Cambria Math" panose="02040503050406030204" pitchFamily="18" charset="0"/>
                      </a:rPr>
                      <m:t>(</m:t>
                    </m:r>
                    <m:func>
                      <m:funcPr>
                        <m:ctrlPr>
                          <a:rPr lang="en-US" altLang="ja-JP" sz="1600" i="1">
                            <a:solidFill>
                              <a:srgbClr val="0000FF"/>
                            </a:solidFill>
                            <a:latin typeface="Cambria Math" panose="02040503050406030204" pitchFamily="18" charset="0"/>
                          </a:rPr>
                        </m:ctrlPr>
                      </m:funcPr>
                      <m:fName>
                        <m:r>
                          <m:rPr>
                            <m:sty m:val="p"/>
                          </m:rPr>
                          <a:rPr lang="en-US" altLang="ja-JP" sz="1600">
                            <a:solidFill>
                              <a:srgbClr val="0000FF"/>
                            </a:solidFill>
                            <a:latin typeface="Cambria Math" panose="02040503050406030204" pitchFamily="18" charset="0"/>
                          </a:rPr>
                          <m:t>log</m:t>
                        </m:r>
                      </m:fName>
                      <m:e>
                        <m:r>
                          <a:rPr lang="en-US" altLang="ja-JP" sz="1600" i="1">
                            <a:solidFill>
                              <a:srgbClr val="0000FF"/>
                            </a:solidFill>
                            <a:latin typeface="Cambria Math" panose="02040503050406030204" pitchFamily="18" charset="0"/>
                          </a:rPr>
                          <m:t>𝑛</m:t>
                        </m:r>
                      </m:e>
                    </m:func>
                    <m:r>
                      <a:rPr lang="en-US" altLang="ja-JP" sz="1600" i="1">
                        <a:solidFill>
                          <a:srgbClr val="0000FF"/>
                        </a:solidFill>
                        <a:latin typeface="Cambria Math" panose="02040503050406030204" pitchFamily="18" charset="0"/>
                      </a:rPr>
                      <m:t>)</m:t>
                    </m:r>
                  </m:oMath>
                </a14:m>
                <a:r>
                  <a:rPr lang="en-US" altLang="ja-JP" sz="1600" dirty="0"/>
                  <a:t>.</a:t>
                </a:r>
              </a:p>
              <a:p>
                <a:pPr marL="342900" indent="-342900">
                  <a:lnSpc>
                    <a:spcPts val="2600"/>
                  </a:lnSpc>
                  <a:buFont typeface="Arial" panose="020B0604020202020204" pitchFamily="34" charset="0"/>
                  <a:buChar char="•"/>
                </a:pPr>
                <a:r>
                  <a:rPr lang="en-US" altLang="ja-JP" sz="1600" dirty="0"/>
                  <a:t> </a:t>
                </a:r>
                <a:r>
                  <a:rPr lang="en-US" altLang="ja-JP" sz="1600" dirty="0">
                    <a:solidFill>
                      <a:srgbClr val="0000FF"/>
                    </a:solidFill>
                  </a:rPr>
                  <a:t>Time complexity of a nearest neighbor search: </a:t>
                </a:r>
                <a14:m>
                  <m:oMath xmlns:m="http://schemas.openxmlformats.org/officeDocument/2006/math">
                    <m:r>
                      <a:rPr lang="en-US" altLang="ja-JP" sz="1600" i="1">
                        <a:solidFill>
                          <a:srgbClr val="0000FF"/>
                        </a:solidFill>
                        <a:latin typeface="Cambria Math" panose="02040503050406030204" pitchFamily="18" charset="0"/>
                      </a:rPr>
                      <m:t>𝑂</m:t>
                    </m:r>
                    <m:r>
                      <a:rPr lang="en-US" altLang="ja-JP" sz="1600" i="1">
                        <a:solidFill>
                          <a:srgbClr val="0000FF"/>
                        </a:solidFill>
                        <a:latin typeface="Cambria Math" panose="02040503050406030204" pitchFamily="18" charset="0"/>
                      </a:rPr>
                      <m:t>(</m:t>
                    </m:r>
                    <m:sSup>
                      <m:sSupPr>
                        <m:ctrlPr>
                          <a:rPr lang="en-US" altLang="ja-JP" sz="1600" i="1">
                            <a:solidFill>
                              <a:srgbClr val="0000FF"/>
                            </a:solidFill>
                            <a:latin typeface="Cambria Math" panose="02040503050406030204" pitchFamily="18" charset="0"/>
                          </a:rPr>
                        </m:ctrlPr>
                      </m:sSupPr>
                      <m:e>
                        <m:r>
                          <a:rPr lang="en-US" altLang="ja-JP" sz="1600" i="1">
                            <a:solidFill>
                              <a:srgbClr val="0000FF"/>
                            </a:solidFill>
                            <a:latin typeface="Cambria Math" panose="02040503050406030204" pitchFamily="18" charset="0"/>
                          </a:rPr>
                          <m:t>𝑛</m:t>
                        </m:r>
                      </m:e>
                      <m:sup>
                        <m:r>
                          <a:rPr lang="en-US" altLang="ja-JP" sz="1600" i="1">
                            <a:solidFill>
                              <a:srgbClr val="0000FF"/>
                            </a:solidFill>
                            <a:latin typeface="Cambria Math" panose="02040503050406030204" pitchFamily="18" charset="0"/>
                          </a:rPr>
                          <m:t>1−</m:t>
                        </m:r>
                        <m:f>
                          <m:fPr>
                            <m:ctrlPr>
                              <a:rPr lang="en-US" altLang="ja-JP" sz="1600" i="1">
                                <a:solidFill>
                                  <a:srgbClr val="0000FF"/>
                                </a:solidFill>
                                <a:latin typeface="Cambria Math" panose="02040503050406030204" pitchFamily="18" charset="0"/>
                              </a:rPr>
                            </m:ctrlPr>
                          </m:fPr>
                          <m:num>
                            <m:r>
                              <a:rPr lang="en-US" altLang="ja-JP" sz="1600" i="1">
                                <a:solidFill>
                                  <a:srgbClr val="0000FF"/>
                                </a:solidFill>
                                <a:latin typeface="Cambria Math" panose="02040503050406030204" pitchFamily="18" charset="0"/>
                              </a:rPr>
                              <m:t>1</m:t>
                            </m:r>
                          </m:num>
                          <m:den>
                            <m:r>
                              <a:rPr lang="en-US" altLang="ja-JP" sz="1600" i="1">
                                <a:solidFill>
                                  <a:srgbClr val="0000FF"/>
                                </a:solidFill>
                                <a:latin typeface="Cambria Math" panose="02040503050406030204" pitchFamily="18" charset="0"/>
                              </a:rPr>
                              <m:t>𝑑</m:t>
                            </m:r>
                          </m:den>
                        </m:f>
                      </m:sup>
                    </m:sSup>
                    <m:r>
                      <a:rPr lang="en-US" altLang="ja-JP" sz="1600" i="1">
                        <a:solidFill>
                          <a:srgbClr val="0000FF"/>
                        </a:solidFill>
                        <a:latin typeface="Cambria Math" panose="02040503050406030204" pitchFamily="18" charset="0"/>
                      </a:rPr>
                      <m:t>)</m:t>
                    </m:r>
                  </m:oMath>
                </a14:m>
                <a:r>
                  <a:rPr lang="en-US" altLang="ja-JP" sz="1600" dirty="0"/>
                  <a:t>.</a:t>
                </a:r>
              </a:p>
            </p:txBody>
          </p:sp>
        </mc:Choice>
        <mc:Fallback xmlns="">
          <p:sp>
            <p:nvSpPr>
              <p:cNvPr id="12" name="テキスト ボックス 11">
                <a:extLst>
                  <a:ext uri="{FF2B5EF4-FFF2-40B4-BE49-F238E27FC236}">
                    <a16:creationId xmlns:a16="http://schemas.microsoft.com/office/drawing/2014/main" id="{F1468607-3C8D-4B2A-9E0C-2286E427985F}"/>
                  </a:ext>
                </a:extLst>
              </p:cNvPr>
              <p:cNvSpPr txBox="1">
                <a:spLocks noRot="1" noChangeAspect="1" noMove="1" noResize="1" noEditPoints="1" noAdjustHandles="1" noChangeArrowheads="1" noChangeShapeType="1" noTextEdit="1"/>
              </p:cNvSpPr>
              <p:nvPr/>
            </p:nvSpPr>
            <p:spPr>
              <a:xfrm>
                <a:off x="512234" y="3481471"/>
                <a:ext cx="5626100" cy="1426031"/>
              </a:xfrm>
              <a:prstGeom prst="rect">
                <a:avLst/>
              </a:prstGeom>
              <a:blipFill>
                <a:blip r:embed="rId5"/>
                <a:stretch>
                  <a:fillRect l="-867" b="-4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527F23A-40DF-40AC-973B-7784FD93DFD7}"/>
                  </a:ext>
                </a:extLst>
              </p:cNvPr>
              <p:cNvSpPr txBox="1"/>
              <p:nvPr/>
            </p:nvSpPr>
            <p:spPr>
              <a:xfrm>
                <a:off x="6565909" y="3481471"/>
                <a:ext cx="5202758" cy="2389437"/>
              </a:xfrm>
              <a:prstGeom prst="rect">
                <a:avLst/>
              </a:prstGeom>
              <a:noFill/>
            </p:spPr>
            <p:txBody>
              <a:bodyPr wrap="square" rtlCol="0">
                <a:spAutoFit/>
              </a:bodyPr>
              <a:lstStyle/>
              <a:p>
                <a:pPr>
                  <a:lnSpc>
                    <a:spcPts val="2600"/>
                  </a:lnSpc>
                </a:pPr>
                <a:r>
                  <a:rPr lang="en-US" altLang="ja-JP" dirty="0"/>
                  <a:t>Algorithm:</a:t>
                </a:r>
              </a:p>
              <a:p>
                <a:pPr marL="342900" indent="-342900">
                  <a:lnSpc>
                    <a:spcPts val="2600"/>
                  </a:lnSpc>
                  <a:buFont typeface="+mj-lt"/>
                  <a:buAutoNum type="arabicPeriod"/>
                </a:pPr>
                <a:r>
                  <a:rPr lang="en-US" altLang="ja-JP" sz="1600" dirty="0"/>
                  <a:t> Sort </a:t>
                </a:r>
                <a14:m>
                  <m:oMath xmlns:m="http://schemas.openxmlformats.org/officeDocument/2006/math">
                    <m:r>
                      <a:rPr lang="en-US" altLang="ja-JP" sz="1600" b="0" i="1" smtClean="0">
                        <a:latin typeface="Cambria Math" panose="02040503050406030204" pitchFamily="18" charset="0"/>
                      </a:rPr>
                      <m:t>𝑃</m:t>
                    </m:r>
                  </m:oMath>
                </a14:m>
                <a:r>
                  <a:rPr lang="en-US" altLang="ja-JP" sz="1600" dirty="0"/>
                  <a:t> in descending order of </a:t>
                </a:r>
                <a14:m>
                  <m:oMath xmlns:m="http://schemas.openxmlformats.org/officeDocument/2006/math">
                    <m:r>
                      <a:rPr lang="en-US" altLang="ja-JP" sz="1600" b="0" i="1" smtClean="0">
                        <a:latin typeface="Cambria Math" panose="02040503050406030204" pitchFamily="18" charset="0"/>
                      </a:rPr>
                      <m:t>𝜌</m:t>
                    </m:r>
                  </m:oMath>
                </a14:m>
                <a:r>
                  <a:rPr lang="en-US" altLang="ja-JP" sz="1600" dirty="0"/>
                  <a:t>. </a:t>
                </a:r>
                <a14:m>
                  <m:oMath xmlns:m="http://schemas.openxmlformats.org/officeDocument/2006/math">
                    <m:r>
                      <a:rPr lang="en-US" altLang="ja-JP" sz="1600" b="0" i="1" smtClean="0">
                        <a:latin typeface="Cambria Math" panose="02040503050406030204" pitchFamily="18" charset="0"/>
                      </a:rPr>
                      <m:t>𝐾</m:t>
                    </m:r>
                    <m:r>
                      <a:rPr lang="en-US" altLang="ja-JP" sz="1600" b="0" i="1" smtClean="0">
                        <a:latin typeface="Cambria Math" panose="02040503050406030204" pitchFamily="18" charset="0"/>
                      </a:rPr>
                      <m:t>=∅</m:t>
                    </m:r>
                  </m:oMath>
                </a14:m>
                <a:r>
                  <a:rPr lang="en-US" altLang="ja-JP" sz="1600" dirty="0"/>
                  <a:t>.</a:t>
                </a:r>
              </a:p>
              <a:p>
                <a:pPr marL="342900" indent="-342900">
                  <a:lnSpc>
                    <a:spcPts val="2600"/>
                  </a:lnSpc>
                  <a:buFont typeface="+mj-lt"/>
                  <a:buAutoNum type="arabicPeriod"/>
                </a:pPr>
                <a:r>
                  <a:rPr lang="en-US" altLang="ja-JP" sz="1600" dirty="0"/>
                  <a:t> For each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𝑃</m:t>
                    </m:r>
                  </m:oMath>
                </a14:m>
                <a:r>
                  <a:rPr lang="en-US" altLang="ja-JP" sz="1600" dirty="0"/>
                  <a:t>,</a:t>
                </a:r>
              </a:p>
              <a:p>
                <a:pPr marL="800100" lvl="1" indent="-342900">
                  <a:lnSpc>
                    <a:spcPts val="2600"/>
                  </a:lnSpc>
                  <a:buFont typeface="+mj-lt"/>
                  <a:buAutoNum type="arabicPeriod"/>
                </a:pPr>
                <a:r>
                  <a:rPr lang="en-US" altLang="ja-JP" sz="1600" dirty="0"/>
                  <a:t>Run a NNS on </a:t>
                </a:r>
                <a14:m>
                  <m:oMath xmlns:m="http://schemas.openxmlformats.org/officeDocument/2006/math">
                    <m:r>
                      <a:rPr lang="en-US" altLang="ja-JP" sz="1600" b="0" i="1" smtClean="0">
                        <a:latin typeface="Cambria Math" panose="02040503050406030204" pitchFamily="18" charset="0"/>
                      </a:rPr>
                      <m:t>𝐾</m:t>
                    </m:r>
                  </m:oMath>
                </a14:m>
                <a:r>
                  <a:rPr lang="en-US" altLang="ja-JP" sz="1600" dirty="0"/>
                  <a:t>.	           </a:t>
                </a:r>
                <a14:m>
                  <m:oMath xmlns:m="http://schemas.openxmlformats.org/officeDocument/2006/math">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𝑂</m:t>
                    </m:r>
                    <m:d>
                      <m:dPr>
                        <m:ctrlPr>
                          <a:rPr lang="en-US" altLang="ja-JP" sz="1600" i="1" smtClean="0">
                            <a:solidFill>
                              <a:schemeClr val="tx1"/>
                            </a:solidFill>
                            <a:latin typeface="Cambria Math" panose="02040503050406030204" pitchFamily="18" charset="0"/>
                          </a:rPr>
                        </m:ctrlPr>
                      </m:dPr>
                      <m:e>
                        <m:sSup>
                          <m:sSupPr>
                            <m:ctrlPr>
                              <a:rPr lang="en-US" altLang="ja-JP" sz="1600" b="0" i="1" smtClean="0">
                                <a:solidFill>
                                  <a:schemeClr val="tx1"/>
                                </a:solidFill>
                                <a:latin typeface="Cambria Math" panose="02040503050406030204" pitchFamily="18" charset="0"/>
                              </a:rPr>
                            </m:ctrlPr>
                          </m:sSupPr>
                          <m:e>
                            <m:r>
                              <a:rPr lang="en-US" altLang="ja-JP" sz="1600" b="0" i="1" smtClean="0">
                                <a:solidFill>
                                  <a:schemeClr val="tx1"/>
                                </a:solidFill>
                                <a:latin typeface="Cambria Math" panose="02040503050406030204" pitchFamily="18" charset="0"/>
                              </a:rPr>
                              <m:t>𝑛</m:t>
                            </m:r>
                          </m:e>
                          <m:sup>
                            <m:r>
                              <a:rPr lang="en-US" altLang="ja-JP" sz="1600" b="0" i="1" smtClean="0">
                                <a:solidFill>
                                  <a:schemeClr val="tx1"/>
                                </a:solidFill>
                                <a:latin typeface="Cambria Math" panose="02040503050406030204" pitchFamily="18" charset="0"/>
                              </a:rPr>
                              <m:t>1−1/</m:t>
                            </m:r>
                            <m:r>
                              <a:rPr lang="en-US" altLang="ja-JP" sz="1600" b="0" i="1" smtClean="0">
                                <a:solidFill>
                                  <a:schemeClr val="tx1"/>
                                </a:solidFill>
                                <a:latin typeface="Cambria Math" panose="02040503050406030204" pitchFamily="18" charset="0"/>
                              </a:rPr>
                              <m:t>𝑑</m:t>
                            </m:r>
                          </m:sup>
                        </m:sSup>
                      </m:e>
                    </m:d>
                  </m:oMath>
                </a14:m>
                <a:r>
                  <a:rPr lang="en-US" altLang="ja-JP" sz="1600" dirty="0"/>
                  <a:t> time</a:t>
                </a:r>
              </a:p>
              <a:p>
                <a:pPr marL="800100" lvl="1" indent="-342900">
                  <a:lnSpc>
                    <a:spcPts val="2600"/>
                  </a:lnSpc>
                  <a:buFont typeface="+mj-lt"/>
                  <a:buAutoNum type="arabicPeriod"/>
                </a:pPr>
                <a:r>
                  <a:rPr lang="en-US" altLang="ja-JP" sz="1600" dirty="0"/>
                  <a:t>Insert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oMath>
                </a14:m>
                <a:r>
                  <a:rPr kumimoji="1" lang="ja-JP" altLang="en-US" sz="1600" dirty="0"/>
                  <a:t> </a:t>
                </a:r>
                <a:r>
                  <a:rPr kumimoji="1" lang="en-US" altLang="ja-JP" sz="1600" dirty="0"/>
                  <a:t>into </a:t>
                </a:r>
                <a14:m>
                  <m:oMath xmlns:m="http://schemas.openxmlformats.org/officeDocument/2006/math">
                    <m:r>
                      <a:rPr kumimoji="1" lang="en-US" altLang="ja-JP" sz="1600" b="0" i="1" smtClean="0">
                        <a:latin typeface="Cambria Math" panose="02040503050406030204" pitchFamily="18" charset="0"/>
                      </a:rPr>
                      <m:t>𝐾</m:t>
                    </m:r>
                  </m:oMath>
                </a14:m>
                <a:r>
                  <a:rPr kumimoji="1" lang="en-US" altLang="ja-JP" sz="1600" dirty="0"/>
                  <a:t>.	           </a:t>
                </a:r>
                <a14:m>
                  <m:oMath xmlns:m="http://schemas.openxmlformats.org/officeDocument/2006/math">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𝑂</m:t>
                    </m:r>
                    <m:d>
                      <m:dPr>
                        <m:ctrlPr>
                          <a:rPr lang="en-US" altLang="ja-JP" sz="1600" i="1">
                            <a:solidFill>
                              <a:schemeClr val="tx1"/>
                            </a:solidFill>
                            <a:latin typeface="Cambria Math" panose="02040503050406030204" pitchFamily="18" charset="0"/>
                          </a:rPr>
                        </m:ctrlPr>
                      </m:dPr>
                      <m:e>
                        <m:func>
                          <m:funcPr>
                            <m:ctrlPr>
                              <a:rPr lang="en-US" altLang="ja-JP" sz="1600" i="1">
                                <a:solidFill>
                                  <a:schemeClr val="tx1"/>
                                </a:solidFill>
                                <a:latin typeface="Cambria Math" panose="02040503050406030204" pitchFamily="18" charset="0"/>
                              </a:rPr>
                            </m:ctrlPr>
                          </m:funcPr>
                          <m:fName>
                            <m:r>
                              <m:rPr>
                                <m:sty m:val="p"/>
                              </m:rPr>
                              <a:rPr lang="en-US" altLang="ja-JP" sz="1600">
                                <a:solidFill>
                                  <a:schemeClr val="tx1"/>
                                </a:solidFill>
                                <a:latin typeface="Cambria Math" panose="02040503050406030204" pitchFamily="18" charset="0"/>
                              </a:rPr>
                              <m:t>log</m:t>
                            </m:r>
                          </m:fName>
                          <m:e>
                            <m:r>
                              <a:rPr lang="en-US" altLang="ja-JP" sz="1600" i="1">
                                <a:solidFill>
                                  <a:schemeClr val="tx1"/>
                                </a:solidFill>
                                <a:latin typeface="Cambria Math" panose="02040503050406030204" pitchFamily="18" charset="0"/>
                              </a:rPr>
                              <m:t>𝑛</m:t>
                            </m:r>
                          </m:e>
                        </m:func>
                      </m:e>
                    </m:d>
                  </m:oMath>
                </a14:m>
                <a:r>
                  <a:rPr kumimoji="1" lang="ja-JP" altLang="en-US" sz="1600" dirty="0"/>
                  <a:t> </a:t>
                </a:r>
                <a:r>
                  <a:rPr kumimoji="1" lang="en-US" altLang="ja-JP" sz="1600" dirty="0"/>
                  <a:t>time</a:t>
                </a:r>
              </a:p>
              <a:p>
                <a:pPr marL="342900" indent="-342900">
                  <a:lnSpc>
                    <a:spcPts val="2600"/>
                  </a:lnSpc>
                  <a:buFont typeface="Arial" panose="020B0604020202020204" pitchFamily="34" charset="0"/>
                  <a:buChar char="•"/>
                </a:pPr>
                <a:r>
                  <a:rPr lang="en-US" altLang="ja-JP" sz="1600" dirty="0"/>
                  <a:t> This time is </a:t>
                </a:r>
                <a14:m>
                  <m:oMath xmlns:m="http://schemas.openxmlformats.org/officeDocument/2006/math">
                    <m:r>
                      <a:rPr lang="en-US" altLang="ja-JP" sz="1600" b="1" i="1" smtClean="0">
                        <a:solidFill>
                          <a:srgbClr val="0000FF"/>
                        </a:solidFill>
                        <a:latin typeface="Cambria Math" panose="02040503050406030204" pitchFamily="18" charset="0"/>
                      </a:rPr>
                      <m:t>𝑶</m:t>
                    </m:r>
                    <m:d>
                      <m:dPr>
                        <m:ctrlPr>
                          <a:rPr lang="en-US" altLang="ja-JP" sz="1600" b="1" i="1" smtClean="0">
                            <a:solidFill>
                              <a:srgbClr val="0000FF"/>
                            </a:solidFill>
                            <a:latin typeface="Cambria Math" panose="02040503050406030204" pitchFamily="18" charset="0"/>
                          </a:rPr>
                        </m:ctrlPr>
                      </m:dPr>
                      <m:e>
                        <m:sSup>
                          <m:sSupPr>
                            <m:ctrlPr>
                              <a:rPr lang="en-US" altLang="ja-JP" sz="1600" b="1" i="1" smtClean="0">
                                <a:solidFill>
                                  <a:srgbClr val="0000FF"/>
                                </a:solidFill>
                                <a:latin typeface="Cambria Math" panose="02040503050406030204" pitchFamily="18" charset="0"/>
                              </a:rPr>
                            </m:ctrlPr>
                          </m:sSupPr>
                          <m:e>
                            <m:r>
                              <a:rPr lang="en-US" altLang="ja-JP" sz="1600" b="1" i="1" smtClean="0">
                                <a:solidFill>
                                  <a:srgbClr val="0000FF"/>
                                </a:solidFill>
                                <a:latin typeface="Cambria Math" panose="02040503050406030204" pitchFamily="18" charset="0"/>
                              </a:rPr>
                              <m:t>𝒏</m:t>
                            </m:r>
                          </m:e>
                          <m:sup>
                            <m:r>
                              <a:rPr lang="en-US" altLang="ja-JP" sz="1600" b="1" i="1" smtClean="0">
                                <a:solidFill>
                                  <a:srgbClr val="0000FF"/>
                                </a:solidFill>
                                <a:latin typeface="Cambria Math" panose="02040503050406030204" pitchFamily="18" charset="0"/>
                              </a:rPr>
                              <m:t>𝟐</m:t>
                            </m:r>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𝟏</m:t>
                            </m:r>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𝒅</m:t>
                            </m:r>
                          </m:sup>
                        </m:sSup>
                      </m:e>
                    </m:d>
                    <m:r>
                      <a:rPr lang="en-US" altLang="ja-JP" sz="1600" b="1" i="1" smtClean="0">
                        <a:solidFill>
                          <a:srgbClr val="0000FF"/>
                        </a:solidFill>
                        <a:latin typeface="Cambria Math" panose="02040503050406030204" pitchFamily="18" charset="0"/>
                      </a:rPr>
                      <m:t>=</m:t>
                    </m:r>
                    <m:r>
                      <a:rPr lang="en-US" altLang="ja-JP" sz="1600" b="1" i="1" smtClean="0">
                        <a:solidFill>
                          <a:srgbClr val="0000FF"/>
                        </a:solidFill>
                        <a:latin typeface="Cambria Math" panose="02040503050406030204" pitchFamily="18" charset="0"/>
                      </a:rPr>
                      <m:t>𝒐</m:t>
                    </m:r>
                    <m:d>
                      <m:dPr>
                        <m:ctrlPr>
                          <a:rPr lang="en-US" altLang="ja-JP" sz="1600" b="1" i="1" smtClean="0">
                            <a:solidFill>
                              <a:srgbClr val="0000FF"/>
                            </a:solidFill>
                            <a:latin typeface="Cambria Math" panose="02040503050406030204" pitchFamily="18" charset="0"/>
                          </a:rPr>
                        </m:ctrlPr>
                      </m:dPr>
                      <m:e>
                        <m:sSup>
                          <m:sSupPr>
                            <m:ctrlPr>
                              <a:rPr lang="en-US" altLang="ja-JP" sz="1600" b="1" i="1" smtClean="0">
                                <a:solidFill>
                                  <a:srgbClr val="0000FF"/>
                                </a:solidFill>
                                <a:latin typeface="Cambria Math" panose="02040503050406030204" pitchFamily="18" charset="0"/>
                              </a:rPr>
                            </m:ctrlPr>
                          </m:sSupPr>
                          <m:e>
                            <m:r>
                              <a:rPr lang="en-US" altLang="ja-JP" sz="1600" b="1" i="1" smtClean="0">
                                <a:solidFill>
                                  <a:srgbClr val="0000FF"/>
                                </a:solidFill>
                                <a:latin typeface="Cambria Math" panose="02040503050406030204" pitchFamily="18" charset="0"/>
                              </a:rPr>
                              <m:t>𝒏</m:t>
                            </m:r>
                          </m:e>
                          <m:sup>
                            <m:r>
                              <a:rPr lang="en-US" altLang="ja-JP" sz="1600" b="1" i="1" smtClean="0">
                                <a:solidFill>
                                  <a:srgbClr val="0000FF"/>
                                </a:solidFill>
                                <a:latin typeface="Cambria Math" panose="02040503050406030204" pitchFamily="18" charset="0"/>
                              </a:rPr>
                              <m:t>𝟐</m:t>
                            </m:r>
                          </m:sup>
                        </m:sSup>
                      </m:e>
                    </m:d>
                  </m:oMath>
                </a14:m>
                <a:r>
                  <a:rPr kumimoji="1" lang="en-US" altLang="ja-JP" sz="1600" dirty="0"/>
                  <a:t>.</a:t>
                </a:r>
              </a:p>
              <a:p>
                <a:pPr marL="342900" indent="-342900">
                  <a:lnSpc>
                    <a:spcPts val="2600"/>
                  </a:lnSpc>
                  <a:buFont typeface="Arial" panose="020B0604020202020204" pitchFamily="34" charset="0"/>
                  <a:buChar char="•"/>
                </a:pPr>
                <a:r>
                  <a:rPr lang="en-US" altLang="ja-JP" sz="1600" dirty="0"/>
                  <a:t> </a:t>
                </a:r>
                <a:r>
                  <a:rPr lang="en-US" altLang="ja-JP" sz="1600" b="1" dirty="0"/>
                  <a:t>This CANNOT be parallelized</a:t>
                </a:r>
                <a:r>
                  <a:rPr lang="en-US" altLang="ja-JP" sz="1600" dirty="0"/>
                  <a:t>.</a:t>
                </a:r>
                <a:endParaRPr kumimoji="1" lang="ja-JP" altLang="en-US" sz="1600" dirty="0"/>
              </a:p>
            </p:txBody>
          </p:sp>
        </mc:Choice>
        <mc:Fallback xmlns="">
          <p:sp>
            <p:nvSpPr>
              <p:cNvPr id="14" name="テキスト ボックス 13">
                <a:extLst>
                  <a:ext uri="{FF2B5EF4-FFF2-40B4-BE49-F238E27FC236}">
                    <a16:creationId xmlns:a16="http://schemas.microsoft.com/office/drawing/2014/main" id="{7527F23A-40DF-40AC-973B-7784FD93DFD7}"/>
                  </a:ext>
                </a:extLst>
              </p:cNvPr>
              <p:cNvSpPr txBox="1">
                <a:spLocks noRot="1" noChangeAspect="1" noMove="1" noResize="1" noEditPoints="1" noAdjustHandles="1" noChangeArrowheads="1" noChangeShapeType="1" noTextEdit="1"/>
              </p:cNvSpPr>
              <p:nvPr/>
            </p:nvSpPr>
            <p:spPr>
              <a:xfrm>
                <a:off x="6565909" y="3481471"/>
                <a:ext cx="5202758" cy="2389437"/>
              </a:xfrm>
              <a:prstGeom prst="rect">
                <a:avLst/>
              </a:prstGeom>
              <a:blipFill>
                <a:blip r:embed="rId6"/>
                <a:stretch>
                  <a:fillRect l="-937" b="-22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5E279889-7774-44EC-A813-95AE890AB472}"/>
                  </a:ext>
                </a:extLst>
              </p:cNvPr>
              <p:cNvGraphicFramePr>
                <a:graphicFrameLocks noGrp="1"/>
              </p:cNvGraphicFramePr>
              <p:nvPr>
                <p:extLst>
                  <p:ext uri="{D42A27DB-BD31-4B8C-83A1-F6EECF244321}">
                    <p14:modId xmlns:p14="http://schemas.microsoft.com/office/powerpoint/2010/main" val="1639878985"/>
                  </p:ext>
                </p:extLst>
              </p:nvPr>
            </p:nvGraphicFramePr>
            <p:xfrm>
              <a:off x="1455183" y="5417261"/>
              <a:ext cx="3744000" cy="39600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3487014521"/>
                        </a:ext>
                      </a:extLst>
                    </a:gridCol>
                    <a:gridCol w="468000">
                      <a:extLst>
                        <a:ext uri="{9D8B030D-6E8A-4147-A177-3AD203B41FA5}">
                          <a16:colId xmlns:a16="http://schemas.microsoft.com/office/drawing/2014/main" val="1711803009"/>
                        </a:ext>
                      </a:extLst>
                    </a:gridCol>
                    <a:gridCol w="468000">
                      <a:extLst>
                        <a:ext uri="{9D8B030D-6E8A-4147-A177-3AD203B41FA5}">
                          <a16:colId xmlns:a16="http://schemas.microsoft.com/office/drawing/2014/main" val="2352514058"/>
                        </a:ext>
                      </a:extLst>
                    </a:gridCol>
                    <a:gridCol w="468000">
                      <a:extLst>
                        <a:ext uri="{9D8B030D-6E8A-4147-A177-3AD203B41FA5}">
                          <a16:colId xmlns:a16="http://schemas.microsoft.com/office/drawing/2014/main" val="3796472867"/>
                        </a:ext>
                      </a:extLst>
                    </a:gridCol>
                    <a:gridCol w="468000">
                      <a:extLst>
                        <a:ext uri="{9D8B030D-6E8A-4147-A177-3AD203B41FA5}">
                          <a16:colId xmlns:a16="http://schemas.microsoft.com/office/drawing/2014/main" val="3229103513"/>
                        </a:ext>
                      </a:extLst>
                    </a:gridCol>
                    <a:gridCol w="468000">
                      <a:extLst>
                        <a:ext uri="{9D8B030D-6E8A-4147-A177-3AD203B41FA5}">
                          <a16:colId xmlns:a16="http://schemas.microsoft.com/office/drawing/2014/main" val="2290199453"/>
                        </a:ext>
                      </a:extLst>
                    </a:gridCol>
                    <a:gridCol w="468000">
                      <a:extLst>
                        <a:ext uri="{9D8B030D-6E8A-4147-A177-3AD203B41FA5}">
                          <a16:colId xmlns:a16="http://schemas.microsoft.com/office/drawing/2014/main" val="4158661936"/>
                        </a:ext>
                      </a:extLst>
                    </a:gridCol>
                    <a:gridCol w="468000">
                      <a:extLst>
                        <a:ext uri="{9D8B030D-6E8A-4147-A177-3AD203B41FA5}">
                          <a16:colId xmlns:a16="http://schemas.microsoft.com/office/drawing/2014/main" val="274824448"/>
                        </a:ext>
                      </a:extLst>
                    </a:gridCol>
                  </a:tblGrid>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1</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2</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𝑛</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EFB"/>
                        </a:solidFill>
                      </a:tcPr>
                    </a:tc>
                    <a:extLst>
                      <a:ext uri="{0D108BD9-81ED-4DB2-BD59-A6C34878D82A}">
                        <a16:rowId xmlns:a16="http://schemas.microsoft.com/office/drawing/2014/main" val="3791896961"/>
                      </a:ext>
                    </a:extLst>
                  </a:tr>
                </a:tbl>
              </a:graphicData>
            </a:graphic>
          </p:graphicFrame>
        </mc:Choice>
        <mc:Fallback xmlns="">
          <p:graphicFrame>
            <p:nvGraphicFramePr>
              <p:cNvPr id="15" name="表 14">
                <a:extLst>
                  <a:ext uri="{FF2B5EF4-FFF2-40B4-BE49-F238E27FC236}">
                    <a16:creationId xmlns:a16="http://schemas.microsoft.com/office/drawing/2014/main" id="{5E279889-7774-44EC-A813-95AE890AB472}"/>
                  </a:ext>
                </a:extLst>
              </p:cNvPr>
              <p:cNvGraphicFramePr>
                <a:graphicFrameLocks noGrp="1"/>
              </p:cNvGraphicFramePr>
              <p:nvPr>
                <p:extLst>
                  <p:ext uri="{D42A27DB-BD31-4B8C-83A1-F6EECF244321}">
                    <p14:modId xmlns:p14="http://schemas.microsoft.com/office/powerpoint/2010/main" val="1639878985"/>
                  </p:ext>
                </p:extLst>
              </p:nvPr>
            </p:nvGraphicFramePr>
            <p:xfrm>
              <a:off x="1455183" y="5417261"/>
              <a:ext cx="3744000" cy="396000"/>
            </p:xfrm>
            <a:graphic>
              <a:graphicData uri="http://schemas.openxmlformats.org/drawingml/2006/table">
                <a:tbl>
                  <a:tblPr firstRow="1" bandRow="1">
                    <a:tableStyleId>{2D5ABB26-0587-4C30-8999-92F81FD0307C}</a:tableStyleId>
                  </a:tblPr>
                  <a:tblGrid>
                    <a:gridCol w="468000">
                      <a:extLst>
                        <a:ext uri="{9D8B030D-6E8A-4147-A177-3AD203B41FA5}">
                          <a16:colId xmlns:a16="http://schemas.microsoft.com/office/drawing/2014/main" val="3487014521"/>
                        </a:ext>
                      </a:extLst>
                    </a:gridCol>
                    <a:gridCol w="468000">
                      <a:extLst>
                        <a:ext uri="{9D8B030D-6E8A-4147-A177-3AD203B41FA5}">
                          <a16:colId xmlns:a16="http://schemas.microsoft.com/office/drawing/2014/main" val="1711803009"/>
                        </a:ext>
                      </a:extLst>
                    </a:gridCol>
                    <a:gridCol w="468000">
                      <a:extLst>
                        <a:ext uri="{9D8B030D-6E8A-4147-A177-3AD203B41FA5}">
                          <a16:colId xmlns:a16="http://schemas.microsoft.com/office/drawing/2014/main" val="2352514058"/>
                        </a:ext>
                      </a:extLst>
                    </a:gridCol>
                    <a:gridCol w="468000">
                      <a:extLst>
                        <a:ext uri="{9D8B030D-6E8A-4147-A177-3AD203B41FA5}">
                          <a16:colId xmlns:a16="http://schemas.microsoft.com/office/drawing/2014/main" val="3796472867"/>
                        </a:ext>
                      </a:extLst>
                    </a:gridCol>
                    <a:gridCol w="468000">
                      <a:extLst>
                        <a:ext uri="{9D8B030D-6E8A-4147-A177-3AD203B41FA5}">
                          <a16:colId xmlns:a16="http://schemas.microsoft.com/office/drawing/2014/main" val="3229103513"/>
                        </a:ext>
                      </a:extLst>
                    </a:gridCol>
                    <a:gridCol w="468000">
                      <a:extLst>
                        <a:ext uri="{9D8B030D-6E8A-4147-A177-3AD203B41FA5}">
                          <a16:colId xmlns:a16="http://schemas.microsoft.com/office/drawing/2014/main" val="2290199453"/>
                        </a:ext>
                      </a:extLst>
                    </a:gridCol>
                    <a:gridCol w="468000">
                      <a:extLst>
                        <a:ext uri="{9D8B030D-6E8A-4147-A177-3AD203B41FA5}">
                          <a16:colId xmlns:a16="http://schemas.microsoft.com/office/drawing/2014/main" val="4158661936"/>
                        </a:ext>
                      </a:extLst>
                    </a:gridCol>
                    <a:gridCol w="468000">
                      <a:extLst>
                        <a:ext uri="{9D8B030D-6E8A-4147-A177-3AD203B41FA5}">
                          <a16:colId xmlns:a16="http://schemas.microsoft.com/office/drawing/2014/main" val="274824448"/>
                        </a:ext>
                      </a:extLst>
                    </a:gridCol>
                  </a:tblGrid>
                  <a:tr h="3960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299" t="-1515" r="-701299"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299" t="-1515" r="-601299"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1299" t="-1515" r="-501299"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01299" t="-1515" r="-401299"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06579" t="-1515" r="-306579"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00000" t="-1515" r="-202597"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600000" t="-1515" r="-102597" b="-303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00000" t="-1515" r="-2597" b="-3030"/>
                          </a:stretch>
                        </a:blipFill>
                      </a:tcPr>
                    </a:tc>
                    <a:extLst>
                      <a:ext uri="{0D108BD9-81ED-4DB2-BD59-A6C34878D82A}">
                        <a16:rowId xmlns:a16="http://schemas.microsoft.com/office/drawing/2014/main" val="3791896961"/>
                      </a:ext>
                    </a:extLst>
                  </a:tr>
                </a:tbl>
              </a:graphicData>
            </a:graphic>
          </p:graphicFrame>
        </mc:Fallback>
      </mc:AlternateContent>
      <p:sp>
        <p:nvSpPr>
          <p:cNvPr id="18" name="右中かっこ 17">
            <a:extLst>
              <a:ext uri="{FF2B5EF4-FFF2-40B4-BE49-F238E27FC236}">
                <a16:creationId xmlns:a16="http://schemas.microsoft.com/office/drawing/2014/main" id="{7AA1DD2C-79AB-4C71-B18E-AFD706AF778A}"/>
              </a:ext>
            </a:extLst>
          </p:cNvPr>
          <p:cNvSpPr/>
          <p:nvPr/>
        </p:nvSpPr>
        <p:spPr>
          <a:xfrm rot="5400000">
            <a:off x="2333170" y="4990586"/>
            <a:ext cx="108000" cy="1872000"/>
          </a:xfrm>
          <a:prstGeom prst="rightBrace">
            <a:avLst>
              <a:gd name="adj1" fmla="val 5394"/>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85C5139-8541-43EE-A4C7-559D6F7ABC12}"/>
                  </a:ext>
                </a:extLst>
              </p:cNvPr>
              <p:cNvSpPr txBox="1"/>
              <p:nvPr/>
            </p:nvSpPr>
            <p:spPr>
              <a:xfrm>
                <a:off x="2018654" y="6011613"/>
                <a:ext cx="7370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𝜌</m:t>
                      </m:r>
                      <m:r>
                        <a:rPr kumimoji="1" lang="en-US" altLang="ja-JP" sz="1400" b="0" i="1" smtClean="0">
                          <a:latin typeface="Cambria Math" panose="02040503050406030204" pitchFamily="18" charset="0"/>
                        </a:rPr>
                        <m:t>&gt;</m:t>
                      </m:r>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𝜌</m:t>
                          </m:r>
                        </m:e>
                        <m:sub>
                          <m:r>
                            <a:rPr kumimoji="1" lang="en-US" altLang="ja-JP" sz="1400" b="0" i="1" smtClean="0">
                              <a:latin typeface="Cambria Math" panose="02040503050406030204" pitchFamily="18" charset="0"/>
                            </a:rPr>
                            <m:t>𝑖</m:t>
                          </m:r>
                        </m:sub>
                      </m:sSub>
                    </m:oMath>
                  </m:oMathPara>
                </a14:m>
                <a:endParaRPr kumimoji="1" lang="ja-JP" altLang="en-US" sz="1400" dirty="0"/>
              </a:p>
            </p:txBody>
          </p:sp>
        </mc:Choice>
        <mc:Fallback xmlns="">
          <p:sp>
            <p:nvSpPr>
              <p:cNvPr id="19" name="テキスト ボックス 18">
                <a:extLst>
                  <a:ext uri="{FF2B5EF4-FFF2-40B4-BE49-F238E27FC236}">
                    <a16:creationId xmlns:a16="http://schemas.microsoft.com/office/drawing/2014/main" id="{285C5139-8541-43EE-A4C7-559D6F7ABC12}"/>
                  </a:ext>
                </a:extLst>
              </p:cNvPr>
              <p:cNvSpPr txBox="1">
                <a:spLocks noRot="1" noChangeAspect="1" noMove="1" noResize="1" noEditPoints="1" noAdjustHandles="1" noChangeArrowheads="1" noChangeShapeType="1" noTextEdit="1"/>
              </p:cNvSpPr>
              <p:nvPr/>
            </p:nvSpPr>
            <p:spPr>
              <a:xfrm>
                <a:off x="2018654" y="6011613"/>
                <a:ext cx="737031" cy="307777"/>
              </a:xfrm>
              <a:prstGeom prst="rect">
                <a:avLst/>
              </a:prstGeom>
              <a:blipFill>
                <a:blip r:embed="rId8"/>
                <a:stretch>
                  <a:fillRect b="-1961"/>
                </a:stretch>
              </a:blipFill>
            </p:spPr>
            <p:txBody>
              <a:bodyPr/>
              <a:lstStyle/>
              <a:p>
                <a:r>
                  <a:rPr lang="ja-JP" altLang="en-US">
                    <a:noFill/>
                  </a:rPr>
                  <a:t> </a:t>
                </a:r>
              </a:p>
            </p:txBody>
          </p:sp>
        </mc:Fallback>
      </mc:AlternateContent>
      <p:sp>
        <p:nvSpPr>
          <p:cNvPr id="20" name="矢印: 上 19">
            <a:extLst>
              <a:ext uri="{FF2B5EF4-FFF2-40B4-BE49-F238E27FC236}">
                <a16:creationId xmlns:a16="http://schemas.microsoft.com/office/drawing/2014/main" id="{7850C93D-6E7F-47C5-B46E-498E2E554F7D}"/>
              </a:ext>
            </a:extLst>
          </p:cNvPr>
          <p:cNvSpPr/>
          <p:nvPr/>
        </p:nvSpPr>
        <p:spPr>
          <a:xfrm>
            <a:off x="3453611" y="5862067"/>
            <a:ext cx="216000" cy="180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2F9782FA-44A6-43D1-8805-9313F4864EC1}"/>
              </a:ext>
            </a:extLst>
          </p:cNvPr>
          <p:cNvSpPr txBox="1"/>
          <p:nvPr/>
        </p:nvSpPr>
        <p:spPr>
          <a:xfrm>
            <a:off x="3237130" y="6035333"/>
            <a:ext cx="628600" cy="276999"/>
          </a:xfrm>
          <a:prstGeom prst="rect">
            <a:avLst/>
          </a:prstGeom>
          <a:noFill/>
        </p:spPr>
        <p:txBody>
          <a:bodyPr wrap="square" rtlCol="0">
            <a:spAutoFit/>
          </a:bodyPr>
          <a:lstStyle/>
          <a:p>
            <a:pPr algn="ctr"/>
            <a:r>
              <a:rPr kumimoji="1" lang="en-US" altLang="ja-JP" sz="1200" dirty="0"/>
              <a:t>query</a:t>
            </a:r>
            <a:endParaRPr kumimoji="1" lang="ja-JP" altLang="en-US" sz="1200" dirty="0"/>
          </a:p>
        </p:txBody>
      </p:sp>
      <p:sp>
        <p:nvSpPr>
          <p:cNvPr id="25" name="矢印: 上 24">
            <a:extLst>
              <a:ext uri="{FF2B5EF4-FFF2-40B4-BE49-F238E27FC236}">
                <a16:creationId xmlns:a16="http://schemas.microsoft.com/office/drawing/2014/main" id="{857D0F19-7A7E-4085-8411-60691D4843DA}"/>
              </a:ext>
            </a:extLst>
          </p:cNvPr>
          <p:cNvSpPr/>
          <p:nvPr/>
        </p:nvSpPr>
        <p:spPr>
          <a:xfrm>
            <a:off x="1314413" y="5174700"/>
            <a:ext cx="2162445" cy="189672"/>
          </a:xfrm>
          <a:prstGeom prst="upArrow">
            <a:avLst>
              <a:gd name="adj1" fmla="val 86907"/>
              <a:gd name="adj2" fmla="val 71270"/>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E032503-244D-4E82-BF1D-B74088482EBE}"/>
                  </a:ext>
                </a:extLst>
              </p:cNvPr>
              <p:cNvSpPr txBox="1"/>
              <p:nvPr/>
            </p:nvSpPr>
            <p:spPr>
              <a:xfrm>
                <a:off x="2027119" y="4888058"/>
                <a:ext cx="7370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1E032503-244D-4E82-BF1D-B74088482EBE}"/>
                  </a:ext>
                </a:extLst>
              </p:cNvPr>
              <p:cNvSpPr txBox="1">
                <a:spLocks noRot="1" noChangeAspect="1" noMove="1" noResize="1" noEditPoints="1" noAdjustHandles="1" noChangeArrowheads="1" noChangeShapeType="1" noTextEdit="1"/>
              </p:cNvSpPr>
              <p:nvPr/>
            </p:nvSpPr>
            <p:spPr>
              <a:xfrm>
                <a:off x="2027119" y="4888058"/>
                <a:ext cx="737031"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C7BAB67-6206-416F-AD10-82380595272A}"/>
                  </a:ext>
                </a:extLst>
              </p:cNvPr>
              <p:cNvSpPr txBox="1"/>
              <p:nvPr/>
            </p:nvSpPr>
            <p:spPr>
              <a:xfrm>
                <a:off x="81761" y="6574566"/>
                <a:ext cx="6743699" cy="278794"/>
              </a:xfrm>
              <a:prstGeom prst="rect">
                <a:avLst/>
              </a:prstGeom>
              <a:noFill/>
            </p:spPr>
            <p:txBody>
              <a:bodyPr wrap="square" rtlCol="0">
                <a:spAutoFit/>
              </a:bodyPr>
              <a:lstStyle/>
              <a:p>
                <a:r>
                  <a:rPr kumimoji="1" lang="en-US" altLang="ja-JP" sz="1100" dirty="0"/>
                  <a:t>* Assume that </a:t>
                </a:r>
                <a14:m>
                  <m:oMath xmlns:m="http://schemas.openxmlformats.org/officeDocument/2006/math">
                    <m:r>
                      <a:rPr kumimoji="1" lang="en-US" altLang="ja-JP" sz="1100" b="0" i="1" smtClean="0">
                        <a:latin typeface="Cambria Math" panose="02040503050406030204" pitchFamily="18" charset="0"/>
                      </a:rPr>
                      <m:t>𝑛</m:t>
                    </m:r>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𝜌</m:t>
                        </m:r>
                      </m:e>
                      <m:sub>
                        <m:r>
                          <a:rPr kumimoji="1" lang="en-US" altLang="ja-JP" sz="1100" b="0" i="1" smtClean="0">
                            <a:latin typeface="Cambria Math" panose="02040503050406030204" pitchFamily="18" charset="0"/>
                          </a:rPr>
                          <m:t>𝑎𝑣𝑔</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𝑜</m:t>
                    </m:r>
                    <m:d>
                      <m:dPr>
                        <m:ctrlPr>
                          <a:rPr kumimoji="1" lang="en-US" altLang="ja-JP" sz="1100" b="0" i="1" smtClean="0">
                            <a:latin typeface="Cambria Math" panose="02040503050406030204" pitchFamily="18" charset="0"/>
                          </a:rPr>
                        </m:ctrlPr>
                      </m:dPr>
                      <m:e>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𝑛</m:t>
                            </m:r>
                          </m:e>
                          <m:sup>
                            <m:r>
                              <a:rPr kumimoji="1" lang="en-US" altLang="ja-JP" sz="1100" b="0" i="1" smtClean="0">
                                <a:latin typeface="Cambria Math" panose="02040503050406030204" pitchFamily="18" charset="0"/>
                              </a:rPr>
                              <m:t>2</m:t>
                            </m:r>
                          </m:sup>
                        </m:sSup>
                      </m:e>
                    </m:d>
                  </m:oMath>
                </a14:m>
                <a:r>
                  <a:rPr lang="en-US" altLang="ja-JP" sz="1100" dirty="0"/>
                  <a:t>. This is true for small </a:t>
                </a:r>
                <a14:m>
                  <m:oMath xmlns:m="http://schemas.openxmlformats.org/officeDocument/2006/math">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𝑑</m:t>
                        </m:r>
                      </m:e>
                      <m:sub>
                        <m:r>
                          <a:rPr lang="en-US" altLang="ja-JP" sz="1100" b="0" i="1" smtClean="0">
                            <a:latin typeface="Cambria Math" panose="02040503050406030204" pitchFamily="18" charset="0"/>
                          </a:rPr>
                          <m:t>𝑐𝑢𝑡</m:t>
                        </m:r>
                      </m:sub>
                    </m:sSub>
                  </m:oMath>
                </a14:m>
                <a:r>
                  <a:rPr lang="en-US" altLang="ja-JP" sz="1100" dirty="0"/>
                  <a:t>, which provides a good clustering result. </a:t>
                </a:r>
              </a:p>
            </p:txBody>
          </p:sp>
        </mc:Choice>
        <mc:Fallback xmlns="">
          <p:sp>
            <p:nvSpPr>
              <p:cNvPr id="27" name="テキスト ボックス 26">
                <a:extLst>
                  <a:ext uri="{FF2B5EF4-FFF2-40B4-BE49-F238E27FC236}">
                    <a16:creationId xmlns:a16="http://schemas.microsoft.com/office/drawing/2014/main" id="{5C7BAB67-6206-416F-AD10-82380595272A}"/>
                  </a:ext>
                </a:extLst>
              </p:cNvPr>
              <p:cNvSpPr txBox="1">
                <a:spLocks noRot="1" noChangeAspect="1" noMove="1" noResize="1" noEditPoints="1" noAdjustHandles="1" noChangeArrowheads="1" noChangeShapeType="1" noTextEdit="1"/>
              </p:cNvSpPr>
              <p:nvPr/>
            </p:nvSpPr>
            <p:spPr>
              <a:xfrm>
                <a:off x="81761" y="6574566"/>
                <a:ext cx="6743699" cy="278794"/>
              </a:xfrm>
              <a:prstGeom prst="rect">
                <a:avLst/>
              </a:prstGeom>
              <a:blipFill>
                <a:blip r:embed="rId10"/>
                <a:stretch>
                  <a:fillRect t="-2222" b="-8889"/>
                </a:stretch>
              </a:blipFill>
            </p:spPr>
            <p:txBody>
              <a:bodyPr/>
              <a:lstStyle/>
              <a:p>
                <a:r>
                  <a:rPr lang="ja-JP" altLang="en-US">
                    <a:noFill/>
                  </a:rPr>
                  <a:t> </a:t>
                </a:r>
              </a:p>
            </p:txBody>
          </p:sp>
        </mc:Fallback>
      </mc:AlternateContent>
      <p:sp>
        <p:nvSpPr>
          <p:cNvPr id="28" name="フローチャート: 組合せ 27">
            <a:extLst>
              <a:ext uri="{FF2B5EF4-FFF2-40B4-BE49-F238E27FC236}">
                <a16:creationId xmlns:a16="http://schemas.microsoft.com/office/drawing/2014/main" id="{FC41DC8A-9FB3-43F3-B63F-5500EC720A91}"/>
              </a:ext>
            </a:extLst>
          </p:cNvPr>
          <p:cNvSpPr/>
          <p:nvPr/>
        </p:nvSpPr>
        <p:spPr>
          <a:xfrm rot="16200000">
            <a:off x="5824941" y="1800430"/>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組合せ 28">
            <a:extLst>
              <a:ext uri="{FF2B5EF4-FFF2-40B4-BE49-F238E27FC236}">
                <a16:creationId xmlns:a16="http://schemas.microsoft.com/office/drawing/2014/main" id="{41104F34-9C35-4C3C-B5FD-77BFBA7B27B9}"/>
              </a:ext>
            </a:extLst>
          </p:cNvPr>
          <p:cNvSpPr/>
          <p:nvPr/>
        </p:nvSpPr>
        <p:spPr>
          <a:xfrm rot="16200000">
            <a:off x="5824941" y="4061878"/>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542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四角形: 角を丸くする 136">
            <a:extLst>
              <a:ext uri="{FF2B5EF4-FFF2-40B4-BE49-F238E27FC236}">
                <a16:creationId xmlns:a16="http://schemas.microsoft.com/office/drawing/2014/main" id="{F3801F59-9201-4C0B-B280-4BA52C8CDA97}"/>
              </a:ext>
            </a:extLst>
          </p:cNvPr>
          <p:cNvSpPr/>
          <p:nvPr/>
        </p:nvSpPr>
        <p:spPr>
          <a:xfrm>
            <a:off x="6482984" y="4800304"/>
            <a:ext cx="5580000" cy="1440000"/>
          </a:xfrm>
          <a:prstGeom prst="roundRect">
            <a:avLst>
              <a:gd name="adj" fmla="val 3602"/>
            </a:avLst>
          </a:prstGeom>
          <a:solidFill>
            <a:srgbClr val="F7FC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四角形: 角を丸くする 135">
            <a:extLst>
              <a:ext uri="{FF2B5EF4-FFF2-40B4-BE49-F238E27FC236}">
                <a16:creationId xmlns:a16="http://schemas.microsoft.com/office/drawing/2014/main" id="{A2A3D563-2CD8-4DD8-B721-029CE336F701}"/>
              </a:ext>
            </a:extLst>
          </p:cNvPr>
          <p:cNvSpPr/>
          <p:nvPr/>
        </p:nvSpPr>
        <p:spPr>
          <a:xfrm>
            <a:off x="6487887" y="1273357"/>
            <a:ext cx="5616000" cy="2988000"/>
          </a:xfrm>
          <a:prstGeom prst="roundRect">
            <a:avLst>
              <a:gd name="adj" fmla="val 3602"/>
            </a:avLst>
          </a:prstGeom>
          <a:solidFill>
            <a:srgbClr val="FEF8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四角形: 角を丸くする 134">
            <a:extLst>
              <a:ext uri="{FF2B5EF4-FFF2-40B4-BE49-F238E27FC236}">
                <a16:creationId xmlns:a16="http://schemas.microsoft.com/office/drawing/2014/main" id="{8C3A293A-B24D-4D30-9864-4D4EF1BD971A}"/>
              </a:ext>
            </a:extLst>
          </p:cNvPr>
          <p:cNvSpPr/>
          <p:nvPr/>
        </p:nvSpPr>
        <p:spPr>
          <a:xfrm>
            <a:off x="335999" y="1286166"/>
            <a:ext cx="5472000" cy="1296000"/>
          </a:xfrm>
          <a:prstGeom prst="roundRect">
            <a:avLst>
              <a:gd name="adj" fmla="val 4736"/>
            </a:avLst>
          </a:prstGeom>
          <a:solidFill>
            <a:srgbClr val="FFFEF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05D96C-E637-4293-B157-18DD4CCEF235}"/>
              </a:ext>
            </a:extLst>
          </p:cNvPr>
          <p:cNvSpPr>
            <a:spLocks noGrp="1"/>
          </p:cNvSpPr>
          <p:nvPr>
            <p:ph type="title"/>
          </p:nvPr>
        </p:nvSpPr>
        <p:spPr/>
        <p:txBody>
          <a:bodyPr/>
          <a:lstStyle/>
          <a:p>
            <a:r>
              <a:rPr kumimoji="1" lang="en-US" altLang="ja-JP" dirty="0"/>
              <a:t>A</a:t>
            </a:r>
            <a:r>
              <a:rPr kumimoji="1" lang="en-US" altLang="ja-JP" sz="2400" dirty="0"/>
              <a:t>PPROX</a:t>
            </a:r>
            <a:r>
              <a:rPr kumimoji="1" lang="en-US" altLang="ja-JP" dirty="0"/>
              <a:t>-DPC: </a:t>
            </a:r>
            <a:r>
              <a:rPr kumimoji="1" lang="en-US" altLang="ja-JP" sz="2800" dirty="0"/>
              <a:t>L</a:t>
            </a:r>
            <a:r>
              <a:rPr kumimoji="1" lang="en-US" altLang="ja-JP" sz="2000" dirty="0"/>
              <a:t>OCAL</a:t>
            </a:r>
            <a:r>
              <a:rPr kumimoji="1" lang="en-US" altLang="ja-JP" sz="2800" dirty="0"/>
              <a:t> D</a:t>
            </a:r>
            <a:r>
              <a:rPr kumimoji="1" lang="en-US" altLang="ja-JP" sz="2000" dirty="0"/>
              <a:t>ENSITY</a:t>
            </a:r>
            <a:r>
              <a:rPr kumimoji="1" lang="en-US" altLang="ja-JP" sz="2800" dirty="0"/>
              <a:t> C</a:t>
            </a:r>
            <a:r>
              <a:rPr kumimoji="1" lang="en-US" altLang="ja-JP" sz="2000" dirty="0"/>
              <a:t>OMPUTATION</a:t>
            </a:r>
            <a:endParaRPr kumimoji="1" lang="ja-JP" altLang="en-US" sz="2400" dirty="0"/>
          </a:p>
        </p:txBody>
      </p:sp>
      <p:sp>
        <p:nvSpPr>
          <p:cNvPr id="4" name="スライド番号プレースホルダー 3">
            <a:extLst>
              <a:ext uri="{FF2B5EF4-FFF2-40B4-BE49-F238E27FC236}">
                <a16:creationId xmlns:a16="http://schemas.microsoft.com/office/drawing/2014/main" id="{CA9AD8C5-548B-497D-B863-091486DE8C92}"/>
              </a:ext>
            </a:extLst>
          </p:cNvPr>
          <p:cNvSpPr>
            <a:spLocks noGrp="1"/>
          </p:cNvSpPr>
          <p:nvPr>
            <p:ph type="sldNum" sz="quarter" idx="12"/>
          </p:nvPr>
        </p:nvSpPr>
        <p:spPr/>
        <p:txBody>
          <a:bodyPr/>
          <a:lstStyle/>
          <a:p>
            <a:fld id="{BF4C9950-6FCB-436A-82F1-B2950030D40E}" type="slidenum">
              <a:rPr lang="ja-JP" altLang="en-US" smtClean="0"/>
              <a:pPr/>
              <a:t>8</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1F0433-F4EE-4DCB-BF25-F88F72628072}"/>
                  </a:ext>
                </a:extLst>
              </p:cNvPr>
              <p:cNvSpPr txBox="1"/>
              <p:nvPr/>
            </p:nvSpPr>
            <p:spPr>
              <a:xfrm>
                <a:off x="512234" y="1433508"/>
                <a:ext cx="5460999" cy="1055738"/>
              </a:xfrm>
              <a:prstGeom prst="rect">
                <a:avLst/>
              </a:prstGeom>
              <a:noFill/>
            </p:spPr>
            <p:txBody>
              <a:bodyPr wrap="square" rtlCol="0">
                <a:spAutoFit/>
              </a:bodyPr>
              <a:lstStyle/>
              <a:p>
                <a:pPr>
                  <a:lnSpc>
                    <a:spcPts val="2600"/>
                  </a:lnSpc>
                </a:pPr>
                <a:r>
                  <a:rPr lang="en-US" altLang="ja-JP" dirty="0"/>
                  <a:t>Our idea: </a:t>
                </a:r>
                <a:r>
                  <a:rPr lang="en-US" altLang="ja-JP" b="1" dirty="0">
                    <a:solidFill>
                      <a:srgbClr val="0000FF"/>
                    </a:solidFill>
                  </a:rPr>
                  <a:t>range search jointly</a:t>
                </a:r>
                <a:r>
                  <a:rPr lang="en-US" altLang="ja-JP" dirty="0"/>
                  <a:t> for close points</a:t>
                </a:r>
              </a:p>
              <a:p>
                <a:pPr marL="342900" indent="-342900">
                  <a:lnSpc>
                    <a:spcPts val="2600"/>
                  </a:lnSpc>
                  <a:buFont typeface="Arial" panose="020B0604020202020204" pitchFamily="34" charset="0"/>
                  <a:buChar char="•"/>
                </a:pPr>
                <a:r>
                  <a:rPr lang="en-US" altLang="ja-JP" sz="1600" dirty="0"/>
                  <a:t> Close points traverse almost the same nodes of </a:t>
                </a:r>
                <a14:m>
                  <m:oMath xmlns:m="http://schemas.openxmlformats.org/officeDocument/2006/math">
                    <m:r>
                      <a:rPr lang="en-US" altLang="ja-JP" sz="1600" b="0" i="1" smtClean="0">
                        <a:latin typeface="Cambria Math" panose="02040503050406030204" pitchFamily="18" charset="0"/>
                      </a:rPr>
                      <m:t>𝐾</m:t>
                    </m:r>
                  </m:oMath>
                </a14:m>
                <a:r>
                  <a:rPr lang="en-US" altLang="ja-JP" sz="1600" dirty="0"/>
                  <a:t>. </a:t>
                </a:r>
                <a:br>
                  <a:rPr lang="en-US" altLang="ja-JP" sz="1600" dirty="0"/>
                </a:br>
                <a:r>
                  <a:rPr lang="en-US" altLang="ja-JP" sz="1600" dirty="0"/>
                  <a:t> </a:t>
                </a:r>
                <a14:m>
                  <m:oMath xmlns:m="http://schemas.openxmlformats.org/officeDocument/2006/math">
                    <m:r>
                      <a:rPr lang="en-US" altLang="ja-JP" sz="1600" b="0" i="1" smtClean="0">
                        <a:latin typeface="Cambria Math" panose="02040503050406030204" pitchFamily="18" charset="0"/>
                      </a:rPr>
                      <m:t>→</m:t>
                    </m:r>
                  </m:oMath>
                </a14:m>
                <a:r>
                  <a:rPr lang="en-US" altLang="ja-JP" sz="1600" dirty="0"/>
                  <a:t> Redundant traversals in Ex-DPC</a:t>
                </a:r>
              </a:p>
            </p:txBody>
          </p:sp>
        </mc:Choice>
        <mc:Fallback xmlns="">
          <p:sp>
            <p:nvSpPr>
              <p:cNvPr id="5" name="テキスト ボックス 4">
                <a:extLst>
                  <a:ext uri="{FF2B5EF4-FFF2-40B4-BE49-F238E27FC236}">
                    <a16:creationId xmlns:a16="http://schemas.microsoft.com/office/drawing/2014/main" id="{1A1F0433-F4EE-4DCB-BF25-F88F72628072}"/>
                  </a:ext>
                </a:extLst>
              </p:cNvPr>
              <p:cNvSpPr txBox="1">
                <a:spLocks noRot="1" noChangeAspect="1" noMove="1" noResize="1" noEditPoints="1" noAdjustHandles="1" noChangeArrowheads="1" noChangeShapeType="1" noTextEdit="1"/>
              </p:cNvSpPr>
              <p:nvPr/>
            </p:nvSpPr>
            <p:spPr>
              <a:xfrm>
                <a:off x="512234" y="1433508"/>
                <a:ext cx="5460999" cy="1055738"/>
              </a:xfrm>
              <a:prstGeom prst="rect">
                <a:avLst/>
              </a:prstGeom>
              <a:blipFill>
                <a:blip r:embed="rId3"/>
                <a:stretch>
                  <a:fillRect l="-893" b="-6358"/>
                </a:stretch>
              </a:blipFill>
            </p:spPr>
            <p:txBody>
              <a:bodyPr/>
              <a:lstStyle/>
              <a:p>
                <a:r>
                  <a:rPr lang="ja-JP" altLang="en-US">
                    <a:noFill/>
                  </a:rPr>
                  <a:t> </a:t>
                </a:r>
              </a:p>
            </p:txBody>
          </p:sp>
        </mc:Fallback>
      </mc:AlternateContent>
      <p:graphicFrame>
        <p:nvGraphicFramePr>
          <p:cNvPr id="6" name="表 5">
            <a:extLst>
              <a:ext uri="{FF2B5EF4-FFF2-40B4-BE49-F238E27FC236}">
                <a16:creationId xmlns:a16="http://schemas.microsoft.com/office/drawing/2014/main" id="{8A25279A-65AB-4B33-A7E3-80AD69972213}"/>
              </a:ext>
            </a:extLst>
          </p:cNvPr>
          <p:cNvGraphicFramePr>
            <a:graphicFrameLocks noGrp="1"/>
          </p:cNvGraphicFramePr>
          <p:nvPr>
            <p:extLst>
              <p:ext uri="{D42A27DB-BD31-4B8C-83A1-F6EECF244321}">
                <p14:modId xmlns:p14="http://schemas.microsoft.com/office/powerpoint/2010/main" val="2932301071"/>
              </p:ext>
            </p:extLst>
          </p:nvPr>
        </p:nvGraphicFramePr>
        <p:xfrm>
          <a:off x="1202268" y="3757139"/>
          <a:ext cx="3231324" cy="2696730"/>
        </p:xfrm>
        <a:graphic>
          <a:graphicData uri="http://schemas.openxmlformats.org/drawingml/2006/table">
            <a:tbl>
              <a:tblPr firstRow="1" bandRow="1">
                <a:tableStyleId>{2D5ABB26-0587-4C30-8999-92F81FD0307C}</a:tableStyleId>
              </a:tblPr>
              <a:tblGrid>
                <a:gridCol w="538554">
                  <a:extLst>
                    <a:ext uri="{9D8B030D-6E8A-4147-A177-3AD203B41FA5}">
                      <a16:colId xmlns:a16="http://schemas.microsoft.com/office/drawing/2014/main" val="2902184918"/>
                    </a:ext>
                  </a:extLst>
                </a:gridCol>
                <a:gridCol w="538554">
                  <a:extLst>
                    <a:ext uri="{9D8B030D-6E8A-4147-A177-3AD203B41FA5}">
                      <a16:colId xmlns:a16="http://schemas.microsoft.com/office/drawing/2014/main" val="2720997556"/>
                    </a:ext>
                  </a:extLst>
                </a:gridCol>
                <a:gridCol w="538554">
                  <a:extLst>
                    <a:ext uri="{9D8B030D-6E8A-4147-A177-3AD203B41FA5}">
                      <a16:colId xmlns:a16="http://schemas.microsoft.com/office/drawing/2014/main" val="263132499"/>
                    </a:ext>
                  </a:extLst>
                </a:gridCol>
                <a:gridCol w="538554">
                  <a:extLst>
                    <a:ext uri="{9D8B030D-6E8A-4147-A177-3AD203B41FA5}">
                      <a16:colId xmlns:a16="http://schemas.microsoft.com/office/drawing/2014/main" val="2501901228"/>
                    </a:ext>
                  </a:extLst>
                </a:gridCol>
                <a:gridCol w="538554">
                  <a:extLst>
                    <a:ext uri="{9D8B030D-6E8A-4147-A177-3AD203B41FA5}">
                      <a16:colId xmlns:a16="http://schemas.microsoft.com/office/drawing/2014/main" val="2062286365"/>
                    </a:ext>
                  </a:extLst>
                </a:gridCol>
                <a:gridCol w="538554">
                  <a:extLst>
                    <a:ext uri="{9D8B030D-6E8A-4147-A177-3AD203B41FA5}">
                      <a16:colId xmlns:a16="http://schemas.microsoft.com/office/drawing/2014/main" val="1611689669"/>
                    </a:ext>
                  </a:extLst>
                </a:gridCol>
              </a:tblGrid>
              <a:tr h="539346">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634938392"/>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1156507"/>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8920166"/>
                  </a:ext>
                </a:extLst>
              </a:tr>
              <a:tr h="53934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116836435"/>
                  </a:ext>
                </a:extLst>
              </a:tr>
              <a:tr h="539346">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038316017"/>
                  </a:ext>
                </a:extLst>
              </a:tr>
            </a:tbl>
          </a:graphicData>
        </a:graphic>
      </p:graphicFrame>
      <p:cxnSp>
        <p:nvCxnSpPr>
          <p:cNvPr id="7" name="直線矢印コネクタ 6">
            <a:extLst>
              <a:ext uri="{FF2B5EF4-FFF2-40B4-BE49-F238E27FC236}">
                <a16:creationId xmlns:a16="http://schemas.microsoft.com/office/drawing/2014/main" id="{7B18899E-8A39-42BB-832D-B2AA186878A4}"/>
              </a:ext>
            </a:extLst>
          </p:cNvPr>
          <p:cNvCxnSpPr>
            <a:cxnSpLocks/>
          </p:cNvCxnSpPr>
          <p:nvPr/>
        </p:nvCxnSpPr>
        <p:spPr>
          <a:xfrm flipH="1">
            <a:off x="3348852" y="4580191"/>
            <a:ext cx="828614" cy="3686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497">
            <a:extLst>
              <a:ext uri="{FF2B5EF4-FFF2-40B4-BE49-F238E27FC236}">
                <a16:creationId xmlns:a16="http://schemas.microsoft.com/office/drawing/2014/main" id="{0C3C8F36-41D3-4EFD-8DA0-140E1ABE2785}"/>
              </a:ext>
            </a:extLst>
          </p:cNvPr>
          <p:cNvSpPr/>
          <p:nvPr/>
        </p:nvSpPr>
        <p:spPr>
          <a:xfrm>
            <a:off x="3255231" y="3630784"/>
            <a:ext cx="1872000" cy="18720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324">
            <a:extLst>
              <a:ext uri="{FF2B5EF4-FFF2-40B4-BE49-F238E27FC236}">
                <a16:creationId xmlns:a16="http://schemas.microsoft.com/office/drawing/2014/main" id="{1E34559A-8084-4DC5-913E-B10FA58F8686}"/>
              </a:ext>
            </a:extLst>
          </p:cNvPr>
          <p:cNvSpPr/>
          <p:nvPr/>
        </p:nvSpPr>
        <p:spPr>
          <a:xfrm>
            <a:off x="2072665" y="413524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326">
            <a:extLst>
              <a:ext uri="{FF2B5EF4-FFF2-40B4-BE49-F238E27FC236}">
                <a16:creationId xmlns:a16="http://schemas.microsoft.com/office/drawing/2014/main" id="{0AFFA1AB-8D87-4DAD-A38C-4FECE92189DA}"/>
              </a:ext>
            </a:extLst>
          </p:cNvPr>
          <p:cNvSpPr/>
          <p:nvPr/>
        </p:nvSpPr>
        <p:spPr>
          <a:xfrm>
            <a:off x="2726180" y="473262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327">
            <a:extLst>
              <a:ext uri="{FF2B5EF4-FFF2-40B4-BE49-F238E27FC236}">
                <a16:creationId xmlns:a16="http://schemas.microsoft.com/office/drawing/2014/main" id="{FD08FBB4-6410-40AD-91D0-93884A8A58D8}"/>
              </a:ext>
            </a:extLst>
          </p:cNvPr>
          <p:cNvSpPr/>
          <p:nvPr/>
        </p:nvSpPr>
        <p:spPr>
          <a:xfrm>
            <a:off x="2346236" y="389124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330">
            <a:extLst>
              <a:ext uri="{FF2B5EF4-FFF2-40B4-BE49-F238E27FC236}">
                <a16:creationId xmlns:a16="http://schemas.microsoft.com/office/drawing/2014/main" id="{2CE266C0-0A74-4D7C-8CD7-558BBAF97665}"/>
              </a:ext>
            </a:extLst>
          </p:cNvPr>
          <p:cNvSpPr/>
          <p:nvPr/>
        </p:nvSpPr>
        <p:spPr>
          <a:xfrm>
            <a:off x="2391275" y="486160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332">
            <a:extLst>
              <a:ext uri="{FF2B5EF4-FFF2-40B4-BE49-F238E27FC236}">
                <a16:creationId xmlns:a16="http://schemas.microsoft.com/office/drawing/2014/main" id="{5EDEAB93-C27A-4DF3-9E1A-4C1056D82775}"/>
              </a:ext>
            </a:extLst>
          </p:cNvPr>
          <p:cNvSpPr/>
          <p:nvPr/>
        </p:nvSpPr>
        <p:spPr>
          <a:xfrm>
            <a:off x="2076571" y="385068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335">
            <a:extLst>
              <a:ext uri="{FF2B5EF4-FFF2-40B4-BE49-F238E27FC236}">
                <a16:creationId xmlns:a16="http://schemas.microsoft.com/office/drawing/2014/main" id="{74DF43C9-C7CE-4B0D-AD83-0297D8519605}"/>
              </a:ext>
            </a:extLst>
          </p:cNvPr>
          <p:cNvSpPr/>
          <p:nvPr/>
        </p:nvSpPr>
        <p:spPr>
          <a:xfrm>
            <a:off x="3964560" y="60958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336">
            <a:extLst>
              <a:ext uri="{FF2B5EF4-FFF2-40B4-BE49-F238E27FC236}">
                <a16:creationId xmlns:a16="http://schemas.microsoft.com/office/drawing/2014/main" id="{384A6E63-F129-44D9-8BF0-D595FA67A1E6}"/>
              </a:ext>
            </a:extLst>
          </p:cNvPr>
          <p:cNvSpPr/>
          <p:nvPr/>
        </p:nvSpPr>
        <p:spPr>
          <a:xfrm>
            <a:off x="3804354" y="596048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337">
            <a:extLst>
              <a:ext uri="{FF2B5EF4-FFF2-40B4-BE49-F238E27FC236}">
                <a16:creationId xmlns:a16="http://schemas.microsoft.com/office/drawing/2014/main" id="{9B225B51-9A0C-4820-8A03-D4C8743B36E2}"/>
              </a:ext>
            </a:extLst>
          </p:cNvPr>
          <p:cNvSpPr/>
          <p:nvPr/>
        </p:nvSpPr>
        <p:spPr>
          <a:xfrm>
            <a:off x="3222169" y="596705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342">
            <a:extLst>
              <a:ext uri="{FF2B5EF4-FFF2-40B4-BE49-F238E27FC236}">
                <a16:creationId xmlns:a16="http://schemas.microsoft.com/office/drawing/2014/main" id="{BF38A298-D9F9-491D-8B25-8F4D5C81CCD0}"/>
              </a:ext>
            </a:extLst>
          </p:cNvPr>
          <p:cNvSpPr/>
          <p:nvPr/>
        </p:nvSpPr>
        <p:spPr>
          <a:xfrm>
            <a:off x="3744026" y="610876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44">
            <a:extLst>
              <a:ext uri="{FF2B5EF4-FFF2-40B4-BE49-F238E27FC236}">
                <a16:creationId xmlns:a16="http://schemas.microsoft.com/office/drawing/2014/main" id="{A97D2821-4DA0-45BC-93D1-7976126C5582}"/>
              </a:ext>
            </a:extLst>
          </p:cNvPr>
          <p:cNvSpPr/>
          <p:nvPr/>
        </p:nvSpPr>
        <p:spPr>
          <a:xfrm>
            <a:off x="1787295" y="609334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46">
            <a:extLst>
              <a:ext uri="{FF2B5EF4-FFF2-40B4-BE49-F238E27FC236}">
                <a16:creationId xmlns:a16="http://schemas.microsoft.com/office/drawing/2014/main" id="{CE763D93-8A2F-4FE3-9310-E520A4883FEB}"/>
              </a:ext>
            </a:extLst>
          </p:cNvPr>
          <p:cNvSpPr/>
          <p:nvPr/>
        </p:nvSpPr>
        <p:spPr>
          <a:xfrm>
            <a:off x="1639258" y="61728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47">
            <a:extLst>
              <a:ext uri="{FF2B5EF4-FFF2-40B4-BE49-F238E27FC236}">
                <a16:creationId xmlns:a16="http://schemas.microsoft.com/office/drawing/2014/main" id="{28207B6A-E5CF-42AD-8661-06FE4A0DFCF9}"/>
              </a:ext>
            </a:extLst>
          </p:cNvPr>
          <p:cNvSpPr/>
          <p:nvPr/>
        </p:nvSpPr>
        <p:spPr>
          <a:xfrm>
            <a:off x="2317736" y="378609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49">
            <a:extLst>
              <a:ext uri="{FF2B5EF4-FFF2-40B4-BE49-F238E27FC236}">
                <a16:creationId xmlns:a16="http://schemas.microsoft.com/office/drawing/2014/main" id="{787421B9-89FE-4818-A1B8-B6F699B10C37}"/>
              </a:ext>
            </a:extLst>
          </p:cNvPr>
          <p:cNvSpPr/>
          <p:nvPr/>
        </p:nvSpPr>
        <p:spPr>
          <a:xfrm>
            <a:off x="4176616" y="61834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50">
            <a:extLst>
              <a:ext uri="{FF2B5EF4-FFF2-40B4-BE49-F238E27FC236}">
                <a16:creationId xmlns:a16="http://schemas.microsoft.com/office/drawing/2014/main" id="{54E29358-9A23-4D73-84A8-6E85A172F105}"/>
              </a:ext>
            </a:extLst>
          </p:cNvPr>
          <p:cNvSpPr/>
          <p:nvPr/>
        </p:nvSpPr>
        <p:spPr>
          <a:xfrm>
            <a:off x="3652545" y="56165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1">
            <a:extLst>
              <a:ext uri="{FF2B5EF4-FFF2-40B4-BE49-F238E27FC236}">
                <a16:creationId xmlns:a16="http://schemas.microsoft.com/office/drawing/2014/main" id="{89326E39-450C-40C0-B70A-C49412804823}"/>
              </a:ext>
            </a:extLst>
          </p:cNvPr>
          <p:cNvSpPr/>
          <p:nvPr/>
        </p:nvSpPr>
        <p:spPr>
          <a:xfrm>
            <a:off x="2499246" y="54393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52">
            <a:extLst>
              <a:ext uri="{FF2B5EF4-FFF2-40B4-BE49-F238E27FC236}">
                <a16:creationId xmlns:a16="http://schemas.microsoft.com/office/drawing/2014/main" id="{8D5EB901-5A6E-4D52-B385-70724B981DD6}"/>
              </a:ext>
            </a:extLst>
          </p:cNvPr>
          <p:cNvSpPr/>
          <p:nvPr/>
        </p:nvSpPr>
        <p:spPr>
          <a:xfrm>
            <a:off x="3688545" y="384367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53">
            <a:extLst>
              <a:ext uri="{FF2B5EF4-FFF2-40B4-BE49-F238E27FC236}">
                <a16:creationId xmlns:a16="http://schemas.microsoft.com/office/drawing/2014/main" id="{4AA88CCA-20C2-415A-AAFD-503D2C79A99F}"/>
              </a:ext>
            </a:extLst>
          </p:cNvPr>
          <p:cNvSpPr/>
          <p:nvPr/>
        </p:nvSpPr>
        <p:spPr>
          <a:xfrm>
            <a:off x="4343219" y="394905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54">
            <a:extLst>
              <a:ext uri="{FF2B5EF4-FFF2-40B4-BE49-F238E27FC236}">
                <a16:creationId xmlns:a16="http://schemas.microsoft.com/office/drawing/2014/main" id="{597830BA-10AB-4073-8DB1-51AB34DA337B}"/>
              </a:ext>
            </a:extLst>
          </p:cNvPr>
          <p:cNvSpPr/>
          <p:nvPr/>
        </p:nvSpPr>
        <p:spPr>
          <a:xfrm>
            <a:off x="4324440" y="41569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55">
            <a:extLst>
              <a:ext uri="{FF2B5EF4-FFF2-40B4-BE49-F238E27FC236}">
                <a16:creationId xmlns:a16="http://schemas.microsoft.com/office/drawing/2014/main" id="{D2234C97-F47D-47D5-AB45-09EFABA4E36D}"/>
              </a:ext>
            </a:extLst>
          </p:cNvPr>
          <p:cNvSpPr/>
          <p:nvPr/>
        </p:nvSpPr>
        <p:spPr>
          <a:xfrm>
            <a:off x="2714157" y="54226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356">
            <a:extLst>
              <a:ext uri="{FF2B5EF4-FFF2-40B4-BE49-F238E27FC236}">
                <a16:creationId xmlns:a16="http://schemas.microsoft.com/office/drawing/2014/main" id="{3BD3DF0D-39C8-4301-950B-13F12DC89567}"/>
              </a:ext>
            </a:extLst>
          </p:cNvPr>
          <p:cNvSpPr/>
          <p:nvPr/>
        </p:nvSpPr>
        <p:spPr>
          <a:xfrm>
            <a:off x="4039121" y="401924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359">
            <a:extLst>
              <a:ext uri="{FF2B5EF4-FFF2-40B4-BE49-F238E27FC236}">
                <a16:creationId xmlns:a16="http://schemas.microsoft.com/office/drawing/2014/main" id="{7B48DEA0-E272-4CB5-9B9E-7C41F4D1D642}"/>
              </a:ext>
            </a:extLst>
          </p:cNvPr>
          <p:cNvSpPr/>
          <p:nvPr/>
        </p:nvSpPr>
        <p:spPr>
          <a:xfrm>
            <a:off x="3933158" y="39678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360">
            <a:extLst>
              <a:ext uri="{FF2B5EF4-FFF2-40B4-BE49-F238E27FC236}">
                <a16:creationId xmlns:a16="http://schemas.microsoft.com/office/drawing/2014/main" id="{789137BE-9916-4B5E-8DAB-2606F0B4D906}"/>
              </a:ext>
            </a:extLst>
          </p:cNvPr>
          <p:cNvSpPr/>
          <p:nvPr/>
        </p:nvSpPr>
        <p:spPr>
          <a:xfrm>
            <a:off x="3768354" y="40385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364">
            <a:extLst>
              <a:ext uri="{FF2B5EF4-FFF2-40B4-BE49-F238E27FC236}">
                <a16:creationId xmlns:a16="http://schemas.microsoft.com/office/drawing/2014/main" id="{83E6EDC6-462A-4FC3-8BED-A8C0C8A7ED27}"/>
              </a:ext>
            </a:extLst>
          </p:cNvPr>
          <p:cNvSpPr/>
          <p:nvPr/>
        </p:nvSpPr>
        <p:spPr>
          <a:xfrm>
            <a:off x="3426265" y="595154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365">
            <a:extLst>
              <a:ext uri="{FF2B5EF4-FFF2-40B4-BE49-F238E27FC236}">
                <a16:creationId xmlns:a16="http://schemas.microsoft.com/office/drawing/2014/main" id="{3944309C-DB5B-43B7-9E04-BC51C4935682}"/>
              </a:ext>
            </a:extLst>
          </p:cNvPr>
          <p:cNvSpPr/>
          <p:nvPr/>
        </p:nvSpPr>
        <p:spPr>
          <a:xfrm>
            <a:off x="3451470" y="61531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366">
            <a:extLst>
              <a:ext uri="{FF2B5EF4-FFF2-40B4-BE49-F238E27FC236}">
                <a16:creationId xmlns:a16="http://schemas.microsoft.com/office/drawing/2014/main" id="{9F7165F5-EB84-41EE-87B1-B6735C11DD18}"/>
              </a:ext>
            </a:extLst>
          </p:cNvPr>
          <p:cNvSpPr/>
          <p:nvPr/>
        </p:nvSpPr>
        <p:spPr>
          <a:xfrm>
            <a:off x="4242793" y="59660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367">
            <a:extLst>
              <a:ext uri="{FF2B5EF4-FFF2-40B4-BE49-F238E27FC236}">
                <a16:creationId xmlns:a16="http://schemas.microsoft.com/office/drawing/2014/main" id="{91752349-7CFC-4B45-AF85-256A202A22B9}"/>
              </a:ext>
            </a:extLst>
          </p:cNvPr>
          <p:cNvSpPr/>
          <p:nvPr/>
        </p:nvSpPr>
        <p:spPr>
          <a:xfrm>
            <a:off x="4329976" y="448458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370">
            <a:extLst>
              <a:ext uri="{FF2B5EF4-FFF2-40B4-BE49-F238E27FC236}">
                <a16:creationId xmlns:a16="http://schemas.microsoft.com/office/drawing/2014/main" id="{8398BF24-BDFA-441F-BAF2-8A1E9620F2C0}"/>
              </a:ext>
            </a:extLst>
          </p:cNvPr>
          <p:cNvSpPr/>
          <p:nvPr/>
        </p:nvSpPr>
        <p:spPr>
          <a:xfrm>
            <a:off x="1944755" y="49403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371">
            <a:extLst>
              <a:ext uri="{FF2B5EF4-FFF2-40B4-BE49-F238E27FC236}">
                <a16:creationId xmlns:a16="http://schemas.microsoft.com/office/drawing/2014/main" id="{33D11AF0-C726-4B49-A055-121F0E6ADAC9}"/>
              </a:ext>
            </a:extLst>
          </p:cNvPr>
          <p:cNvSpPr/>
          <p:nvPr/>
        </p:nvSpPr>
        <p:spPr>
          <a:xfrm>
            <a:off x="1467037" y="603920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372">
            <a:extLst>
              <a:ext uri="{FF2B5EF4-FFF2-40B4-BE49-F238E27FC236}">
                <a16:creationId xmlns:a16="http://schemas.microsoft.com/office/drawing/2014/main" id="{A71A2CD2-F745-48B6-921B-D5898467C45D}"/>
              </a:ext>
            </a:extLst>
          </p:cNvPr>
          <p:cNvSpPr/>
          <p:nvPr/>
        </p:nvSpPr>
        <p:spPr>
          <a:xfrm>
            <a:off x="2317736" y="50190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376">
            <a:extLst>
              <a:ext uri="{FF2B5EF4-FFF2-40B4-BE49-F238E27FC236}">
                <a16:creationId xmlns:a16="http://schemas.microsoft.com/office/drawing/2014/main" id="{756E1604-FD62-4714-873F-95E696893C1E}"/>
              </a:ext>
            </a:extLst>
          </p:cNvPr>
          <p:cNvSpPr/>
          <p:nvPr/>
        </p:nvSpPr>
        <p:spPr>
          <a:xfrm>
            <a:off x="4250976" y="435475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377">
            <a:extLst>
              <a:ext uri="{FF2B5EF4-FFF2-40B4-BE49-F238E27FC236}">
                <a16:creationId xmlns:a16="http://schemas.microsoft.com/office/drawing/2014/main" id="{995763E7-07D8-4A16-BE42-FDF58C1071A1}"/>
              </a:ext>
            </a:extLst>
          </p:cNvPr>
          <p:cNvSpPr/>
          <p:nvPr/>
        </p:nvSpPr>
        <p:spPr>
          <a:xfrm>
            <a:off x="4212491" y="420600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83">
            <a:extLst>
              <a:ext uri="{FF2B5EF4-FFF2-40B4-BE49-F238E27FC236}">
                <a16:creationId xmlns:a16="http://schemas.microsoft.com/office/drawing/2014/main" id="{93F591C6-7B8E-4539-AFAF-F64455F69B6B}"/>
              </a:ext>
            </a:extLst>
          </p:cNvPr>
          <p:cNvSpPr/>
          <p:nvPr/>
        </p:nvSpPr>
        <p:spPr>
          <a:xfrm>
            <a:off x="1787295" y="38371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84">
            <a:extLst>
              <a:ext uri="{FF2B5EF4-FFF2-40B4-BE49-F238E27FC236}">
                <a16:creationId xmlns:a16="http://schemas.microsoft.com/office/drawing/2014/main" id="{04AA6988-02E4-4062-923D-F6853A11F4EF}"/>
              </a:ext>
            </a:extLst>
          </p:cNvPr>
          <p:cNvSpPr/>
          <p:nvPr/>
        </p:nvSpPr>
        <p:spPr>
          <a:xfrm>
            <a:off x="1603245" y="402419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86">
            <a:extLst>
              <a:ext uri="{FF2B5EF4-FFF2-40B4-BE49-F238E27FC236}">
                <a16:creationId xmlns:a16="http://schemas.microsoft.com/office/drawing/2014/main" id="{369FC6D3-C627-4537-824F-285D72F69A9B}"/>
              </a:ext>
            </a:extLst>
          </p:cNvPr>
          <p:cNvSpPr/>
          <p:nvPr/>
        </p:nvSpPr>
        <p:spPr>
          <a:xfrm>
            <a:off x="2712155" y="44407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89">
            <a:extLst>
              <a:ext uri="{FF2B5EF4-FFF2-40B4-BE49-F238E27FC236}">
                <a16:creationId xmlns:a16="http://schemas.microsoft.com/office/drawing/2014/main" id="{0A696D72-7044-4021-9FE2-4D41A0B3F44E}"/>
              </a:ext>
            </a:extLst>
          </p:cNvPr>
          <p:cNvSpPr/>
          <p:nvPr/>
        </p:nvSpPr>
        <p:spPr>
          <a:xfrm>
            <a:off x="1467037" y="381293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390">
            <a:extLst>
              <a:ext uri="{FF2B5EF4-FFF2-40B4-BE49-F238E27FC236}">
                <a16:creationId xmlns:a16="http://schemas.microsoft.com/office/drawing/2014/main" id="{6241D2EB-0FD6-4440-9974-076307E0FF27}"/>
              </a:ext>
            </a:extLst>
          </p:cNvPr>
          <p:cNvSpPr/>
          <p:nvPr/>
        </p:nvSpPr>
        <p:spPr>
          <a:xfrm>
            <a:off x="1793653" y="40006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391">
            <a:extLst>
              <a:ext uri="{FF2B5EF4-FFF2-40B4-BE49-F238E27FC236}">
                <a16:creationId xmlns:a16="http://schemas.microsoft.com/office/drawing/2014/main" id="{1E99A8C9-EAD2-4395-AB08-9C6D8571EFDA}"/>
              </a:ext>
            </a:extLst>
          </p:cNvPr>
          <p:cNvSpPr/>
          <p:nvPr/>
        </p:nvSpPr>
        <p:spPr>
          <a:xfrm>
            <a:off x="2063404" y="492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392">
            <a:extLst>
              <a:ext uri="{FF2B5EF4-FFF2-40B4-BE49-F238E27FC236}">
                <a16:creationId xmlns:a16="http://schemas.microsoft.com/office/drawing/2014/main" id="{4FA3A641-ADE9-47C8-897F-CEE0E26BD899}"/>
              </a:ext>
            </a:extLst>
          </p:cNvPr>
          <p:cNvSpPr/>
          <p:nvPr/>
        </p:nvSpPr>
        <p:spPr>
          <a:xfrm>
            <a:off x="2181392" y="4963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393">
            <a:extLst>
              <a:ext uri="{FF2B5EF4-FFF2-40B4-BE49-F238E27FC236}">
                <a16:creationId xmlns:a16="http://schemas.microsoft.com/office/drawing/2014/main" id="{7F357225-16E7-4FAE-8ADB-5D5AFD0B7488}"/>
              </a:ext>
            </a:extLst>
          </p:cNvPr>
          <p:cNvSpPr/>
          <p:nvPr/>
        </p:nvSpPr>
        <p:spPr>
          <a:xfrm>
            <a:off x="2407803" y="495943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394">
            <a:extLst>
              <a:ext uri="{FF2B5EF4-FFF2-40B4-BE49-F238E27FC236}">
                <a16:creationId xmlns:a16="http://schemas.microsoft.com/office/drawing/2014/main" id="{0DBD475E-C175-4679-A430-368A3B94BA56}"/>
              </a:ext>
            </a:extLst>
          </p:cNvPr>
          <p:cNvSpPr/>
          <p:nvPr/>
        </p:nvSpPr>
        <p:spPr>
          <a:xfrm>
            <a:off x="2317344" y="45265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395">
            <a:extLst>
              <a:ext uri="{FF2B5EF4-FFF2-40B4-BE49-F238E27FC236}">
                <a16:creationId xmlns:a16="http://schemas.microsoft.com/office/drawing/2014/main" id="{197EA025-F5CC-4ED5-BAD4-F28030E8001E}"/>
              </a:ext>
            </a:extLst>
          </p:cNvPr>
          <p:cNvSpPr/>
          <p:nvPr/>
        </p:nvSpPr>
        <p:spPr>
          <a:xfrm>
            <a:off x="2592673" y="41974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396">
            <a:extLst>
              <a:ext uri="{FF2B5EF4-FFF2-40B4-BE49-F238E27FC236}">
                <a16:creationId xmlns:a16="http://schemas.microsoft.com/office/drawing/2014/main" id="{7F9DE1CF-72BA-4904-AB82-DE598A0227B8}"/>
              </a:ext>
            </a:extLst>
          </p:cNvPr>
          <p:cNvSpPr/>
          <p:nvPr/>
        </p:nvSpPr>
        <p:spPr>
          <a:xfrm>
            <a:off x="2026524" y="40274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397">
            <a:extLst>
              <a:ext uri="{FF2B5EF4-FFF2-40B4-BE49-F238E27FC236}">
                <a16:creationId xmlns:a16="http://schemas.microsoft.com/office/drawing/2014/main" id="{F4A114F9-24EC-4652-93DE-8CF938E5239E}"/>
              </a:ext>
            </a:extLst>
          </p:cNvPr>
          <p:cNvSpPr/>
          <p:nvPr/>
        </p:nvSpPr>
        <p:spPr>
          <a:xfrm>
            <a:off x="2654180" y="50692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398">
            <a:extLst>
              <a:ext uri="{FF2B5EF4-FFF2-40B4-BE49-F238E27FC236}">
                <a16:creationId xmlns:a16="http://schemas.microsoft.com/office/drawing/2014/main" id="{8AB7752B-2857-4E6D-A320-E53D67342F3E}"/>
              </a:ext>
            </a:extLst>
          </p:cNvPr>
          <p:cNvSpPr/>
          <p:nvPr/>
        </p:nvSpPr>
        <p:spPr>
          <a:xfrm>
            <a:off x="2546665" y="49785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399">
            <a:extLst>
              <a:ext uri="{FF2B5EF4-FFF2-40B4-BE49-F238E27FC236}">
                <a16:creationId xmlns:a16="http://schemas.microsoft.com/office/drawing/2014/main" id="{FAA28979-6C40-47B8-9F6F-5E2FAE622E7D}"/>
              </a:ext>
            </a:extLst>
          </p:cNvPr>
          <p:cNvSpPr/>
          <p:nvPr/>
        </p:nvSpPr>
        <p:spPr>
          <a:xfrm>
            <a:off x="2643341" y="527422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400">
            <a:extLst>
              <a:ext uri="{FF2B5EF4-FFF2-40B4-BE49-F238E27FC236}">
                <a16:creationId xmlns:a16="http://schemas.microsoft.com/office/drawing/2014/main" id="{7F878E1D-AD96-43F9-A7C1-B071C72CEC87}"/>
              </a:ext>
            </a:extLst>
          </p:cNvPr>
          <p:cNvSpPr/>
          <p:nvPr/>
        </p:nvSpPr>
        <p:spPr>
          <a:xfrm>
            <a:off x="2651646" y="55917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401">
            <a:extLst>
              <a:ext uri="{FF2B5EF4-FFF2-40B4-BE49-F238E27FC236}">
                <a16:creationId xmlns:a16="http://schemas.microsoft.com/office/drawing/2014/main" id="{89C609F5-7DBD-4A7B-A1E3-0F6DF0F0F759}"/>
              </a:ext>
            </a:extLst>
          </p:cNvPr>
          <p:cNvSpPr/>
          <p:nvPr/>
        </p:nvSpPr>
        <p:spPr>
          <a:xfrm>
            <a:off x="2726180" y="462332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402">
            <a:extLst>
              <a:ext uri="{FF2B5EF4-FFF2-40B4-BE49-F238E27FC236}">
                <a16:creationId xmlns:a16="http://schemas.microsoft.com/office/drawing/2014/main" id="{C261D3BE-49B7-460E-A9E4-3B824FBCE30F}"/>
              </a:ext>
            </a:extLst>
          </p:cNvPr>
          <p:cNvSpPr/>
          <p:nvPr/>
        </p:nvSpPr>
        <p:spPr>
          <a:xfrm>
            <a:off x="2508964" y="44570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404">
            <a:extLst>
              <a:ext uri="{FF2B5EF4-FFF2-40B4-BE49-F238E27FC236}">
                <a16:creationId xmlns:a16="http://schemas.microsoft.com/office/drawing/2014/main" id="{6B0A169B-B1E9-4F6C-928F-B05E348E0E42}"/>
              </a:ext>
            </a:extLst>
          </p:cNvPr>
          <p:cNvSpPr/>
          <p:nvPr/>
        </p:nvSpPr>
        <p:spPr>
          <a:xfrm>
            <a:off x="2627139" y="46923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405">
            <a:extLst>
              <a:ext uri="{FF2B5EF4-FFF2-40B4-BE49-F238E27FC236}">
                <a16:creationId xmlns:a16="http://schemas.microsoft.com/office/drawing/2014/main" id="{0191BC6D-307E-45A3-A80F-1BF8C99581A8}"/>
              </a:ext>
            </a:extLst>
          </p:cNvPr>
          <p:cNvSpPr/>
          <p:nvPr/>
        </p:nvSpPr>
        <p:spPr>
          <a:xfrm>
            <a:off x="2551582" y="486373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406">
            <a:extLst>
              <a:ext uri="{FF2B5EF4-FFF2-40B4-BE49-F238E27FC236}">
                <a16:creationId xmlns:a16="http://schemas.microsoft.com/office/drawing/2014/main" id="{34DF1135-1E64-47F9-B29E-1A8DC73A7999}"/>
              </a:ext>
            </a:extLst>
          </p:cNvPr>
          <p:cNvSpPr/>
          <p:nvPr/>
        </p:nvSpPr>
        <p:spPr>
          <a:xfrm>
            <a:off x="2675889" y="48974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407">
            <a:extLst>
              <a:ext uri="{FF2B5EF4-FFF2-40B4-BE49-F238E27FC236}">
                <a16:creationId xmlns:a16="http://schemas.microsoft.com/office/drawing/2014/main" id="{25A47568-0B58-4E52-9A87-F5598D6BEF0E}"/>
              </a:ext>
            </a:extLst>
          </p:cNvPr>
          <p:cNvSpPr/>
          <p:nvPr/>
        </p:nvSpPr>
        <p:spPr>
          <a:xfrm>
            <a:off x="2341880" y="43304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409">
            <a:extLst>
              <a:ext uri="{FF2B5EF4-FFF2-40B4-BE49-F238E27FC236}">
                <a16:creationId xmlns:a16="http://schemas.microsoft.com/office/drawing/2014/main" id="{25DCEBB3-1AE4-484F-90EA-D507C49B7421}"/>
              </a:ext>
            </a:extLst>
          </p:cNvPr>
          <p:cNvSpPr/>
          <p:nvPr/>
        </p:nvSpPr>
        <p:spPr>
          <a:xfrm>
            <a:off x="2190465" y="389938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410">
            <a:extLst>
              <a:ext uri="{FF2B5EF4-FFF2-40B4-BE49-F238E27FC236}">
                <a16:creationId xmlns:a16="http://schemas.microsoft.com/office/drawing/2014/main" id="{55A2FBC2-8A4A-4B92-B6ED-CE8F1B8C4C84}"/>
              </a:ext>
            </a:extLst>
          </p:cNvPr>
          <p:cNvSpPr/>
          <p:nvPr/>
        </p:nvSpPr>
        <p:spPr>
          <a:xfrm>
            <a:off x="2646244" y="433745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416">
            <a:extLst>
              <a:ext uri="{FF2B5EF4-FFF2-40B4-BE49-F238E27FC236}">
                <a16:creationId xmlns:a16="http://schemas.microsoft.com/office/drawing/2014/main" id="{D909E9E4-1D21-4819-8099-6E93EAEAF098}"/>
              </a:ext>
            </a:extLst>
          </p:cNvPr>
          <p:cNvSpPr/>
          <p:nvPr/>
        </p:nvSpPr>
        <p:spPr>
          <a:xfrm>
            <a:off x="4268698" y="406852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418">
            <a:extLst>
              <a:ext uri="{FF2B5EF4-FFF2-40B4-BE49-F238E27FC236}">
                <a16:creationId xmlns:a16="http://schemas.microsoft.com/office/drawing/2014/main" id="{C6F93865-8744-4BB9-BB01-AFDD3CF0505E}"/>
              </a:ext>
            </a:extLst>
          </p:cNvPr>
          <p:cNvSpPr/>
          <p:nvPr/>
        </p:nvSpPr>
        <p:spPr>
          <a:xfrm>
            <a:off x="4055934" y="389775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419">
            <a:extLst>
              <a:ext uri="{FF2B5EF4-FFF2-40B4-BE49-F238E27FC236}">
                <a16:creationId xmlns:a16="http://schemas.microsoft.com/office/drawing/2014/main" id="{1CD5F504-7EAC-466B-A959-5E66BD4AF5A6}"/>
              </a:ext>
            </a:extLst>
          </p:cNvPr>
          <p:cNvSpPr/>
          <p:nvPr/>
        </p:nvSpPr>
        <p:spPr>
          <a:xfrm>
            <a:off x="4207459" y="391567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428">
            <a:extLst>
              <a:ext uri="{FF2B5EF4-FFF2-40B4-BE49-F238E27FC236}">
                <a16:creationId xmlns:a16="http://schemas.microsoft.com/office/drawing/2014/main" id="{57A7D673-E17A-4A93-B67C-46E218FC284A}"/>
              </a:ext>
            </a:extLst>
          </p:cNvPr>
          <p:cNvSpPr/>
          <p:nvPr/>
        </p:nvSpPr>
        <p:spPr>
          <a:xfrm>
            <a:off x="2866506" y="607520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112">
            <a:extLst>
              <a:ext uri="{FF2B5EF4-FFF2-40B4-BE49-F238E27FC236}">
                <a16:creationId xmlns:a16="http://schemas.microsoft.com/office/drawing/2014/main" id="{C12DC15E-1B8B-4A39-BD78-01415F24BDBC}"/>
              </a:ext>
            </a:extLst>
          </p:cNvPr>
          <p:cNvSpPr/>
          <p:nvPr/>
        </p:nvSpPr>
        <p:spPr>
          <a:xfrm>
            <a:off x="2607877" y="400367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113">
            <a:extLst>
              <a:ext uri="{FF2B5EF4-FFF2-40B4-BE49-F238E27FC236}">
                <a16:creationId xmlns:a16="http://schemas.microsoft.com/office/drawing/2014/main" id="{3A59CC85-84D1-4DD4-9B5A-2BFC3004ADC4}"/>
              </a:ext>
            </a:extLst>
          </p:cNvPr>
          <p:cNvSpPr/>
          <p:nvPr/>
        </p:nvSpPr>
        <p:spPr>
          <a:xfrm>
            <a:off x="2675889" y="409619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D3216E4B-B746-4336-AAF7-F190A6FAC139}"/>
                  </a:ext>
                </a:extLst>
              </p:cNvPr>
              <p:cNvSpPr txBox="1"/>
              <p:nvPr/>
            </p:nvSpPr>
            <p:spPr>
              <a:xfrm>
                <a:off x="3991824" y="4544811"/>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kumimoji="1" lang="en-US" altLang="ja-JP" sz="1400" b="0" i="1" smtClean="0">
                          <a:latin typeface="Cambria Math" panose="02040503050406030204" pitchFamily="18" charset="0"/>
                        </a:rPr>
                        <m:t>𝑐𝑝</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D3216E4B-B746-4336-AAF7-F190A6FAC139}"/>
                  </a:ext>
                </a:extLst>
              </p:cNvPr>
              <p:cNvSpPr txBox="1">
                <a:spLocks noRot="1" noChangeAspect="1" noMove="1" noResize="1" noEditPoints="1" noAdjustHandles="1" noChangeArrowheads="1" noChangeShapeType="1" noTextEdit="1"/>
              </p:cNvSpPr>
              <p:nvPr/>
            </p:nvSpPr>
            <p:spPr>
              <a:xfrm>
                <a:off x="3991824" y="4544811"/>
                <a:ext cx="307641" cy="307777"/>
              </a:xfrm>
              <a:prstGeom prst="rect">
                <a:avLst/>
              </a:prstGeom>
              <a:blipFill>
                <a:blip r:embed="rId4"/>
                <a:stretch>
                  <a:fillRect r="-800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4BBDCF04-19F2-40D8-B901-0CA2D66A95D0}"/>
                  </a:ext>
                </a:extLst>
              </p:cNvPr>
              <p:cNvSpPr txBox="1"/>
              <p:nvPr/>
            </p:nvSpPr>
            <p:spPr>
              <a:xfrm>
                <a:off x="4507165" y="4240621"/>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2</m:t>
                          </m:r>
                        </m:sub>
                      </m:sSub>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4BBDCF04-19F2-40D8-B901-0CA2D66A95D0}"/>
                  </a:ext>
                </a:extLst>
              </p:cNvPr>
              <p:cNvSpPr txBox="1">
                <a:spLocks noRot="1" noChangeAspect="1" noMove="1" noResize="1" noEditPoints="1" noAdjustHandles="1" noChangeArrowheads="1" noChangeShapeType="1" noTextEdit="1"/>
              </p:cNvSpPr>
              <p:nvPr/>
            </p:nvSpPr>
            <p:spPr>
              <a:xfrm>
                <a:off x="4507165" y="4240621"/>
                <a:ext cx="307641" cy="307777"/>
              </a:xfrm>
              <a:prstGeom prst="rect">
                <a:avLst/>
              </a:prstGeom>
              <a:blipFill>
                <a:blip r:embed="rId5"/>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D0FB9F73-F3D2-4EC3-95F1-5B7F390BE7FC}"/>
                  </a:ext>
                </a:extLst>
              </p:cNvPr>
              <p:cNvSpPr txBox="1"/>
              <p:nvPr/>
            </p:nvSpPr>
            <p:spPr>
              <a:xfrm>
                <a:off x="4512413" y="3967727"/>
                <a:ext cx="307641"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1</m:t>
                          </m:r>
                        </m:sub>
                      </m:sSub>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D0FB9F73-F3D2-4EC3-95F1-5B7F390BE7FC}"/>
                  </a:ext>
                </a:extLst>
              </p:cNvPr>
              <p:cNvSpPr txBox="1">
                <a:spLocks noRot="1" noChangeAspect="1" noMove="1" noResize="1" noEditPoints="1" noAdjustHandles="1" noChangeArrowheads="1" noChangeShapeType="1" noTextEdit="1"/>
              </p:cNvSpPr>
              <p:nvPr/>
            </p:nvSpPr>
            <p:spPr>
              <a:xfrm>
                <a:off x="4512413" y="3967727"/>
                <a:ext cx="307641" cy="307777"/>
              </a:xfrm>
              <a:prstGeom prst="rect">
                <a:avLst/>
              </a:prstGeom>
              <a:blipFill>
                <a:blip r:embed="rId6"/>
                <a:stretch>
                  <a:fillRect b="-4000"/>
                </a:stretch>
              </a:blipFill>
            </p:spPr>
            <p:txBody>
              <a:bodyPr/>
              <a:lstStyle/>
              <a:p>
                <a:r>
                  <a:rPr lang="ja-JP" altLang="en-US">
                    <a:noFill/>
                  </a:rPr>
                  <a:t> </a:t>
                </a:r>
              </a:p>
            </p:txBody>
          </p:sp>
        </mc:Fallback>
      </mc:AlternateContent>
      <p:sp>
        <p:nvSpPr>
          <p:cNvPr id="103" name="楕円 120">
            <a:extLst>
              <a:ext uri="{FF2B5EF4-FFF2-40B4-BE49-F238E27FC236}">
                <a16:creationId xmlns:a16="http://schemas.microsoft.com/office/drawing/2014/main" id="{1DCFAEA2-142F-40BB-93EB-BB7FDF877728}"/>
              </a:ext>
            </a:extLst>
          </p:cNvPr>
          <p:cNvSpPr/>
          <p:nvPr/>
        </p:nvSpPr>
        <p:spPr>
          <a:xfrm>
            <a:off x="2462269" y="455673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直線コネクタ 103">
            <a:extLst>
              <a:ext uri="{FF2B5EF4-FFF2-40B4-BE49-F238E27FC236}">
                <a16:creationId xmlns:a16="http://schemas.microsoft.com/office/drawing/2014/main" id="{32D1758A-F8EB-4416-AF49-980E1D0C2075}"/>
              </a:ext>
            </a:extLst>
          </p:cNvPr>
          <p:cNvCxnSpPr/>
          <p:nvPr/>
        </p:nvCxnSpPr>
        <p:spPr>
          <a:xfrm flipV="1">
            <a:off x="4347184" y="4169083"/>
            <a:ext cx="204781" cy="1969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3F20DA01-19B6-4CFC-83AC-024632140137}"/>
              </a:ext>
            </a:extLst>
          </p:cNvPr>
          <p:cNvCxnSpPr/>
          <p:nvPr/>
        </p:nvCxnSpPr>
        <p:spPr>
          <a:xfrm flipV="1">
            <a:off x="4408996" y="4447923"/>
            <a:ext cx="151277" cy="5745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楕円 497">
            <a:extLst>
              <a:ext uri="{FF2B5EF4-FFF2-40B4-BE49-F238E27FC236}">
                <a16:creationId xmlns:a16="http://schemas.microsoft.com/office/drawing/2014/main" id="{0F7BCE9E-0A86-42F1-86A3-E05530DEB1F8}"/>
              </a:ext>
            </a:extLst>
          </p:cNvPr>
          <p:cNvSpPr/>
          <p:nvPr/>
        </p:nvSpPr>
        <p:spPr>
          <a:xfrm>
            <a:off x="3604440" y="3769150"/>
            <a:ext cx="1512000" cy="1512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497">
            <a:extLst>
              <a:ext uri="{FF2B5EF4-FFF2-40B4-BE49-F238E27FC236}">
                <a16:creationId xmlns:a16="http://schemas.microsoft.com/office/drawing/2014/main" id="{71D35141-CFB9-4239-9533-0D286CF51982}"/>
              </a:ext>
            </a:extLst>
          </p:cNvPr>
          <p:cNvSpPr/>
          <p:nvPr/>
        </p:nvSpPr>
        <p:spPr>
          <a:xfrm>
            <a:off x="3532305" y="3652553"/>
            <a:ext cx="1512000" cy="1512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367">
            <a:extLst>
              <a:ext uri="{FF2B5EF4-FFF2-40B4-BE49-F238E27FC236}">
                <a16:creationId xmlns:a16="http://schemas.microsoft.com/office/drawing/2014/main" id="{82B22118-F2E0-422C-9299-3ED8A685C55F}"/>
              </a:ext>
            </a:extLst>
          </p:cNvPr>
          <p:cNvSpPr/>
          <p:nvPr/>
        </p:nvSpPr>
        <p:spPr>
          <a:xfrm>
            <a:off x="4138959" y="4535584"/>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C77D5C61-DFA0-49BE-A47D-7B1DF96CE403}"/>
              </a:ext>
            </a:extLst>
          </p:cNvPr>
          <p:cNvCxnSpPr/>
          <p:nvPr/>
        </p:nvCxnSpPr>
        <p:spPr>
          <a:xfrm>
            <a:off x="4351565" y="4519090"/>
            <a:ext cx="739170" cy="1143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7C990FA-CB5C-47AB-B095-03BB909A514B}"/>
              </a:ext>
            </a:extLst>
          </p:cNvPr>
          <p:cNvCxnSpPr/>
          <p:nvPr/>
        </p:nvCxnSpPr>
        <p:spPr>
          <a:xfrm flipV="1">
            <a:off x="4274706" y="3754271"/>
            <a:ext cx="356230" cy="6476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E1BEA860-915A-4BD3-A654-BA8C51CBDD6A}"/>
                  </a:ext>
                </a:extLst>
              </p:cNvPr>
              <p:cNvSpPr txBox="1"/>
              <p:nvPr/>
            </p:nvSpPr>
            <p:spPr>
              <a:xfrm>
                <a:off x="5151737" y="3915675"/>
                <a:ext cx="53938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𝑐𝑢𝑡</m:t>
                          </m:r>
                        </m:sub>
                      </m:sSub>
                    </m:oMath>
                  </m:oMathPara>
                </a14:m>
                <a:endParaRPr kumimoji="1" lang="ja-JP" altLang="en-US" sz="1200" dirty="0"/>
              </a:p>
            </p:txBody>
          </p:sp>
        </mc:Choice>
        <mc:Fallback xmlns="">
          <p:sp>
            <p:nvSpPr>
              <p:cNvPr id="115" name="テキスト ボックス 114">
                <a:extLst>
                  <a:ext uri="{FF2B5EF4-FFF2-40B4-BE49-F238E27FC236}">
                    <a16:creationId xmlns:a16="http://schemas.microsoft.com/office/drawing/2014/main" id="{E1BEA860-915A-4BD3-A654-BA8C51CBDD6A}"/>
                  </a:ext>
                </a:extLst>
              </p:cNvPr>
              <p:cNvSpPr txBox="1">
                <a:spLocks noRot="1" noChangeAspect="1" noMove="1" noResize="1" noEditPoints="1" noAdjustHandles="1" noChangeArrowheads="1" noChangeShapeType="1" noTextEdit="1"/>
              </p:cNvSpPr>
              <p:nvPr/>
            </p:nvSpPr>
            <p:spPr>
              <a:xfrm>
                <a:off x="5151737" y="3915675"/>
                <a:ext cx="539384" cy="276999"/>
              </a:xfrm>
              <a:prstGeom prst="rect">
                <a:avLst/>
              </a:prstGeom>
              <a:blipFill>
                <a:blip r:embed="rId7"/>
                <a:stretch>
                  <a:fillRect/>
                </a:stretch>
              </a:blipFill>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E540FF31-27A7-45CD-8895-94194D1F5C77}"/>
              </a:ext>
            </a:extLst>
          </p:cNvPr>
          <p:cNvCxnSpPr/>
          <p:nvPr/>
        </p:nvCxnSpPr>
        <p:spPr>
          <a:xfrm>
            <a:off x="4595747" y="3909106"/>
            <a:ext cx="624958" cy="1522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A2464302-2014-4D39-89D5-5F33BCC99DA0}"/>
              </a:ext>
            </a:extLst>
          </p:cNvPr>
          <p:cNvCxnSpPr/>
          <p:nvPr/>
        </p:nvCxnSpPr>
        <p:spPr>
          <a:xfrm flipV="1">
            <a:off x="4868855" y="4061084"/>
            <a:ext cx="351960" cy="4946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2D54E3F0-30AD-4CD0-94D9-CA4ED3AA85CD}"/>
                  </a:ext>
                </a:extLst>
              </p:cNvPr>
              <p:cNvSpPr txBox="1"/>
              <p:nvPr/>
            </p:nvSpPr>
            <p:spPr>
              <a:xfrm>
                <a:off x="4250976" y="5539799"/>
                <a:ext cx="163563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𝑐𝑢𝑡</m:t>
                          </m:r>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𝑑𝑖𝑠𝑡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𝑐𝑝</m:t>
                          </m:r>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1</m:t>
                              </m:r>
                            </m:sub>
                          </m:sSub>
                        </m:e>
                      </m:d>
                    </m:oMath>
                  </m:oMathPara>
                </a14:m>
                <a:endParaRPr kumimoji="1" lang="ja-JP" altLang="en-US" sz="1200" dirty="0"/>
              </a:p>
            </p:txBody>
          </p:sp>
        </mc:Choice>
        <mc:Fallback xmlns="">
          <p:sp>
            <p:nvSpPr>
              <p:cNvPr id="118" name="テキスト ボックス 117">
                <a:extLst>
                  <a:ext uri="{FF2B5EF4-FFF2-40B4-BE49-F238E27FC236}">
                    <a16:creationId xmlns:a16="http://schemas.microsoft.com/office/drawing/2014/main" id="{2D54E3F0-30AD-4CD0-94D9-CA4ED3AA85CD}"/>
                  </a:ext>
                </a:extLst>
              </p:cNvPr>
              <p:cNvSpPr txBox="1">
                <a:spLocks noRot="1" noChangeAspect="1" noMove="1" noResize="1" noEditPoints="1" noAdjustHandles="1" noChangeArrowheads="1" noChangeShapeType="1" noTextEdit="1"/>
              </p:cNvSpPr>
              <p:nvPr/>
            </p:nvSpPr>
            <p:spPr>
              <a:xfrm>
                <a:off x="4250976" y="5539799"/>
                <a:ext cx="1635639" cy="276999"/>
              </a:xfrm>
              <a:prstGeom prst="rect">
                <a:avLst/>
              </a:prstGeom>
              <a:blipFill>
                <a:blip r:embed="rId8"/>
                <a:stretch>
                  <a:fillRect/>
                </a:stretch>
              </a:blipFill>
            </p:spPr>
            <p:txBody>
              <a:bodyPr/>
              <a:lstStyle/>
              <a:p>
                <a:r>
                  <a:rPr lang="ja-JP" altLang="en-US">
                    <a:noFill/>
                  </a:rPr>
                  <a:t> </a:t>
                </a:r>
              </a:p>
            </p:txBody>
          </p:sp>
        </mc:Fallback>
      </mc:AlternateContent>
      <p:cxnSp>
        <p:nvCxnSpPr>
          <p:cNvPr id="119" name="直線コネクタ 118">
            <a:extLst>
              <a:ext uri="{FF2B5EF4-FFF2-40B4-BE49-F238E27FC236}">
                <a16:creationId xmlns:a16="http://schemas.microsoft.com/office/drawing/2014/main" id="{F1C55167-4073-42A2-98F2-859F9D59A425}"/>
              </a:ext>
            </a:extLst>
          </p:cNvPr>
          <p:cNvCxnSpPr>
            <a:cxnSpLocks/>
          </p:cNvCxnSpPr>
          <p:nvPr/>
        </p:nvCxnSpPr>
        <p:spPr>
          <a:xfrm flipH="1" flipV="1">
            <a:off x="3784694" y="4802300"/>
            <a:ext cx="992503" cy="7233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楕円 389">
            <a:extLst>
              <a:ext uri="{FF2B5EF4-FFF2-40B4-BE49-F238E27FC236}">
                <a16:creationId xmlns:a16="http://schemas.microsoft.com/office/drawing/2014/main" id="{2262D821-7712-41D6-8B7E-5B53020DAF10}"/>
              </a:ext>
            </a:extLst>
          </p:cNvPr>
          <p:cNvSpPr/>
          <p:nvPr/>
        </p:nvSpPr>
        <p:spPr>
          <a:xfrm>
            <a:off x="3917406" y="378877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389">
            <a:extLst>
              <a:ext uri="{FF2B5EF4-FFF2-40B4-BE49-F238E27FC236}">
                <a16:creationId xmlns:a16="http://schemas.microsoft.com/office/drawing/2014/main" id="{6B9B0045-539B-4543-AEE3-E1C0941708D8}"/>
              </a:ext>
            </a:extLst>
          </p:cNvPr>
          <p:cNvSpPr/>
          <p:nvPr/>
        </p:nvSpPr>
        <p:spPr>
          <a:xfrm>
            <a:off x="3647818" y="402932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389">
            <a:extLst>
              <a:ext uri="{FF2B5EF4-FFF2-40B4-BE49-F238E27FC236}">
                <a16:creationId xmlns:a16="http://schemas.microsoft.com/office/drawing/2014/main" id="{8B1826FB-2E26-41CC-97B6-C54FC0EAA3C6}"/>
              </a:ext>
            </a:extLst>
          </p:cNvPr>
          <p:cNvSpPr/>
          <p:nvPr/>
        </p:nvSpPr>
        <p:spPr>
          <a:xfrm>
            <a:off x="3101022" y="61034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389">
            <a:extLst>
              <a:ext uri="{FF2B5EF4-FFF2-40B4-BE49-F238E27FC236}">
                <a16:creationId xmlns:a16="http://schemas.microsoft.com/office/drawing/2014/main" id="{59EBC55E-9550-4599-8A53-FFBFA80C9C43}"/>
              </a:ext>
            </a:extLst>
          </p:cNvPr>
          <p:cNvSpPr/>
          <p:nvPr/>
        </p:nvSpPr>
        <p:spPr>
          <a:xfrm>
            <a:off x="3719818" y="578821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389">
            <a:extLst>
              <a:ext uri="{FF2B5EF4-FFF2-40B4-BE49-F238E27FC236}">
                <a16:creationId xmlns:a16="http://schemas.microsoft.com/office/drawing/2014/main" id="{2413AAB4-7EF7-471F-8871-954383B3275E}"/>
              </a:ext>
            </a:extLst>
          </p:cNvPr>
          <p:cNvSpPr/>
          <p:nvPr/>
        </p:nvSpPr>
        <p:spPr>
          <a:xfrm>
            <a:off x="3534567" y="576053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フローチャート: 組合せ 125">
            <a:extLst>
              <a:ext uri="{FF2B5EF4-FFF2-40B4-BE49-F238E27FC236}">
                <a16:creationId xmlns:a16="http://schemas.microsoft.com/office/drawing/2014/main" id="{E01E6C21-267E-447E-AD79-FD799291F290}"/>
              </a:ext>
            </a:extLst>
          </p:cNvPr>
          <p:cNvSpPr/>
          <p:nvPr/>
        </p:nvSpPr>
        <p:spPr>
          <a:xfrm rot="16200000">
            <a:off x="5824941" y="1800430"/>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F9DAC9E9-33D2-4729-AA1A-CF39B723D26E}"/>
                  </a:ext>
                </a:extLst>
              </p:cNvPr>
              <p:cNvSpPr txBox="1"/>
              <p:nvPr/>
            </p:nvSpPr>
            <p:spPr>
              <a:xfrm>
                <a:off x="6565910" y="1433508"/>
                <a:ext cx="5541430" cy="2722861"/>
              </a:xfrm>
              <a:prstGeom prst="rect">
                <a:avLst/>
              </a:prstGeom>
              <a:noFill/>
            </p:spPr>
            <p:txBody>
              <a:bodyPr wrap="square" rtlCol="0">
                <a:spAutoFit/>
              </a:bodyPr>
              <a:lstStyle/>
              <a:p>
                <a:pPr>
                  <a:lnSpc>
                    <a:spcPts val="2600"/>
                  </a:lnSpc>
                </a:pPr>
                <a:r>
                  <a:rPr lang="en-US" altLang="ja-JP" dirty="0"/>
                  <a:t>Algorithm:</a:t>
                </a:r>
              </a:p>
              <a:p>
                <a:pPr marL="342900" indent="-342900">
                  <a:lnSpc>
                    <a:spcPts val="2600"/>
                  </a:lnSpc>
                  <a:buFont typeface="+mj-lt"/>
                  <a:buAutoNum type="arabicPeriod"/>
                </a:pPr>
                <a:r>
                  <a:rPr lang="en-US" altLang="ja-JP" sz="1600" dirty="0"/>
                  <a:t> Form a grid </a:t>
                </a:r>
                <a14:m>
                  <m:oMath xmlns:m="http://schemas.openxmlformats.org/officeDocument/2006/math">
                    <m:r>
                      <a:rPr lang="en-US" altLang="ja-JP" sz="1600" b="0" i="1" smtClean="0">
                        <a:latin typeface="Cambria Math" panose="02040503050406030204" pitchFamily="18" charset="0"/>
                      </a:rPr>
                      <m:t>𝐺</m:t>
                    </m:r>
                  </m:oMath>
                </a14:m>
                <a:r>
                  <a:rPr lang="en-US" altLang="ja-JP" sz="1600" dirty="0"/>
                  <a:t> where each cell is a </a:t>
                </a:r>
                <a:br>
                  <a:rPr lang="en-US" altLang="ja-JP" sz="1600" dirty="0"/>
                </a:br>
                <a:r>
                  <a:rPr lang="en-US" altLang="ja-JP" sz="1600" dirty="0"/>
                  <a:t> </a:t>
                </a:r>
                <a14:m>
                  <m:oMath xmlns:m="http://schemas.openxmlformats.org/officeDocument/2006/math">
                    <m:r>
                      <a:rPr lang="en-US" altLang="ja-JP" sz="1600" i="1">
                        <a:latin typeface="Cambria Math" panose="02040503050406030204" pitchFamily="18" charset="0"/>
                      </a:rPr>
                      <m:t>𝑑</m:t>
                    </m:r>
                  </m:oMath>
                </a14:m>
                <a:r>
                  <a:rPr lang="en-US" altLang="ja-JP" sz="1600" dirty="0"/>
                  <a:t>-dimensional square with side length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𝑑</m:t>
                            </m:r>
                          </m:e>
                          <m:sub>
                            <m:r>
                              <a:rPr lang="en-US" altLang="ja-JP" sz="1600" b="0" i="1" smtClean="0">
                                <a:latin typeface="Cambria Math" panose="02040503050406030204" pitchFamily="18" charset="0"/>
                              </a:rPr>
                              <m:t>𝑐𝑢𝑡</m:t>
                            </m:r>
                          </m:sub>
                        </m:sSub>
                      </m:num>
                      <m:den>
                        <m:rad>
                          <m:radPr>
                            <m:degHide m:val="on"/>
                            <m:ctrlPr>
                              <a:rPr lang="en-US" altLang="ja-JP" sz="1600" b="0" i="1" smtClean="0">
                                <a:latin typeface="Cambria Math" panose="02040503050406030204" pitchFamily="18" charset="0"/>
                              </a:rPr>
                            </m:ctrlPr>
                          </m:radPr>
                          <m:deg/>
                          <m:e>
                            <m:r>
                              <a:rPr lang="en-US" altLang="ja-JP" sz="1600" b="0" i="1" smtClean="0">
                                <a:latin typeface="Cambria Math" panose="02040503050406030204" pitchFamily="18" charset="0"/>
                              </a:rPr>
                              <m:t>𝑑</m:t>
                            </m:r>
                          </m:e>
                        </m:rad>
                      </m:den>
                    </m:f>
                  </m:oMath>
                </a14:m>
                <a:r>
                  <a:rPr kumimoji="1" lang="en-US" altLang="ja-JP" sz="1600" dirty="0"/>
                  <a:t>.</a:t>
                </a:r>
              </a:p>
              <a:p>
                <a:pPr marL="342900" indent="-342900">
                  <a:lnSpc>
                    <a:spcPts val="2600"/>
                  </a:lnSpc>
                  <a:buFont typeface="+mj-lt"/>
                  <a:buAutoNum type="arabicPeriod"/>
                </a:pPr>
                <a:r>
                  <a:rPr lang="en-US" altLang="ja-JP" sz="1600" dirty="0"/>
                  <a:t> For each cell </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𝐺</m:t>
                    </m:r>
                  </m:oMath>
                </a14:m>
                <a:r>
                  <a:rPr kumimoji="1" lang="en-US" altLang="ja-JP" sz="1600" dirty="0"/>
                  <a:t>,</a:t>
                </a:r>
              </a:p>
              <a:p>
                <a:pPr marL="800100" lvl="1" indent="-342900">
                  <a:lnSpc>
                    <a:spcPts val="2600"/>
                  </a:lnSpc>
                  <a:buFont typeface="+mj-lt"/>
                  <a:buAutoNum type="arabicPeriod"/>
                </a:pPr>
                <a:r>
                  <a:rPr lang="en-US" altLang="ja-JP" sz="1400" dirty="0"/>
                  <a:t> M</a:t>
                </a:r>
                <a:r>
                  <a:rPr kumimoji="1" lang="en-US" altLang="ja-JP" sz="1400" dirty="0"/>
                  <a:t>ake </a:t>
                </a:r>
                <a14:m>
                  <m:oMath xmlns:m="http://schemas.openxmlformats.org/officeDocument/2006/math">
                    <m:r>
                      <a:rPr kumimoji="1" lang="en-US" altLang="ja-JP" sz="1400" b="0" i="1" smtClean="0">
                        <a:latin typeface="Cambria Math" panose="02040503050406030204" pitchFamily="18" charset="0"/>
                      </a:rPr>
                      <m:t>𝑐</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sub>
                    </m:sSub>
                  </m:oMath>
                </a14:m>
                <a:r>
                  <a:rPr kumimoji="1" lang="en-US" altLang="ja-JP" sz="1400" dirty="0"/>
                  <a:t> and compute </a:t>
                </a:r>
                <a14:m>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𝑝</m:t>
                        </m:r>
                      </m:e>
                      <m:sup>
                        <m:r>
                          <a:rPr kumimoji="1" lang="en-US" altLang="ja-JP" sz="1400" b="0" i="1" smtClean="0">
                            <a:latin typeface="Cambria Math" panose="02040503050406030204" pitchFamily="18" charset="0"/>
                          </a:rPr>
                          <m:t>′</m:t>
                        </m:r>
                      </m:sup>
                    </m:sSup>
                    <m:r>
                      <a:rPr kumimoji="1" lang="en-US" altLang="ja-JP" sz="1400" b="0" i="1" smtClean="0">
                        <a:latin typeface="Cambria Math" panose="02040503050406030204" pitchFamily="18" charset="0"/>
                      </a:rPr>
                      <m:t>=</m:t>
                    </m:r>
                    <m:func>
                      <m:funcPr>
                        <m:ctrlPr>
                          <a:rPr kumimoji="1" lang="en-US" altLang="ja-JP" sz="1400" b="0" i="1" smtClean="0">
                            <a:latin typeface="Cambria Math" panose="02040503050406030204" pitchFamily="18" charset="0"/>
                          </a:rPr>
                        </m:ctrlPr>
                      </m:funcPr>
                      <m:fName>
                        <m:limLow>
                          <m:limLowPr>
                            <m:ctrlPr>
                              <a:rPr kumimoji="1" lang="en-US" altLang="ja-JP" sz="1400" b="0" i="1" smtClean="0">
                                <a:latin typeface="Cambria Math" panose="02040503050406030204" pitchFamily="18" charset="0"/>
                              </a:rPr>
                            </m:ctrlPr>
                          </m:limLowPr>
                          <m:e>
                            <m:r>
                              <m:rPr>
                                <m:sty m:val="p"/>
                              </m:rPr>
                              <a:rPr kumimoji="1" lang="en-US" altLang="ja-JP" sz="1400" b="0" i="0" smtClean="0">
                                <a:latin typeface="Cambria Math" panose="02040503050406030204" pitchFamily="18" charset="0"/>
                              </a:rPr>
                              <m:t>max</m:t>
                            </m:r>
                          </m:e>
                          <m:lim>
                            <m:r>
                              <a:rPr lang="en-US" altLang="ja-JP" sz="1400" i="1">
                                <a:latin typeface="Cambria Math" panose="02040503050406030204" pitchFamily="18" charset="0"/>
                              </a:rPr>
                              <m:t>𝑝</m:t>
                            </m:r>
                            <m:r>
                              <a:rPr lang="en-US" altLang="ja-JP" sz="1400" i="1">
                                <a:latin typeface="Cambria Math" panose="02040503050406030204" pitchFamily="18" charset="0"/>
                              </a:rPr>
                              <m:t>∈</m:t>
                            </m:r>
                            <m:r>
                              <a:rPr lang="en-US" altLang="ja-JP" sz="1400" i="1">
                                <a:latin typeface="Cambria Math" panose="02040503050406030204" pitchFamily="18" charset="0"/>
                              </a:rPr>
                              <m:t>𝑃</m:t>
                            </m:r>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𝑐</m:t>
                                    </m:r>
                                  </m:e>
                                  <m:sub>
                                    <m:r>
                                      <a:rPr lang="en-US" altLang="ja-JP" sz="1400" i="1">
                                        <a:latin typeface="Cambria Math" panose="02040503050406030204" pitchFamily="18" charset="0"/>
                                      </a:rPr>
                                      <m:t>𝑖</m:t>
                                    </m:r>
                                  </m:sub>
                                </m:sSub>
                              </m:e>
                            </m:d>
                          </m:lim>
                        </m:limLow>
                      </m:fName>
                      <m:e>
                        <m:r>
                          <a:rPr kumimoji="1" lang="en-US" altLang="ja-JP" sz="1400" b="0" i="1" smtClean="0">
                            <a:latin typeface="Cambria Math" panose="02040503050406030204" pitchFamily="18" charset="0"/>
                          </a:rPr>
                          <m:t>𝑑𝑖𝑠𝑡</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𝑐</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𝑝</m:t>
                            </m:r>
                          </m:e>
                        </m:d>
                      </m:e>
                    </m:func>
                  </m:oMath>
                </a14:m>
                <a:r>
                  <a:rPr kumimoji="1" lang="en-US" altLang="ja-JP" sz="1400" dirty="0"/>
                  <a:t>.</a:t>
                </a:r>
              </a:p>
              <a:p>
                <a:pPr marL="800100" lvl="1" indent="-342900">
                  <a:lnSpc>
                    <a:spcPts val="2600"/>
                  </a:lnSpc>
                  <a:buFont typeface="+mj-lt"/>
                  <a:buAutoNum type="arabicPeriod"/>
                </a:pPr>
                <a:r>
                  <a:rPr lang="en-US" altLang="ja-JP" sz="1400" dirty="0"/>
                  <a:t> Run a range search on </a:t>
                </a:r>
                <a14:m>
                  <m:oMath xmlns:m="http://schemas.openxmlformats.org/officeDocument/2006/math">
                    <m:r>
                      <a:rPr lang="en-US" altLang="ja-JP" sz="1400" b="0" i="1" smtClean="0">
                        <a:latin typeface="Cambria Math" panose="02040503050406030204" pitchFamily="18" charset="0"/>
                      </a:rPr>
                      <m:t>𝐾</m:t>
                    </m:r>
                  </m:oMath>
                </a14:m>
                <a:r>
                  <a:rPr kumimoji="1" lang="en-US" altLang="ja-JP" sz="1400" dirty="0"/>
                  <a:t> with radius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𝑑</m:t>
                        </m:r>
                      </m:e>
                      <m:sub>
                        <m:r>
                          <a:rPr kumimoji="1" lang="en-US" altLang="ja-JP" sz="1400" b="0" i="1" smtClean="0">
                            <a:latin typeface="Cambria Math" panose="02040503050406030204" pitchFamily="18" charset="0"/>
                          </a:rPr>
                          <m:t>𝑐𝑢𝑡</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𝑑𝑖𝑠𝑡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𝑐</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𝑝</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𝑝</m:t>
                    </m:r>
                    <m:r>
                      <a:rPr kumimoji="1" lang="en-US" altLang="ja-JP" sz="1400" b="0" i="1" smtClean="0">
                        <a:latin typeface="Cambria Math" panose="02040503050406030204" pitchFamily="18" charset="0"/>
                      </a:rPr>
                      <m:t>′)</m:t>
                    </m:r>
                  </m:oMath>
                </a14:m>
                <a:r>
                  <a:rPr kumimoji="1" lang="en-US" altLang="ja-JP" sz="1400" dirty="0"/>
                  <a:t>.</a:t>
                </a:r>
              </a:p>
              <a:p>
                <a:pPr marL="800100" lvl="1" indent="-342900">
                  <a:lnSpc>
                    <a:spcPts val="2600"/>
                  </a:lnSpc>
                  <a:buFont typeface="+mj-lt"/>
                  <a:buAutoNum type="arabicPeriod"/>
                </a:pPr>
                <a:r>
                  <a:rPr lang="en-US" altLang="ja-JP" sz="1400" dirty="0"/>
                  <a:t> </a:t>
                </a:r>
                <a14:m>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𝑝</m:t>
                        </m:r>
                      </m:e>
                      <m:sub>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𝑃</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𝑖</m:t>
                            </m:r>
                          </m:sub>
                        </m:sSub>
                      </m:e>
                    </m:d>
                  </m:oMath>
                </a14:m>
                <a:r>
                  <a:rPr kumimoji="1" lang="en-US" altLang="ja-JP" sz="1400" dirty="0"/>
                  <a:t>, scan the range search result to obtain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𝜌</m:t>
                        </m:r>
                      </m:e>
                      <m:sub>
                        <m:r>
                          <a:rPr kumimoji="1" lang="en-US" altLang="ja-JP" sz="1400" b="0" i="1" smtClean="0">
                            <a:latin typeface="Cambria Math" panose="02040503050406030204" pitchFamily="18" charset="0"/>
                          </a:rPr>
                          <m:t>𝑗</m:t>
                        </m:r>
                      </m:sub>
                    </m:sSub>
                  </m:oMath>
                </a14:m>
                <a:r>
                  <a:rPr kumimoji="1" lang="en-US" altLang="ja-JP" sz="1400" dirty="0"/>
                  <a:t>.</a:t>
                </a:r>
              </a:p>
              <a:p>
                <a:pPr marL="342900" indent="-342900">
                  <a:lnSpc>
                    <a:spcPts val="2600"/>
                  </a:lnSpc>
                  <a:buFont typeface="Arial" panose="020B0604020202020204" pitchFamily="34" charset="0"/>
                  <a:buChar char="•"/>
                </a:pPr>
                <a:r>
                  <a:rPr lang="en-US" altLang="ja-JP" sz="1600" dirty="0"/>
                  <a:t> This is easy to parallelize.</a:t>
                </a:r>
                <a:endParaRPr kumimoji="1" lang="ja-JP" altLang="en-US" sz="1600" dirty="0"/>
              </a:p>
            </p:txBody>
          </p:sp>
        </mc:Choice>
        <mc:Fallback xmlns="">
          <p:sp>
            <p:nvSpPr>
              <p:cNvPr id="127" name="テキスト ボックス 126">
                <a:extLst>
                  <a:ext uri="{FF2B5EF4-FFF2-40B4-BE49-F238E27FC236}">
                    <a16:creationId xmlns:a16="http://schemas.microsoft.com/office/drawing/2014/main" id="{F9DAC9E9-33D2-4729-AA1A-CF39B723D26E}"/>
                  </a:ext>
                </a:extLst>
              </p:cNvPr>
              <p:cNvSpPr txBox="1">
                <a:spLocks noRot="1" noChangeAspect="1" noMove="1" noResize="1" noEditPoints="1" noAdjustHandles="1" noChangeArrowheads="1" noChangeShapeType="1" noTextEdit="1"/>
              </p:cNvSpPr>
              <p:nvPr/>
            </p:nvSpPr>
            <p:spPr>
              <a:xfrm>
                <a:off x="6565910" y="1433508"/>
                <a:ext cx="5541430" cy="2722861"/>
              </a:xfrm>
              <a:prstGeom prst="rect">
                <a:avLst/>
              </a:prstGeom>
              <a:blipFill>
                <a:blip r:embed="rId9"/>
                <a:stretch>
                  <a:fillRect l="-880" r="-990" b="-1790"/>
                </a:stretch>
              </a:blipFill>
            </p:spPr>
            <p:txBody>
              <a:bodyPr/>
              <a:lstStyle/>
              <a:p>
                <a:r>
                  <a:rPr lang="ja-JP" altLang="en-US">
                    <a:noFill/>
                  </a:rPr>
                  <a:t> </a:t>
                </a:r>
              </a:p>
            </p:txBody>
          </p:sp>
        </mc:Fallback>
      </mc:AlternateContent>
      <p:sp>
        <p:nvSpPr>
          <p:cNvPr id="128" name="フローチャート: 組合せ 127">
            <a:extLst>
              <a:ext uri="{FF2B5EF4-FFF2-40B4-BE49-F238E27FC236}">
                <a16:creationId xmlns:a16="http://schemas.microsoft.com/office/drawing/2014/main" id="{D9F75081-4880-4EE1-8498-E11F8AAD0C1E}"/>
              </a:ext>
            </a:extLst>
          </p:cNvPr>
          <p:cNvSpPr/>
          <p:nvPr/>
        </p:nvSpPr>
        <p:spPr>
          <a:xfrm>
            <a:off x="8930084" y="4423154"/>
            <a:ext cx="685800" cy="265215"/>
          </a:xfrm>
          <a:prstGeom prst="flowChartMerge">
            <a:avLst/>
          </a:prstGeom>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36E98880-80C5-4A1F-914C-E3B317CA9BC3}"/>
                  </a:ext>
                </a:extLst>
              </p:cNvPr>
              <p:cNvSpPr txBox="1"/>
              <p:nvPr/>
            </p:nvSpPr>
            <p:spPr>
              <a:xfrm>
                <a:off x="6565910" y="4775068"/>
                <a:ext cx="5541430" cy="827919"/>
              </a:xfrm>
              <a:prstGeom prst="rect">
                <a:avLst/>
              </a:prstGeom>
              <a:noFill/>
            </p:spPr>
            <p:txBody>
              <a:bodyPr wrap="square" rtlCol="0">
                <a:spAutoFit/>
              </a:bodyPr>
              <a:lstStyle/>
              <a:p>
                <a:pPr>
                  <a:lnSpc>
                    <a:spcPts val="3000"/>
                  </a:lnSpc>
                </a:pPr>
                <a:r>
                  <a:rPr lang="en-US" altLang="ja-JP" b="1" dirty="0">
                    <a:solidFill>
                      <a:srgbClr val="0000FF"/>
                    </a:solidFill>
                  </a:rPr>
                  <a:t>Time improvement</a:t>
                </a:r>
                <a:r>
                  <a:rPr lang="en-US" altLang="ja-JP" dirty="0"/>
                  <a:t>:</a:t>
                </a:r>
              </a:p>
              <a:p>
                <a:pPr>
                  <a:lnSpc>
                    <a:spcPts val="3000"/>
                  </a:lnSpc>
                </a:pPr>
                <a14:m>
                  <m:oMath xmlns:m="http://schemas.openxmlformats.org/officeDocument/2006/math">
                    <m:r>
                      <a:rPr kumimoji="1" lang="en-US" altLang="ja-JP" sz="1500" b="0" i="1" smtClean="0">
                        <a:latin typeface="Cambria Math" panose="02040503050406030204" pitchFamily="18" charset="0"/>
                      </a:rPr>
                      <m:t>𝑂</m:t>
                    </m:r>
                    <m:d>
                      <m:dPr>
                        <m:ctrlPr>
                          <a:rPr kumimoji="1" lang="en-US" altLang="ja-JP" sz="1500" b="0" i="1" smtClean="0">
                            <a:latin typeface="Cambria Math" panose="02040503050406030204" pitchFamily="18" charset="0"/>
                          </a:rPr>
                        </m:ctrlPr>
                      </m:dPr>
                      <m:e>
                        <m:nary>
                          <m:naryPr>
                            <m:chr m:val="∑"/>
                            <m:supHide m:val="on"/>
                            <m:ctrlPr>
                              <a:rPr kumimoji="1" lang="en-US" altLang="ja-JP" sz="1500" b="0" i="1" smtClean="0">
                                <a:latin typeface="Cambria Math" panose="02040503050406030204" pitchFamily="18" charset="0"/>
                              </a:rPr>
                            </m:ctrlPr>
                          </m:naryPr>
                          <m:sub>
                            <m:r>
                              <a:rPr kumimoji="1" lang="en-US" altLang="ja-JP" sz="1500" b="0" i="1" smtClean="0">
                                <a:latin typeface="Cambria Math" panose="02040503050406030204" pitchFamily="18" charset="0"/>
                              </a:rPr>
                              <m:t>𝐺</m:t>
                            </m:r>
                          </m:sub>
                          <m:sup/>
                          <m:e>
                            <m:d>
                              <m:dPr>
                                <m:ctrlPr>
                                  <a:rPr kumimoji="1" lang="en-US" altLang="ja-JP" sz="1500" b="0" i="1" smtClean="0">
                                    <a:latin typeface="Cambria Math" panose="02040503050406030204" pitchFamily="18" charset="0"/>
                                  </a:rPr>
                                </m:ctrlPr>
                              </m:dPr>
                              <m:e>
                                <m:sSup>
                                  <m:sSupPr>
                                    <m:ctrlPr>
                                      <a:rPr kumimoji="1" lang="en-US" altLang="ja-JP" sz="1500" b="0" i="1" smtClean="0">
                                        <a:latin typeface="Cambria Math" panose="02040503050406030204" pitchFamily="18" charset="0"/>
                                      </a:rPr>
                                    </m:ctrlPr>
                                  </m:sSupPr>
                                  <m:e>
                                    <m:r>
                                      <a:rPr kumimoji="1" lang="en-US" altLang="ja-JP" sz="1500" b="0" i="1" smtClean="0">
                                        <a:latin typeface="Cambria Math" panose="02040503050406030204" pitchFamily="18" charset="0"/>
                                      </a:rPr>
                                      <m:t>𝑛</m:t>
                                    </m:r>
                                  </m:e>
                                  <m:sup>
                                    <m:r>
                                      <a:rPr kumimoji="1" lang="en-US" altLang="ja-JP" sz="1500" b="0" i="1" smtClean="0">
                                        <a:latin typeface="Cambria Math" panose="02040503050406030204" pitchFamily="18" charset="0"/>
                                      </a:rPr>
                                      <m:t>1−</m:t>
                                    </m:r>
                                    <m:f>
                                      <m:fPr>
                                        <m:ctrlPr>
                                          <a:rPr kumimoji="1" lang="en-US" altLang="ja-JP" sz="1500" b="0" i="1" smtClean="0">
                                            <a:latin typeface="Cambria Math" panose="02040503050406030204" pitchFamily="18" charset="0"/>
                                          </a:rPr>
                                        </m:ctrlPr>
                                      </m:fPr>
                                      <m:num>
                                        <m:r>
                                          <a:rPr kumimoji="1" lang="en-US" altLang="ja-JP" sz="1500" b="0" i="1" smtClean="0">
                                            <a:latin typeface="Cambria Math" panose="02040503050406030204" pitchFamily="18" charset="0"/>
                                          </a:rPr>
                                          <m:t>1</m:t>
                                        </m:r>
                                      </m:num>
                                      <m:den>
                                        <m:r>
                                          <a:rPr kumimoji="1" lang="en-US" altLang="ja-JP" sz="1500" b="0" i="1" smtClean="0">
                                            <a:latin typeface="Cambria Math" panose="02040503050406030204" pitchFamily="18" charset="0"/>
                                          </a:rPr>
                                          <m:t>𝑑</m:t>
                                        </m:r>
                                      </m:den>
                                    </m:f>
                                  </m:sup>
                                </m:sSup>
                                <m:r>
                                  <a:rPr kumimoji="1" lang="en-US" altLang="ja-JP" sz="1500" b="0" i="1" smtClean="0">
                                    <a:latin typeface="Cambria Math" panose="02040503050406030204" pitchFamily="18" charset="0"/>
                                  </a:rPr>
                                  <m:t>+</m:t>
                                </m:r>
                                <m:r>
                                  <a:rPr kumimoji="1" lang="en-US" altLang="ja-JP" sz="1500" b="0" i="1" smtClean="0">
                                    <a:latin typeface="Cambria Math" panose="02040503050406030204" pitchFamily="18" charset="0"/>
                                  </a:rPr>
                                  <m:t>𝜌</m:t>
                                </m:r>
                                <m:d>
                                  <m:dPr>
                                    <m:ctrlPr>
                                      <a:rPr kumimoji="1" lang="en-US" altLang="ja-JP" sz="1500" b="0" i="1" smtClean="0">
                                        <a:latin typeface="Cambria Math" panose="02040503050406030204" pitchFamily="18" charset="0"/>
                                      </a:rPr>
                                    </m:ctrlPr>
                                  </m:dPr>
                                  <m:e>
                                    <m:r>
                                      <a:rPr kumimoji="1" lang="en-US" altLang="ja-JP" sz="1500" b="0" i="1" smtClean="0">
                                        <a:latin typeface="Cambria Math" panose="02040503050406030204" pitchFamily="18" charset="0"/>
                                      </a:rPr>
                                      <m:t>𝑐</m:t>
                                    </m:r>
                                    <m:sSub>
                                      <m:sSubPr>
                                        <m:ctrlPr>
                                          <a:rPr kumimoji="1" lang="en-US" altLang="ja-JP" sz="1500" b="0" i="1" smtClean="0">
                                            <a:latin typeface="Cambria Math" panose="02040503050406030204" pitchFamily="18" charset="0"/>
                                          </a:rPr>
                                        </m:ctrlPr>
                                      </m:sSubPr>
                                      <m:e>
                                        <m:r>
                                          <a:rPr kumimoji="1" lang="en-US" altLang="ja-JP" sz="1500" b="0" i="1" smtClean="0">
                                            <a:latin typeface="Cambria Math" panose="02040503050406030204" pitchFamily="18" charset="0"/>
                                          </a:rPr>
                                          <m:t>𝑝</m:t>
                                        </m:r>
                                      </m:e>
                                      <m:sub>
                                        <m:r>
                                          <a:rPr kumimoji="1" lang="en-US" altLang="ja-JP" sz="1500" b="0" i="1" smtClean="0">
                                            <a:latin typeface="Cambria Math" panose="02040503050406030204" pitchFamily="18" charset="0"/>
                                          </a:rPr>
                                          <m:t>𝑖</m:t>
                                        </m:r>
                                      </m:sub>
                                    </m:sSub>
                                  </m:e>
                                </m:d>
                                <m:r>
                                  <a:rPr kumimoji="1" lang="en-US" altLang="ja-JP" sz="1500" b="0" i="1" smtClean="0">
                                    <a:latin typeface="Cambria Math" panose="02040503050406030204" pitchFamily="18" charset="0"/>
                                  </a:rPr>
                                  <m:t>⋅</m:t>
                                </m:r>
                                <m:sSub>
                                  <m:sSubPr>
                                    <m:ctrlPr>
                                      <a:rPr kumimoji="1" lang="en-US" altLang="ja-JP" sz="1500" b="0" i="1" smtClean="0">
                                        <a:latin typeface="Cambria Math" panose="02040503050406030204" pitchFamily="18" charset="0"/>
                                      </a:rPr>
                                    </m:ctrlPr>
                                  </m:sSubPr>
                                  <m:e>
                                    <m:r>
                                      <a:rPr kumimoji="1" lang="en-US" altLang="ja-JP" sz="1500" b="0" i="1" smtClean="0">
                                        <a:latin typeface="Cambria Math" panose="02040503050406030204" pitchFamily="18" charset="0"/>
                                      </a:rPr>
                                      <m:t>𝑛</m:t>
                                    </m:r>
                                  </m:e>
                                  <m:sub>
                                    <m:r>
                                      <a:rPr kumimoji="1" lang="en-US" altLang="ja-JP" sz="1500" b="0" i="1" smtClean="0">
                                        <a:latin typeface="Cambria Math" panose="02040503050406030204" pitchFamily="18" charset="0"/>
                                      </a:rPr>
                                      <m:t>𝑖</m:t>
                                    </m:r>
                                  </m:sub>
                                </m:sSub>
                              </m:e>
                            </m:d>
                          </m:e>
                        </m:nary>
                      </m:e>
                    </m:d>
                    <m:r>
                      <a:rPr kumimoji="1" lang="en-US" altLang="ja-JP" sz="1500" i="1" smtClean="0">
                        <a:latin typeface="Cambria Math" panose="02040503050406030204" pitchFamily="18" charset="0"/>
                        <a:ea typeface="Cambria Math" panose="02040503050406030204" pitchFamily="18" charset="0"/>
                      </a:rPr>
                      <m:t>⟹</m:t>
                    </m:r>
                    <m:r>
                      <a:rPr kumimoji="1" lang="en-US" altLang="ja-JP" sz="1500" b="0" i="1" smtClean="0">
                        <a:latin typeface="Cambria Math" panose="02040503050406030204" pitchFamily="18" charset="0"/>
                        <a:ea typeface="Cambria Math" panose="02040503050406030204" pitchFamily="18" charset="0"/>
                      </a:rPr>
                      <m:t>𝑂</m:t>
                    </m:r>
                    <m:r>
                      <a:rPr kumimoji="1" lang="en-US" altLang="ja-JP" sz="1500" b="0" i="1" smtClean="0">
                        <a:latin typeface="Cambria Math" panose="02040503050406030204" pitchFamily="18" charset="0"/>
                        <a:ea typeface="Cambria Math" panose="02040503050406030204" pitchFamily="18" charset="0"/>
                      </a:rPr>
                      <m:t>(</m:t>
                    </m:r>
                    <m:nary>
                      <m:naryPr>
                        <m:chr m:val="∑"/>
                        <m:supHide m:val="on"/>
                        <m:ctrlPr>
                          <a:rPr kumimoji="1" lang="en-US" altLang="ja-JP" sz="1500" b="1" i="1" smtClean="0">
                            <a:solidFill>
                              <a:srgbClr val="0000FF"/>
                            </a:solidFill>
                            <a:latin typeface="Cambria Math" panose="02040503050406030204" pitchFamily="18" charset="0"/>
                            <a:ea typeface="Cambria Math" panose="02040503050406030204" pitchFamily="18" charset="0"/>
                          </a:rPr>
                        </m:ctrlPr>
                      </m:naryPr>
                      <m:sub>
                        <m:r>
                          <a:rPr kumimoji="1" lang="en-US" altLang="ja-JP" sz="1500" b="1" i="1" smtClean="0">
                            <a:solidFill>
                              <a:srgbClr val="0000FF"/>
                            </a:solidFill>
                            <a:latin typeface="Cambria Math" panose="02040503050406030204" pitchFamily="18" charset="0"/>
                            <a:ea typeface="Cambria Math" panose="02040503050406030204" pitchFamily="18" charset="0"/>
                          </a:rPr>
                          <m:t>𝑮</m:t>
                        </m:r>
                      </m:sub>
                      <m:sup/>
                      <m:e>
                        <m:sSup>
                          <m:sSupPr>
                            <m:ctrlPr>
                              <a:rPr kumimoji="1" lang="en-US" altLang="ja-JP" sz="1500" b="1" i="1" smtClean="0">
                                <a:solidFill>
                                  <a:srgbClr val="0000FF"/>
                                </a:solidFill>
                                <a:latin typeface="Cambria Math" panose="02040503050406030204" pitchFamily="18" charset="0"/>
                                <a:ea typeface="Cambria Math" panose="02040503050406030204" pitchFamily="18" charset="0"/>
                              </a:rPr>
                            </m:ctrlPr>
                          </m:sSupPr>
                          <m:e>
                            <m:r>
                              <a:rPr kumimoji="1" lang="en-US" altLang="ja-JP" sz="1500" b="1" i="1" smtClean="0">
                                <a:solidFill>
                                  <a:srgbClr val="0000FF"/>
                                </a:solidFill>
                                <a:latin typeface="Cambria Math" panose="02040503050406030204" pitchFamily="18" charset="0"/>
                                <a:ea typeface="Cambria Math" panose="02040503050406030204" pitchFamily="18" charset="0"/>
                              </a:rPr>
                              <m:t>𝒏</m:t>
                            </m:r>
                          </m:e>
                          <m:sup>
                            <m:r>
                              <a:rPr kumimoji="1" lang="en-US" altLang="ja-JP" sz="1500" b="1" i="1" smtClean="0">
                                <a:solidFill>
                                  <a:srgbClr val="0000FF"/>
                                </a:solidFill>
                                <a:latin typeface="Cambria Math" panose="02040503050406030204" pitchFamily="18" charset="0"/>
                                <a:ea typeface="Cambria Math" panose="02040503050406030204" pitchFamily="18" charset="0"/>
                              </a:rPr>
                              <m:t>𝟏</m:t>
                            </m:r>
                            <m:r>
                              <a:rPr kumimoji="1" lang="en-US" altLang="ja-JP" sz="1500" b="1" i="1" smtClean="0">
                                <a:solidFill>
                                  <a:srgbClr val="0000FF"/>
                                </a:solidFill>
                                <a:latin typeface="Cambria Math" panose="02040503050406030204" pitchFamily="18" charset="0"/>
                                <a:ea typeface="Cambria Math" panose="02040503050406030204" pitchFamily="18" charset="0"/>
                              </a:rPr>
                              <m:t>−</m:t>
                            </m:r>
                            <m:f>
                              <m:fPr>
                                <m:ctrlPr>
                                  <a:rPr kumimoji="1" lang="en-US" altLang="ja-JP" sz="1500" b="1" i="1" smtClean="0">
                                    <a:solidFill>
                                      <a:srgbClr val="0000FF"/>
                                    </a:solidFill>
                                    <a:latin typeface="Cambria Math" panose="02040503050406030204" pitchFamily="18" charset="0"/>
                                    <a:ea typeface="Cambria Math" panose="02040503050406030204" pitchFamily="18" charset="0"/>
                                  </a:rPr>
                                </m:ctrlPr>
                              </m:fPr>
                              <m:num>
                                <m:r>
                                  <a:rPr kumimoji="1" lang="en-US" altLang="ja-JP" sz="1500" b="1" i="1" smtClean="0">
                                    <a:solidFill>
                                      <a:srgbClr val="0000FF"/>
                                    </a:solidFill>
                                    <a:latin typeface="Cambria Math" panose="02040503050406030204" pitchFamily="18" charset="0"/>
                                    <a:ea typeface="Cambria Math" panose="02040503050406030204" pitchFamily="18" charset="0"/>
                                  </a:rPr>
                                  <m:t>𝟏</m:t>
                                </m:r>
                              </m:num>
                              <m:den>
                                <m:r>
                                  <a:rPr kumimoji="1" lang="en-US" altLang="ja-JP" sz="1500" b="1" i="1" smtClean="0">
                                    <a:solidFill>
                                      <a:srgbClr val="0000FF"/>
                                    </a:solidFill>
                                    <a:latin typeface="Cambria Math" panose="02040503050406030204" pitchFamily="18" charset="0"/>
                                    <a:ea typeface="Cambria Math" panose="02040503050406030204" pitchFamily="18" charset="0"/>
                                  </a:rPr>
                                  <m:t>𝒅</m:t>
                                </m:r>
                              </m:den>
                            </m:f>
                          </m:sup>
                        </m:sSup>
                      </m:e>
                    </m:nary>
                    <m:r>
                      <a:rPr kumimoji="1" lang="en-US" altLang="ja-JP" sz="1500" b="0" i="1" smtClean="0">
                        <a:latin typeface="Cambria Math" panose="02040503050406030204" pitchFamily="18" charset="0"/>
                        <a:ea typeface="Cambria Math" panose="02040503050406030204" pitchFamily="18" charset="0"/>
                      </a:rPr>
                      <m:t>+</m:t>
                    </m:r>
                    <m:r>
                      <a:rPr kumimoji="1" lang="en-US" altLang="ja-JP" sz="1500" b="0" i="1" smtClean="0">
                        <a:latin typeface="Cambria Math" panose="02040503050406030204" pitchFamily="18" charset="0"/>
                        <a:ea typeface="Cambria Math" panose="02040503050406030204" pitchFamily="18" charset="0"/>
                      </a:rPr>
                      <m:t>𝑛</m:t>
                    </m:r>
                    <m:r>
                      <a:rPr kumimoji="1" lang="en-US" altLang="ja-JP" sz="1500" b="0" i="1" smtClean="0">
                        <a:latin typeface="Cambria Math" panose="02040503050406030204" pitchFamily="18" charset="0"/>
                        <a:ea typeface="Cambria Math" panose="02040503050406030204" pitchFamily="18" charset="0"/>
                      </a:rPr>
                      <m:t>⋅</m:t>
                    </m:r>
                    <m:sSub>
                      <m:sSubPr>
                        <m:ctrlPr>
                          <a:rPr kumimoji="1" lang="en-US" altLang="ja-JP" sz="1500" b="0" i="1" smtClean="0">
                            <a:latin typeface="Cambria Math" panose="02040503050406030204" pitchFamily="18" charset="0"/>
                            <a:ea typeface="Cambria Math" panose="02040503050406030204" pitchFamily="18" charset="0"/>
                          </a:rPr>
                        </m:ctrlPr>
                      </m:sSubPr>
                      <m:e>
                        <m:r>
                          <a:rPr kumimoji="1" lang="en-US" altLang="ja-JP" sz="1500" b="0" i="1" smtClean="0">
                            <a:latin typeface="Cambria Math" panose="02040503050406030204" pitchFamily="18" charset="0"/>
                            <a:ea typeface="Cambria Math" panose="02040503050406030204" pitchFamily="18" charset="0"/>
                          </a:rPr>
                          <m:t>𝜌</m:t>
                        </m:r>
                      </m:e>
                      <m:sub>
                        <m:r>
                          <a:rPr kumimoji="1" lang="en-US" altLang="ja-JP" sz="1500" b="0" i="1" smtClean="0">
                            <a:latin typeface="Cambria Math" panose="02040503050406030204" pitchFamily="18" charset="0"/>
                            <a:ea typeface="Cambria Math" panose="02040503050406030204" pitchFamily="18" charset="0"/>
                          </a:rPr>
                          <m:t>𝑎𝑣𝑔</m:t>
                        </m:r>
                      </m:sub>
                    </m:sSub>
                    <m:r>
                      <a:rPr kumimoji="1" lang="en-US" altLang="ja-JP" sz="1500" b="0" i="1" smtClean="0">
                        <a:latin typeface="Cambria Math" panose="02040503050406030204" pitchFamily="18" charset="0"/>
                        <a:ea typeface="Cambria Math" panose="02040503050406030204" pitchFamily="18" charset="0"/>
                      </a:rPr>
                      <m:t>)</m:t>
                    </m:r>
                  </m:oMath>
                </a14:m>
                <a:r>
                  <a:rPr kumimoji="1" lang="en-US" altLang="ja-JP" sz="1400" dirty="0"/>
                  <a:t> </a:t>
                </a:r>
                <a:r>
                  <a:rPr kumimoji="1" lang="en-US" altLang="ja-JP" sz="1500" dirty="0"/>
                  <a:t>in practice</a:t>
                </a:r>
              </a:p>
            </p:txBody>
          </p:sp>
        </mc:Choice>
        <mc:Fallback xmlns="">
          <p:sp>
            <p:nvSpPr>
              <p:cNvPr id="129" name="テキスト ボックス 128">
                <a:extLst>
                  <a:ext uri="{FF2B5EF4-FFF2-40B4-BE49-F238E27FC236}">
                    <a16:creationId xmlns:a16="http://schemas.microsoft.com/office/drawing/2014/main" id="{36E98880-80C5-4A1F-914C-E3B317CA9BC3}"/>
                  </a:ext>
                </a:extLst>
              </p:cNvPr>
              <p:cNvSpPr txBox="1">
                <a:spLocks noRot="1" noChangeAspect="1" noMove="1" noResize="1" noEditPoints="1" noAdjustHandles="1" noChangeArrowheads="1" noChangeShapeType="1" noTextEdit="1"/>
              </p:cNvSpPr>
              <p:nvPr/>
            </p:nvSpPr>
            <p:spPr>
              <a:xfrm>
                <a:off x="6565910" y="4775068"/>
                <a:ext cx="5541430" cy="827919"/>
              </a:xfrm>
              <a:prstGeom prst="rect">
                <a:avLst/>
              </a:prstGeom>
              <a:blipFill>
                <a:blip r:embed="rId10"/>
                <a:stretch>
                  <a:fillRect l="-880" b="-65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吹き出し: 四角形 129">
                <a:extLst>
                  <a:ext uri="{FF2B5EF4-FFF2-40B4-BE49-F238E27FC236}">
                    <a16:creationId xmlns:a16="http://schemas.microsoft.com/office/drawing/2014/main" id="{159306FF-DFB9-4736-A13C-DB98691575B6}"/>
                  </a:ext>
                </a:extLst>
              </p:cNvPr>
              <p:cNvSpPr/>
              <p:nvPr/>
            </p:nvSpPr>
            <p:spPr>
              <a:xfrm>
                <a:off x="6659043" y="5759444"/>
                <a:ext cx="1800000" cy="360000"/>
              </a:xfrm>
              <a:prstGeom prst="wedgeRectCallout">
                <a:avLst>
                  <a:gd name="adj1" fmla="val 33792"/>
                  <a:gd name="adj2" fmla="val -99458"/>
                </a:avLst>
              </a:prstGeom>
              <a:solidFill>
                <a:srgbClr val="FEF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Range count of </a:t>
                </a:r>
                <a14:m>
                  <m:oMath xmlns:m="http://schemas.openxmlformats.org/officeDocument/2006/math">
                    <m:r>
                      <a:rPr kumimoji="1" lang="en-US" altLang="ja-JP" sz="1400" b="0" i="1" smtClean="0">
                        <a:solidFill>
                          <a:schemeClr val="tx1"/>
                        </a:solidFill>
                        <a:latin typeface="Cambria Math" panose="02040503050406030204" pitchFamily="18" charset="0"/>
                      </a:rPr>
                      <m:t>𝑐</m:t>
                    </m:r>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𝑝</m:t>
                        </m:r>
                      </m:e>
                      <m:sub>
                        <m:r>
                          <a:rPr kumimoji="1" lang="en-US" altLang="ja-JP" sz="1400" b="0" i="1" smtClean="0">
                            <a:solidFill>
                              <a:schemeClr val="tx1"/>
                            </a:solidFill>
                            <a:latin typeface="Cambria Math" panose="02040503050406030204" pitchFamily="18" charset="0"/>
                          </a:rPr>
                          <m:t>𝑖</m:t>
                        </m:r>
                      </m:sub>
                    </m:sSub>
                  </m:oMath>
                </a14:m>
                <a:endParaRPr kumimoji="1" lang="ja-JP" altLang="en-US" sz="1400" dirty="0">
                  <a:solidFill>
                    <a:schemeClr val="tx1"/>
                  </a:solidFill>
                </a:endParaRPr>
              </a:p>
            </p:txBody>
          </p:sp>
        </mc:Choice>
        <mc:Fallback xmlns="">
          <p:sp>
            <p:nvSpPr>
              <p:cNvPr id="130" name="吹き出し: 四角形 129">
                <a:extLst>
                  <a:ext uri="{FF2B5EF4-FFF2-40B4-BE49-F238E27FC236}">
                    <a16:creationId xmlns:a16="http://schemas.microsoft.com/office/drawing/2014/main" id="{159306FF-DFB9-4736-A13C-DB98691575B6}"/>
                  </a:ext>
                </a:extLst>
              </p:cNvPr>
              <p:cNvSpPr>
                <a:spLocks noRot="1" noChangeAspect="1" noMove="1" noResize="1" noEditPoints="1" noAdjustHandles="1" noChangeArrowheads="1" noChangeShapeType="1" noTextEdit="1"/>
              </p:cNvSpPr>
              <p:nvPr/>
            </p:nvSpPr>
            <p:spPr>
              <a:xfrm>
                <a:off x="6659043" y="5759444"/>
                <a:ext cx="1800000" cy="360000"/>
              </a:xfrm>
              <a:prstGeom prst="wedgeRectCallout">
                <a:avLst>
                  <a:gd name="adj1" fmla="val 33792"/>
                  <a:gd name="adj2" fmla="val -99458"/>
                </a:avLst>
              </a:prstGeom>
              <a:blipFill>
                <a:blip r:embed="rId11"/>
                <a:stretch>
                  <a:fillRect b="-4396"/>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吹き出し: 四角形 130">
                <a:extLst>
                  <a:ext uri="{FF2B5EF4-FFF2-40B4-BE49-F238E27FC236}">
                    <a16:creationId xmlns:a16="http://schemas.microsoft.com/office/drawing/2014/main" id="{A24E46CD-FCB2-4FCC-9195-9035E0A88CBA}"/>
                  </a:ext>
                </a:extLst>
              </p:cNvPr>
              <p:cNvSpPr/>
              <p:nvPr/>
            </p:nvSpPr>
            <p:spPr>
              <a:xfrm>
                <a:off x="8538643" y="5759444"/>
                <a:ext cx="1440000" cy="360000"/>
              </a:xfrm>
              <a:prstGeom prst="wedgeRectCallout">
                <a:avLst>
                  <a:gd name="adj1" fmla="val -41585"/>
                  <a:gd name="adj2" fmla="val -99458"/>
                </a:avLst>
              </a:prstGeom>
              <a:solidFill>
                <a:srgbClr val="FEF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Data size in </a:t>
                </a:r>
                <a14:m>
                  <m:oMath xmlns:m="http://schemas.openxmlformats.org/officeDocument/2006/math">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𝑐</m:t>
                        </m:r>
                      </m:e>
                      <m:sub>
                        <m:r>
                          <a:rPr kumimoji="1" lang="en-US" altLang="ja-JP" sz="1400" b="0" i="1" smtClean="0">
                            <a:solidFill>
                              <a:schemeClr val="tx1"/>
                            </a:solidFill>
                            <a:latin typeface="Cambria Math" panose="02040503050406030204" pitchFamily="18" charset="0"/>
                          </a:rPr>
                          <m:t>𝑖</m:t>
                        </m:r>
                      </m:sub>
                    </m:sSub>
                  </m:oMath>
                </a14:m>
                <a:endParaRPr kumimoji="1" lang="ja-JP" altLang="en-US" sz="1400" dirty="0">
                  <a:solidFill>
                    <a:schemeClr val="tx1"/>
                  </a:solidFill>
                </a:endParaRPr>
              </a:p>
            </p:txBody>
          </p:sp>
        </mc:Choice>
        <mc:Fallback xmlns="">
          <p:sp>
            <p:nvSpPr>
              <p:cNvPr id="131" name="吹き出し: 四角形 130">
                <a:extLst>
                  <a:ext uri="{FF2B5EF4-FFF2-40B4-BE49-F238E27FC236}">
                    <a16:creationId xmlns:a16="http://schemas.microsoft.com/office/drawing/2014/main" id="{A24E46CD-FCB2-4FCC-9195-9035E0A88CBA}"/>
                  </a:ext>
                </a:extLst>
              </p:cNvPr>
              <p:cNvSpPr>
                <a:spLocks noRot="1" noChangeAspect="1" noMove="1" noResize="1" noEditPoints="1" noAdjustHandles="1" noChangeArrowheads="1" noChangeShapeType="1" noTextEdit="1"/>
              </p:cNvSpPr>
              <p:nvPr/>
            </p:nvSpPr>
            <p:spPr>
              <a:xfrm>
                <a:off x="8538643" y="5759444"/>
                <a:ext cx="1440000" cy="360000"/>
              </a:xfrm>
              <a:prstGeom prst="wedgeRectCallout">
                <a:avLst>
                  <a:gd name="adj1" fmla="val -41585"/>
                  <a:gd name="adj2" fmla="val -99458"/>
                </a:avLst>
              </a:prstGeom>
              <a:blipFill>
                <a:blip r:embed="rId12"/>
                <a:stretch>
                  <a:fillRect b="-4348"/>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2" name="吹き出し: 四角形 131">
                <a:extLst>
                  <a:ext uri="{FF2B5EF4-FFF2-40B4-BE49-F238E27FC236}">
                    <a16:creationId xmlns:a16="http://schemas.microsoft.com/office/drawing/2014/main" id="{57BBD79A-B879-4CAD-A78E-8E1F58A376A3}"/>
                  </a:ext>
                </a:extLst>
              </p:cNvPr>
              <p:cNvSpPr/>
              <p:nvPr/>
            </p:nvSpPr>
            <p:spPr>
              <a:xfrm>
                <a:off x="512234" y="2859926"/>
                <a:ext cx="4680000" cy="648000"/>
              </a:xfrm>
              <a:prstGeom prst="wedgeRectCallout">
                <a:avLst>
                  <a:gd name="adj1" fmla="val 36435"/>
                  <a:gd name="adj2" fmla="val 1329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To obtain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𝜌</m:t>
                        </m:r>
                      </m:e>
                      <m:sub>
                        <m:r>
                          <a:rPr lang="en-US" altLang="ja-JP" sz="1400" i="1">
                            <a:solidFill>
                              <a:schemeClr val="tx1"/>
                            </a:solidFill>
                            <a:latin typeface="Cambria Math" panose="02040503050406030204" pitchFamily="18" charset="0"/>
                          </a:rPr>
                          <m:t>1</m:t>
                        </m:r>
                      </m:sub>
                    </m:sSub>
                  </m:oMath>
                </a14:m>
                <a:r>
                  <a:rPr lang="ja-JP" altLang="en-US" sz="1400" dirty="0">
                    <a:solidFill>
                      <a:schemeClr val="tx1"/>
                    </a:solidFill>
                  </a:rPr>
                  <a:t> </a:t>
                </a:r>
                <a:r>
                  <a:rPr lang="en-US" altLang="ja-JP" sz="1400" dirty="0">
                    <a:solidFill>
                      <a:schemeClr val="tx1"/>
                    </a:solidFill>
                  </a:rPr>
                  <a:t>(</a:t>
                </a:r>
                <a14:m>
                  <m:oMath xmlns:m="http://schemas.openxmlformats.org/officeDocument/2006/math">
                    <m:sSub>
                      <m:sSubPr>
                        <m:ctrlPr>
                          <a:rPr lang="en-US" altLang="ja-JP" sz="1400" i="1" dirty="0">
                            <a:solidFill>
                              <a:schemeClr val="tx1"/>
                            </a:solidFill>
                            <a:latin typeface="Cambria Math" panose="02040503050406030204" pitchFamily="18" charset="0"/>
                          </a:rPr>
                        </m:ctrlPr>
                      </m:sSubPr>
                      <m:e>
                        <m:r>
                          <a:rPr lang="en-US" altLang="ja-JP" sz="1400" i="1" dirty="0">
                            <a:solidFill>
                              <a:schemeClr val="tx1"/>
                            </a:solidFill>
                            <a:latin typeface="Cambria Math" panose="02040503050406030204" pitchFamily="18" charset="0"/>
                          </a:rPr>
                          <m:t>𝜌</m:t>
                        </m:r>
                      </m:e>
                      <m:sub>
                        <m:r>
                          <a:rPr lang="en-US" altLang="ja-JP" sz="1400" b="0" i="1" dirty="0" smtClean="0">
                            <a:solidFill>
                              <a:schemeClr val="tx1"/>
                            </a:solidFill>
                            <a:latin typeface="Cambria Math" panose="02040503050406030204" pitchFamily="18" charset="0"/>
                          </a:rPr>
                          <m:t>2</m:t>
                        </m:r>
                      </m:sub>
                    </m:sSub>
                  </m:oMath>
                </a14:m>
                <a:r>
                  <a:rPr lang="en-US" altLang="ja-JP" sz="1400" dirty="0">
                    <a:solidFill>
                      <a:schemeClr val="tx1"/>
                    </a:solidFill>
                  </a:rPr>
                  <a:t>),</a:t>
                </a:r>
                <a:br>
                  <a:rPr lang="en-US" altLang="ja-JP" sz="1400" dirty="0">
                    <a:solidFill>
                      <a:schemeClr val="tx1"/>
                    </a:solidFill>
                  </a:rPr>
                </a:b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𝑝</m:t>
                        </m:r>
                      </m:e>
                      <m:sub>
                        <m:r>
                          <a:rPr lang="en-US" altLang="ja-JP" sz="1400" i="1">
                            <a:solidFill>
                              <a:schemeClr val="tx1"/>
                            </a:solidFill>
                            <a:latin typeface="Cambria Math" panose="02040503050406030204" pitchFamily="18" charset="0"/>
                          </a:rPr>
                          <m:t>1</m:t>
                        </m:r>
                      </m:sub>
                    </m:sSub>
                  </m:oMath>
                </a14:m>
                <a:r>
                  <a:rPr lang="ja-JP" altLang="en-US" sz="1400" dirty="0">
                    <a:solidFill>
                      <a:schemeClr val="tx1"/>
                    </a:solidFill>
                  </a:rPr>
                  <a:t> </a:t>
                </a:r>
                <a:r>
                  <a:rPr lang="en-US" altLang="ja-JP" sz="1400" dirty="0">
                    <a:solidFill>
                      <a:schemeClr val="tx1"/>
                    </a:solidFill>
                  </a:rPr>
                  <a:t>(</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𝑝</m:t>
                        </m:r>
                      </m:e>
                      <m:sub>
                        <m:r>
                          <a:rPr lang="en-US" altLang="ja-JP" sz="1400" i="1">
                            <a:solidFill>
                              <a:schemeClr val="tx1"/>
                            </a:solidFill>
                            <a:latin typeface="Cambria Math" panose="02040503050406030204" pitchFamily="18" charset="0"/>
                          </a:rPr>
                          <m:t>2</m:t>
                        </m:r>
                      </m:sub>
                    </m:sSub>
                  </m:oMath>
                </a14:m>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needs to access only the range search result of </a:t>
                </a:r>
                <a14:m>
                  <m:oMath xmlns:m="http://schemas.openxmlformats.org/officeDocument/2006/math">
                    <m:r>
                      <a:rPr lang="en-US" altLang="ja-JP" sz="1400" i="1">
                        <a:solidFill>
                          <a:schemeClr val="tx1"/>
                        </a:solidFill>
                        <a:latin typeface="Cambria Math" panose="02040503050406030204" pitchFamily="18" charset="0"/>
                      </a:rPr>
                      <m:t>𝑐𝑝</m:t>
                    </m:r>
                  </m:oMath>
                </a14:m>
                <a:r>
                  <a:rPr lang="en-US" altLang="ja-JP" sz="1400" dirty="0">
                    <a:solidFill>
                      <a:schemeClr val="tx1"/>
                    </a:solidFill>
                  </a:rPr>
                  <a:t>.</a:t>
                </a:r>
                <a:endParaRPr lang="ja-JP" altLang="en-US" sz="1400" dirty="0">
                  <a:solidFill>
                    <a:schemeClr val="tx1"/>
                  </a:solidFill>
                </a:endParaRPr>
              </a:p>
            </p:txBody>
          </p:sp>
        </mc:Choice>
        <mc:Fallback xmlns="">
          <p:sp>
            <p:nvSpPr>
              <p:cNvPr id="132" name="吹き出し: 四角形 131">
                <a:extLst>
                  <a:ext uri="{FF2B5EF4-FFF2-40B4-BE49-F238E27FC236}">
                    <a16:creationId xmlns:a16="http://schemas.microsoft.com/office/drawing/2014/main" id="{57BBD79A-B879-4CAD-A78E-8E1F58A376A3}"/>
                  </a:ext>
                </a:extLst>
              </p:cNvPr>
              <p:cNvSpPr>
                <a:spLocks noRot="1" noChangeAspect="1" noMove="1" noResize="1" noEditPoints="1" noAdjustHandles="1" noChangeArrowheads="1" noChangeShapeType="1" noTextEdit="1"/>
              </p:cNvSpPr>
              <p:nvPr/>
            </p:nvSpPr>
            <p:spPr>
              <a:xfrm>
                <a:off x="512234" y="2859926"/>
                <a:ext cx="4680000" cy="648000"/>
              </a:xfrm>
              <a:prstGeom prst="wedgeRectCallout">
                <a:avLst>
                  <a:gd name="adj1" fmla="val 36435"/>
                  <a:gd name="adj2" fmla="val 132984"/>
                </a:avLst>
              </a:prstGeom>
              <a:blipFill>
                <a:blip r:embed="rId13"/>
                <a:stretch>
                  <a:fillRect l="-26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290930952"/>
      </p:ext>
    </p:extLst>
  </p:cSld>
  <p:clrMapOvr>
    <a:masterClrMapping/>
  </p:clrMapOvr>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ユーザー定義 1">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4263</TotalTime>
  <Words>4090</Words>
  <Application>Microsoft Office PowerPoint</Application>
  <PresentationFormat>ワイド画面</PresentationFormat>
  <Paragraphs>531</Paragraphs>
  <Slides>17</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游ゴシック</vt:lpstr>
      <vt:lpstr>Arial</vt:lpstr>
      <vt:lpstr>Calibri</vt:lpstr>
      <vt:lpstr>Cambria Math</vt:lpstr>
      <vt:lpstr>Segoe UI</vt:lpstr>
      <vt:lpstr>Verdana</vt:lpstr>
      <vt:lpstr>Wingdings</vt:lpstr>
      <vt:lpstr>Office テーマ</vt:lpstr>
      <vt:lpstr>FAST DENSITY-PEAKS CLUSTERING:  MULTICORE-BASED PARALLELIZATION APPROACH</vt:lpstr>
      <vt:lpstr>ROADMAP</vt:lpstr>
      <vt:lpstr>WHAT IS DENSITY-PEAKS CLUSTERING (DPC)?</vt:lpstr>
      <vt:lpstr>HOW TO FORM CLUSTERS IN DPC</vt:lpstr>
      <vt:lpstr>CHALLENGE OF DPC</vt:lpstr>
      <vt:lpstr>CONTRIBUTIONS</vt:lpstr>
      <vt:lpstr>ROADMAP</vt:lpstr>
      <vt:lpstr>EX-DPC</vt:lpstr>
      <vt:lpstr>APPROX-DPC: LOCAL DENSITY COMPUTATION</vt:lpstr>
      <vt:lpstr>APPROX-DPC: DEPENDENT POINT COMPUTATION (1/2)</vt:lpstr>
      <vt:lpstr>APPROX-DPC: DEPENDENT POINT COMPUTATION (2/2)</vt:lpstr>
      <vt:lpstr>S-APPROX-DPC</vt:lpstr>
      <vt:lpstr>ROADMAP</vt:lpstr>
      <vt:lpstr>EFFECTIVENESS STUDY (1/2)</vt:lpstr>
      <vt:lpstr>EFFECTIVENESS STUDY (2/2)</vt:lpstr>
      <vt:lpstr>EFFICIENCY STUDY: SCABILITY TO DATA SIZE &amp; #THREADS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天方大地</dc:creator>
  <cp:lastModifiedBy>AMAGATA Daichi</cp:lastModifiedBy>
  <cp:revision>423</cp:revision>
  <dcterms:created xsi:type="dcterms:W3CDTF">2014-11-01T12:11:49Z</dcterms:created>
  <dcterms:modified xsi:type="dcterms:W3CDTF">2022-03-24T05:27:56Z</dcterms:modified>
</cp:coreProperties>
</file>