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2" r:id="rId9"/>
    <p:sldId id="264" r:id="rId10"/>
    <p:sldId id="265" r:id="rId11"/>
    <p:sldId id="262" r:id="rId12"/>
    <p:sldId id="270" r:id="rId13"/>
    <p:sldId id="271" r:id="rId14"/>
    <p:sldId id="263" r:id="rId15"/>
    <p:sldId id="276" r:id="rId16"/>
    <p:sldId id="278" r:id="rId17"/>
    <p:sldId id="279" r:id="rId18"/>
    <p:sldId id="26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EF8FB"/>
    <a:srgbClr val="FFFBEF"/>
    <a:srgbClr val="FFF8E5"/>
    <a:srgbClr val="E7F4FF"/>
    <a:srgbClr val="00359E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 autoAdjust="0"/>
    <p:restoredTop sz="83174" autoAdjust="0"/>
  </p:normalViewPr>
  <p:slideViewPr>
    <p:cSldViewPr snapToGrid="0">
      <p:cViewPr varScale="1">
        <p:scale>
          <a:sx n="137" d="100"/>
          <a:sy n="137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29539510ef25d15" providerId="LiveId" clId="{41245EF1-2CFE-4BBF-BAA4-DAE81125969F}"/>
    <pc:docChg chg="undo custSel modSld">
      <pc:chgData name="" userId="a29539510ef25d15" providerId="LiveId" clId="{41245EF1-2CFE-4BBF-BAA4-DAE81125969F}" dt="2021-03-11T03:00:03.972" v="823" actId="20577"/>
      <pc:docMkLst>
        <pc:docMk/>
      </pc:docMkLst>
      <pc:sldChg chg="modNotesTx">
        <pc:chgData name="" userId="a29539510ef25d15" providerId="LiveId" clId="{41245EF1-2CFE-4BBF-BAA4-DAE81125969F}" dt="2021-03-11T00:29:31.197" v="38" actId="20577"/>
        <pc:sldMkLst>
          <pc:docMk/>
          <pc:sldMk cId="4113171323" sldId="257"/>
        </pc:sldMkLst>
      </pc:sldChg>
      <pc:sldChg chg="modSp modNotesTx">
        <pc:chgData name="" userId="a29539510ef25d15" providerId="LiveId" clId="{41245EF1-2CFE-4BBF-BAA4-DAE81125969F}" dt="2021-03-11T01:58:59.679" v="821" actId="20577"/>
        <pc:sldMkLst>
          <pc:docMk/>
          <pc:sldMk cId="776351753" sldId="258"/>
        </pc:sldMkLst>
        <pc:spChg chg="mod">
          <ac:chgData name="" userId="a29539510ef25d15" providerId="LiveId" clId="{41245EF1-2CFE-4BBF-BAA4-DAE81125969F}" dt="2021-03-11T00:30:16.342" v="62" actId="20577"/>
          <ac:spMkLst>
            <pc:docMk/>
            <pc:sldMk cId="776351753" sldId="258"/>
            <ac:spMk id="7" creationId="{61F9D7B0-515D-460B-8875-6E8E5F3C61E6}"/>
          </ac:spMkLst>
        </pc:spChg>
      </pc:sldChg>
      <pc:sldChg chg="modNotesTx">
        <pc:chgData name="" userId="a29539510ef25d15" providerId="LiveId" clId="{41245EF1-2CFE-4BBF-BAA4-DAE81125969F}" dt="2021-03-11T00:34:32.769" v="140" actId="20577"/>
        <pc:sldMkLst>
          <pc:docMk/>
          <pc:sldMk cId="1253324089" sldId="259"/>
        </pc:sldMkLst>
      </pc:sldChg>
      <pc:sldChg chg="modNotesTx">
        <pc:chgData name="" userId="a29539510ef25d15" providerId="LiveId" clId="{41245EF1-2CFE-4BBF-BAA4-DAE81125969F}" dt="2021-03-11T00:35:59.660" v="170" actId="6549"/>
        <pc:sldMkLst>
          <pc:docMk/>
          <pc:sldMk cId="3184608827" sldId="260"/>
        </pc:sldMkLst>
      </pc:sldChg>
      <pc:sldChg chg="modNotesTx">
        <pc:chgData name="" userId="a29539510ef25d15" providerId="LiveId" clId="{41245EF1-2CFE-4BBF-BAA4-DAE81125969F}" dt="2021-03-11T00:39:59.033" v="257" actId="20577"/>
        <pc:sldMkLst>
          <pc:docMk/>
          <pc:sldMk cId="4253142003" sldId="261"/>
        </pc:sldMkLst>
      </pc:sldChg>
      <pc:sldChg chg="modNotesTx">
        <pc:chgData name="" userId="a29539510ef25d15" providerId="LiveId" clId="{41245EF1-2CFE-4BBF-BAA4-DAE81125969F}" dt="2021-03-11T01:01:19.118" v="470" actId="20577"/>
        <pc:sldMkLst>
          <pc:docMk/>
          <pc:sldMk cId="1517944775" sldId="262"/>
        </pc:sldMkLst>
      </pc:sldChg>
      <pc:sldChg chg="modNotesTx">
        <pc:chgData name="" userId="a29539510ef25d15" providerId="LiveId" clId="{41245EF1-2CFE-4BBF-BAA4-DAE81125969F}" dt="2021-03-10T08:11:38.985" v="6" actId="20577"/>
        <pc:sldMkLst>
          <pc:docMk/>
          <pc:sldMk cId="114724510" sldId="263"/>
        </pc:sldMkLst>
      </pc:sldChg>
      <pc:sldChg chg="modNotesTx">
        <pc:chgData name="" userId="a29539510ef25d15" providerId="LiveId" clId="{41245EF1-2CFE-4BBF-BAA4-DAE81125969F}" dt="2021-03-11T00:54:50.611" v="330" actId="20577"/>
        <pc:sldMkLst>
          <pc:docMk/>
          <pc:sldMk cId="3220591843" sldId="264"/>
        </pc:sldMkLst>
      </pc:sldChg>
      <pc:sldChg chg="modNotesTx">
        <pc:chgData name="" userId="a29539510ef25d15" providerId="LiveId" clId="{41245EF1-2CFE-4BBF-BAA4-DAE81125969F}" dt="2021-03-11T00:58:27.672" v="457" actId="20577"/>
        <pc:sldMkLst>
          <pc:docMk/>
          <pc:sldMk cId="48487771" sldId="265"/>
        </pc:sldMkLst>
      </pc:sldChg>
      <pc:sldChg chg="modSp modNotesTx">
        <pc:chgData name="" userId="a29539510ef25d15" providerId="LiveId" clId="{41245EF1-2CFE-4BBF-BAA4-DAE81125969F}" dt="2021-03-11T03:00:03.972" v="823" actId="20577"/>
        <pc:sldMkLst>
          <pc:docMk/>
          <pc:sldMk cId="2005160868" sldId="267"/>
        </pc:sldMkLst>
        <pc:spChg chg="mod">
          <ac:chgData name="" userId="a29539510ef25d15" providerId="LiveId" clId="{41245EF1-2CFE-4BBF-BAA4-DAE81125969F}" dt="2021-03-11T03:00:03.972" v="823" actId="20577"/>
          <ac:spMkLst>
            <pc:docMk/>
            <pc:sldMk cId="2005160868" sldId="267"/>
            <ac:spMk id="8" creationId="{C0F0E21D-AB6E-46DC-92D3-FEDA04454F1D}"/>
          </ac:spMkLst>
        </pc:spChg>
      </pc:sldChg>
      <pc:sldChg chg="modNotesTx">
        <pc:chgData name="" userId="a29539510ef25d15" providerId="LiveId" clId="{41245EF1-2CFE-4BBF-BAA4-DAE81125969F}" dt="2021-03-11T01:03:08.618" v="488" actId="20577"/>
        <pc:sldMkLst>
          <pc:docMk/>
          <pc:sldMk cId="3843177031" sldId="270"/>
        </pc:sldMkLst>
      </pc:sldChg>
      <pc:sldChg chg="modNotesTx">
        <pc:chgData name="" userId="a29539510ef25d15" providerId="LiveId" clId="{41245EF1-2CFE-4BBF-BAA4-DAE81125969F}" dt="2021-03-11T01:07:15.576" v="617" actId="20577"/>
        <pc:sldMkLst>
          <pc:docMk/>
          <pc:sldMk cId="4247176134" sldId="271"/>
        </pc:sldMkLst>
      </pc:sldChg>
      <pc:sldChg chg="modSp modNotesTx">
        <pc:chgData name="" userId="a29539510ef25d15" providerId="LiveId" clId="{41245EF1-2CFE-4BBF-BAA4-DAE81125969F}" dt="2021-03-11T00:43:40.773" v="316" actId="14100"/>
        <pc:sldMkLst>
          <pc:docMk/>
          <pc:sldMk cId="661750525" sldId="272"/>
        </pc:sldMkLst>
        <pc:spChg chg="mod">
          <ac:chgData name="" userId="a29539510ef25d15" providerId="LiveId" clId="{41245EF1-2CFE-4BBF-BAA4-DAE81125969F}" dt="2021-03-11T00:43:00.574" v="304" actId="14100"/>
          <ac:spMkLst>
            <pc:docMk/>
            <pc:sldMk cId="661750525" sldId="272"/>
            <ac:spMk id="71" creationId="{3422A8D6-5474-446D-9C66-6CDD1D63E271}"/>
          </ac:spMkLst>
        </pc:spChg>
        <pc:spChg chg="mod">
          <ac:chgData name="" userId="a29539510ef25d15" providerId="LiveId" clId="{41245EF1-2CFE-4BBF-BAA4-DAE81125969F}" dt="2021-03-11T00:43:40.773" v="316" actId="14100"/>
          <ac:spMkLst>
            <pc:docMk/>
            <pc:sldMk cId="661750525" sldId="272"/>
            <ac:spMk id="74" creationId="{8CCAAB0A-460D-4B97-BBEF-A31B764DCFDC}"/>
          </ac:spMkLst>
        </pc:spChg>
      </pc:sldChg>
      <pc:sldChg chg="modNotesTx">
        <pc:chgData name="" userId="a29539510ef25d15" providerId="LiveId" clId="{41245EF1-2CFE-4BBF-BAA4-DAE81125969F}" dt="2021-03-11T00:38:06.383" v="209" actId="20577"/>
        <pc:sldMkLst>
          <pc:docMk/>
          <pc:sldMk cId="3560530289" sldId="275"/>
        </pc:sldMkLst>
      </pc:sldChg>
      <pc:sldChg chg="modNotesTx">
        <pc:chgData name="" userId="a29539510ef25d15" providerId="LiveId" clId="{41245EF1-2CFE-4BBF-BAA4-DAE81125969F}" dt="2021-03-11T01:09:55.982" v="748" actId="20577"/>
        <pc:sldMkLst>
          <pc:docMk/>
          <pc:sldMk cId="1084347428" sldId="276"/>
        </pc:sldMkLst>
      </pc:sldChg>
      <pc:sldChg chg="modSp modNotesTx">
        <pc:chgData name="" userId="a29539510ef25d15" providerId="LiveId" clId="{41245EF1-2CFE-4BBF-BAA4-DAE81125969F}" dt="2021-03-11T01:30:08.973" v="811" actId="20577"/>
        <pc:sldMkLst>
          <pc:docMk/>
          <pc:sldMk cId="916457573" sldId="278"/>
        </pc:sldMkLst>
        <pc:spChg chg="mod">
          <ac:chgData name="" userId="a29539510ef25d15" providerId="LiveId" clId="{41245EF1-2CFE-4BBF-BAA4-DAE81125969F}" dt="2021-03-11T01:30:08.973" v="811" actId="20577"/>
          <ac:spMkLst>
            <pc:docMk/>
            <pc:sldMk cId="916457573" sldId="278"/>
            <ac:spMk id="20" creationId="{4A8DB04A-1CD7-47B5-BA0B-9B502ABF124D}"/>
          </ac:spMkLst>
        </pc:spChg>
      </pc:sldChg>
      <pc:sldChg chg="modNotesTx">
        <pc:chgData name="" userId="a29539510ef25d15" providerId="LiveId" clId="{41245EF1-2CFE-4BBF-BAA4-DAE81125969F}" dt="2021-03-11T01:29:53.397" v="802" actId="20577"/>
        <pc:sldMkLst>
          <pc:docMk/>
          <pc:sldMk cId="842391010" sldId="279"/>
        </pc:sldMkLst>
      </pc:sldChg>
    </pc:docChg>
  </pc:docChgLst>
  <pc:docChgLst>
    <pc:chgData name="AMAGATA Daichi" userId="a29539510ef25d15" providerId="LiveId" clId="{7750EF53-F49F-438B-BF8C-A30E706977A8}"/>
    <pc:docChg chg="modSld">
      <pc:chgData name="AMAGATA Daichi" userId="a29539510ef25d15" providerId="LiveId" clId="{7750EF53-F49F-438B-BF8C-A30E706977A8}" dt="2021-10-19T11:25:18.465" v="35" actId="5793"/>
      <pc:docMkLst>
        <pc:docMk/>
      </pc:docMkLst>
      <pc:sldChg chg="modNotesTx">
        <pc:chgData name="AMAGATA Daichi" userId="a29539510ef25d15" providerId="LiveId" clId="{7750EF53-F49F-438B-BF8C-A30E706977A8}" dt="2021-10-19T11:25:18.465" v="35" actId="5793"/>
        <pc:sldMkLst>
          <pc:docMk/>
          <pc:sldMk cId="1248175707" sldId="256"/>
        </pc:sldMkLst>
      </pc:sldChg>
      <pc:sldChg chg="modNotesTx">
        <pc:chgData name="AMAGATA Daichi" userId="a29539510ef25d15" providerId="LiveId" clId="{7750EF53-F49F-438B-BF8C-A30E706977A8}" dt="2021-10-19T11:25:10.273" v="34" actId="5793"/>
        <pc:sldMkLst>
          <pc:docMk/>
          <pc:sldMk cId="4113171323" sldId="257"/>
        </pc:sldMkLst>
      </pc:sldChg>
      <pc:sldChg chg="modNotesTx">
        <pc:chgData name="AMAGATA Daichi" userId="a29539510ef25d15" providerId="LiveId" clId="{7750EF53-F49F-438B-BF8C-A30E706977A8}" dt="2021-10-19T11:24:34.862" v="13" actId="5793"/>
        <pc:sldMkLst>
          <pc:docMk/>
          <pc:sldMk cId="776351753" sldId="258"/>
        </pc:sldMkLst>
      </pc:sldChg>
      <pc:sldChg chg="modNotesTx">
        <pc:chgData name="AMAGATA Daichi" userId="a29539510ef25d15" providerId="LiveId" clId="{7750EF53-F49F-438B-BF8C-A30E706977A8}" dt="2021-10-19T11:24:33.342" v="12" actId="5793"/>
        <pc:sldMkLst>
          <pc:docMk/>
          <pc:sldMk cId="1253324089" sldId="259"/>
        </pc:sldMkLst>
      </pc:sldChg>
      <pc:sldChg chg="modNotesTx">
        <pc:chgData name="AMAGATA Daichi" userId="a29539510ef25d15" providerId="LiveId" clId="{7750EF53-F49F-438B-BF8C-A30E706977A8}" dt="2021-10-19T11:24:31.954" v="11" actId="5793"/>
        <pc:sldMkLst>
          <pc:docMk/>
          <pc:sldMk cId="3184608827" sldId="260"/>
        </pc:sldMkLst>
      </pc:sldChg>
      <pc:sldChg chg="modNotesTx">
        <pc:chgData name="AMAGATA Daichi" userId="a29539510ef25d15" providerId="LiveId" clId="{7750EF53-F49F-438B-BF8C-A30E706977A8}" dt="2021-10-19T11:24:28.544" v="9" actId="5793"/>
        <pc:sldMkLst>
          <pc:docMk/>
          <pc:sldMk cId="4253142003" sldId="261"/>
        </pc:sldMkLst>
      </pc:sldChg>
      <pc:sldChg chg="modNotesTx">
        <pc:chgData name="AMAGATA Daichi" userId="a29539510ef25d15" providerId="LiveId" clId="{7750EF53-F49F-438B-BF8C-A30E706977A8}" dt="2021-10-19T11:24:46.047" v="19" actId="5793"/>
        <pc:sldMkLst>
          <pc:docMk/>
          <pc:sldMk cId="1517944775" sldId="262"/>
        </pc:sldMkLst>
      </pc:sldChg>
      <pc:sldChg chg="modNotesTx">
        <pc:chgData name="AMAGATA Daichi" userId="a29539510ef25d15" providerId="LiveId" clId="{7750EF53-F49F-438B-BF8C-A30E706977A8}" dt="2021-10-19T11:24:53.612" v="25" actId="5793"/>
        <pc:sldMkLst>
          <pc:docMk/>
          <pc:sldMk cId="114724510" sldId="263"/>
        </pc:sldMkLst>
      </pc:sldChg>
      <pc:sldChg chg="modNotesTx">
        <pc:chgData name="AMAGATA Daichi" userId="a29539510ef25d15" providerId="LiveId" clId="{7750EF53-F49F-438B-BF8C-A30E706977A8}" dt="2021-10-19T11:24:38.188" v="15" actId="5793"/>
        <pc:sldMkLst>
          <pc:docMk/>
          <pc:sldMk cId="3220591843" sldId="264"/>
        </pc:sldMkLst>
      </pc:sldChg>
      <pc:sldChg chg="modNotesTx">
        <pc:chgData name="AMAGATA Daichi" userId="a29539510ef25d15" providerId="LiveId" clId="{7750EF53-F49F-438B-BF8C-A30E706977A8}" dt="2021-10-19T11:24:40.579" v="17" actId="5793"/>
        <pc:sldMkLst>
          <pc:docMk/>
          <pc:sldMk cId="48487771" sldId="265"/>
        </pc:sldMkLst>
      </pc:sldChg>
      <pc:sldChg chg="modNotesTx">
        <pc:chgData name="AMAGATA Daichi" userId="a29539510ef25d15" providerId="LiveId" clId="{7750EF53-F49F-438B-BF8C-A30E706977A8}" dt="2021-10-19T11:25:04.409" v="33" actId="5793"/>
        <pc:sldMkLst>
          <pc:docMk/>
          <pc:sldMk cId="2005160868" sldId="267"/>
        </pc:sldMkLst>
      </pc:sldChg>
      <pc:sldChg chg="modNotesTx">
        <pc:chgData name="AMAGATA Daichi" userId="a29539510ef25d15" providerId="LiveId" clId="{7750EF53-F49F-438B-BF8C-A30E706977A8}" dt="2021-10-19T11:24:48.654" v="21" actId="5793"/>
        <pc:sldMkLst>
          <pc:docMk/>
          <pc:sldMk cId="3843177031" sldId="270"/>
        </pc:sldMkLst>
      </pc:sldChg>
      <pc:sldChg chg="modNotesTx">
        <pc:chgData name="AMAGATA Daichi" userId="a29539510ef25d15" providerId="LiveId" clId="{7750EF53-F49F-438B-BF8C-A30E706977A8}" dt="2021-10-19T11:24:51.004" v="23" actId="5793"/>
        <pc:sldMkLst>
          <pc:docMk/>
          <pc:sldMk cId="4247176134" sldId="271"/>
        </pc:sldMkLst>
      </pc:sldChg>
      <pc:sldChg chg="modNotesTx">
        <pc:chgData name="AMAGATA Daichi" userId="a29539510ef25d15" providerId="LiveId" clId="{7750EF53-F49F-438B-BF8C-A30E706977A8}" dt="2021-10-19T11:24:26.355" v="8" actId="5793"/>
        <pc:sldMkLst>
          <pc:docMk/>
          <pc:sldMk cId="661750525" sldId="272"/>
        </pc:sldMkLst>
      </pc:sldChg>
      <pc:sldChg chg="modNotesTx">
        <pc:chgData name="AMAGATA Daichi" userId="a29539510ef25d15" providerId="LiveId" clId="{7750EF53-F49F-438B-BF8C-A30E706977A8}" dt="2021-10-19T11:24:30.434" v="10" actId="5793"/>
        <pc:sldMkLst>
          <pc:docMk/>
          <pc:sldMk cId="3560530289" sldId="275"/>
        </pc:sldMkLst>
      </pc:sldChg>
      <pc:sldChg chg="modNotesTx">
        <pc:chgData name="AMAGATA Daichi" userId="a29539510ef25d15" providerId="LiveId" clId="{7750EF53-F49F-438B-BF8C-A30E706977A8}" dt="2021-10-19T11:24:56.651" v="27" actId="5793"/>
        <pc:sldMkLst>
          <pc:docMk/>
          <pc:sldMk cId="1084347428" sldId="276"/>
        </pc:sldMkLst>
      </pc:sldChg>
      <pc:sldChg chg="modNotesTx">
        <pc:chgData name="AMAGATA Daichi" userId="a29539510ef25d15" providerId="LiveId" clId="{7750EF53-F49F-438B-BF8C-A30E706977A8}" dt="2021-10-19T11:24:59.042" v="29" actId="5793"/>
        <pc:sldMkLst>
          <pc:docMk/>
          <pc:sldMk cId="916457573" sldId="278"/>
        </pc:sldMkLst>
      </pc:sldChg>
      <pc:sldChg chg="modNotesTx">
        <pc:chgData name="AMAGATA Daichi" userId="a29539510ef25d15" providerId="LiveId" clId="{7750EF53-F49F-438B-BF8C-A30E706977A8}" dt="2021-10-19T11:25:01.863" v="31" actId="5793"/>
        <pc:sldMkLst>
          <pc:docMk/>
          <pc:sldMk cId="842391010" sldId="279"/>
        </pc:sldMkLst>
      </pc:sldChg>
    </pc:docChg>
  </pc:docChgLst>
  <pc:docChgLst>
    <pc:chgData userId="a29539510ef25d15" providerId="LiveId" clId="{BF5582D3-DDF8-4A62-95E8-D50692A5493D}"/>
    <pc:docChg chg="undo redo custSel addSld delSld modSld">
      <pc:chgData name="" userId="a29539510ef25d15" providerId="LiveId" clId="{BF5582D3-DDF8-4A62-95E8-D50692A5493D}" dt="2021-03-10T08:00:59.201" v="26121" actId="20577"/>
      <pc:docMkLst>
        <pc:docMk/>
      </pc:docMkLst>
      <pc:sldChg chg="modSp modNotesTx">
        <pc:chgData name="" userId="a29539510ef25d15" providerId="LiveId" clId="{BF5582D3-DDF8-4A62-95E8-D50692A5493D}" dt="2021-03-10T00:42:23.639" v="14922" actId="2711"/>
        <pc:sldMkLst>
          <pc:docMk/>
          <pc:sldMk cId="1248175707" sldId="256"/>
        </pc:sldMkLst>
        <pc:spChg chg="mod">
          <ac:chgData name="" userId="a29539510ef25d15" providerId="LiveId" clId="{BF5582D3-DDF8-4A62-95E8-D50692A5493D}" dt="2021-03-09T06:17:45.064" v="9704" actId="113"/>
          <ac:spMkLst>
            <pc:docMk/>
            <pc:sldMk cId="1248175707" sldId="256"/>
            <ac:spMk id="5" creationId="{00000000-0000-0000-0000-000000000000}"/>
          </ac:spMkLst>
        </pc:spChg>
        <pc:spChg chg="mod">
          <ac:chgData name="" userId="a29539510ef25d15" providerId="LiveId" clId="{BF5582D3-DDF8-4A62-95E8-D50692A5493D}" dt="2021-03-09T00:26:47.404" v="289" actId="20577"/>
          <ac:spMkLst>
            <pc:docMk/>
            <pc:sldMk cId="1248175707" sldId="256"/>
            <ac:spMk id="6" creationId="{00000000-0000-0000-0000-000000000000}"/>
          </ac:spMkLst>
        </pc:spChg>
      </pc:sldChg>
      <pc:sldChg chg="addSp delSp modSp modAnim modNotesTx">
        <pc:chgData name="" userId="a29539510ef25d15" providerId="LiveId" clId="{BF5582D3-DDF8-4A62-95E8-D50692A5493D}" dt="2021-03-10T00:55:54.569" v="15040" actId="20577"/>
        <pc:sldMkLst>
          <pc:docMk/>
          <pc:sldMk cId="4113171323" sldId="257"/>
        </pc:sldMkLst>
        <pc:spChg chg="mod">
          <ac:chgData name="" userId="a29539510ef25d15" providerId="LiveId" clId="{BF5582D3-DDF8-4A62-95E8-D50692A5493D}" dt="2021-03-09T22:11:27.380" v="13741" actId="403"/>
          <ac:spMkLst>
            <pc:docMk/>
            <pc:sldMk cId="4113171323" sldId="257"/>
            <ac:spMk id="2" creationId="{00000000-0000-0000-0000-000000000000}"/>
          </ac:spMkLst>
        </pc:spChg>
        <pc:spChg chg="add del mod ord">
          <ac:chgData name="" userId="a29539510ef25d15" providerId="LiveId" clId="{BF5582D3-DDF8-4A62-95E8-D50692A5493D}" dt="2021-03-09T01:17:47.835" v="2648" actId="478"/>
          <ac:spMkLst>
            <pc:docMk/>
            <pc:sldMk cId="4113171323" sldId="257"/>
            <ac:spMk id="3" creationId="{0D4999AA-1607-4CA7-B1C7-FA665227D4EC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6" creationId="{FFA3C3D8-0B38-4CF9-8492-765B01F21E5C}"/>
          </ac:spMkLst>
        </pc:spChg>
        <pc:spChg chg="mod">
          <ac:chgData name="" userId="a29539510ef25d15" providerId="LiveId" clId="{BF5582D3-DDF8-4A62-95E8-D50692A5493D}" dt="2021-03-09T22:15:14.132" v="13797" actId="404"/>
          <ac:spMkLst>
            <pc:docMk/>
            <pc:sldMk cId="4113171323" sldId="257"/>
            <ac:spMk id="7" creationId="{11DCD71E-2301-4FD3-ADDD-A60DB9D25AE1}"/>
          </ac:spMkLst>
        </pc:spChg>
        <pc:spChg chg="mod">
          <ac:chgData name="" userId="a29539510ef25d15" providerId="LiveId" clId="{BF5582D3-DDF8-4A62-95E8-D50692A5493D}" dt="2021-03-09T22:16:06.324" v="13806" actId="1036"/>
          <ac:spMkLst>
            <pc:docMk/>
            <pc:sldMk cId="4113171323" sldId="257"/>
            <ac:spMk id="8" creationId="{02385F4B-7C33-459E-9254-D1F2C1FF000C}"/>
          </ac:spMkLst>
        </pc:spChg>
        <pc:spChg chg="mod">
          <ac:chgData name="" userId="a29539510ef25d15" providerId="LiveId" clId="{BF5582D3-DDF8-4A62-95E8-D50692A5493D}" dt="2021-03-09T22:15:37.901" v="13801" actId="14100"/>
          <ac:spMkLst>
            <pc:docMk/>
            <pc:sldMk cId="4113171323" sldId="257"/>
            <ac:spMk id="9" creationId="{7C13766D-3309-48EF-AEB7-2850762C0FE7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0" creationId="{DAE49462-55FC-4C88-AF9C-99270022650D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1" creationId="{463ECD8C-0ADA-4232-9D28-C16CFB07758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2" creationId="{0FE7827F-AE45-4F33-9DE0-05B088514B02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3" creationId="{87BFCA28-E99D-4999-A33D-464ECB42F2A6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4" creationId="{207E0D64-FB90-465A-9569-59108C53CE9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5" creationId="{420B664E-2223-461B-BFFC-E1A6650F7ED5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6" creationId="{741FD554-7ADA-4123-AA36-5F2FC85B29C9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7" creationId="{565C99CE-B993-443B-A7AE-78433A359D2F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19" creationId="{E753920A-5D7D-4E3F-92E2-E526E34035A9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0" creationId="{A2FA4DD9-1516-4E8A-8FA5-83F9921CEC20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1" creationId="{69BC227C-2501-438B-B627-659B3ACC1003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2" creationId="{C8243253-FD03-4E47-925C-A55DC9EDB9C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3" creationId="{D3D4A3B4-6DA3-413D-A254-FE35A2921727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4" creationId="{201DE3B7-FB0B-410E-88BC-887CA430BD3E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5" creationId="{520F1C8A-30AA-494E-86FF-8CE82168CAE1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6" creationId="{B646EB7B-26C3-4F08-B66A-85154E69474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7" creationId="{FCA91066-6DA5-4B20-ABFF-744EEA0D941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8" creationId="{5B9A8140-C485-48DB-B846-964D67F8AA95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29" creationId="{9E57DD07-C5A0-4347-BFC5-5710F051CD5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0" creationId="{097FEB04-EF29-4BD0-B354-5F1FD5670AE0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1" creationId="{FDBD7601-DC34-40D2-AF30-0AC07009585D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2" creationId="{5E4C35EB-F90D-49AC-94F8-6F714B526638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3" creationId="{AD50D7D0-4FEF-4FA3-88A2-925E8650D861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4" creationId="{D8FF12F4-A353-4599-9483-D353BCD629AE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5" creationId="{2C02DAC1-40D0-4BFF-B81C-5299A8AAFDB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6" creationId="{2FC28609-84AB-4685-8A94-9B91EF472D9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7" creationId="{E2421EE1-7728-475B-A33F-4921B54C442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8" creationId="{F2FB6354-DBAE-41E1-8F22-F813A2C1A2C0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39" creationId="{2D8327EC-1537-48F7-B54B-EDAD89EE9F9F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0" creationId="{10AF9C34-2B14-4EFB-A943-88893534F99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1" creationId="{9E8110E8-58AE-4A45-B97F-789ED86EC2A0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2" creationId="{1A9C4DB1-6CDB-49BD-95DB-5A652854B585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3" creationId="{EC9E9CCB-D74C-4792-980A-952BEE550F2B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5" creationId="{15B5F14A-7CB9-4715-AB00-21D8AA4D6CB8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6" creationId="{FC96F2D8-EDEB-4261-AC87-30D9F37CDA4F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7" creationId="{8C71A7F9-E630-4B82-B287-229654162BCA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48" creationId="{AACB0957-FEBA-44F3-AC49-B8AAB8BAD3D7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50" creationId="{10293B9C-D510-485B-8F87-208C3D5458BC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51" creationId="{49686044-00E8-4B68-9B28-16CC9B44B4E0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52" creationId="{EC2A4295-57DF-4D18-A6A5-891280C5BE02}"/>
          </ac:spMkLst>
        </pc:spChg>
        <pc:spChg chg="mod">
          <ac:chgData name="" userId="a29539510ef25d15" providerId="LiveId" clId="{BF5582D3-DDF8-4A62-95E8-D50692A5493D}" dt="2021-03-09T01:17:08.221" v="2624" actId="1036"/>
          <ac:spMkLst>
            <pc:docMk/>
            <pc:sldMk cId="4113171323" sldId="257"/>
            <ac:spMk id="53" creationId="{0ADFB1F8-3A96-49B6-82D0-D9D14600A9D5}"/>
          </ac:spMkLst>
        </pc:spChg>
        <pc:spChg chg="mod">
          <ac:chgData name="" userId="a29539510ef25d15" providerId="LiveId" clId="{BF5582D3-DDF8-4A62-95E8-D50692A5493D}" dt="2021-03-09T07:29:00.314" v="11927" actId="14100"/>
          <ac:spMkLst>
            <pc:docMk/>
            <pc:sldMk cId="4113171323" sldId="257"/>
            <ac:spMk id="54" creationId="{F87338E5-3E01-460B-9EE6-00E78E5EF166}"/>
          </ac:spMkLst>
        </pc:spChg>
        <pc:spChg chg="add mod ord">
          <ac:chgData name="" userId="a29539510ef25d15" providerId="LiveId" clId="{BF5582D3-DDF8-4A62-95E8-D50692A5493D}" dt="2021-03-09T07:29:27.855" v="11928" actId="207"/>
          <ac:spMkLst>
            <pc:docMk/>
            <pc:sldMk cId="4113171323" sldId="257"/>
            <ac:spMk id="55" creationId="{38CF781E-800D-4B51-A3C2-C6481AF8A44B}"/>
          </ac:spMkLst>
        </pc:spChg>
        <pc:spChg chg="add del ord">
          <ac:chgData name="" userId="a29539510ef25d15" providerId="LiveId" clId="{BF5582D3-DDF8-4A62-95E8-D50692A5493D}" dt="2021-03-09T01:18:06.674" v="2654" actId="478"/>
          <ac:spMkLst>
            <pc:docMk/>
            <pc:sldMk cId="4113171323" sldId="257"/>
            <ac:spMk id="56" creationId="{274D55BE-0C09-4357-BFF1-D1C9B91A635A}"/>
          </ac:spMkLst>
        </pc:spChg>
        <pc:spChg chg="add mod ord">
          <ac:chgData name="" userId="a29539510ef25d15" providerId="LiveId" clId="{BF5582D3-DDF8-4A62-95E8-D50692A5493D}" dt="2021-03-09T07:28:56.541" v="11926" actId="14100"/>
          <ac:spMkLst>
            <pc:docMk/>
            <pc:sldMk cId="4113171323" sldId="257"/>
            <ac:spMk id="57" creationId="{41C316B5-4C7A-4283-BA5F-3CFAC8DC4999}"/>
          </ac:spMkLst>
        </pc:spChg>
        <pc:cxnChg chg="mod">
          <ac:chgData name="" userId="a29539510ef25d15" providerId="LiveId" clId="{BF5582D3-DDF8-4A62-95E8-D50692A5493D}" dt="2021-03-09T01:17:08.221" v="2624" actId="1036"/>
          <ac:cxnSpMkLst>
            <pc:docMk/>
            <pc:sldMk cId="4113171323" sldId="257"/>
            <ac:cxnSpMk id="44" creationId="{20658281-598D-49BA-B2C3-F386E55AAAA9}"/>
          </ac:cxnSpMkLst>
        </pc:cxnChg>
        <pc:cxnChg chg="mod">
          <ac:chgData name="" userId="a29539510ef25d15" providerId="LiveId" clId="{BF5582D3-DDF8-4A62-95E8-D50692A5493D}" dt="2021-03-09T01:17:08.221" v="2624" actId="1036"/>
          <ac:cxnSpMkLst>
            <pc:docMk/>
            <pc:sldMk cId="4113171323" sldId="257"/>
            <ac:cxnSpMk id="49" creationId="{E5CC05A8-2BBB-41F8-AE55-DDCE20FD375E}"/>
          </ac:cxnSpMkLst>
        </pc:cxnChg>
      </pc:sldChg>
      <pc:sldChg chg="addSp delSp modSp modNotesTx">
        <pc:chgData name="" userId="a29539510ef25d15" providerId="LiveId" clId="{BF5582D3-DDF8-4A62-95E8-D50692A5493D}" dt="2021-03-10T01:06:47.540" v="16072" actId="20577"/>
        <pc:sldMkLst>
          <pc:docMk/>
          <pc:sldMk cId="776351753" sldId="258"/>
        </pc:sldMkLst>
        <pc:spChg chg="mod">
          <ac:chgData name="" userId="a29539510ef25d15" providerId="LiveId" clId="{BF5582D3-DDF8-4A62-95E8-D50692A5493D}" dt="2021-03-09T00:48:19.677" v="1217" actId="404"/>
          <ac:spMkLst>
            <pc:docMk/>
            <pc:sldMk cId="776351753" sldId="258"/>
            <ac:spMk id="2" creationId="{944E9A9C-CF16-4F81-A1D1-8754CA28308E}"/>
          </ac:spMkLst>
        </pc:spChg>
        <pc:spChg chg="mod">
          <ac:chgData name="" userId="a29539510ef25d15" providerId="LiveId" clId="{BF5582D3-DDF8-4A62-95E8-D50692A5493D}" dt="2021-03-09T07:30:54.155" v="11960" actId="14100"/>
          <ac:spMkLst>
            <pc:docMk/>
            <pc:sldMk cId="776351753" sldId="258"/>
            <ac:spMk id="5" creationId="{B7171E3C-6429-4D22-80A5-BC6CDAB692C3}"/>
          </ac:spMkLst>
        </pc:spChg>
        <pc:spChg chg="mod">
          <ac:chgData name="" userId="a29539510ef25d15" providerId="LiveId" clId="{BF5582D3-DDF8-4A62-95E8-D50692A5493D}" dt="2021-03-09T01:10:16.140" v="2293" actId="1035"/>
          <ac:spMkLst>
            <pc:docMk/>
            <pc:sldMk cId="776351753" sldId="258"/>
            <ac:spMk id="6" creationId="{5CF8FE8F-46C5-40B2-9AB0-3538B33B56D7}"/>
          </ac:spMkLst>
        </pc:spChg>
        <pc:spChg chg="mod">
          <ac:chgData name="" userId="a29539510ef25d15" providerId="LiveId" clId="{BF5582D3-DDF8-4A62-95E8-D50692A5493D}" dt="2021-03-09T01:10:16.140" v="2293" actId="1035"/>
          <ac:spMkLst>
            <pc:docMk/>
            <pc:sldMk cId="776351753" sldId="258"/>
            <ac:spMk id="7" creationId="{61F9D7B0-515D-460B-8875-6E8E5F3C61E6}"/>
          </ac:spMkLst>
        </pc:spChg>
        <pc:spChg chg="mod">
          <ac:chgData name="" userId="a29539510ef25d15" providerId="LiveId" clId="{BF5582D3-DDF8-4A62-95E8-D50692A5493D}" dt="2021-03-09T07:31:00.412" v="11961" actId="1076"/>
          <ac:spMkLst>
            <pc:docMk/>
            <pc:sldMk cId="776351753" sldId="258"/>
            <ac:spMk id="8" creationId="{E99E127C-D25A-4F61-9614-A03643642AE3}"/>
          </ac:spMkLst>
        </pc:spChg>
        <pc:spChg chg="mod">
          <ac:chgData name="" userId="a29539510ef25d15" providerId="LiveId" clId="{BF5582D3-DDF8-4A62-95E8-D50692A5493D}" dt="2021-03-09T07:31:04.543" v="11981" actId="1037"/>
          <ac:spMkLst>
            <pc:docMk/>
            <pc:sldMk cId="776351753" sldId="258"/>
            <ac:spMk id="9" creationId="{A4042D08-3B58-4598-B4DA-FD80E949312C}"/>
          </ac:spMkLst>
        </pc:spChg>
        <pc:spChg chg="mod">
          <ac:chgData name="" userId="a29539510ef25d15" providerId="LiveId" clId="{BF5582D3-DDF8-4A62-95E8-D50692A5493D}" dt="2021-03-10T01:01:22.170" v="15515" actId="113"/>
          <ac:spMkLst>
            <pc:docMk/>
            <pc:sldMk cId="776351753" sldId="258"/>
            <ac:spMk id="10" creationId="{7DF7319D-66F2-46E1-B387-9D6B00956977}"/>
          </ac:spMkLst>
        </pc:spChg>
        <pc:spChg chg="mod">
          <ac:chgData name="" userId="a29539510ef25d15" providerId="LiveId" clId="{BF5582D3-DDF8-4A62-95E8-D50692A5493D}" dt="2021-03-09T07:28:11.067" v="11919" actId="1582"/>
          <ac:spMkLst>
            <pc:docMk/>
            <pc:sldMk cId="776351753" sldId="258"/>
            <ac:spMk id="11" creationId="{337A6EF1-DD37-4B80-8F01-F7427FE78FB9}"/>
          </ac:spMkLst>
        </pc:spChg>
        <pc:spChg chg="mod">
          <ac:chgData name="" userId="a29539510ef25d15" providerId="LiveId" clId="{BF5582D3-DDF8-4A62-95E8-D50692A5493D}" dt="2021-03-10T01:03:23.474" v="15599" actId="14100"/>
          <ac:spMkLst>
            <pc:docMk/>
            <pc:sldMk cId="776351753" sldId="258"/>
            <ac:spMk id="14" creationId="{E1BFF22C-9A76-4432-85A1-037174E8B8CE}"/>
          </ac:spMkLst>
        </pc:spChg>
        <pc:spChg chg="mod">
          <ac:chgData name="" userId="a29539510ef25d15" providerId="LiveId" clId="{BF5582D3-DDF8-4A62-95E8-D50692A5493D}" dt="2021-03-09T07:28:16.044" v="11920" actId="1582"/>
          <ac:spMkLst>
            <pc:docMk/>
            <pc:sldMk cId="776351753" sldId="258"/>
            <ac:spMk id="15" creationId="{A1D11410-D879-4ECE-BE58-47BEB2F7C42F}"/>
          </ac:spMkLst>
        </pc:spChg>
        <pc:spChg chg="mod">
          <ac:chgData name="" userId="a29539510ef25d15" providerId="LiveId" clId="{BF5582D3-DDF8-4A62-95E8-D50692A5493D}" dt="2021-03-10T01:03:12.081" v="15580" actId="14100"/>
          <ac:spMkLst>
            <pc:docMk/>
            <pc:sldMk cId="776351753" sldId="258"/>
            <ac:spMk id="16" creationId="{25B60265-49B7-4D6A-8F0B-86CB04B5D717}"/>
          </ac:spMkLst>
        </pc:spChg>
        <pc:spChg chg="add mod">
          <ac:chgData name="" userId="a29539510ef25d15" providerId="LiveId" clId="{BF5582D3-DDF8-4A62-95E8-D50692A5493D}" dt="2021-03-10T01:03:01.090" v="15568" actId="20577"/>
          <ac:spMkLst>
            <pc:docMk/>
            <pc:sldMk cId="776351753" sldId="258"/>
            <ac:spMk id="20" creationId="{10F0FCFC-1A5D-468D-91A4-E3A1DAFA1464}"/>
          </ac:spMkLst>
        </pc:spChg>
        <pc:spChg chg="add del mod">
          <ac:chgData name="" userId="a29539510ef25d15" providerId="LiveId" clId="{BF5582D3-DDF8-4A62-95E8-D50692A5493D}" dt="2021-03-09T01:18:13.845" v="2657" actId="478"/>
          <ac:spMkLst>
            <pc:docMk/>
            <pc:sldMk cId="776351753" sldId="258"/>
            <ac:spMk id="21" creationId="{2032752E-B330-410D-B1A5-9FF99CA703A7}"/>
          </ac:spMkLst>
        </pc:spChg>
        <pc:spChg chg="add mod">
          <ac:chgData name="" userId="a29539510ef25d15" providerId="LiveId" clId="{BF5582D3-DDF8-4A62-95E8-D50692A5493D}" dt="2021-03-10T01:03:27.172" v="15607" actId="1038"/>
          <ac:spMkLst>
            <pc:docMk/>
            <pc:sldMk cId="776351753" sldId="258"/>
            <ac:spMk id="22" creationId="{A8545DF5-4F2B-44DD-945B-A476C83B38BE}"/>
          </ac:spMkLst>
        </pc:spChg>
        <pc:spChg chg="add mod">
          <ac:chgData name="" userId="a29539510ef25d15" providerId="LiveId" clId="{BF5582D3-DDF8-4A62-95E8-D50692A5493D}" dt="2021-03-10T01:03:27.172" v="15607" actId="1038"/>
          <ac:spMkLst>
            <pc:docMk/>
            <pc:sldMk cId="776351753" sldId="258"/>
            <ac:spMk id="23" creationId="{2D3B8134-D729-4605-B9C8-BD7D8991E870}"/>
          </ac:spMkLst>
        </pc:spChg>
        <pc:spChg chg="add mod">
          <ac:chgData name="" userId="a29539510ef25d15" providerId="LiveId" clId="{BF5582D3-DDF8-4A62-95E8-D50692A5493D}" dt="2021-03-10T01:03:27.172" v="15607" actId="1038"/>
          <ac:spMkLst>
            <pc:docMk/>
            <pc:sldMk cId="776351753" sldId="258"/>
            <ac:spMk id="24" creationId="{D927FD4D-0249-480E-9181-99FE0DECA0D0}"/>
          </ac:spMkLst>
        </pc:spChg>
        <pc:picChg chg="del">
          <ac:chgData name="" userId="a29539510ef25d15" providerId="LiveId" clId="{BF5582D3-DDF8-4A62-95E8-D50692A5493D}" dt="2021-03-09T00:50:56.482" v="1237" actId="478"/>
          <ac:picMkLst>
            <pc:docMk/>
            <pc:sldMk cId="776351753" sldId="258"/>
            <ac:picMk id="12" creationId="{13E5C956-8858-494A-8DFE-8743BE670972}"/>
          </ac:picMkLst>
        </pc:picChg>
        <pc:picChg chg="del">
          <ac:chgData name="" userId="a29539510ef25d15" providerId="LiveId" clId="{BF5582D3-DDF8-4A62-95E8-D50692A5493D}" dt="2021-03-09T00:50:57.106" v="1238" actId="478"/>
          <ac:picMkLst>
            <pc:docMk/>
            <pc:sldMk cId="776351753" sldId="258"/>
            <ac:picMk id="13" creationId="{2916ACE2-9B8E-44D8-953E-F66B38123344}"/>
          </ac:picMkLst>
        </pc:picChg>
        <pc:picChg chg="add mod">
          <ac:chgData name="" userId="a29539510ef25d15" providerId="LiveId" clId="{BF5582D3-DDF8-4A62-95E8-D50692A5493D}" dt="2021-03-09T01:10:16.140" v="2293" actId="1035"/>
          <ac:picMkLst>
            <pc:docMk/>
            <pc:sldMk cId="776351753" sldId="258"/>
            <ac:picMk id="17" creationId="{745FD007-78ED-4325-90CA-E2FD8C1F43A7}"/>
          </ac:picMkLst>
        </pc:picChg>
        <pc:picChg chg="add mod">
          <ac:chgData name="" userId="a29539510ef25d15" providerId="LiveId" clId="{BF5582D3-DDF8-4A62-95E8-D50692A5493D}" dt="2021-03-09T01:10:16.140" v="2293" actId="1035"/>
          <ac:picMkLst>
            <pc:docMk/>
            <pc:sldMk cId="776351753" sldId="258"/>
            <ac:picMk id="19" creationId="{DA65458D-2E67-41BC-948B-28E0672E9E47}"/>
          </ac:picMkLst>
        </pc:picChg>
      </pc:sldChg>
      <pc:sldChg chg="addSp delSp modSp modNotesTx">
        <pc:chgData name="" userId="a29539510ef25d15" providerId="LiveId" clId="{BF5582D3-DDF8-4A62-95E8-D50692A5493D}" dt="2021-03-10T02:19:44.837" v="16683" actId="20577"/>
        <pc:sldMkLst>
          <pc:docMk/>
          <pc:sldMk cId="1253324089" sldId="259"/>
        </pc:sldMkLst>
        <pc:spChg chg="mod">
          <ac:chgData name="" userId="a29539510ef25d15" providerId="LiveId" clId="{BF5582D3-DDF8-4A62-95E8-D50692A5493D}" dt="2021-03-09T02:29:44.419" v="3603" actId="20577"/>
          <ac:spMkLst>
            <pc:docMk/>
            <pc:sldMk cId="1253324089" sldId="259"/>
            <ac:spMk id="2" creationId="{34A93D49-6A17-4C6B-BE88-E3F130ED36A7}"/>
          </ac:spMkLst>
        </pc:spChg>
        <pc:spChg chg="mod">
          <ac:chgData name="" userId="a29539510ef25d15" providerId="LiveId" clId="{BF5582D3-DDF8-4A62-95E8-D50692A5493D}" dt="2021-03-09T09:42:06.009" v="13670" actId="15"/>
          <ac:spMkLst>
            <pc:docMk/>
            <pc:sldMk cId="1253324089" sldId="259"/>
            <ac:spMk id="5" creationId="{FCCDEA03-3224-4B06-B2A3-6C42D76FEA74}"/>
          </ac:spMkLst>
        </pc:spChg>
        <pc:spChg chg="mod">
          <ac:chgData name="" userId="a29539510ef25d15" providerId="LiveId" clId="{BF5582D3-DDF8-4A62-95E8-D50692A5493D}" dt="2021-03-09T09:43:14.158" v="13697" actId="14100"/>
          <ac:spMkLst>
            <pc:docMk/>
            <pc:sldMk cId="1253324089" sldId="259"/>
            <ac:spMk id="6" creationId="{7EB28279-B550-49D9-9652-021B3FA589FD}"/>
          </ac:spMkLst>
        </pc:spChg>
        <pc:spChg chg="mod">
          <ac:chgData name="" userId="a29539510ef25d15" providerId="LiveId" clId="{BF5582D3-DDF8-4A62-95E8-D50692A5493D}" dt="2021-03-10T02:19:34.241" v="16644" actId="20577"/>
          <ac:spMkLst>
            <pc:docMk/>
            <pc:sldMk cId="1253324089" sldId="259"/>
            <ac:spMk id="7" creationId="{BD312955-941E-4A5C-9041-080B434BAD78}"/>
          </ac:spMkLst>
        </pc:spChg>
        <pc:spChg chg="add mod">
          <ac:chgData name="" userId="a29539510ef25d15" providerId="LiveId" clId="{BF5582D3-DDF8-4A62-95E8-D50692A5493D}" dt="2021-03-09T09:43:39.087" v="13729" actId="1076"/>
          <ac:spMkLst>
            <pc:docMk/>
            <pc:sldMk cId="1253324089" sldId="259"/>
            <ac:spMk id="11" creationId="{EE345B8B-BAAF-43B6-A560-0045C9E074DB}"/>
          </ac:spMkLst>
        </pc:spChg>
        <pc:spChg chg="del">
          <ac:chgData name="" userId="a29539510ef25d15" providerId="LiveId" clId="{BF5582D3-DDF8-4A62-95E8-D50692A5493D}" dt="2021-03-09T02:19:07.323" v="3202" actId="478"/>
          <ac:spMkLst>
            <pc:docMk/>
            <pc:sldMk cId="1253324089" sldId="259"/>
            <ac:spMk id="13" creationId="{23CC0453-4319-40E7-A6BD-2631BB263499}"/>
          </ac:spMkLst>
        </pc:spChg>
        <pc:spChg chg="del">
          <ac:chgData name="" userId="a29539510ef25d15" providerId="LiveId" clId="{BF5582D3-DDF8-4A62-95E8-D50692A5493D}" dt="2021-03-09T02:19:07.323" v="3202" actId="478"/>
          <ac:spMkLst>
            <pc:docMk/>
            <pc:sldMk cId="1253324089" sldId="259"/>
            <ac:spMk id="14" creationId="{9C80F1BB-B557-4E92-87AB-F14875177FB7}"/>
          </ac:spMkLst>
        </pc:spChg>
        <pc:grpChg chg="del">
          <ac:chgData name="" userId="a29539510ef25d15" providerId="LiveId" clId="{BF5582D3-DDF8-4A62-95E8-D50692A5493D}" dt="2021-03-09T02:19:07.323" v="3202" actId="478"/>
          <ac:grpSpMkLst>
            <pc:docMk/>
            <pc:sldMk cId="1253324089" sldId="259"/>
            <ac:grpSpMk id="3" creationId="{494F3EB6-4EFC-4AC2-9616-F969BF39701D}"/>
          </ac:grpSpMkLst>
        </pc:grpChg>
        <pc:graphicFrameChg chg="add del mod modGraphic">
          <ac:chgData name="" userId="a29539510ef25d15" providerId="LiveId" clId="{BF5582D3-DDF8-4A62-95E8-D50692A5493D}" dt="2021-03-09T09:43:39.087" v="13729" actId="1076"/>
          <ac:graphicFrameMkLst>
            <pc:docMk/>
            <pc:sldMk cId="1253324089" sldId="259"/>
            <ac:graphicFrameMk id="10" creationId="{07E44104-FE59-414D-B001-9628088A1179}"/>
          </ac:graphicFrameMkLst>
        </pc:graphicFrameChg>
      </pc:sldChg>
      <pc:sldChg chg="modSp modAnim modNotesTx">
        <pc:chgData name="" userId="a29539510ef25d15" providerId="LiveId" clId="{BF5582D3-DDF8-4A62-95E8-D50692A5493D}" dt="2021-03-10T04:21:51.978" v="17233" actId="207"/>
        <pc:sldMkLst>
          <pc:docMk/>
          <pc:sldMk cId="3184608827" sldId="260"/>
        </pc:sldMkLst>
        <pc:spChg chg="mod">
          <ac:chgData name="" userId="a29539510ef25d15" providerId="LiveId" clId="{BF5582D3-DDF8-4A62-95E8-D50692A5493D}" dt="2021-03-09T02:40:01.795" v="3812" actId="404"/>
          <ac:spMkLst>
            <pc:docMk/>
            <pc:sldMk cId="3184608827" sldId="260"/>
            <ac:spMk id="2" creationId="{807F3705-0C66-4FDE-A65F-042E8C34963C}"/>
          </ac:spMkLst>
        </pc:spChg>
        <pc:spChg chg="mod">
          <ac:chgData name="" userId="a29539510ef25d15" providerId="LiveId" clId="{BF5582D3-DDF8-4A62-95E8-D50692A5493D}" dt="2021-03-09T02:57:42.398" v="4401" actId="20577"/>
          <ac:spMkLst>
            <pc:docMk/>
            <pc:sldMk cId="3184608827" sldId="260"/>
            <ac:spMk id="3" creationId="{5C6B5A0A-28A1-4870-95BB-59BB7046F8A4}"/>
          </ac:spMkLst>
        </pc:spChg>
        <pc:spChg chg="mod">
          <ac:chgData name="" userId="a29539510ef25d15" providerId="LiveId" clId="{BF5582D3-DDF8-4A62-95E8-D50692A5493D}" dt="2021-03-10T04:17:20.545" v="16788" actId="14100"/>
          <ac:spMkLst>
            <pc:docMk/>
            <pc:sldMk cId="3184608827" sldId="260"/>
            <ac:spMk id="48" creationId="{8117CCC7-F279-4A06-9C7F-6B044B3C8426}"/>
          </ac:spMkLst>
        </pc:spChg>
        <pc:spChg chg="mod">
          <ac:chgData name="" userId="a29539510ef25d15" providerId="LiveId" clId="{BF5582D3-DDF8-4A62-95E8-D50692A5493D}" dt="2021-03-09T02:47:41.205" v="4205" actId="14100"/>
          <ac:spMkLst>
            <pc:docMk/>
            <pc:sldMk cId="3184608827" sldId="260"/>
            <ac:spMk id="49" creationId="{6789529B-ABC1-41C2-AF7B-D861CF7914EC}"/>
          </ac:spMkLst>
        </pc:spChg>
        <pc:spChg chg="mod">
          <ac:chgData name="" userId="a29539510ef25d15" providerId="LiveId" clId="{BF5582D3-DDF8-4A62-95E8-D50692A5493D}" dt="2021-03-09T02:45:44.157" v="4105" actId="14100"/>
          <ac:spMkLst>
            <pc:docMk/>
            <pc:sldMk cId="3184608827" sldId="260"/>
            <ac:spMk id="50" creationId="{E6930E05-0B20-45A8-AFC1-5C2879291741}"/>
          </ac:spMkLst>
        </pc:spChg>
        <pc:spChg chg="mod">
          <ac:chgData name="" userId="a29539510ef25d15" providerId="LiveId" clId="{BF5582D3-DDF8-4A62-95E8-D50692A5493D}" dt="2021-03-10T04:21:51.978" v="17233" actId="207"/>
          <ac:spMkLst>
            <pc:docMk/>
            <pc:sldMk cId="3184608827" sldId="260"/>
            <ac:spMk id="51" creationId="{678B8323-D4C9-4D0B-9C92-A1FEF792E273}"/>
          </ac:spMkLst>
        </pc:spChg>
      </pc:sldChg>
      <pc:sldChg chg="modSp modAnim modNotesTx">
        <pc:chgData name="" userId="a29539510ef25d15" providerId="LiveId" clId="{BF5582D3-DDF8-4A62-95E8-D50692A5493D}" dt="2021-03-10T04:33:12.387" v="18596" actId="20577"/>
        <pc:sldMkLst>
          <pc:docMk/>
          <pc:sldMk cId="4253142003" sldId="261"/>
        </pc:sldMkLst>
        <pc:spChg chg="mod">
          <ac:chgData name="" userId="a29539510ef25d15" providerId="LiveId" clId="{BF5582D3-DDF8-4A62-95E8-D50692A5493D}" dt="2021-03-10T04:27:50.434" v="17981" actId="403"/>
          <ac:spMkLst>
            <pc:docMk/>
            <pc:sldMk cId="4253142003" sldId="261"/>
            <ac:spMk id="2" creationId="{D7310031-73BA-4A9C-AF54-36FB3B5319F8}"/>
          </ac:spMkLst>
        </pc:spChg>
        <pc:spChg chg="mod">
          <ac:chgData name="" userId="a29539510ef25d15" providerId="LiveId" clId="{BF5582D3-DDF8-4A62-95E8-D50692A5493D}" dt="2021-03-09T03:43:58.184" v="4837" actId="255"/>
          <ac:spMkLst>
            <pc:docMk/>
            <pc:sldMk cId="4253142003" sldId="261"/>
            <ac:spMk id="5" creationId="{A5A0D432-40AA-4A7E-A36A-ACF1F2DF7237}"/>
          </ac:spMkLst>
        </pc:spChg>
        <pc:spChg chg="mod">
          <ac:chgData name="" userId="a29539510ef25d15" providerId="LiveId" clId="{BF5582D3-DDF8-4A62-95E8-D50692A5493D}" dt="2021-03-09T03:43:01.916" v="4774" actId="1076"/>
          <ac:spMkLst>
            <pc:docMk/>
            <pc:sldMk cId="4253142003" sldId="261"/>
            <ac:spMk id="6" creationId="{708177CA-54C1-4BD2-A474-62B3CCD6C8D9}"/>
          </ac:spMkLst>
        </pc:spChg>
        <pc:spChg chg="mod">
          <ac:chgData name="" userId="a29539510ef25d15" providerId="LiveId" clId="{BF5582D3-DDF8-4A62-95E8-D50692A5493D}" dt="2021-03-09T03:44:22.583" v="4838" actId="120"/>
          <ac:spMkLst>
            <pc:docMk/>
            <pc:sldMk cId="4253142003" sldId="261"/>
            <ac:spMk id="7" creationId="{3F86FE6A-AD05-4CDB-8043-DD1EA63F4C45}"/>
          </ac:spMkLst>
        </pc:spChg>
        <pc:spChg chg="mod">
          <ac:chgData name="" userId="a29539510ef25d15" providerId="LiveId" clId="{BF5582D3-DDF8-4A62-95E8-D50692A5493D}" dt="2021-03-09T03:49:27.650" v="5216" actId="20577"/>
          <ac:spMkLst>
            <pc:docMk/>
            <pc:sldMk cId="4253142003" sldId="261"/>
            <ac:spMk id="60" creationId="{ED04C967-0D36-4F56-8AE6-90D3A228BA93}"/>
          </ac:spMkLst>
        </pc:spChg>
        <pc:spChg chg="mod">
          <ac:chgData name="" userId="a29539510ef25d15" providerId="LiveId" clId="{BF5582D3-DDF8-4A62-95E8-D50692A5493D}" dt="2021-03-09T03:50:27.212" v="5332" actId="1076"/>
          <ac:spMkLst>
            <pc:docMk/>
            <pc:sldMk cId="4253142003" sldId="261"/>
            <ac:spMk id="76" creationId="{9CF8F133-DC5B-41AA-9A65-70B0CD9949C4}"/>
          </ac:spMkLst>
        </pc:spChg>
        <pc:spChg chg="mod">
          <ac:chgData name="" userId="a29539510ef25d15" providerId="LiveId" clId="{BF5582D3-DDF8-4A62-95E8-D50692A5493D}" dt="2021-03-09T03:50:29.350" v="5333" actId="14100"/>
          <ac:spMkLst>
            <pc:docMk/>
            <pc:sldMk cId="4253142003" sldId="261"/>
            <ac:spMk id="77" creationId="{E412772D-3E22-4DD7-8C60-6960C14FF32E}"/>
          </ac:spMkLst>
        </pc:spChg>
        <pc:spChg chg="mod">
          <ac:chgData name="" userId="a29539510ef25d15" providerId="LiveId" clId="{BF5582D3-DDF8-4A62-95E8-D50692A5493D}" dt="2021-03-09T03:51:21.870" v="5414" actId="404"/>
          <ac:spMkLst>
            <pc:docMk/>
            <pc:sldMk cId="4253142003" sldId="261"/>
            <ac:spMk id="78" creationId="{218FDAF5-1851-4A53-9D9E-F82F4272C3B6}"/>
          </ac:spMkLst>
        </pc:spChg>
      </pc:sldChg>
      <pc:sldChg chg="addSp delSp modSp modNotesTx">
        <pc:chgData name="" userId="a29539510ef25d15" providerId="LiveId" clId="{BF5582D3-DDF8-4A62-95E8-D50692A5493D}" dt="2021-03-10T07:58:20.883" v="25949" actId="20577"/>
        <pc:sldMkLst>
          <pc:docMk/>
          <pc:sldMk cId="1517944775" sldId="262"/>
        </pc:sldMkLst>
        <pc:spChg chg="mod">
          <ac:chgData name="" userId="a29539510ef25d15" providerId="LiveId" clId="{BF5582D3-DDF8-4A62-95E8-D50692A5493D}" dt="2021-03-09T07:06:48.576" v="10769" actId="404"/>
          <ac:spMkLst>
            <pc:docMk/>
            <pc:sldMk cId="1517944775" sldId="262"/>
            <ac:spMk id="2" creationId="{E1C8B148-BE56-469C-958B-AFDBF0F3C2AE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8" creationId="{131790CD-2FBA-4FDE-9986-2C6E701B92B0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9" creationId="{19BEB536-F59D-4843-87E6-0A4D0C6AE050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10" creationId="{C0E204B5-14E3-401D-B4D9-135EE628919F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11" creationId="{7988EFC6-272A-4236-B0C7-9FE02E74A20F}"/>
          </ac:spMkLst>
        </pc:spChg>
        <pc:spChg chg="del">
          <ac:chgData name="" userId="a29539510ef25d15" providerId="LiveId" clId="{BF5582D3-DDF8-4A62-95E8-D50692A5493D}" dt="2021-03-09T07:06:57.428" v="10771" actId="478"/>
          <ac:spMkLst>
            <pc:docMk/>
            <pc:sldMk cId="1517944775" sldId="262"/>
            <ac:spMk id="13" creationId="{FE216AA3-4F14-46CE-A61A-D3908D44E3EB}"/>
          </ac:spMkLst>
        </pc:spChg>
        <pc:spChg chg="mod ord">
          <ac:chgData name="" userId="a29539510ef25d15" providerId="LiveId" clId="{BF5582D3-DDF8-4A62-95E8-D50692A5493D}" dt="2021-03-09T07:09:12.195" v="10917" actId="166"/>
          <ac:spMkLst>
            <pc:docMk/>
            <pc:sldMk cId="1517944775" sldId="262"/>
            <ac:spMk id="15" creationId="{CAB0B56F-2AA0-4974-B4BE-4564B2D30321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16" creationId="{AEC97F8B-2A5A-4618-897C-511CD33FFDB5}"/>
          </ac:spMkLst>
        </pc:spChg>
        <pc:spChg chg="del">
          <ac:chgData name="" userId="a29539510ef25d15" providerId="LiveId" clId="{BF5582D3-DDF8-4A62-95E8-D50692A5493D}" dt="2021-03-09T07:06:54.155" v="10770" actId="478"/>
          <ac:spMkLst>
            <pc:docMk/>
            <pc:sldMk cId="1517944775" sldId="262"/>
            <ac:spMk id="25" creationId="{A157ECDB-8A61-4AFB-808D-31D2571DBEF4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26" creationId="{E00B0AB6-1B29-4B55-8EE9-273E1B37D5FC}"/>
          </ac:spMkLst>
        </pc:spChg>
        <pc:spChg chg="mod">
          <ac:chgData name="" userId="a29539510ef25d15" providerId="LiveId" clId="{BF5582D3-DDF8-4A62-95E8-D50692A5493D}" dt="2021-03-10T06:15:22.647" v="22264" actId="20577"/>
          <ac:spMkLst>
            <pc:docMk/>
            <pc:sldMk cId="1517944775" sldId="262"/>
            <ac:spMk id="28" creationId="{27E02805-A63E-4F1C-983C-5239A70E938F}"/>
          </ac:spMkLst>
        </pc:spChg>
        <pc:spChg chg="del">
          <ac:chgData name="" userId="a29539510ef25d15" providerId="LiveId" clId="{BF5582D3-DDF8-4A62-95E8-D50692A5493D}" dt="2021-03-09T07:06:57.428" v="10771" actId="478"/>
          <ac:spMkLst>
            <pc:docMk/>
            <pc:sldMk cId="1517944775" sldId="262"/>
            <ac:spMk id="29" creationId="{8F241391-F9A8-47CE-93EF-7CEEAA6167CE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30" creationId="{51EBC66E-E309-4CD7-869D-E8ED6F9D8BDA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31" creationId="{FBA43846-C8D3-4699-ADDC-4EC153790E82}"/>
          </ac:spMkLst>
        </pc:spChg>
        <pc:spChg chg="add 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39" creationId="{CA473C97-BC60-4853-A9E0-69592C4893F5}"/>
          </ac:spMkLst>
        </pc:spChg>
        <pc:spChg chg="add 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41" creationId="{ADC11A52-EC36-4682-97E8-7F7F802B9736}"/>
          </ac:spMkLst>
        </pc:spChg>
        <pc:spChg chg="add 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42" creationId="{37282BBA-B6BD-45F9-A11D-A6E1EF08A97C}"/>
          </ac:spMkLst>
        </pc:spChg>
        <pc:spChg chg="add 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43" creationId="{AF8E1BF3-EC88-4991-9043-4DC536C5FE62}"/>
          </ac:spMkLst>
        </pc:spChg>
        <pc:spChg chg="add mod">
          <ac:chgData name="" userId="a29539510ef25d15" providerId="LiveId" clId="{BF5582D3-DDF8-4A62-95E8-D50692A5493D}" dt="2021-03-09T07:52:22.133" v="12605" actId="1076"/>
          <ac:spMkLst>
            <pc:docMk/>
            <pc:sldMk cId="1517944775" sldId="262"/>
            <ac:spMk id="44" creationId="{38CA5322-25CB-48AB-98AA-348CAA466105}"/>
          </ac:spMkLst>
        </pc:spChg>
        <pc:spChg chg="add del">
          <ac:chgData name="" userId="a29539510ef25d15" providerId="LiveId" clId="{BF5582D3-DDF8-4A62-95E8-D50692A5493D}" dt="2021-03-09T07:15:02.564" v="11274"/>
          <ac:spMkLst>
            <pc:docMk/>
            <pc:sldMk cId="1517944775" sldId="262"/>
            <ac:spMk id="45" creationId="{EB967C74-7DB4-4860-A65A-2519CD326108}"/>
          </ac:spMkLst>
        </pc:spChg>
        <pc:spChg chg="add mod">
          <ac:chgData name="" userId="a29539510ef25d15" providerId="LiveId" clId="{BF5582D3-DDF8-4A62-95E8-D50692A5493D}" dt="2021-03-09T07:53:06.575" v="12644" actId="14100"/>
          <ac:spMkLst>
            <pc:docMk/>
            <pc:sldMk cId="1517944775" sldId="262"/>
            <ac:spMk id="46" creationId="{AF79184E-3DF6-4701-8161-EABD55AD06CB}"/>
          </ac:spMkLst>
        </pc:spChg>
        <pc:spChg chg="mod">
          <ac:chgData name="" userId="a29539510ef25d15" providerId="LiveId" clId="{BF5582D3-DDF8-4A62-95E8-D50692A5493D}" dt="2021-03-09T07:08:44.643" v="10899" actId="1035"/>
          <ac:spMkLst>
            <pc:docMk/>
            <pc:sldMk cId="1517944775" sldId="262"/>
            <ac:spMk id="48" creationId="{60B4F3C3-A6AD-4CE6-B3C6-82CB794CCED2}"/>
          </ac:spMkLst>
        </pc:spChg>
        <pc:spChg chg="mod">
          <ac:chgData name="" userId="a29539510ef25d15" providerId="LiveId" clId="{BF5582D3-DDF8-4A62-95E8-D50692A5493D}" dt="2021-03-09T08:10:10.189" v="12958" actId="20577"/>
          <ac:spMkLst>
            <pc:docMk/>
            <pc:sldMk cId="1517944775" sldId="262"/>
            <ac:spMk id="50" creationId="{24AE3DE3-B77C-45EB-B57D-A3CA58CF02E1}"/>
          </ac:spMkLst>
        </pc:spChg>
        <pc:spChg chg="mod">
          <ac:chgData name="" userId="a29539510ef25d15" providerId="LiveId" clId="{BF5582D3-DDF8-4A62-95E8-D50692A5493D}" dt="2021-03-09T08:10:14.324" v="12961" actId="20577"/>
          <ac:spMkLst>
            <pc:docMk/>
            <pc:sldMk cId="1517944775" sldId="262"/>
            <ac:spMk id="51" creationId="{2F21CEB1-1F56-4F45-8920-C4516EEABD10}"/>
          </ac:spMkLst>
        </pc:spChg>
        <pc:spChg chg="mod">
          <ac:chgData name="" userId="a29539510ef25d15" providerId="LiveId" clId="{BF5582D3-DDF8-4A62-95E8-D50692A5493D}" dt="2021-03-09T08:10:18.243" v="12964" actId="20577"/>
          <ac:spMkLst>
            <pc:docMk/>
            <pc:sldMk cId="1517944775" sldId="262"/>
            <ac:spMk id="52" creationId="{E5D170B4-A7A4-4F1B-89A5-B48801FC3D74}"/>
          </ac:spMkLst>
        </pc:spChg>
        <pc:spChg chg="mod">
          <ac:chgData name="" userId="a29539510ef25d15" providerId="LiveId" clId="{BF5582D3-DDF8-4A62-95E8-D50692A5493D}" dt="2021-03-09T08:11:19.333" v="13006" actId="1076"/>
          <ac:spMkLst>
            <pc:docMk/>
            <pc:sldMk cId="1517944775" sldId="262"/>
            <ac:spMk id="54" creationId="{79405DE3-7D4C-4612-B02B-E3C6F98414CF}"/>
          </ac:spMkLst>
        </pc:spChg>
        <pc:spChg chg="mod">
          <ac:chgData name="" userId="a29539510ef25d15" providerId="LiveId" clId="{BF5582D3-DDF8-4A62-95E8-D50692A5493D}" dt="2021-03-09T07:40:15.875" v="12467" actId="1076"/>
          <ac:spMkLst>
            <pc:docMk/>
            <pc:sldMk cId="1517944775" sldId="262"/>
            <ac:spMk id="55" creationId="{CB0EDDE8-778B-4ACE-9831-8C311DF2BB8E}"/>
          </ac:spMkLst>
        </pc:spChg>
        <pc:spChg chg="del">
          <ac:chgData name="" userId="a29539510ef25d15" providerId="LiveId" clId="{BF5582D3-DDF8-4A62-95E8-D50692A5493D}" dt="2021-03-09T07:06:57.428" v="10771" actId="478"/>
          <ac:spMkLst>
            <pc:docMk/>
            <pc:sldMk cId="1517944775" sldId="262"/>
            <ac:spMk id="56" creationId="{45A14780-1FE5-460B-B2D7-2821D625C363}"/>
          </ac:spMkLst>
        </pc:spChg>
        <pc:spChg chg="del">
          <ac:chgData name="" userId="a29539510ef25d15" providerId="LiveId" clId="{BF5582D3-DDF8-4A62-95E8-D50692A5493D}" dt="2021-03-09T07:06:57.428" v="10771" actId="478"/>
          <ac:spMkLst>
            <pc:docMk/>
            <pc:sldMk cId="1517944775" sldId="262"/>
            <ac:spMk id="57" creationId="{19B4FC76-B7E7-45D0-B167-DE1CA4A7B3C9}"/>
          </ac:spMkLst>
        </pc:spChg>
        <pc:picChg chg="mod">
          <ac:chgData name="" userId="a29539510ef25d15" providerId="LiveId" clId="{BF5582D3-DDF8-4A62-95E8-D50692A5493D}" dt="2021-03-09T07:08:44.643" v="10899" actId="1035"/>
          <ac:picMkLst>
            <pc:docMk/>
            <pc:sldMk cId="1517944775" sldId="262"/>
            <ac:picMk id="18" creationId="{F9074EB1-DC1A-4347-8DB0-929965BB7AAE}"/>
          </ac:picMkLst>
        </pc:picChg>
        <pc:picChg chg="mod">
          <ac:chgData name="" userId="a29539510ef25d15" providerId="LiveId" clId="{BF5582D3-DDF8-4A62-95E8-D50692A5493D}" dt="2021-03-09T07:08:44.643" v="10899" actId="1035"/>
          <ac:picMkLst>
            <pc:docMk/>
            <pc:sldMk cId="1517944775" sldId="262"/>
            <ac:picMk id="19" creationId="{830B62CA-EB97-4F58-921D-A19559CD711C}"/>
          </ac:picMkLst>
        </pc:picChg>
        <pc:picChg chg="mod">
          <ac:chgData name="" userId="a29539510ef25d15" providerId="LiveId" clId="{BF5582D3-DDF8-4A62-95E8-D50692A5493D}" dt="2021-03-09T07:08:44.643" v="10899" actId="1035"/>
          <ac:picMkLst>
            <pc:docMk/>
            <pc:sldMk cId="1517944775" sldId="262"/>
            <ac:picMk id="20" creationId="{73025EA2-F04A-4ED4-8AA1-4E044BB3C27F}"/>
          </ac:picMkLst>
        </pc:picChg>
        <pc:picChg chg="mod">
          <ac:chgData name="" userId="a29539510ef25d15" providerId="LiveId" clId="{BF5582D3-DDF8-4A62-95E8-D50692A5493D}" dt="2021-03-09T07:08:44.643" v="10899" actId="1035"/>
          <ac:picMkLst>
            <pc:docMk/>
            <pc:sldMk cId="1517944775" sldId="262"/>
            <ac:picMk id="21" creationId="{40B00B89-D64E-4689-9231-B40002E4B8E3}"/>
          </ac:picMkLst>
        </pc:pic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5" creationId="{C7BCAA25-8B36-4259-815F-685AB4500D7E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6" creationId="{7A4D3F3E-103F-4414-93D6-C93480B50723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7" creationId="{62D815B1-4CCD-4EC9-B67C-984B3509A8A9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22" creationId="{C16B005C-E4A2-4188-A7EF-53B67A635C8A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23" creationId="{DF8CC528-ED42-45AA-9077-DE84A9ECDDB0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24" creationId="{B5247971-D1A6-4C29-8865-03C7CF8E4DAC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32" creationId="{788695A0-95C3-4C99-9D9A-D79FDABB87C8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35" creationId="{F98B72F2-248F-48EF-A719-3D9F0E7C52A2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37" creationId="{092ECAC3-D2C8-4995-89F3-E0EC5FB38633}"/>
          </ac:cxnSpMkLst>
        </pc:cxnChg>
        <pc:cxnChg chg="mod">
          <ac:chgData name="" userId="a29539510ef25d15" providerId="LiveId" clId="{BF5582D3-DDF8-4A62-95E8-D50692A5493D}" dt="2021-03-09T07:08:44.643" v="10899" actId="1035"/>
          <ac:cxnSpMkLst>
            <pc:docMk/>
            <pc:sldMk cId="1517944775" sldId="262"/>
            <ac:cxnSpMk id="40" creationId="{A1953D4D-5C2D-4602-843F-E51EF7A8BA84}"/>
          </ac:cxnSpMkLst>
        </pc:cxnChg>
      </pc:sldChg>
      <pc:sldChg chg="addSp delSp modSp modNotesTx">
        <pc:chgData name="" userId="a29539510ef25d15" providerId="LiveId" clId="{BF5582D3-DDF8-4A62-95E8-D50692A5493D}" dt="2021-03-10T07:29:54.069" v="24183" actId="20577"/>
        <pc:sldMkLst>
          <pc:docMk/>
          <pc:sldMk cId="114724510" sldId="263"/>
        </pc:sldMkLst>
        <pc:spChg chg="mod">
          <ac:chgData name="" userId="a29539510ef25d15" providerId="LiveId" clId="{BF5582D3-DDF8-4A62-95E8-D50692A5493D}" dt="2021-03-09T08:29:53.844" v="13528" actId="403"/>
          <ac:spMkLst>
            <pc:docMk/>
            <pc:sldMk cId="114724510" sldId="263"/>
            <ac:spMk id="2" creationId="{9D5A6095-6FAC-4289-ADD9-2B486A07B02C}"/>
          </ac:spMkLst>
        </pc:spChg>
        <pc:spChg chg="mod">
          <ac:chgData name="" userId="a29539510ef25d15" providerId="LiveId" clId="{BF5582D3-DDF8-4A62-95E8-D50692A5493D}" dt="2021-03-09T09:14:48.674" v="13628" actId="404"/>
          <ac:spMkLst>
            <pc:docMk/>
            <pc:sldMk cId="114724510" sldId="263"/>
            <ac:spMk id="7" creationId="{DB7A9935-E9C2-4CE1-A9E1-E3901C2B1573}"/>
          </ac:spMkLst>
        </pc:spChg>
        <pc:spChg chg="del mod">
          <ac:chgData name="" userId="a29539510ef25d15" providerId="LiveId" clId="{BF5582D3-DDF8-4A62-95E8-D50692A5493D}" dt="2021-03-09T09:13:16.574" v="13545" actId="478"/>
          <ac:spMkLst>
            <pc:docMk/>
            <pc:sldMk cId="114724510" sldId="263"/>
            <ac:spMk id="8" creationId="{2BB29EC5-A7A7-4273-A1F9-35E5C1ED7149}"/>
          </ac:spMkLst>
        </pc:spChg>
        <pc:spChg chg="add mod">
          <ac:chgData name="" userId="a29539510ef25d15" providerId="LiveId" clId="{BF5582D3-DDF8-4A62-95E8-D50692A5493D}" dt="2021-03-09T09:14:38.983" v="13627" actId="1035"/>
          <ac:spMkLst>
            <pc:docMk/>
            <pc:sldMk cId="114724510" sldId="263"/>
            <ac:spMk id="9" creationId="{EF975AB6-0ED3-4016-93C8-5531AA5A1AAF}"/>
          </ac:spMkLst>
        </pc:spChg>
        <pc:graphicFrameChg chg="add mod modGraphic">
          <ac:chgData name="" userId="a29539510ef25d15" providerId="LiveId" clId="{BF5582D3-DDF8-4A62-95E8-D50692A5493D}" dt="2021-03-09T09:16:14.625" v="13649" actId="20577"/>
          <ac:graphicFrameMkLst>
            <pc:docMk/>
            <pc:sldMk cId="114724510" sldId="263"/>
            <ac:graphicFrameMk id="3" creationId="{67376ED9-1C96-4611-AC66-AFA2486388D5}"/>
          </ac:graphicFrameMkLst>
        </pc:graphicFrameChg>
        <pc:picChg chg="del">
          <ac:chgData name="" userId="a29539510ef25d15" providerId="LiveId" clId="{BF5582D3-DDF8-4A62-95E8-D50692A5493D}" dt="2021-03-09T04:23:02.600" v="6623" actId="478"/>
          <ac:picMkLst>
            <pc:docMk/>
            <pc:sldMk cId="114724510" sldId="263"/>
            <ac:picMk id="5" creationId="{C2DF89C8-96AB-44AD-9C0C-958E0D99578F}"/>
          </ac:picMkLst>
        </pc:picChg>
        <pc:picChg chg="del">
          <ac:chgData name="" userId="a29539510ef25d15" providerId="LiveId" clId="{BF5582D3-DDF8-4A62-95E8-D50692A5493D}" dt="2021-03-09T04:23:04.476" v="6624" actId="478"/>
          <ac:picMkLst>
            <pc:docMk/>
            <pc:sldMk cId="114724510" sldId="263"/>
            <ac:picMk id="6" creationId="{46F9428D-09BE-4863-9DFB-3466441394A1}"/>
          </ac:picMkLst>
        </pc:picChg>
      </pc:sldChg>
      <pc:sldChg chg="addSp delSp modSp modNotesTx">
        <pc:chgData name="" userId="a29539510ef25d15" providerId="LiveId" clId="{BF5582D3-DDF8-4A62-95E8-D50692A5493D}" dt="2021-03-10T05:49:20.243" v="20409" actId="20577"/>
        <pc:sldMkLst>
          <pc:docMk/>
          <pc:sldMk cId="3220591843" sldId="264"/>
        </pc:sldMkLst>
        <pc:spChg chg="mod">
          <ac:chgData name="" userId="a29539510ef25d15" providerId="LiveId" clId="{BF5582D3-DDF8-4A62-95E8-D50692A5493D}" dt="2021-03-09T22:18:46.641" v="13874" actId="404"/>
          <ac:spMkLst>
            <pc:docMk/>
            <pc:sldMk cId="3220591843" sldId="264"/>
            <ac:spMk id="2" creationId="{8EC81C71-AB44-4DA9-A86E-AA1B8A622313}"/>
          </ac:spMkLst>
        </pc:spChg>
        <pc:spChg chg="add 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3" creationId="{B8DCEF0F-9AE9-4FFB-BC4B-19EF4FD4D891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6" creationId="{7A214A97-5A9B-400D-895A-E7B85CD65E92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8" creationId="{A06FA153-473C-460F-B6DB-8AA97B1382CA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9" creationId="{9CF90BB9-093E-40B8-813C-FF5037B3DBE4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0" creationId="{DABF9E76-DC32-4427-AE83-3A42C4297B7A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1" creationId="{D1551106-C8AD-4C7A-9C25-BF9E27ACFFB2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2" creationId="{0189DF26-696B-4152-9A9E-E2F29EC2EEB5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3" creationId="{632058C8-215B-49B0-BF9F-CAC71C6D815C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4" creationId="{91115846-7260-401B-ACD9-CABB47E03C8E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5" creationId="{84181630-35F4-41F0-B038-53F8C5310C69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6" creationId="{F45B8BBE-CD55-4359-84F7-48D6D7BDD0C3}"/>
          </ac:spMkLst>
        </pc:spChg>
        <pc:spChg chg="mod">
          <ac:chgData name="" userId="a29539510ef25d15" providerId="LiveId" clId="{BF5582D3-DDF8-4A62-95E8-D50692A5493D}" dt="2021-03-09T07:08:32.049" v="10884" actId="1035"/>
          <ac:spMkLst>
            <pc:docMk/>
            <pc:sldMk cId="3220591843" sldId="264"/>
            <ac:spMk id="17" creationId="{6932EDED-C585-4303-B04B-966D870B808A}"/>
          </ac:spMkLst>
        </pc:spChg>
        <pc:spChg chg="mod">
          <ac:chgData name="" userId="a29539510ef25d15" providerId="LiveId" clId="{BF5582D3-DDF8-4A62-95E8-D50692A5493D}" dt="2021-03-09T07:02:30.399" v="10671" actId="113"/>
          <ac:spMkLst>
            <pc:docMk/>
            <pc:sldMk cId="3220591843" sldId="264"/>
            <ac:spMk id="153" creationId="{B5B1DD8D-EDDB-49F0-830E-EF4B6C94A60A}"/>
          </ac:spMkLst>
        </pc:spChg>
        <pc:spChg chg="mod">
          <ac:chgData name="" userId="a29539510ef25d15" providerId="LiveId" clId="{BF5582D3-DDF8-4A62-95E8-D50692A5493D}" dt="2021-03-10T04:59:24.805" v="20224" actId="14100"/>
          <ac:spMkLst>
            <pc:docMk/>
            <pc:sldMk cId="3220591843" sldId="264"/>
            <ac:spMk id="154" creationId="{B754C1DC-EC19-47A5-9EFC-901F8F8E3991}"/>
          </ac:spMkLst>
        </pc:spChg>
        <pc:spChg chg="mod">
          <ac:chgData name="" userId="a29539510ef25d15" providerId="LiveId" clId="{BF5582D3-DDF8-4A62-95E8-D50692A5493D}" dt="2021-03-09T07:02:29.179" v="10670" actId="113"/>
          <ac:spMkLst>
            <pc:docMk/>
            <pc:sldMk cId="3220591843" sldId="264"/>
            <ac:spMk id="155" creationId="{76BC8125-A048-4624-9590-26BB215237CF}"/>
          </ac:spMkLst>
        </pc:spChg>
        <pc:picChg chg="mod">
          <ac:chgData name="" userId="a29539510ef25d15" providerId="LiveId" clId="{BF5582D3-DDF8-4A62-95E8-D50692A5493D}" dt="2021-03-09T07:08:32.049" v="10884" actId="1035"/>
          <ac:picMkLst>
            <pc:docMk/>
            <pc:sldMk cId="3220591843" sldId="264"/>
            <ac:picMk id="126" creationId="{F26EF4B5-CADE-4FAD-8915-6997CAE35D4D}"/>
          </ac:picMkLst>
        </pc:picChg>
        <pc:picChg chg="mod">
          <ac:chgData name="" userId="a29539510ef25d15" providerId="LiveId" clId="{BF5582D3-DDF8-4A62-95E8-D50692A5493D}" dt="2021-03-09T07:08:32.049" v="10884" actId="1035"/>
          <ac:picMkLst>
            <pc:docMk/>
            <pc:sldMk cId="3220591843" sldId="264"/>
            <ac:picMk id="127" creationId="{D302F15C-4C94-49BA-8F2D-1F10017CFE00}"/>
          </ac:picMkLst>
        </pc:picChg>
        <pc:picChg chg="mod">
          <ac:chgData name="" userId="a29539510ef25d15" providerId="LiveId" clId="{BF5582D3-DDF8-4A62-95E8-D50692A5493D}" dt="2021-03-09T07:08:32.049" v="10884" actId="1035"/>
          <ac:picMkLst>
            <pc:docMk/>
            <pc:sldMk cId="3220591843" sldId="264"/>
            <ac:picMk id="129" creationId="{848D377C-3B76-4B11-A6BD-538027AF544F}"/>
          </ac:picMkLst>
        </pc:picChg>
        <pc:picChg chg="mod">
          <ac:chgData name="" userId="a29539510ef25d15" providerId="LiveId" clId="{BF5582D3-DDF8-4A62-95E8-D50692A5493D}" dt="2021-03-09T07:08:32.049" v="10884" actId="1035"/>
          <ac:picMkLst>
            <pc:docMk/>
            <pc:sldMk cId="3220591843" sldId="264"/>
            <ac:picMk id="147" creationId="{5B0D561A-5A47-4BA1-9003-C58D4022FA1F}"/>
          </ac:picMkLst>
        </pc:picChg>
        <pc:cxnChg chg="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16" creationId="{43BE0444-71D9-4D88-96D2-DEC7A3CF0E7F}"/>
          </ac:cxnSpMkLst>
        </pc:cxnChg>
        <pc:cxnChg chg="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17" creationId="{ADE89C13-DFDE-42F5-9E9B-622FBD430B1B}"/>
          </ac:cxnSpMkLst>
        </pc:cxnChg>
        <pc:cxnChg chg="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31" creationId="{F94F33D4-2530-4D6A-AE7B-51459DBDBDA2}"/>
          </ac:cxnSpMkLst>
        </pc:cxnChg>
        <pc:cxnChg chg="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49" creationId="{8E1381F8-426B-400E-8B97-AAF3F31F1F5E}"/>
          </ac:cxnSpMkLst>
        </pc:cxnChg>
        <pc:cxnChg chg="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51" creationId="{DF5727F2-3653-4C80-A833-32266AC31B28}"/>
          </ac:cxnSpMkLst>
        </pc:cxnChg>
        <pc:cxnChg chg="add del mod">
          <ac:chgData name="" userId="a29539510ef25d15" providerId="LiveId" clId="{BF5582D3-DDF8-4A62-95E8-D50692A5493D}" dt="2021-03-09T07:08:32.049" v="10884" actId="1035"/>
          <ac:cxnSpMkLst>
            <pc:docMk/>
            <pc:sldMk cId="3220591843" sldId="264"/>
            <ac:cxnSpMk id="152" creationId="{0B1FC834-90ED-43B3-BBD8-0BB6C971D681}"/>
          </ac:cxnSpMkLst>
        </pc:cxnChg>
      </pc:sldChg>
      <pc:sldChg chg="addSp delSp modSp delAnim modNotesTx">
        <pc:chgData name="" userId="a29539510ef25d15" providerId="LiveId" clId="{BF5582D3-DDF8-4A62-95E8-D50692A5493D}" dt="2021-03-10T06:12:55.985" v="22085" actId="20577"/>
        <pc:sldMkLst>
          <pc:docMk/>
          <pc:sldMk cId="48487771" sldId="265"/>
        </pc:sldMkLst>
        <pc:spChg chg="mod">
          <ac:chgData name="" userId="a29539510ef25d15" providerId="LiveId" clId="{BF5582D3-DDF8-4A62-95E8-D50692A5493D}" dt="2021-03-09T07:41:27.637" v="12485" actId="20577"/>
          <ac:spMkLst>
            <pc:docMk/>
            <pc:sldMk cId="48487771" sldId="265"/>
            <ac:spMk id="2" creationId="{6F6EA25D-CB27-4514-85D9-C53A53C80669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8" creationId="{D153B1EB-B0F8-4080-86E0-B1FA11529B9A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9" creationId="{4C106704-4138-4463-A20A-FAEEBD9409AD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10" creationId="{6339FF30-49BB-48C0-B9BB-8844DFD8FE6E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11" creationId="{AD43F13D-63B9-4FE7-8909-DC9E2E03506E}"/>
          </ac:spMkLst>
        </pc:spChg>
        <pc:spChg chg="del mod">
          <ac:chgData name="" userId="a29539510ef25d15" providerId="LiveId" clId="{BF5582D3-DDF8-4A62-95E8-D50692A5493D}" dt="2021-03-09T07:04:26.206" v="10731" actId="478"/>
          <ac:spMkLst>
            <pc:docMk/>
            <pc:sldMk cId="48487771" sldId="265"/>
            <ac:spMk id="13" creationId="{7EF7D2E2-CF9F-4883-840B-F5C858E169B0}"/>
          </ac:spMkLst>
        </pc:spChg>
        <pc:spChg chg="mod or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15" creationId="{E585259A-91E9-4836-8CBA-538696BAC074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16" creationId="{CCA4F3AE-59DF-4AC7-8BB2-829CCA28BC9C}"/>
          </ac:spMkLst>
        </pc:spChg>
        <pc:spChg chg="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17" creationId="{3CCAB990-622E-4B8F-B2C2-512980D8CC6E}"/>
          </ac:spMkLst>
        </pc:spChg>
        <pc:spChg chg="del">
          <ac:chgData name="" userId="a29539510ef25d15" providerId="LiveId" clId="{BF5582D3-DDF8-4A62-95E8-D50692A5493D}" dt="2021-03-09T07:04:22.524" v="10729" actId="478"/>
          <ac:spMkLst>
            <pc:docMk/>
            <pc:sldMk cId="48487771" sldId="265"/>
            <ac:spMk id="26" creationId="{9CD09621-841D-446F-8874-84374ED5B290}"/>
          </ac:spMkLst>
        </pc:spChg>
        <pc:spChg chg="mod">
          <ac:chgData name="" userId="a29539510ef25d15" providerId="LiveId" clId="{BF5582D3-DDF8-4A62-95E8-D50692A5493D}" dt="2021-03-10T06:02:52.690" v="21558" actId="20577"/>
          <ac:spMkLst>
            <pc:docMk/>
            <pc:sldMk cId="48487771" sldId="265"/>
            <ac:spMk id="27" creationId="{FE871AA5-D9FC-419F-8FE7-02C5DFB42DE5}"/>
          </ac:spMkLst>
        </pc:spChg>
        <pc:spChg chg="del mod">
          <ac:chgData name="" userId="a29539510ef25d15" providerId="LiveId" clId="{BF5582D3-DDF8-4A62-95E8-D50692A5493D}" dt="2021-03-09T07:17:22.120" v="11342" actId="478"/>
          <ac:spMkLst>
            <pc:docMk/>
            <pc:sldMk cId="48487771" sldId="265"/>
            <ac:spMk id="28" creationId="{E1F666E5-7301-4EAA-8DC8-AD658CEC4D13}"/>
          </ac:spMkLst>
        </pc:spChg>
        <pc:spChg chg="del mod">
          <ac:chgData name="" userId="a29539510ef25d15" providerId="LiveId" clId="{BF5582D3-DDF8-4A62-95E8-D50692A5493D}" dt="2021-03-09T07:17:23.204" v="11343" actId="478"/>
          <ac:spMkLst>
            <pc:docMk/>
            <pc:sldMk cId="48487771" sldId="265"/>
            <ac:spMk id="29" creationId="{A4B54842-616F-4B39-AD91-DC5E11CB88EF}"/>
          </ac:spMkLst>
        </pc:spChg>
        <pc:spChg chg="del mod">
          <ac:chgData name="" userId="a29539510ef25d15" providerId="LiveId" clId="{BF5582D3-DDF8-4A62-95E8-D50692A5493D}" dt="2021-03-09T07:17:25.189" v="11346" actId="478"/>
          <ac:spMkLst>
            <pc:docMk/>
            <pc:sldMk cId="48487771" sldId="265"/>
            <ac:spMk id="30" creationId="{47A11238-96D2-4FC2-A797-8BE275AABB2A}"/>
          </ac:spMkLst>
        </pc:spChg>
        <pc:spChg chg="del mod">
          <ac:chgData name="" userId="a29539510ef25d15" providerId="LiveId" clId="{BF5582D3-DDF8-4A62-95E8-D50692A5493D}" dt="2021-03-09T07:04:26.206" v="10731" actId="478"/>
          <ac:spMkLst>
            <pc:docMk/>
            <pc:sldMk cId="48487771" sldId="265"/>
            <ac:spMk id="31" creationId="{8BDEC573-7F14-46CB-83AC-19646E6629A0}"/>
          </ac:spMkLst>
        </pc:spChg>
        <pc:spChg chg="del mod">
          <ac:chgData name="" userId="a29539510ef25d15" providerId="LiveId" clId="{BF5582D3-DDF8-4A62-95E8-D50692A5493D}" dt="2021-03-09T07:17:24.323" v="11345" actId="478"/>
          <ac:spMkLst>
            <pc:docMk/>
            <pc:sldMk cId="48487771" sldId="265"/>
            <ac:spMk id="32" creationId="{B2AA7575-DBAC-47B3-9A0B-AABB95FA8C89}"/>
          </ac:spMkLst>
        </pc:spChg>
        <pc:spChg chg="del mod">
          <ac:chgData name="" userId="a29539510ef25d15" providerId="LiveId" clId="{BF5582D3-DDF8-4A62-95E8-D50692A5493D}" dt="2021-03-09T07:04:26.206" v="10731" actId="478"/>
          <ac:spMkLst>
            <pc:docMk/>
            <pc:sldMk cId="48487771" sldId="265"/>
            <ac:spMk id="33" creationId="{97FF3515-8BE0-4565-A24A-E5BC2B53139A}"/>
          </ac:spMkLst>
        </pc:spChg>
        <pc:spChg chg="del">
          <ac:chgData name="" userId="a29539510ef25d15" providerId="LiveId" clId="{BF5582D3-DDF8-4A62-95E8-D50692A5493D}" dt="2021-03-09T07:04:26.206" v="10731" actId="478"/>
          <ac:spMkLst>
            <pc:docMk/>
            <pc:sldMk cId="48487771" sldId="265"/>
            <ac:spMk id="34" creationId="{22672803-B28B-4B09-BEF6-FF47B762150C}"/>
          </ac:spMkLst>
        </pc:spChg>
        <pc:spChg chg="add 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35" creationId="{30BC4817-4F0D-4C75-A06A-C1A0EE414FCD}"/>
          </ac:spMkLst>
        </pc:spChg>
        <pc:spChg chg="add 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36" creationId="{A2CA4395-E40D-433F-896A-EBEA650B843D}"/>
          </ac:spMkLst>
        </pc:spChg>
        <pc:spChg chg="add 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37" creationId="{3A3C8FD2-420C-4BBE-8137-E8BBD322B6C3}"/>
          </ac:spMkLst>
        </pc:spChg>
        <pc:spChg chg="add 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38" creationId="{8D11A640-D0B9-4689-8C6B-7AE563FE7373}"/>
          </ac:spMkLst>
        </pc:spChg>
        <pc:spChg chg="add mod">
          <ac:chgData name="" userId="a29539510ef25d15" providerId="LiveId" clId="{BF5582D3-DDF8-4A62-95E8-D50692A5493D}" dt="2021-03-09T07:08:57.177" v="10914" actId="1035"/>
          <ac:spMkLst>
            <pc:docMk/>
            <pc:sldMk cId="48487771" sldId="265"/>
            <ac:spMk id="39" creationId="{3F00CE77-8A34-40CA-B079-DE7746ED6326}"/>
          </ac:spMkLst>
        </pc:spChg>
        <pc:spChg chg="add mod ord">
          <ac:chgData name="" userId="a29539510ef25d15" providerId="LiveId" clId="{BF5582D3-DDF8-4A62-95E8-D50692A5493D}" dt="2021-03-10T06:03:09.061" v="21560" actId="14100"/>
          <ac:spMkLst>
            <pc:docMk/>
            <pc:sldMk cId="48487771" sldId="265"/>
            <ac:spMk id="40" creationId="{B6DADACB-C88E-4638-9ED0-103E5A5BAA0D}"/>
          </ac:spMkLst>
        </pc:spChg>
        <pc:spChg chg="add mod">
          <ac:chgData name="" userId="a29539510ef25d15" providerId="LiveId" clId="{BF5582D3-DDF8-4A62-95E8-D50692A5493D}" dt="2021-03-09T07:28:00.634" v="11918" actId="1582"/>
          <ac:spMkLst>
            <pc:docMk/>
            <pc:sldMk cId="48487771" sldId="265"/>
            <ac:spMk id="41" creationId="{73A189D5-B343-49E0-AE46-1D0C2E4B6C4E}"/>
          </ac:spMkLst>
        </pc:spChg>
        <pc:spChg chg="add mod">
          <ac:chgData name="" userId="a29539510ef25d15" providerId="LiveId" clId="{BF5582D3-DDF8-4A62-95E8-D50692A5493D}" dt="2021-03-09T07:27:42.223" v="11916" actId="1076"/>
          <ac:spMkLst>
            <pc:docMk/>
            <pc:sldMk cId="48487771" sldId="265"/>
            <ac:spMk id="42" creationId="{87311F44-E550-44A0-A7E3-4BBACB77F582}"/>
          </ac:spMkLst>
        </pc:spChg>
        <pc:spChg chg="add mod">
          <ac:chgData name="" userId="a29539510ef25d15" providerId="LiveId" clId="{BF5582D3-DDF8-4A62-95E8-D50692A5493D}" dt="2021-03-09T07:27:56.051" v="11917" actId="1582"/>
          <ac:spMkLst>
            <pc:docMk/>
            <pc:sldMk cId="48487771" sldId="265"/>
            <ac:spMk id="43" creationId="{3E5C20AD-DE33-46EA-B0CF-F2832D2A22BD}"/>
          </ac:spMkLst>
        </pc:spChg>
        <pc:spChg chg="add del">
          <ac:chgData name="" userId="a29539510ef25d15" providerId="LiveId" clId="{BF5582D3-DDF8-4A62-95E8-D50692A5493D}" dt="2021-03-09T07:17:45.934" v="11361"/>
          <ac:spMkLst>
            <pc:docMk/>
            <pc:sldMk cId="48487771" sldId="265"/>
            <ac:spMk id="44" creationId="{6079BF45-849C-45E3-99AF-0423156E3181}"/>
          </ac:spMkLst>
        </pc:spChg>
        <pc:spChg chg="add del">
          <ac:chgData name="" userId="a29539510ef25d15" providerId="LiveId" clId="{BF5582D3-DDF8-4A62-95E8-D50692A5493D}" dt="2021-03-09T07:17:45.934" v="11361"/>
          <ac:spMkLst>
            <pc:docMk/>
            <pc:sldMk cId="48487771" sldId="265"/>
            <ac:spMk id="45" creationId="{ABEFD30B-CE74-45D4-9CF2-6DEB70377136}"/>
          </ac:spMkLst>
        </pc:spChg>
        <pc:spChg chg="add mod">
          <ac:chgData name="" userId="a29539510ef25d15" providerId="LiveId" clId="{BF5582D3-DDF8-4A62-95E8-D50692A5493D}" dt="2021-03-10T06:02:46.456" v="21555" actId="20577"/>
          <ac:spMkLst>
            <pc:docMk/>
            <pc:sldMk cId="48487771" sldId="265"/>
            <ac:spMk id="46" creationId="{D5E5B759-DAE7-4CA4-8B70-A52F39FF3654}"/>
          </ac:spMkLst>
        </pc:spChg>
        <pc:spChg chg="add mod">
          <ac:chgData name="" userId="a29539510ef25d15" providerId="LiveId" clId="{BF5582D3-DDF8-4A62-95E8-D50692A5493D}" dt="2021-03-09T07:49:53.970" v="12601" actId="14100"/>
          <ac:spMkLst>
            <pc:docMk/>
            <pc:sldMk cId="48487771" sldId="265"/>
            <ac:spMk id="47" creationId="{354E6A58-CCEF-400F-9016-1EE96ABC2D0C}"/>
          </ac:spMkLst>
        </pc:spChg>
        <pc:picChg chg="mod">
          <ac:chgData name="" userId="a29539510ef25d15" providerId="LiveId" clId="{BF5582D3-DDF8-4A62-95E8-D50692A5493D}" dt="2021-03-09T07:08:57.177" v="10914" actId="1035"/>
          <ac:picMkLst>
            <pc:docMk/>
            <pc:sldMk cId="48487771" sldId="265"/>
            <ac:picMk id="19" creationId="{6518F54F-8F25-4A4E-8E75-BC81DB4D093D}"/>
          </ac:picMkLst>
        </pc:picChg>
        <pc:picChg chg="mod">
          <ac:chgData name="" userId="a29539510ef25d15" providerId="LiveId" clId="{BF5582D3-DDF8-4A62-95E8-D50692A5493D}" dt="2021-03-09T07:08:57.177" v="10914" actId="1035"/>
          <ac:picMkLst>
            <pc:docMk/>
            <pc:sldMk cId="48487771" sldId="265"/>
            <ac:picMk id="20" creationId="{CD2E47FA-98AA-48AA-8CCC-F9F9283129E4}"/>
          </ac:picMkLst>
        </pc:picChg>
        <pc:picChg chg="mod">
          <ac:chgData name="" userId="a29539510ef25d15" providerId="LiveId" clId="{BF5582D3-DDF8-4A62-95E8-D50692A5493D}" dt="2021-03-09T07:08:57.177" v="10914" actId="1035"/>
          <ac:picMkLst>
            <pc:docMk/>
            <pc:sldMk cId="48487771" sldId="265"/>
            <ac:picMk id="21" creationId="{8A50870C-3353-4866-BEB4-DB9C87D9ABDE}"/>
          </ac:picMkLst>
        </pc:picChg>
        <pc:picChg chg="mod">
          <ac:chgData name="" userId="a29539510ef25d15" providerId="LiveId" clId="{BF5582D3-DDF8-4A62-95E8-D50692A5493D}" dt="2021-03-09T07:08:57.177" v="10914" actId="1035"/>
          <ac:picMkLst>
            <pc:docMk/>
            <pc:sldMk cId="48487771" sldId="265"/>
            <ac:picMk id="22" creationId="{C06BB768-7F55-481D-8678-66A9E8C0501D}"/>
          </ac:picMkLst>
        </pc:pic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5" creationId="{C9D2158D-3C90-4788-83B0-353146B0F56D}"/>
          </ac:cxnSpMkLst>
        </pc:cxn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6" creationId="{F70058F5-5999-4B7D-A69D-6875C79C2A04}"/>
          </ac:cxnSpMkLst>
        </pc:cxn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7" creationId="{87D30421-2B31-4C02-8BE4-925944A4915B}"/>
          </ac:cxnSpMkLst>
        </pc:cxn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23" creationId="{AFC82082-06DE-4C64-8980-F83EB61EF494}"/>
          </ac:cxnSpMkLst>
        </pc:cxn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24" creationId="{DFE5D12D-2B04-4406-96E6-4EB94C8A81BA}"/>
          </ac:cxnSpMkLst>
        </pc:cxnChg>
        <pc:cxnChg chg="mod">
          <ac:chgData name="" userId="a29539510ef25d15" providerId="LiveId" clId="{BF5582D3-DDF8-4A62-95E8-D50692A5493D}" dt="2021-03-09T07:08:57.177" v="10914" actId="1035"/>
          <ac:cxnSpMkLst>
            <pc:docMk/>
            <pc:sldMk cId="48487771" sldId="265"/>
            <ac:cxnSpMk id="25" creationId="{31638595-CA05-4BC6-B0D7-CD61E8DFDD82}"/>
          </ac:cxnSpMkLst>
        </pc:cxnChg>
      </pc:sldChg>
      <pc:sldChg chg="modSp modNotesTx">
        <pc:chgData name="" userId="a29539510ef25d15" providerId="LiveId" clId="{BF5582D3-DDF8-4A62-95E8-D50692A5493D}" dt="2021-03-10T07:53:28.723" v="25839" actId="20577"/>
        <pc:sldMkLst>
          <pc:docMk/>
          <pc:sldMk cId="2005160868" sldId="267"/>
        </pc:sldMkLst>
        <pc:spChg chg="mod">
          <ac:chgData name="" userId="a29539510ef25d15" providerId="LiveId" clId="{BF5582D3-DDF8-4A62-95E8-D50692A5493D}" dt="2021-03-09T04:13:08.804" v="6138" actId="404"/>
          <ac:spMkLst>
            <pc:docMk/>
            <pc:sldMk cId="2005160868" sldId="267"/>
            <ac:spMk id="2" creationId="{24DAAB0F-B338-49B1-9089-AEE5B163E209}"/>
          </ac:spMkLst>
        </pc:spChg>
        <pc:spChg chg="mod">
          <ac:chgData name="" userId="a29539510ef25d15" providerId="LiveId" clId="{BF5582D3-DDF8-4A62-95E8-D50692A5493D}" dt="2021-03-10T07:51:40.039" v="25643" actId="20577"/>
          <ac:spMkLst>
            <pc:docMk/>
            <pc:sldMk cId="2005160868" sldId="267"/>
            <ac:spMk id="7" creationId="{27001C64-655E-41EC-AE02-C6239EEF8AA8}"/>
          </ac:spMkLst>
        </pc:spChg>
        <pc:spChg chg="mod">
          <ac:chgData name="" userId="a29539510ef25d15" providerId="LiveId" clId="{BF5582D3-DDF8-4A62-95E8-D50692A5493D}" dt="2021-03-09T06:17:03.659" v="9702" actId="20577"/>
          <ac:spMkLst>
            <pc:docMk/>
            <pc:sldMk cId="2005160868" sldId="267"/>
            <ac:spMk id="8" creationId="{C0F0E21D-AB6E-46DC-92D3-FEDA04454F1D}"/>
          </ac:spMkLst>
        </pc:spChg>
      </pc:sldChg>
      <pc:sldChg chg="addSp delSp modSp modNotesTx">
        <pc:chgData name="" userId="a29539510ef25d15" providerId="LiveId" clId="{BF5582D3-DDF8-4A62-95E8-D50692A5493D}" dt="2021-03-10T08:00:59.201" v="26121" actId="20577"/>
        <pc:sldMkLst>
          <pc:docMk/>
          <pc:sldMk cId="3843177031" sldId="270"/>
        </pc:sldMkLst>
        <pc:spChg chg="mod">
          <ac:chgData name="" userId="a29539510ef25d15" providerId="LiveId" clId="{BF5582D3-DDF8-4A62-95E8-D50692A5493D}" dt="2021-03-09T08:13:23.197" v="13051" actId="404"/>
          <ac:spMkLst>
            <pc:docMk/>
            <pc:sldMk cId="3843177031" sldId="270"/>
            <ac:spMk id="2" creationId="{F91293D4-73D6-4BB1-98DE-CF5B649B3FB7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9" creationId="{4B570560-F2F1-4351-B693-F848F90BBA2B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10" creationId="{151D768F-5296-4964-A311-CDE9F793BD91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11" creationId="{6C53C1D8-01FC-4F01-88E4-965758168120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12" creationId="{1F0A3030-4ADF-44B5-937B-B4A1DD278EFE}"/>
          </ac:spMkLst>
        </pc:spChg>
        <pc:spChg chg="del">
          <ac:chgData name="" userId="a29539510ef25d15" providerId="LiveId" clId="{BF5582D3-DDF8-4A62-95E8-D50692A5493D}" dt="2021-03-09T08:05:09.826" v="12645" actId="478"/>
          <ac:spMkLst>
            <pc:docMk/>
            <pc:sldMk cId="3843177031" sldId="270"/>
            <ac:spMk id="13" creationId="{8CFB36F2-E139-48BD-83F8-3C187E2C090D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15" creationId="{362D7B21-7F23-4912-830C-CC6139A481B6}"/>
          </ac:spMkLst>
        </pc:spChg>
        <pc:spChg chg="mod ord">
          <ac:chgData name="" userId="a29539510ef25d15" providerId="LiveId" clId="{BF5582D3-DDF8-4A62-95E8-D50692A5493D}" dt="2021-03-09T08:05:41.623" v="12665" actId="166"/>
          <ac:spMkLst>
            <pc:docMk/>
            <pc:sldMk cId="3843177031" sldId="270"/>
            <ac:spMk id="16" creationId="{8F1F7775-A210-44F5-9FA4-0CBAAA0812D4}"/>
          </ac:spMkLst>
        </pc:spChg>
        <pc:spChg chg="del">
          <ac:chgData name="" userId="a29539510ef25d15" providerId="LiveId" clId="{BF5582D3-DDF8-4A62-95E8-D50692A5493D}" dt="2021-03-09T08:05:09.826" v="12645" actId="478"/>
          <ac:spMkLst>
            <pc:docMk/>
            <pc:sldMk cId="3843177031" sldId="270"/>
            <ac:spMk id="25" creationId="{85327E55-8223-4321-B3E0-0530FC05F82E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26" creationId="{9271D005-5E71-4AB5-8B10-351F32741D09}"/>
          </ac:spMkLst>
        </pc:spChg>
        <pc:spChg chg="add">
          <ac:chgData name="" userId="a29539510ef25d15" providerId="LiveId" clId="{BF5582D3-DDF8-4A62-95E8-D50692A5493D}" dt="2021-03-09T08:05:12.685" v="12647"/>
          <ac:spMkLst>
            <pc:docMk/>
            <pc:sldMk cId="3843177031" sldId="270"/>
            <ac:spMk id="41" creationId="{900EBC0D-245F-4730-B9FD-10DDD72A49E3}"/>
          </ac:spMkLst>
        </pc:spChg>
        <pc:spChg chg="add">
          <ac:chgData name="" userId="a29539510ef25d15" providerId="LiveId" clId="{BF5582D3-DDF8-4A62-95E8-D50692A5493D}" dt="2021-03-09T08:05:12.685" v="12647"/>
          <ac:spMkLst>
            <pc:docMk/>
            <pc:sldMk cId="3843177031" sldId="270"/>
            <ac:spMk id="42" creationId="{D6562E78-B30C-4F7B-BE8E-7003942C73B3}"/>
          </ac:spMkLst>
        </pc:spChg>
        <pc:spChg chg="add">
          <ac:chgData name="" userId="a29539510ef25d15" providerId="LiveId" clId="{BF5582D3-DDF8-4A62-95E8-D50692A5493D}" dt="2021-03-09T08:05:12.685" v="12647"/>
          <ac:spMkLst>
            <pc:docMk/>
            <pc:sldMk cId="3843177031" sldId="270"/>
            <ac:spMk id="43" creationId="{427A16C4-6449-4AE7-B673-98CEA6DEA258}"/>
          </ac:spMkLst>
        </pc:spChg>
        <pc:spChg chg="add">
          <ac:chgData name="" userId="a29539510ef25d15" providerId="LiveId" clId="{BF5582D3-DDF8-4A62-95E8-D50692A5493D}" dt="2021-03-09T08:05:12.685" v="12647"/>
          <ac:spMkLst>
            <pc:docMk/>
            <pc:sldMk cId="3843177031" sldId="270"/>
            <ac:spMk id="44" creationId="{95155566-CED0-46FB-9DF0-332555D9BF2B}"/>
          </ac:spMkLst>
        </pc:spChg>
        <pc:spChg chg="add mod">
          <ac:chgData name="" userId="a29539510ef25d15" providerId="LiveId" clId="{BF5582D3-DDF8-4A62-95E8-D50692A5493D}" dt="2021-03-09T08:05:36.990" v="12664" actId="14100"/>
          <ac:spMkLst>
            <pc:docMk/>
            <pc:sldMk cId="3843177031" sldId="270"/>
            <ac:spMk id="46" creationId="{2A17CCDB-0178-4EB4-B238-4FEE528BDA6A}"/>
          </ac:spMkLst>
        </pc:spChg>
        <pc:spChg chg="add mod">
          <ac:chgData name="" userId="a29539510ef25d15" providerId="LiveId" clId="{BF5582D3-DDF8-4A62-95E8-D50692A5493D}" dt="2021-03-09T08:11:26.068" v="13008" actId="1076"/>
          <ac:spMkLst>
            <pc:docMk/>
            <pc:sldMk cId="3843177031" sldId="270"/>
            <ac:spMk id="48" creationId="{4F7AE088-AE71-4C90-BFF9-CB9E6969D779}"/>
          </ac:spMkLst>
        </pc:spChg>
        <pc:spChg chg="add mod">
          <ac:chgData name="" userId="a29539510ef25d15" providerId="LiveId" clId="{BF5582D3-DDF8-4A62-95E8-D50692A5493D}" dt="2021-03-09T08:13:09.330" v="13041" actId="14100"/>
          <ac:spMkLst>
            <pc:docMk/>
            <pc:sldMk cId="3843177031" sldId="270"/>
            <ac:spMk id="49" creationId="{D04CE2B3-3920-4DC6-857E-3761B1D4FC94}"/>
          </ac:spMkLst>
        </pc:spChg>
        <pc:spChg chg="mod">
          <ac:chgData name="" userId="a29539510ef25d15" providerId="LiveId" clId="{BF5582D3-DDF8-4A62-95E8-D50692A5493D}" dt="2021-03-09T08:05:22.682" v="12662" actId="1035"/>
          <ac:spMkLst>
            <pc:docMk/>
            <pc:sldMk cId="3843177031" sldId="270"/>
            <ac:spMk id="56" creationId="{18081D9F-343D-4A49-B6B9-DF4869C3CB3B}"/>
          </ac:spMkLst>
        </pc:spChg>
        <pc:spChg chg="del">
          <ac:chgData name="" userId="a29539510ef25d15" providerId="LiveId" clId="{BF5582D3-DDF8-4A62-95E8-D50692A5493D}" dt="2021-03-09T08:05:09.826" v="12645" actId="478"/>
          <ac:spMkLst>
            <pc:docMk/>
            <pc:sldMk cId="3843177031" sldId="270"/>
            <ac:spMk id="57" creationId="{EDB6AEB8-B073-4CF3-823F-9A572EACDCB7}"/>
          </ac:spMkLst>
        </pc:spChg>
        <pc:spChg chg="mod">
          <ac:chgData name="" userId="a29539510ef25d15" providerId="LiveId" clId="{BF5582D3-DDF8-4A62-95E8-D50692A5493D}" dt="2021-03-10T06:50:01.521" v="22905" actId="20577"/>
          <ac:spMkLst>
            <pc:docMk/>
            <pc:sldMk cId="3843177031" sldId="270"/>
            <ac:spMk id="59" creationId="{9FD92943-12F6-4416-A22F-F48C172E7F30}"/>
          </ac:spMkLst>
        </pc:spChg>
        <pc:spChg chg="del">
          <ac:chgData name="" userId="a29539510ef25d15" providerId="LiveId" clId="{BF5582D3-DDF8-4A62-95E8-D50692A5493D}" dt="2021-03-09T08:05:09.826" v="12645" actId="478"/>
          <ac:spMkLst>
            <pc:docMk/>
            <pc:sldMk cId="3843177031" sldId="270"/>
            <ac:spMk id="60" creationId="{961086DD-6F59-4BAD-909B-496DA4FE9009}"/>
          </ac:spMkLst>
        </pc:spChg>
        <pc:spChg chg="del">
          <ac:chgData name="" userId="a29539510ef25d15" providerId="LiveId" clId="{BF5582D3-DDF8-4A62-95E8-D50692A5493D}" dt="2021-03-09T08:05:12.338" v="12646" actId="478"/>
          <ac:spMkLst>
            <pc:docMk/>
            <pc:sldMk cId="3843177031" sldId="270"/>
            <ac:spMk id="61" creationId="{6D53EC93-159D-4F97-B754-B19EEB142E5E}"/>
          </ac:spMkLst>
        </pc:spChg>
        <pc:spChg chg="mod">
          <ac:chgData name="" userId="a29539510ef25d15" providerId="LiveId" clId="{BF5582D3-DDF8-4A62-95E8-D50692A5493D}" dt="2021-03-09T08:10:54.932" v="12990" actId="14100"/>
          <ac:spMkLst>
            <pc:docMk/>
            <pc:sldMk cId="3843177031" sldId="270"/>
            <ac:spMk id="62" creationId="{76F2625A-ABB8-41C6-A64C-B82113C7C919}"/>
          </ac:spMkLst>
        </pc:spChg>
        <pc:spChg chg="mod">
          <ac:chgData name="" userId="a29539510ef25d15" providerId="LiveId" clId="{BF5582D3-DDF8-4A62-95E8-D50692A5493D}" dt="2021-03-09T08:11:02.813" v="12997" actId="207"/>
          <ac:spMkLst>
            <pc:docMk/>
            <pc:sldMk cId="3843177031" sldId="270"/>
            <ac:spMk id="63" creationId="{9BD6BD31-6C36-480E-A054-18AA6C967E6D}"/>
          </ac:spMkLst>
        </pc:spChg>
        <pc:spChg chg="mod">
          <ac:chgData name="" userId="a29539510ef25d15" providerId="LiveId" clId="{BF5582D3-DDF8-4A62-95E8-D50692A5493D}" dt="2021-03-09T08:10:44.343" v="12981" actId="207"/>
          <ac:spMkLst>
            <pc:docMk/>
            <pc:sldMk cId="3843177031" sldId="270"/>
            <ac:spMk id="64" creationId="{F9BE90EE-7965-4753-98CA-E08F70A68A73}"/>
          </ac:spMkLst>
        </pc:spChg>
        <pc:spChg chg="del">
          <ac:chgData name="" userId="a29539510ef25d15" providerId="LiveId" clId="{BF5582D3-DDF8-4A62-95E8-D50692A5493D}" dt="2021-03-09T08:09:08.047" v="12928" actId="478"/>
          <ac:spMkLst>
            <pc:docMk/>
            <pc:sldMk cId="3843177031" sldId="270"/>
            <ac:spMk id="65" creationId="{1AEE12C7-08BC-4593-B2BF-B9867ACCC44E}"/>
          </ac:spMkLst>
        </pc:spChg>
        <pc:spChg chg="mod">
          <ac:chgData name="" userId="a29539510ef25d15" providerId="LiveId" clId="{BF5582D3-DDF8-4A62-95E8-D50692A5493D}" dt="2021-03-09T08:11:38.984" v="13018" actId="14100"/>
          <ac:spMkLst>
            <pc:docMk/>
            <pc:sldMk cId="3843177031" sldId="270"/>
            <ac:spMk id="66" creationId="{F9C82067-2431-4387-9EEE-B1C31244383E}"/>
          </ac:spMkLst>
        </pc:spChg>
        <pc:picChg chg="mod">
          <ac:chgData name="" userId="a29539510ef25d15" providerId="LiveId" clId="{BF5582D3-DDF8-4A62-95E8-D50692A5493D}" dt="2021-03-09T08:05:22.682" v="12662" actId="1035"/>
          <ac:picMkLst>
            <pc:docMk/>
            <pc:sldMk cId="3843177031" sldId="270"/>
            <ac:picMk id="18" creationId="{0C20342F-C02F-4242-8254-A09EB246697F}"/>
          </ac:picMkLst>
        </pc:picChg>
        <pc:picChg chg="mod">
          <ac:chgData name="" userId="a29539510ef25d15" providerId="LiveId" clId="{BF5582D3-DDF8-4A62-95E8-D50692A5493D}" dt="2021-03-09T08:05:22.682" v="12662" actId="1035"/>
          <ac:picMkLst>
            <pc:docMk/>
            <pc:sldMk cId="3843177031" sldId="270"/>
            <ac:picMk id="19" creationId="{427E777E-82F6-454D-93BC-FFC840047C85}"/>
          </ac:picMkLst>
        </pc:picChg>
        <pc:picChg chg="mod">
          <ac:chgData name="" userId="a29539510ef25d15" providerId="LiveId" clId="{BF5582D3-DDF8-4A62-95E8-D50692A5493D}" dt="2021-03-09T08:05:22.682" v="12662" actId="1035"/>
          <ac:picMkLst>
            <pc:docMk/>
            <pc:sldMk cId="3843177031" sldId="270"/>
            <ac:picMk id="20" creationId="{835C0B24-62AA-4DD9-9352-B4552C2515DC}"/>
          </ac:picMkLst>
        </pc:picChg>
        <pc:picChg chg="mod">
          <ac:chgData name="" userId="a29539510ef25d15" providerId="LiveId" clId="{BF5582D3-DDF8-4A62-95E8-D50692A5493D}" dt="2021-03-09T08:05:22.682" v="12662" actId="1035"/>
          <ac:picMkLst>
            <pc:docMk/>
            <pc:sldMk cId="3843177031" sldId="270"/>
            <ac:picMk id="21" creationId="{4F9E55A7-646B-45FC-849F-A0AA3B7BFE52}"/>
          </ac:picMkLst>
        </pc:pic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6" creationId="{2EDE0F46-7EF0-44D0-A8F3-6FB9EAC668D8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7" creationId="{D392551E-C863-4FC3-8A21-B0FC94EC32C2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8" creationId="{AB1E5D92-C5E4-47BA-BAF2-3EDFD12B8AE6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22" creationId="{6FA3C957-91BE-4503-AB9F-2352D296235D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23" creationId="{5333077F-9868-4EB6-858B-91B702858F21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24" creationId="{8BD2C530-EA03-45CD-A9CF-A5307A9A16D8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28" creationId="{7BE60D16-E547-4879-9810-D814F1EEC9C0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29" creationId="{912FCF7D-1C75-4108-8367-FF1C9590ABB4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34" creationId="{C72771C9-CE08-4E14-A4F3-F492950A329C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38" creationId="{A0E414AD-49FE-4D47-9B95-8BDD607B3D1A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40" creationId="{32DBF9F6-3EFF-47AF-A190-BB953016D2F2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45" creationId="{1B12940C-2638-4D5C-8FE4-5894CD416058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47" creationId="{9991CA15-5A14-4503-A24B-0C5C2411F638}"/>
          </ac:cxnSpMkLst>
        </pc:cxnChg>
        <pc:cxnChg chg="mod">
          <ac:chgData name="" userId="a29539510ef25d15" providerId="LiveId" clId="{BF5582D3-DDF8-4A62-95E8-D50692A5493D}" dt="2021-03-09T08:05:22.682" v="12662" actId="1035"/>
          <ac:cxnSpMkLst>
            <pc:docMk/>
            <pc:sldMk cId="3843177031" sldId="270"/>
            <ac:cxnSpMk id="52" creationId="{4D5C5EBD-4BF9-44F9-B7E2-9FAA6E4556A0}"/>
          </ac:cxnSpMkLst>
        </pc:cxnChg>
      </pc:sldChg>
      <pc:sldChg chg="addSp delSp modSp modNotesTx">
        <pc:chgData name="" userId="a29539510ef25d15" providerId="LiveId" clId="{BF5582D3-DDF8-4A62-95E8-D50692A5493D}" dt="2021-03-10T07:26:57.285" v="23918" actId="20577"/>
        <pc:sldMkLst>
          <pc:docMk/>
          <pc:sldMk cId="4247176134" sldId="271"/>
        </pc:sldMkLst>
        <pc:spChg chg="mod">
          <ac:chgData name="" userId="a29539510ef25d15" providerId="LiveId" clId="{BF5582D3-DDF8-4A62-95E8-D50692A5493D}" dt="2021-03-09T08:13:39.180" v="13062" actId="404"/>
          <ac:spMkLst>
            <pc:docMk/>
            <pc:sldMk cId="4247176134" sldId="271"/>
            <ac:spMk id="2" creationId="{DA9B77F2-9A8F-498C-8512-9F5075DF1C3B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8" creationId="{37837730-14F8-4892-8407-39999E853BDD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9" creationId="{906C8F38-37AF-48BC-8582-5A126F6E41B1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10" creationId="{3D89CFAA-997C-4188-A4E0-C6415DDFFE2C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11" creationId="{625129AB-52D7-4A7E-9CC0-890753A20C36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12" creationId="{1AC970C0-2E8D-4E61-87A7-FEC49A089931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13" creationId="{291968C4-E015-43E3-86F5-54E96D5FD88E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21" creationId="{C4290887-2530-4FD4-A3E8-3C25939E68B2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30" creationId="{BA90F329-C813-463F-8E3A-A842A1AEE1E6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31" creationId="{11BDD50E-334B-4875-914B-F862D6AC3F50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32" creationId="{FAC24599-DAC7-4AFC-8683-7178B20172CE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33" creationId="{3961298F-F4FF-4A44-B7D7-53FEA158E200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34" creationId="{132348D7-1C7E-4B72-87A9-D9B976CF8873}"/>
          </ac:spMkLst>
        </pc:spChg>
        <pc:spChg chg="del">
          <ac:chgData name="" userId="a29539510ef25d15" providerId="LiveId" clId="{BF5582D3-DDF8-4A62-95E8-D50692A5493D}" dt="2021-03-09T08:12:24.089" v="13034" actId="478"/>
          <ac:spMkLst>
            <pc:docMk/>
            <pc:sldMk cId="4247176134" sldId="271"/>
            <ac:spMk id="35" creationId="{63A4D085-FB74-45BE-BFBA-E3E1BB0EA077}"/>
          </ac:spMkLst>
        </pc:spChg>
        <pc:spChg chg="mod">
          <ac:chgData name="" userId="a29539510ef25d15" providerId="LiveId" clId="{BF5582D3-DDF8-4A62-95E8-D50692A5493D}" dt="2021-03-10T07:14:46.026" v="23120" actId="20577"/>
          <ac:spMkLst>
            <pc:docMk/>
            <pc:sldMk cId="4247176134" sldId="271"/>
            <ac:spMk id="36" creationId="{15ACC404-A1E3-4D8A-8646-723B6C702689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37" creationId="{50BD69E9-4DB0-4257-9293-9F7002396B98}"/>
          </ac:spMkLst>
        </pc:spChg>
        <pc:spChg chg="mod">
          <ac:chgData name="" userId="a29539510ef25d15" providerId="LiveId" clId="{BF5582D3-DDF8-4A62-95E8-D50692A5493D}" dt="2021-03-09T08:17:33.832" v="13279" actId="1076"/>
          <ac:spMkLst>
            <pc:docMk/>
            <pc:sldMk cId="4247176134" sldId="271"/>
            <ac:spMk id="38" creationId="{4A524422-2DB8-409D-8A6E-49D94ADD78D6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39" creationId="{71110D93-9731-4085-8752-DA8C45D35CB0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0" creationId="{5AF5AEA0-2851-4B64-B6C4-167ACAE108AD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1" creationId="{45E2075B-30A4-4153-9A85-F775E634E22C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2" creationId="{C00CB8CF-1C73-4F06-8AB8-000BDF2FD705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3" creationId="{E84093A1-9664-4ADF-A07C-A4D4F0E533FC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4" creationId="{37ABE5BA-F47A-4EED-8D2E-128DA1D8B1E5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5" creationId="{B2B505CF-020A-4670-A2A0-8290FFB8F7A3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46" creationId="{44E354EA-2DBC-434F-B974-2746F4B142A7}"/>
          </ac:spMkLst>
        </pc:spChg>
        <pc:spChg chg="add">
          <ac:chgData name="" userId="a29539510ef25d15" providerId="LiveId" clId="{BF5582D3-DDF8-4A62-95E8-D50692A5493D}" dt="2021-03-09T08:12:30.169" v="13035"/>
          <ac:spMkLst>
            <pc:docMk/>
            <pc:sldMk cId="4247176134" sldId="271"/>
            <ac:spMk id="54" creationId="{F8922097-5B03-45BD-876B-73EEC4001BB0}"/>
          </ac:spMkLst>
        </pc:spChg>
        <pc:spChg chg="add mod">
          <ac:chgData name="" userId="a29539510ef25d15" providerId="LiveId" clId="{BF5582D3-DDF8-4A62-95E8-D50692A5493D}" dt="2021-03-10T07:12:48.451" v="22977" actId="1076"/>
          <ac:spMkLst>
            <pc:docMk/>
            <pc:sldMk cId="4247176134" sldId="271"/>
            <ac:spMk id="55" creationId="{116A297C-B361-4B3C-B9E8-0745A7782293}"/>
          </ac:spMkLst>
        </pc:spChg>
        <pc:picChg chg="del">
          <ac:chgData name="" userId="a29539510ef25d15" providerId="LiveId" clId="{BF5582D3-DDF8-4A62-95E8-D50692A5493D}" dt="2021-03-09T08:12:24.089" v="13034" actId="478"/>
          <ac:picMkLst>
            <pc:docMk/>
            <pc:sldMk cId="4247176134" sldId="271"/>
            <ac:picMk id="14" creationId="{AAF05482-B5B5-47EE-A5E6-C7E0B274A141}"/>
          </ac:picMkLst>
        </pc:picChg>
        <pc:picChg chg="del">
          <ac:chgData name="" userId="a29539510ef25d15" providerId="LiveId" clId="{BF5582D3-DDF8-4A62-95E8-D50692A5493D}" dt="2021-03-09T08:12:24.089" v="13034" actId="478"/>
          <ac:picMkLst>
            <pc:docMk/>
            <pc:sldMk cId="4247176134" sldId="271"/>
            <ac:picMk id="15" creationId="{E74752CA-3BFC-406D-B37B-73CB5EDE1104}"/>
          </ac:picMkLst>
        </pc:picChg>
        <pc:picChg chg="del">
          <ac:chgData name="" userId="a29539510ef25d15" providerId="LiveId" clId="{BF5582D3-DDF8-4A62-95E8-D50692A5493D}" dt="2021-03-09T08:12:24.089" v="13034" actId="478"/>
          <ac:picMkLst>
            <pc:docMk/>
            <pc:sldMk cId="4247176134" sldId="271"/>
            <ac:picMk id="16" creationId="{15FA6AEF-8F14-4E65-A1BF-DFC92B2E63E7}"/>
          </ac:picMkLst>
        </pc:picChg>
        <pc:picChg chg="del">
          <ac:chgData name="" userId="a29539510ef25d15" providerId="LiveId" clId="{BF5582D3-DDF8-4A62-95E8-D50692A5493D}" dt="2021-03-09T08:12:24.089" v="13034" actId="478"/>
          <ac:picMkLst>
            <pc:docMk/>
            <pc:sldMk cId="4247176134" sldId="271"/>
            <ac:picMk id="17" creationId="{0D9F2EF4-D823-4BDD-BCFB-C2575903B3FB}"/>
          </ac:picMkLst>
        </pc:picChg>
        <pc:picChg chg="add">
          <ac:chgData name="" userId="a29539510ef25d15" providerId="LiveId" clId="{BF5582D3-DDF8-4A62-95E8-D50692A5493D}" dt="2021-03-09T08:12:30.169" v="13035"/>
          <ac:picMkLst>
            <pc:docMk/>
            <pc:sldMk cId="4247176134" sldId="271"/>
            <ac:picMk id="47" creationId="{5C341835-E1F6-4B98-A253-36B9DFE32854}"/>
          </ac:picMkLst>
        </pc:picChg>
        <pc:picChg chg="add">
          <ac:chgData name="" userId="a29539510ef25d15" providerId="LiveId" clId="{BF5582D3-DDF8-4A62-95E8-D50692A5493D}" dt="2021-03-09T08:12:30.169" v="13035"/>
          <ac:picMkLst>
            <pc:docMk/>
            <pc:sldMk cId="4247176134" sldId="271"/>
            <ac:picMk id="48" creationId="{397BF792-35DC-4CFE-B5FB-877D72764E07}"/>
          </ac:picMkLst>
        </pc:picChg>
        <pc:picChg chg="add">
          <ac:chgData name="" userId="a29539510ef25d15" providerId="LiveId" clId="{BF5582D3-DDF8-4A62-95E8-D50692A5493D}" dt="2021-03-09T08:12:30.169" v="13035"/>
          <ac:picMkLst>
            <pc:docMk/>
            <pc:sldMk cId="4247176134" sldId="271"/>
            <ac:picMk id="49" creationId="{30B11F12-9332-4BF2-994D-B3FAAE6421D5}"/>
          </ac:picMkLst>
        </pc:picChg>
        <pc:picChg chg="add">
          <ac:chgData name="" userId="a29539510ef25d15" providerId="LiveId" clId="{BF5582D3-DDF8-4A62-95E8-D50692A5493D}" dt="2021-03-09T08:12:30.169" v="13035"/>
          <ac:picMkLst>
            <pc:docMk/>
            <pc:sldMk cId="4247176134" sldId="271"/>
            <ac:picMk id="50" creationId="{9D25F082-10F6-4058-AD77-A5B9B33E3A21}"/>
          </ac:picMkLst>
        </pc:pic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5" creationId="{83B13D50-B193-4A7A-81AE-25C38C07E223}"/>
          </ac:cxnSpMkLst>
        </pc:cxn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6" creationId="{0A7D2609-7836-46FF-A3DB-1AB52AC17D9B}"/>
          </ac:cxnSpMkLst>
        </pc:cxn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7" creationId="{AF0E9505-A9E2-4D44-AD1C-EEFF77861EDD}"/>
          </ac:cxnSpMkLst>
        </pc:cxn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18" creationId="{65BDA91F-37EF-41D5-AE61-C558062FFCBC}"/>
          </ac:cxnSpMkLst>
        </pc:cxn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19" creationId="{4807CD80-E545-4792-AD71-CAB5AC211A09}"/>
          </ac:cxnSpMkLst>
        </pc:cxnChg>
        <pc:cxnChg chg="del">
          <ac:chgData name="" userId="a29539510ef25d15" providerId="LiveId" clId="{BF5582D3-DDF8-4A62-95E8-D50692A5493D}" dt="2021-03-09T08:12:24.089" v="13034" actId="478"/>
          <ac:cxnSpMkLst>
            <pc:docMk/>
            <pc:sldMk cId="4247176134" sldId="271"/>
            <ac:cxnSpMk id="20" creationId="{EA09F341-2BF0-4B26-8F11-06050420A828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27" creationId="{5B8A75D6-E231-401A-ADA7-16A3F7D7302C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28" creationId="{67446F45-FB15-448B-B7A6-CA3F8B5D1449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29" creationId="{719FCCED-A60F-4270-8C4D-01CFEBE466F4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51" creationId="{DBA6B573-EFED-4182-87E1-503F491A9504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52" creationId="{4571AEBE-6152-4E75-8653-1258BF669FE7}"/>
          </ac:cxnSpMkLst>
        </pc:cxnChg>
        <pc:cxnChg chg="add">
          <ac:chgData name="" userId="a29539510ef25d15" providerId="LiveId" clId="{BF5582D3-DDF8-4A62-95E8-D50692A5493D}" dt="2021-03-09T08:12:30.169" v="13035"/>
          <ac:cxnSpMkLst>
            <pc:docMk/>
            <pc:sldMk cId="4247176134" sldId="271"/>
            <ac:cxnSpMk id="53" creationId="{6973DFBB-8AE0-46BE-BC6D-49C5B44C7B74}"/>
          </ac:cxnSpMkLst>
        </pc:cxnChg>
      </pc:sldChg>
      <pc:sldChg chg="addSp delSp modSp delAnim modAnim modNotesTx">
        <pc:chgData name="" userId="a29539510ef25d15" providerId="LiveId" clId="{BF5582D3-DDF8-4A62-95E8-D50692A5493D}" dt="2021-03-10T04:47:23.982" v="19487" actId="20577"/>
        <pc:sldMkLst>
          <pc:docMk/>
          <pc:sldMk cId="661750525" sldId="272"/>
        </pc:sldMkLst>
        <pc:spChg chg="mod">
          <ac:chgData name="" userId="a29539510ef25d15" providerId="LiveId" clId="{BF5582D3-DDF8-4A62-95E8-D50692A5493D}" dt="2021-03-09T03:53:19.544" v="5454" actId="404"/>
          <ac:spMkLst>
            <pc:docMk/>
            <pc:sldMk cId="661750525" sldId="272"/>
            <ac:spMk id="2" creationId="{03918750-E3A3-4315-887F-1A3F4C18ACD2}"/>
          </ac:spMkLst>
        </pc:spChg>
        <pc:spChg chg="mod">
          <ac:chgData name="" userId="a29539510ef25d15" providerId="LiveId" clId="{BF5582D3-DDF8-4A62-95E8-D50692A5493D}" dt="2021-03-09T03:59:41.309" v="5858" actId="20577"/>
          <ac:spMkLst>
            <pc:docMk/>
            <pc:sldMk cId="661750525" sldId="272"/>
            <ac:spMk id="62" creationId="{C97437A4-01B8-402F-9EDD-55FA50AF2107}"/>
          </ac:spMkLst>
        </pc:spChg>
        <pc:spChg chg="mod">
          <ac:chgData name="" userId="a29539510ef25d15" providerId="LiveId" clId="{BF5582D3-DDF8-4A62-95E8-D50692A5493D}" dt="2021-03-09T03:55:13.197" v="5596" actId="14100"/>
          <ac:spMkLst>
            <pc:docMk/>
            <pc:sldMk cId="661750525" sldId="272"/>
            <ac:spMk id="63" creationId="{EB7D9501-E6D6-415C-BCCA-1BB672801C61}"/>
          </ac:spMkLst>
        </pc:spChg>
        <pc:spChg chg="del mod">
          <ac:chgData name="" userId="a29539510ef25d15" providerId="LiveId" clId="{BF5582D3-DDF8-4A62-95E8-D50692A5493D}" dt="2021-03-09T03:55:43.629" v="5598" actId="478"/>
          <ac:spMkLst>
            <pc:docMk/>
            <pc:sldMk cId="661750525" sldId="272"/>
            <ac:spMk id="64" creationId="{F11907B2-AD4B-4457-842D-1161D4A19FF6}"/>
          </ac:spMkLst>
        </pc:spChg>
        <pc:spChg chg="add del">
          <ac:chgData name="" userId="a29539510ef25d15" providerId="LiveId" clId="{BF5582D3-DDF8-4A62-95E8-D50692A5493D}" dt="2021-03-09T03:55:45.388" v="5600"/>
          <ac:spMkLst>
            <pc:docMk/>
            <pc:sldMk cId="661750525" sldId="272"/>
            <ac:spMk id="65" creationId="{B9D2833E-4AD0-4AF6-ADFB-D5B578D7427F}"/>
          </ac:spMkLst>
        </pc:spChg>
        <pc:spChg chg="add mod">
          <ac:chgData name="" userId="a29539510ef25d15" providerId="LiveId" clId="{BF5582D3-DDF8-4A62-95E8-D50692A5493D}" dt="2021-03-09T09:44:17.840" v="13733" actId="14100"/>
          <ac:spMkLst>
            <pc:docMk/>
            <pc:sldMk cId="661750525" sldId="272"/>
            <ac:spMk id="66" creationId="{EBAD50F3-A32B-4A71-B586-BD8D95A39C81}"/>
          </ac:spMkLst>
        </pc:spChg>
        <pc:spChg chg="del">
          <ac:chgData name="" userId="a29539510ef25d15" providerId="LiveId" clId="{BF5582D3-DDF8-4A62-95E8-D50692A5493D}" dt="2021-03-09T03:55:47.358" v="5601" actId="478"/>
          <ac:spMkLst>
            <pc:docMk/>
            <pc:sldMk cId="661750525" sldId="272"/>
            <ac:spMk id="67" creationId="{C4B513F0-4017-453C-A79B-A894728DD973}"/>
          </ac:spMkLst>
        </pc:spChg>
        <pc:spChg chg="del">
          <ac:chgData name="" userId="a29539510ef25d15" providerId="LiveId" clId="{BF5582D3-DDF8-4A62-95E8-D50692A5493D}" dt="2021-03-09T03:55:47.358" v="5601" actId="478"/>
          <ac:spMkLst>
            <pc:docMk/>
            <pc:sldMk cId="661750525" sldId="272"/>
            <ac:spMk id="68" creationId="{CF41494C-F387-487E-93F1-615DB05C32EB}"/>
          </ac:spMkLst>
        </pc:spChg>
        <pc:spChg chg="add mod">
          <ac:chgData name="" userId="a29539510ef25d15" providerId="LiveId" clId="{BF5582D3-DDF8-4A62-95E8-D50692A5493D}" dt="2021-03-09T04:09:30.395" v="6013" actId="1076"/>
          <ac:spMkLst>
            <pc:docMk/>
            <pc:sldMk cId="661750525" sldId="272"/>
            <ac:spMk id="70" creationId="{6F9B4934-A82B-442A-A032-F2F1C0499D17}"/>
          </ac:spMkLst>
        </pc:spChg>
        <pc:spChg chg="add mod">
          <ac:chgData name="" userId="a29539510ef25d15" providerId="LiveId" clId="{BF5582D3-DDF8-4A62-95E8-D50692A5493D}" dt="2021-03-10T04:43:38.821" v="19177" actId="20577"/>
          <ac:spMkLst>
            <pc:docMk/>
            <pc:sldMk cId="661750525" sldId="272"/>
            <ac:spMk id="71" creationId="{3422A8D6-5474-446D-9C66-6CDD1D63E271}"/>
          </ac:spMkLst>
        </pc:spChg>
        <pc:spChg chg="mod">
          <ac:chgData name="" userId="a29539510ef25d15" providerId="LiveId" clId="{BF5582D3-DDF8-4A62-95E8-D50692A5493D}" dt="2021-03-09T03:59:18.036" v="5853" actId="14100"/>
          <ac:spMkLst>
            <pc:docMk/>
            <pc:sldMk cId="661750525" sldId="272"/>
            <ac:spMk id="72" creationId="{EE9B0622-86B8-42E1-AA5D-B59FC1F4A687}"/>
          </ac:spMkLst>
        </pc:spChg>
        <pc:spChg chg="add mod">
          <ac:chgData name="" userId="a29539510ef25d15" providerId="LiveId" clId="{BF5582D3-DDF8-4A62-95E8-D50692A5493D}" dt="2021-03-09T04:09:35.713" v="6015" actId="1076"/>
          <ac:spMkLst>
            <pc:docMk/>
            <pc:sldMk cId="661750525" sldId="272"/>
            <ac:spMk id="73" creationId="{31ACB1BD-55FF-4E53-A971-669389BD006F}"/>
          </ac:spMkLst>
        </pc:spChg>
        <pc:spChg chg="add mod">
          <ac:chgData name="" userId="a29539510ef25d15" providerId="LiveId" clId="{BF5582D3-DDF8-4A62-95E8-D50692A5493D}" dt="2021-03-10T04:46:18.128" v="19289" actId="6549"/>
          <ac:spMkLst>
            <pc:docMk/>
            <pc:sldMk cId="661750525" sldId="272"/>
            <ac:spMk id="74" creationId="{8CCAAB0A-460D-4B97-BBEF-A31B764DCFDC}"/>
          </ac:spMkLst>
        </pc:spChg>
        <pc:spChg chg="add del">
          <ac:chgData name="" userId="a29539510ef25d15" providerId="LiveId" clId="{BF5582D3-DDF8-4A62-95E8-D50692A5493D}" dt="2021-03-09T05:57:41.681" v="9403" actId="478"/>
          <ac:spMkLst>
            <pc:docMk/>
            <pc:sldMk cId="661750525" sldId="272"/>
            <ac:spMk id="75" creationId="{2B5D3C3C-4FD4-4C80-9859-BE570289FC87}"/>
          </ac:spMkLst>
        </pc:spChg>
      </pc:sldChg>
      <pc:sldChg chg="addSp delSp modSp add delAnim modAnim modNotesTx">
        <pc:chgData name="" userId="a29539510ef25d15" providerId="LiveId" clId="{BF5582D3-DDF8-4A62-95E8-D50692A5493D}" dt="2021-03-10T04:26:14.624" v="17902" actId="20577"/>
        <pc:sldMkLst>
          <pc:docMk/>
          <pc:sldMk cId="3560530289" sldId="275"/>
        </pc:sldMkLst>
        <pc:spChg chg="mod">
          <ac:chgData name="" userId="a29539510ef25d15" providerId="LiveId" clId="{BF5582D3-DDF8-4A62-95E8-D50692A5493D}" dt="2021-03-09T02:49:35.887" v="4323" actId="20577"/>
          <ac:spMkLst>
            <pc:docMk/>
            <pc:sldMk cId="3560530289" sldId="275"/>
            <ac:spMk id="2" creationId="{807F3705-0C66-4FDE-A65F-042E8C34963C}"/>
          </ac:spMkLst>
        </pc:spChg>
        <pc:spChg chg="del mod">
          <ac:chgData name="" userId="a29539510ef25d15" providerId="LiveId" clId="{BF5582D3-DDF8-4A62-95E8-D50692A5493D}" dt="2021-03-09T02:57:47.130" v="4402" actId="478"/>
          <ac:spMkLst>
            <pc:docMk/>
            <pc:sldMk cId="3560530289" sldId="275"/>
            <ac:spMk id="3" creationId="{5C6B5A0A-28A1-4870-95BB-59BB7046F8A4}"/>
          </ac:spMkLst>
        </pc:spChg>
        <pc:spChg chg="del">
          <ac:chgData name="" userId="a29539510ef25d15" providerId="LiveId" clId="{BF5582D3-DDF8-4A62-95E8-D50692A5493D}" dt="2021-03-09T02:50:17.228" v="4327" actId="478"/>
          <ac:spMkLst>
            <pc:docMk/>
            <pc:sldMk cId="3560530289" sldId="275"/>
            <ac:spMk id="48" creationId="{8117CCC7-F279-4A06-9C7F-6B044B3C8426}"/>
          </ac:spMkLst>
        </pc:spChg>
        <pc:spChg chg="del">
          <ac:chgData name="" userId="a29539510ef25d15" providerId="LiveId" clId="{BF5582D3-DDF8-4A62-95E8-D50692A5493D}" dt="2021-03-09T02:50:17.228" v="4327" actId="478"/>
          <ac:spMkLst>
            <pc:docMk/>
            <pc:sldMk cId="3560530289" sldId="275"/>
            <ac:spMk id="49" creationId="{6789529B-ABC1-41C2-AF7B-D861CF7914EC}"/>
          </ac:spMkLst>
        </pc:spChg>
        <pc:spChg chg="del">
          <ac:chgData name="" userId="a29539510ef25d15" providerId="LiveId" clId="{BF5582D3-DDF8-4A62-95E8-D50692A5493D}" dt="2021-03-09T02:50:00.227" v="4326" actId="478"/>
          <ac:spMkLst>
            <pc:docMk/>
            <pc:sldMk cId="3560530289" sldId="275"/>
            <ac:spMk id="50" creationId="{E6930E05-0B20-45A8-AFC1-5C2879291741}"/>
          </ac:spMkLst>
        </pc:spChg>
        <pc:spChg chg="del">
          <ac:chgData name="" userId="a29539510ef25d15" providerId="LiveId" clId="{BF5582D3-DDF8-4A62-95E8-D50692A5493D}" dt="2021-03-09T02:50:17.228" v="4327" actId="478"/>
          <ac:spMkLst>
            <pc:docMk/>
            <pc:sldMk cId="3560530289" sldId="275"/>
            <ac:spMk id="51" creationId="{678B8323-D4C9-4D0B-9C92-A1FEF792E273}"/>
          </ac:spMkLst>
        </pc:spChg>
        <pc:spChg chg="add mod">
          <ac:chgData name="" userId="a29539510ef25d15" providerId="LiveId" clId="{BF5582D3-DDF8-4A62-95E8-D50692A5493D}" dt="2021-03-09T03:03:02.865" v="4471" actId="20577"/>
          <ac:spMkLst>
            <pc:docMk/>
            <pc:sldMk cId="3560530289" sldId="275"/>
            <ac:spMk id="67" creationId="{FD77DA84-F70A-43DA-96ED-23AA7C367ACA}"/>
          </ac:spMkLst>
        </pc:spChg>
        <pc:spChg chg="add mod">
          <ac:chgData name="" userId="a29539510ef25d15" providerId="LiveId" clId="{BF5582D3-DDF8-4A62-95E8-D50692A5493D}" dt="2021-03-09T03:04:04.814" v="4544" actId="14100"/>
          <ac:spMkLst>
            <pc:docMk/>
            <pc:sldMk cId="3560530289" sldId="275"/>
            <ac:spMk id="68" creationId="{2A2D91D4-6172-435B-9D99-EB1965580952}"/>
          </ac:spMkLst>
        </pc:spChg>
        <pc:spChg chg="add">
          <ac:chgData name="" userId="a29539510ef25d15" providerId="LiveId" clId="{BF5582D3-DDF8-4A62-95E8-D50692A5493D}" dt="2021-03-09T02:50:17.743" v="4328"/>
          <ac:spMkLst>
            <pc:docMk/>
            <pc:sldMk cId="3560530289" sldId="275"/>
            <ac:spMk id="69" creationId="{95870CAE-2356-4103-A1D1-B5BCA410C7C3}"/>
          </ac:spMkLst>
        </pc:spChg>
        <pc:spChg chg="add mod">
          <ac:chgData name="" userId="a29539510ef25d15" providerId="LiveId" clId="{BF5582D3-DDF8-4A62-95E8-D50692A5493D}" dt="2021-03-09T03:04:25.788" v="4612" actId="20577"/>
          <ac:spMkLst>
            <pc:docMk/>
            <pc:sldMk cId="3560530289" sldId="275"/>
            <ac:spMk id="70" creationId="{FBF9DD3F-6874-43C5-89CC-AC9E656D1508}"/>
          </ac:spMkLst>
        </pc:spChg>
        <pc:spChg chg="add">
          <ac:chgData name="" userId="a29539510ef25d15" providerId="LiveId" clId="{BF5582D3-DDF8-4A62-95E8-D50692A5493D}" dt="2021-03-09T02:50:17.743" v="4328"/>
          <ac:spMkLst>
            <pc:docMk/>
            <pc:sldMk cId="3560530289" sldId="275"/>
            <ac:spMk id="71" creationId="{150680F1-B290-45F9-9791-F8C0A28C4F3E}"/>
          </ac:spMkLst>
        </pc:spChg>
        <pc:spChg chg="add mod">
          <ac:chgData name="" userId="a29539510ef25d15" providerId="LiveId" clId="{BF5582D3-DDF8-4A62-95E8-D50692A5493D}" dt="2021-03-09T03:37:36.450" v="4677" actId="14100"/>
          <ac:spMkLst>
            <pc:docMk/>
            <pc:sldMk cId="3560530289" sldId="275"/>
            <ac:spMk id="72" creationId="{E8E10628-7EE3-4CBB-A617-5625B3907CF2}"/>
          </ac:spMkLst>
        </pc:spChg>
        <pc:spChg chg="add">
          <ac:chgData name="" userId="a29539510ef25d15" providerId="LiveId" clId="{BF5582D3-DDF8-4A62-95E8-D50692A5493D}" dt="2021-03-09T02:57:47.358" v="4403"/>
          <ac:spMkLst>
            <pc:docMk/>
            <pc:sldMk cId="3560530289" sldId="275"/>
            <ac:spMk id="73" creationId="{E21C2F95-E5EB-40A9-9F18-1F55889C979D}"/>
          </ac:spMkLst>
        </pc:spChg>
        <pc:picChg chg="del">
          <ac:chgData name="" userId="a29539510ef25d15" providerId="LiveId" clId="{BF5582D3-DDF8-4A62-95E8-D50692A5493D}" dt="2021-03-09T02:49:54.799" v="4324" actId="478"/>
          <ac:picMkLst>
            <pc:docMk/>
            <pc:sldMk cId="3560530289" sldId="275"/>
            <ac:picMk id="53" creationId="{67046997-DDC6-4794-8B97-FDD6A25D8165}"/>
          </ac:picMkLst>
        </pc:picChg>
        <pc:picChg chg="add">
          <ac:chgData name="" userId="a29539510ef25d15" providerId="LiveId" clId="{BF5582D3-DDF8-4A62-95E8-D50692A5493D}" dt="2021-03-09T02:49:55.057" v="4325"/>
          <ac:picMkLst>
            <pc:docMk/>
            <pc:sldMk cId="3560530289" sldId="275"/>
            <ac:picMk id="66" creationId="{461F567D-6725-4794-AF53-4A417AC8DD22}"/>
          </ac:picMkLst>
        </pc:pic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0" creationId="{4C629915-5BAB-47B1-8863-1A73C4330066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1" creationId="{2A993CD9-20EC-4FDD-B108-8405C6078F02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2" creationId="{7323D885-D814-42C9-BB06-2433F9ECB553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3" creationId="{A10EFCE0-0BC9-4B88-B5EF-7FAA973A4B7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4" creationId="{96063C7A-35CC-4EBA-96D1-259B39804165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5" creationId="{5142FA31-E11E-4E7F-B6B1-60AB98579F46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6" creationId="{DABBD6FE-AB4F-4E19-853D-F7C7DA240E9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7" creationId="{539F5E20-81DE-48B4-B88A-FF498E2B32C1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8" creationId="{27B8D20B-37E1-45DD-AA1E-5C3645456501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19" creationId="{693C773F-ADE5-4909-8434-F8E2A224FBFE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0" creationId="{6F819469-1060-42FD-8E55-16FD6DAE1CD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1" creationId="{E9A23909-A1B8-4AC1-811A-B63781C35010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2" creationId="{3F9B407A-5CAF-46C2-BA8E-8A2BD70C748B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3" creationId="{E572F8EF-7B40-474E-B1B2-D6081CF88CF5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4" creationId="{EE44DF2F-EE5F-4845-98A7-559B28F1F29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5" creationId="{EB1B50E2-5826-4063-883D-E226655C3C26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6" creationId="{5DC78020-B239-4368-A03F-D7C563BC463F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7" creationId="{79ECB940-761D-4FDC-AACD-C477A44FDB12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8" creationId="{AE9C2710-D69C-40CF-BB63-4B56400A6CD9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29" creationId="{4C4524A3-5DAD-434E-8A33-27009C96E4B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0" creationId="{AE974356-9342-4258-8919-8D5F259B29A3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1" creationId="{5A823B7A-400B-4184-B5AB-FFB08F262F7C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2" creationId="{D0E52AC7-A496-45B8-8188-87E209293029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3" creationId="{DD495ADE-0C95-4B26-AF14-C646588431F2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4" creationId="{C8B9FF2B-6CD1-46EB-B5D6-CF666135DED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5" creationId="{BCDE3E20-AE5F-4E88-95B6-0A99495B2660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6" creationId="{349D96F0-18FA-4BFE-80B4-56823E52BCBC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7" creationId="{4DA7A338-49E7-4C24-95C2-D7DEEA269B7B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8" creationId="{E70959ED-0831-4300-B64A-4EE55947AE70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39" creationId="{F2035867-1984-498D-AC58-9C2A57329B1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0" creationId="{ACD2ADE1-0C81-4A1E-A7C6-15CE5A90B96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1" creationId="{B1A1FC4E-BAA2-47BE-BB0D-840DBF3EE0D3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2" creationId="{C1C8DE61-C782-49CA-BD8D-89279AC5185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3" creationId="{2A0DB91C-0798-4B89-8330-40B87090E236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4" creationId="{D14CD8F2-2417-4435-BD2E-9831B59E551B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5" creationId="{5F31AD37-D128-4CB7-807B-FA488A93328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6" creationId="{920FAAFE-12A6-4179-A86A-F43612A91CEE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47" creationId="{89BC37D6-8FB5-4BF9-84BC-4EB7C35599B3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2" creationId="{CCFE4B09-6391-4ABB-B07B-C976D30968D0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4" creationId="{C5980135-D68A-4FDD-9E7F-17FED90295CF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5" creationId="{555B17C8-B437-423D-AACD-84E880C3F7E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6" creationId="{6A871189-F16B-4BFB-A8AB-71311EA6E57D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7" creationId="{DFC56FF5-18AF-447A-96F1-A659F9BDE847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8" creationId="{F42F1BC6-E3C3-42B3-AF24-4B8C24D84A68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59" creationId="{C9873084-636C-47FE-A1FF-ADA57A1A77CB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0" creationId="{47D30CCF-74E1-4775-894D-A03AA8E15F61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1" creationId="{0D9A7CDE-2D39-42D2-9E01-4F765DA688AA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2" creationId="{6309B26F-2C60-4041-9BE1-FA3478E6FCC2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3" creationId="{932DACA5-1853-417B-86F3-BB70E5489C28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4" creationId="{4C0AF66F-9663-43A1-B7F2-AA48914E1E0A}"/>
          </ac:cxnSpMkLst>
        </pc:cxnChg>
        <pc:cxnChg chg="add">
          <ac:chgData name="" userId="a29539510ef25d15" providerId="LiveId" clId="{BF5582D3-DDF8-4A62-95E8-D50692A5493D}" dt="2021-03-09T02:49:55.057" v="4325"/>
          <ac:cxnSpMkLst>
            <pc:docMk/>
            <pc:sldMk cId="3560530289" sldId="275"/>
            <ac:cxnSpMk id="65" creationId="{8C56CF17-71A7-4BD4-AB2F-E89FFFECA990}"/>
          </ac:cxnSpMkLst>
        </pc:cxnChg>
      </pc:sldChg>
      <pc:sldChg chg="addSp delSp modSp add mod modNotesTx">
        <pc:chgData name="" userId="a29539510ef25d15" providerId="LiveId" clId="{BF5582D3-DDF8-4A62-95E8-D50692A5493D}" dt="2021-03-10T07:39:00.295" v="24786" actId="20577"/>
        <pc:sldMkLst>
          <pc:docMk/>
          <pc:sldMk cId="1084347428" sldId="276"/>
        </pc:sldMkLst>
        <pc:spChg chg="mod">
          <ac:chgData name="" userId="a29539510ef25d15" providerId="LiveId" clId="{BF5582D3-DDF8-4A62-95E8-D50692A5493D}" dt="2021-03-09T08:30:04.771" v="13531" actId="404"/>
          <ac:spMkLst>
            <pc:docMk/>
            <pc:sldMk cId="1084347428" sldId="276"/>
            <ac:spMk id="2" creationId="{FE6A1903-D9D0-49AC-BFB2-DF6F80D914A2}"/>
          </ac:spMkLst>
        </pc:spChg>
        <pc:spChg chg="del">
          <ac:chgData name="" userId="a29539510ef25d15" providerId="LiveId" clId="{BF5582D3-DDF8-4A62-95E8-D50692A5493D}" dt="2021-03-09T04:36:26.504" v="7374" actId="478"/>
          <ac:spMkLst>
            <pc:docMk/>
            <pc:sldMk cId="1084347428" sldId="276"/>
            <ac:spMk id="3" creationId="{378275DE-1AFD-4F44-9752-624AABC49A6F}"/>
          </ac:spMkLst>
        </pc:spChg>
        <pc:spChg chg="add mod">
          <ac:chgData name="" userId="a29539510ef25d15" providerId="LiveId" clId="{BF5582D3-DDF8-4A62-95E8-D50692A5493D}" dt="2021-03-09T04:49:11.582" v="7708" actId="1076"/>
          <ac:spMkLst>
            <pc:docMk/>
            <pc:sldMk cId="1084347428" sldId="276"/>
            <ac:spMk id="6" creationId="{A6CBB3DD-A01F-4FAF-A5AD-69658F6F691C}"/>
          </ac:spMkLst>
        </pc:spChg>
        <pc:spChg chg="add mod">
          <ac:chgData name="" userId="a29539510ef25d15" providerId="LiveId" clId="{BF5582D3-DDF8-4A62-95E8-D50692A5493D}" dt="2021-03-09T04:59:24.239" v="8113" actId="20577"/>
          <ac:spMkLst>
            <pc:docMk/>
            <pc:sldMk cId="1084347428" sldId="276"/>
            <ac:spMk id="9" creationId="{3C000338-8E51-4C23-BC1D-82818080ACBC}"/>
          </ac:spMkLst>
        </pc:spChg>
        <pc:graphicFrameChg chg="add mod modGraphic">
          <ac:chgData name="" userId="a29539510ef25d15" providerId="LiveId" clId="{BF5582D3-DDF8-4A62-95E8-D50692A5493D}" dt="2021-03-09T05:20:45.111" v="8302" actId="1035"/>
          <ac:graphicFrameMkLst>
            <pc:docMk/>
            <pc:sldMk cId="1084347428" sldId="276"/>
            <ac:graphicFrameMk id="5" creationId="{6AA7AD5F-59A5-4145-9FEC-6A019793AD8B}"/>
          </ac:graphicFrameMkLst>
        </pc:graphicFrameChg>
        <pc:graphicFrameChg chg="add mod modGraphic">
          <ac:chgData name="" userId="a29539510ef25d15" providerId="LiveId" clId="{BF5582D3-DDF8-4A62-95E8-D50692A5493D}" dt="2021-03-09T05:20:45.111" v="8302" actId="1035"/>
          <ac:graphicFrameMkLst>
            <pc:docMk/>
            <pc:sldMk cId="1084347428" sldId="276"/>
            <ac:graphicFrameMk id="8" creationId="{047F1087-1DB3-4ED9-B767-6E50DC16A6B0}"/>
          </ac:graphicFrameMkLst>
        </pc:graphicFrameChg>
        <pc:graphicFrameChg chg="add mod">
          <ac:chgData name="" userId="a29539510ef25d15" providerId="LiveId" clId="{BF5582D3-DDF8-4A62-95E8-D50692A5493D}" dt="2021-03-09T05:19:11.411" v="8270" actId="1037"/>
          <ac:graphicFrameMkLst>
            <pc:docMk/>
            <pc:sldMk cId="1084347428" sldId="276"/>
            <ac:graphicFrameMk id="10" creationId="{1A06FE85-81B1-475F-B7C9-5D7BA6274FCD}"/>
          </ac:graphicFrameMkLst>
        </pc:graphicFrameChg>
        <pc:graphicFrameChg chg="add mod">
          <ac:chgData name="" userId="a29539510ef25d15" providerId="LiveId" clId="{BF5582D3-DDF8-4A62-95E8-D50692A5493D}" dt="2021-03-09T05:19:11.411" v="8270" actId="1037"/>
          <ac:graphicFrameMkLst>
            <pc:docMk/>
            <pc:sldMk cId="1084347428" sldId="276"/>
            <ac:graphicFrameMk id="11" creationId="{BA326BAD-D497-48B4-BA75-64249F0C7E05}"/>
          </ac:graphicFrameMkLst>
        </pc:graphicFrameChg>
        <pc:graphicFrameChg chg="add mod">
          <ac:chgData name="" userId="a29539510ef25d15" providerId="LiveId" clId="{BF5582D3-DDF8-4A62-95E8-D50692A5493D}" dt="2021-03-09T05:19:11.411" v="8270" actId="1037"/>
          <ac:graphicFrameMkLst>
            <pc:docMk/>
            <pc:sldMk cId="1084347428" sldId="276"/>
            <ac:graphicFrameMk id="12" creationId="{EC920C64-194D-47D7-BE8F-6D01EE139EFE}"/>
          </ac:graphicFrameMkLst>
        </pc:graphicFrameChg>
        <pc:graphicFrameChg chg="add del mod">
          <ac:chgData name="" userId="a29539510ef25d15" providerId="LiveId" clId="{BF5582D3-DDF8-4A62-95E8-D50692A5493D}" dt="2021-03-09T06:12:07.915" v="9582" actId="478"/>
          <ac:graphicFrameMkLst>
            <pc:docMk/>
            <pc:sldMk cId="1084347428" sldId="276"/>
            <ac:graphicFrameMk id="13" creationId="{56D8D4BC-7514-4DD9-B2AE-EDBB06025FD2}"/>
          </ac:graphicFrameMkLst>
        </pc:graphicFrameChg>
        <pc:graphicFrameChg chg="add mod">
          <ac:chgData name="" userId="a29539510ef25d15" providerId="LiveId" clId="{BF5582D3-DDF8-4A62-95E8-D50692A5493D}" dt="2021-03-10T07:37:25.279" v="24658"/>
          <ac:graphicFrameMkLst>
            <pc:docMk/>
            <pc:sldMk cId="1084347428" sldId="276"/>
            <ac:graphicFrameMk id="14" creationId="{B3A41865-0C4B-459D-839F-EF8D0C37ABEA}"/>
          </ac:graphicFrameMkLst>
        </pc:graphicFrameChg>
        <pc:picChg chg="add del mod">
          <ac:chgData name="" userId="a29539510ef25d15" providerId="LiveId" clId="{BF5582D3-DDF8-4A62-95E8-D50692A5493D}" dt="2021-03-09T04:53:07.982" v="7777" actId="478"/>
          <ac:picMkLst>
            <pc:docMk/>
            <pc:sldMk cId="1084347428" sldId="276"/>
            <ac:picMk id="7" creationId="{71C94374-3772-41DE-9A9F-AA21C7554AA6}"/>
          </ac:picMkLst>
        </pc:picChg>
      </pc:sldChg>
      <pc:sldChg chg="addSp delSp modSp add modAnim modNotesTx">
        <pc:chgData name="" userId="a29539510ef25d15" providerId="LiveId" clId="{BF5582D3-DDF8-4A62-95E8-D50692A5493D}" dt="2021-03-10T07:45:14.138" v="25155" actId="20577"/>
        <pc:sldMkLst>
          <pc:docMk/>
          <pc:sldMk cId="916457573" sldId="278"/>
        </pc:sldMkLst>
        <pc:spChg chg="mod">
          <ac:chgData name="" userId="a29539510ef25d15" providerId="LiveId" clId="{BF5582D3-DDF8-4A62-95E8-D50692A5493D}" dt="2021-03-09T08:30:12.661" v="13534" actId="404"/>
          <ac:spMkLst>
            <pc:docMk/>
            <pc:sldMk cId="916457573" sldId="278"/>
            <ac:spMk id="2" creationId="{FE6A1903-D9D0-49AC-BFB2-DF6F80D914A2}"/>
          </ac:spMkLst>
        </pc:spChg>
        <pc:spChg chg="del">
          <ac:chgData name="" userId="a29539510ef25d15" providerId="LiveId" clId="{BF5582D3-DDF8-4A62-95E8-D50692A5493D}" dt="2021-03-09T05:21:18.614" v="8305" actId="478"/>
          <ac:spMkLst>
            <pc:docMk/>
            <pc:sldMk cId="916457573" sldId="278"/>
            <ac:spMk id="6" creationId="{A6CBB3DD-A01F-4FAF-A5AD-69658F6F691C}"/>
          </ac:spMkLst>
        </pc:spChg>
        <pc:spChg chg="del">
          <ac:chgData name="" userId="a29539510ef25d15" providerId="LiveId" clId="{BF5582D3-DDF8-4A62-95E8-D50692A5493D}" dt="2021-03-09T05:21:18.614" v="8305" actId="478"/>
          <ac:spMkLst>
            <pc:docMk/>
            <pc:sldMk cId="916457573" sldId="278"/>
            <ac:spMk id="9" creationId="{3C000338-8E51-4C23-BC1D-82818080ACBC}"/>
          </ac:spMkLst>
        </pc:spChg>
        <pc:spChg chg="add mod">
          <ac:chgData name="" userId="a29539510ef25d15" providerId="LiveId" clId="{BF5582D3-DDF8-4A62-95E8-D50692A5493D}" dt="2021-03-09T05:29:28.620" v="8880" actId="1076"/>
          <ac:spMkLst>
            <pc:docMk/>
            <pc:sldMk cId="916457573" sldId="278"/>
            <ac:spMk id="15" creationId="{D6481C12-4A4D-49A0-AF58-15B2124E0365}"/>
          </ac:spMkLst>
        </pc:spChg>
        <pc:spChg chg="add mod">
          <ac:chgData name="" userId="a29539510ef25d15" providerId="LiveId" clId="{BF5582D3-DDF8-4A62-95E8-D50692A5493D}" dt="2021-03-09T05:31:06.353" v="8885" actId="14100"/>
          <ac:spMkLst>
            <pc:docMk/>
            <pc:sldMk cId="916457573" sldId="278"/>
            <ac:spMk id="16" creationId="{0EDE4EC1-9D6D-4748-B831-36F4C4765420}"/>
          </ac:spMkLst>
        </pc:spChg>
        <pc:spChg chg="add mod">
          <ac:chgData name="" userId="a29539510ef25d15" providerId="LiveId" clId="{BF5582D3-DDF8-4A62-95E8-D50692A5493D}" dt="2021-03-09T05:31:17.819" v="8889" actId="14100"/>
          <ac:spMkLst>
            <pc:docMk/>
            <pc:sldMk cId="916457573" sldId="278"/>
            <ac:spMk id="17" creationId="{52E3F5D5-51F3-4FA9-90CC-4D13072D504D}"/>
          </ac:spMkLst>
        </pc:spChg>
        <pc:spChg chg="add del">
          <ac:chgData name="" userId="a29539510ef25d15" providerId="LiveId" clId="{BF5582D3-DDF8-4A62-95E8-D50692A5493D}" dt="2021-03-09T05:31:42.842" v="8891"/>
          <ac:spMkLst>
            <pc:docMk/>
            <pc:sldMk cId="916457573" sldId="278"/>
            <ac:spMk id="18" creationId="{CA83F307-14C7-4859-979C-47A8D6175E4B}"/>
          </ac:spMkLst>
        </pc:spChg>
        <pc:spChg chg="add mod">
          <ac:chgData name="" userId="a29539510ef25d15" providerId="LiveId" clId="{BF5582D3-DDF8-4A62-95E8-D50692A5493D}" dt="2021-03-09T05:39:52.735" v="9322" actId="1036"/>
          <ac:spMkLst>
            <pc:docMk/>
            <pc:sldMk cId="916457573" sldId="278"/>
            <ac:spMk id="19" creationId="{3D948209-24D7-47AB-868B-774161CE39A8}"/>
          </ac:spMkLst>
        </pc:spChg>
        <pc:spChg chg="add mod">
          <ac:chgData name="" userId="a29539510ef25d15" providerId="LiveId" clId="{BF5582D3-DDF8-4A62-95E8-D50692A5493D}" dt="2021-03-09T05:39:52.735" v="9322" actId="1036"/>
          <ac:spMkLst>
            <pc:docMk/>
            <pc:sldMk cId="916457573" sldId="278"/>
            <ac:spMk id="20" creationId="{4A8DB04A-1CD7-47B5-BA0B-9B502ABF124D}"/>
          </ac:spMkLst>
        </pc:sp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5" creationId="{6AA7AD5F-59A5-4145-9FEC-6A019793AD8B}"/>
          </ac:graphicFrameMkLst>
        </pc:graphicFrame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8" creationId="{047F1087-1DB3-4ED9-B767-6E50DC16A6B0}"/>
          </ac:graphicFrameMkLst>
        </pc:graphicFrame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10" creationId="{1A06FE85-81B1-475F-B7C9-5D7BA6274FCD}"/>
          </ac:graphicFrameMkLst>
        </pc:graphicFrame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11" creationId="{BA326BAD-D497-48B4-BA75-64249F0C7E05}"/>
          </ac:graphicFrameMkLst>
        </pc:graphicFrame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12" creationId="{EC920C64-194D-47D7-BE8F-6D01EE139EFE}"/>
          </ac:graphicFrameMkLst>
        </pc:graphicFrameChg>
        <pc:graphicFrameChg chg="del">
          <ac:chgData name="" userId="a29539510ef25d15" providerId="LiveId" clId="{BF5582D3-DDF8-4A62-95E8-D50692A5493D}" dt="2021-03-09T05:21:18.614" v="8305" actId="478"/>
          <ac:graphicFrameMkLst>
            <pc:docMk/>
            <pc:sldMk cId="916457573" sldId="278"/>
            <ac:graphicFrameMk id="13" creationId="{56D8D4BC-7514-4DD9-B2AE-EDBB06025FD2}"/>
          </ac:graphicFrameMkLst>
        </pc:graphicFrameChg>
        <pc:graphicFrameChg chg="add mod modGraphic">
          <ac:chgData name="" userId="a29539510ef25d15" providerId="LiveId" clId="{BF5582D3-DDF8-4A62-95E8-D50692A5493D}" dt="2021-03-09T05:50:25.803" v="9395" actId="20577"/>
          <ac:graphicFrameMkLst>
            <pc:docMk/>
            <pc:sldMk cId="916457573" sldId="278"/>
            <ac:graphicFrameMk id="14" creationId="{68613899-83D9-4DB3-A9D2-F72D76102993}"/>
          </ac:graphicFrameMkLst>
        </pc:graphicFrameChg>
      </pc:sldChg>
      <pc:sldChg chg="addSp delSp modSp add mod delAnim modNotesTx">
        <pc:chgData name="" userId="a29539510ef25d15" providerId="LiveId" clId="{BF5582D3-DDF8-4A62-95E8-D50692A5493D}" dt="2021-03-10T07:50:22.652" v="25417" actId="20577"/>
        <pc:sldMkLst>
          <pc:docMk/>
          <pc:sldMk cId="842391010" sldId="279"/>
        </pc:sldMkLst>
        <pc:spChg chg="mod">
          <ac:chgData name="" userId="a29539510ef25d15" providerId="LiveId" clId="{BF5582D3-DDF8-4A62-95E8-D50692A5493D}" dt="2021-03-09T08:30:19.615" v="13537" actId="404"/>
          <ac:spMkLst>
            <pc:docMk/>
            <pc:sldMk cId="842391010" sldId="279"/>
            <ac:spMk id="2" creationId="{FE6A1903-D9D0-49AC-BFB2-DF6F80D914A2}"/>
          </ac:spMkLst>
        </pc:spChg>
        <pc:spChg chg="del">
          <ac:chgData name="" userId="a29539510ef25d15" providerId="LiveId" clId="{BF5582D3-DDF8-4A62-95E8-D50692A5493D}" dt="2021-03-09T05:44:51.161" v="9327" actId="478"/>
          <ac:spMkLst>
            <pc:docMk/>
            <pc:sldMk cId="842391010" sldId="279"/>
            <ac:spMk id="15" creationId="{D6481C12-4A4D-49A0-AF58-15B2124E0365}"/>
          </ac:spMkLst>
        </pc:spChg>
        <pc:spChg chg="del">
          <ac:chgData name="" userId="a29539510ef25d15" providerId="LiveId" clId="{BF5582D3-DDF8-4A62-95E8-D50692A5493D}" dt="2021-03-09T05:44:49.270" v="9326" actId="478"/>
          <ac:spMkLst>
            <pc:docMk/>
            <pc:sldMk cId="842391010" sldId="279"/>
            <ac:spMk id="16" creationId="{0EDE4EC1-9D6D-4748-B831-36F4C4765420}"/>
          </ac:spMkLst>
        </pc:spChg>
        <pc:spChg chg="del">
          <ac:chgData name="" userId="a29539510ef25d15" providerId="LiveId" clId="{BF5582D3-DDF8-4A62-95E8-D50692A5493D}" dt="2021-03-09T05:44:49.270" v="9326" actId="478"/>
          <ac:spMkLst>
            <pc:docMk/>
            <pc:sldMk cId="842391010" sldId="279"/>
            <ac:spMk id="17" creationId="{52E3F5D5-51F3-4FA9-90CC-4D13072D504D}"/>
          </ac:spMkLst>
        </pc:spChg>
        <pc:spChg chg="add mod">
          <ac:chgData name="" userId="a29539510ef25d15" providerId="LiveId" clId="{BF5582D3-DDF8-4A62-95E8-D50692A5493D}" dt="2021-03-09T09:17:08.821" v="13654" actId="14100"/>
          <ac:spMkLst>
            <pc:docMk/>
            <pc:sldMk cId="842391010" sldId="279"/>
            <ac:spMk id="18" creationId="{3CECA27D-B93C-4B20-AE4F-F485C5395EA5}"/>
          </ac:spMkLst>
        </pc:spChg>
        <pc:spChg chg="del">
          <ac:chgData name="" userId="a29539510ef25d15" providerId="LiveId" clId="{BF5582D3-DDF8-4A62-95E8-D50692A5493D}" dt="2021-03-09T05:44:49.270" v="9326" actId="478"/>
          <ac:spMkLst>
            <pc:docMk/>
            <pc:sldMk cId="842391010" sldId="279"/>
            <ac:spMk id="19" creationId="{3D948209-24D7-47AB-868B-774161CE39A8}"/>
          </ac:spMkLst>
        </pc:spChg>
        <pc:spChg chg="del">
          <ac:chgData name="" userId="a29539510ef25d15" providerId="LiveId" clId="{BF5582D3-DDF8-4A62-95E8-D50692A5493D}" dt="2021-03-09T05:44:49.270" v="9326" actId="478"/>
          <ac:spMkLst>
            <pc:docMk/>
            <pc:sldMk cId="842391010" sldId="279"/>
            <ac:spMk id="20" creationId="{4A8DB04A-1CD7-47B5-BA0B-9B502ABF124D}"/>
          </ac:spMkLst>
        </pc:spChg>
        <pc:spChg chg="add mod">
          <ac:chgData name="" userId="a29539510ef25d15" providerId="LiveId" clId="{BF5582D3-DDF8-4A62-95E8-D50692A5493D}" dt="2021-03-09T09:17:06.233" v="13653" actId="14100"/>
          <ac:spMkLst>
            <pc:docMk/>
            <pc:sldMk cId="842391010" sldId="279"/>
            <ac:spMk id="21" creationId="{8D006F1B-4427-4CE8-A43C-8ACF4B362368}"/>
          </ac:spMkLst>
        </pc:spChg>
        <pc:spChg chg="add del mod">
          <ac:chgData name="" userId="a29539510ef25d15" providerId="LiveId" clId="{BF5582D3-DDF8-4A62-95E8-D50692A5493D}" dt="2021-03-09T06:05:09.357" v="9520"/>
          <ac:spMkLst>
            <pc:docMk/>
            <pc:sldMk cId="842391010" sldId="279"/>
            <ac:spMk id="26" creationId="{C3F26FD4-31CC-45FC-AA44-42BF16370EC9}"/>
          </ac:spMkLst>
        </pc:spChg>
        <pc:graphicFrameChg chg="add del mod">
          <ac:chgData name="" userId="a29539510ef25d15" providerId="LiveId" clId="{BF5582D3-DDF8-4A62-95E8-D50692A5493D}" dt="2021-03-09T06:09:07.460" v="9565" actId="478"/>
          <ac:graphicFrameMkLst>
            <pc:docMk/>
            <pc:sldMk cId="842391010" sldId="279"/>
            <ac:graphicFrameMk id="10" creationId="{03034038-DC3D-4D8C-9336-BBE63AB04657}"/>
          </ac:graphicFrameMkLst>
        </pc:graphicFrameChg>
        <pc:graphicFrameChg chg="add mod">
          <ac:chgData name="" userId="a29539510ef25d15" providerId="LiveId" clId="{BF5582D3-DDF8-4A62-95E8-D50692A5493D}" dt="2021-03-09T06:05:46.885" v="9555" actId="1035"/>
          <ac:graphicFrameMkLst>
            <pc:docMk/>
            <pc:sldMk cId="842391010" sldId="279"/>
            <ac:graphicFrameMk id="11" creationId="{4274370F-D9DF-4BC7-AF71-99D7A3C6F3AE}"/>
          </ac:graphicFrameMkLst>
        </pc:graphicFrameChg>
        <pc:graphicFrameChg chg="add mod">
          <ac:chgData name="" userId="a29539510ef25d15" providerId="LiveId" clId="{BF5582D3-DDF8-4A62-95E8-D50692A5493D}" dt="2021-03-09T06:05:46.885" v="9555" actId="1035"/>
          <ac:graphicFrameMkLst>
            <pc:docMk/>
            <pc:sldMk cId="842391010" sldId="279"/>
            <ac:graphicFrameMk id="12" creationId="{1A1801B6-69B2-4482-804A-6F38EC5D24F0}"/>
          </ac:graphicFrameMkLst>
        </pc:graphicFrameChg>
        <pc:graphicFrameChg chg="add mod">
          <ac:chgData name="" userId="a29539510ef25d15" providerId="LiveId" clId="{BF5582D3-DDF8-4A62-95E8-D50692A5493D}" dt="2021-03-09T06:05:46.885" v="9555" actId="1035"/>
          <ac:graphicFrameMkLst>
            <pc:docMk/>
            <pc:sldMk cId="842391010" sldId="279"/>
            <ac:graphicFrameMk id="13" creationId="{BF910C9A-C813-4EFB-90FD-2F9D5CBD52B4}"/>
          </ac:graphicFrameMkLst>
        </pc:graphicFrameChg>
        <pc:graphicFrameChg chg="del">
          <ac:chgData name="" userId="a29539510ef25d15" providerId="LiveId" clId="{BF5582D3-DDF8-4A62-95E8-D50692A5493D}" dt="2021-03-09T05:44:49.270" v="9326" actId="478"/>
          <ac:graphicFrameMkLst>
            <pc:docMk/>
            <pc:sldMk cId="842391010" sldId="279"/>
            <ac:graphicFrameMk id="14" creationId="{68613899-83D9-4DB3-A9D2-F72D76102993}"/>
          </ac:graphicFrameMkLst>
        </pc:graphicFrameChg>
        <pc:graphicFrameChg chg="add del mod">
          <ac:chgData name="" userId="a29539510ef25d15" providerId="LiveId" clId="{BF5582D3-DDF8-4A62-95E8-D50692A5493D}" dt="2021-03-09T06:05:09.357" v="9520"/>
          <ac:graphicFrameMkLst>
            <pc:docMk/>
            <pc:sldMk cId="842391010" sldId="279"/>
            <ac:graphicFrameMk id="22" creationId="{2276A6D6-6659-47B7-898F-5E0733ACD194}"/>
          </ac:graphicFrameMkLst>
        </pc:graphicFrameChg>
        <pc:graphicFrameChg chg="add del mod">
          <ac:chgData name="" userId="a29539510ef25d15" providerId="LiveId" clId="{BF5582D3-DDF8-4A62-95E8-D50692A5493D}" dt="2021-03-09T06:05:09.357" v="9520"/>
          <ac:graphicFrameMkLst>
            <pc:docMk/>
            <pc:sldMk cId="842391010" sldId="279"/>
            <ac:graphicFrameMk id="23" creationId="{3B0670F3-C512-4EB1-BBBC-3CEDB38B505F}"/>
          </ac:graphicFrameMkLst>
        </pc:graphicFrameChg>
        <pc:graphicFrameChg chg="add del mod">
          <ac:chgData name="" userId="a29539510ef25d15" providerId="LiveId" clId="{BF5582D3-DDF8-4A62-95E8-D50692A5493D}" dt="2021-03-09T06:05:09.357" v="9520"/>
          <ac:graphicFrameMkLst>
            <pc:docMk/>
            <pc:sldMk cId="842391010" sldId="279"/>
            <ac:graphicFrameMk id="24" creationId="{1567BA05-9D8C-4AA7-BDC8-75703ED71469}"/>
          </ac:graphicFrameMkLst>
        </pc:graphicFrameChg>
        <pc:graphicFrameChg chg="add del mod">
          <ac:chgData name="" userId="a29539510ef25d15" providerId="LiveId" clId="{BF5582D3-DDF8-4A62-95E8-D50692A5493D}" dt="2021-03-09T06:05:09.357" v="9520"/>
          <ac:graphicFrameMkLst>
            <pc:docMk/>
            <pc:sldMk cId="842391010" sldId="279"/>
            <ac:graphicFrameMk id="25" creationId="{3095004A-5CEA-4C25-8658-8B23EC2D9A7D}"/>
          </ac:graphicFrameMkLst>
        </pc:graphicFrameChg>
        <pc:graphicFrameChg chg="add del mod">
          <ac:chgData name="" userId="a29539510ef25d15" providerId="LiveId" clId="{BF5582D3-DDF8-4A62-95E8-D50692A5493D}" dt="2021-03-09T06:29:51.077" v="9705" actId="478"/>
          <ac:graphicFrameMkLst>
            <pc:docMk/>
            <pc:sldMk cId="842391010" sldId="279"/>
            <ac:graphicFrameMk id="27" creationId="{D7C1C36B-FCED-4D26-8159-50F7D1E72619}"/>
          </ac:graphicFrameMkLst>
        </pc:graphicFrameChg>
        <pc:graphicFrameChg chg="add del mod">
          <ac:chgData name="" userId="a29539510ef25d15" providerId="LiveId" clId="{BF5582D3-DDF8-4A62-95E8-D50692A5493D}" dt="2021-03-09T06:29:51.077" v="9705" actId="478"/>
          <ac:graphicFrameMkLst>
            <pc:docMk/>
            <pc:sldMk cId="842391010" sldId="279"/>
            <ac:graphicFrameMk id="28" creationId="{AC458B83-0B53-4FBF-A5A5-E28B4D6B52D1}"/>
          </ac:graphicFrameMkLst>
        </pc:graphicFrameChg>
        <pc:graphicFrameChg chg="add del mod">
          <ac:chgData name="" userId="a29539510ef25d15" providerId="LiveId" clId="{BF5582D3-DDF8-4A62-95E8-D50692A5493D}" dt="2021-03-09T06:29:51.077" v="9705" actId="478"/>
          <ac:graphicFrameMkLst>
            <pc:docMk/>
            <pc:sldMk cId="842391010" sldId="279"/>
            <ac:graphicFrameMk id="29" creationId="{D482C10E-59A6-4FD0-93A8-A03762808E27}"/>
          </ac:graphicFrameMkLst>
        </pc:graphicFrameChg>
        <pc:graphicFrameChg chg="add del mod">
          <ac:chgData name="" userId="a29539510ef25d15" providerId="LiveId" clId="{BF5582D3-DDF8-4A62-95E8-D50692A5493D}" dt="2021-03-09T06:29:51.077" v="9705" actId="478"/>
          <ac:graphicFrameMkLst>
            <pc:docMk/>
            <pc:sldMk cId="842391010" sldId="279"/>
            <ac:graphicFrameMk id="30" creationId="{CC2B0CEB-1E71-4834-A5A6-CA1BE5F5B5D0}"/>
          </ac:graphicFrameMkLst>
        </pc:graphicFrameChg>
        <pc:graphicFrameChg chg="add">
          <ac:chgData name="" userId="a29539510ef25d15" providerId="LiveId" clId="{BF5582D3-DDF8-4A62-95E8-D50692A5493D}" dt="2021-03-09T06:09:08.188" v="9567"/>
          <ac:graphicFrameMkLst>
            <pc:docMk/>
            <pc:sldMk cId="842391010" sldId="279"/>
            <ac:graphicFrameMk id="31" creationId="{03034038-DC3D-4D8C-9336-BBE63AB04657}"/>
          </ac:graphicFrameMkLst>
        </pc:graphicFrameChg>
        <pc:graphicFrameChg chg="add mod">
          <ac:chgData name="" userId="a29539510ef25d15" providerId="LiveId" clId="{BF5582D3-DDF8-4A62-95E8-D50692A5493D}" dt="2021-03-09T06:13:21.028" v="9613" actId="207"/>
          <ac:graphicFrameMkLst>
            <pc:docMk/>
            <pc:sldMk cId="842391010" sldId="279"/>
            <ac:graphicFrameMk id="32" creationId="{03034038-DC3D-4D8C-9336-BBE63AB04657}"/>
          </ac:graphicFrameMkLst>
        </pc:graphicFrameChg>
        <pc:graphicFrameChg chg="add mod">
          <ac:chgData name="" userId="a29539510ef25d15" providerId="LiveId" clId="{BF5582D3-DDF8-4A62-95E8-D50692A5493D}" dt="2021-03-09T06:30:00.172" v="9712" actId="1076"/>
          <ac:graphicFrameMkLst>
            <pc:docMk/>
            <pc:sldMk cId="842391010" sldId="279"/>
            <ac:graphicFrameMk id="33" creationId="{CACE3A71-6835-45C9-AB21-AE1DB3FE4476}"/>
          </ac:graphicFrameMkLst>
        </pc:graphicFrameChg>
        <pc:graphicFrameChg chg="add mod">
          <ac:chgData name="" userId="a29539510ef25d15" providerId="LiveId" clId="{BF5582D3-DDF8-4A62-95E8-D50692A5493D}" dt="2021-03-09T06:29:57.106" v="9711" actId="1076"/>
          <ac:graphicFrameMkLst>
            <pc:docMk/>
            <pc:sldMk cId="842391010" sldId="279"/>
            <ac:graphicFrameMk id="34" creationId="{CA2523E5-0C5A-4CAE-AC59-C74B39BE5D50}"/>
          </ac:graphicFrameMkLst>
        </pc:graphicFrameChg>
        <pc:graphicFrameChg chg="add mod">
          <ac:chgData name="" userId="a29539510ef25d15" providerId="LiveId" clId="{BF5582D3-DDF8-4A62-95E8-D50692A5493D}" dt="2021-03-09T06:30:03.900" v="9713" actId="1076"/>
          <ac:graphicFrameMkLst>
            <pc:docMk/>
            <pc:sldMk cId="842391010" sldId="279"/>
            <ac:graphicFrameMk id="35" creationId="{1CFA50BC-6A1D-455C-BD86-D33F4D0777BD}"/>
          </ac:graphicFrameMkLst>
        </pc:graphicFrameChg>
        <pc:graphicFrameChg chg="add mod">
          <ac:chgData name="" userId="a29539510ef25d15" providerId="LiveId" clId="{BF5582D3-DDF8-4A62-95E8-D50692A5493D}" dt="2021-03-09T06:30:06.892" v="9714" actId="1076"/>
          <ac:graphicFrameMkLst>
            <pc:docMk/>
            <pc:sldMk cId="842391010" sldId="279"/>
            <ac:graphicFrameMk id="36" creationId="{3AB61F45-BD02-4100-A167-1AB759A572C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29539510ef25d15/Research/Experiments/Distance-based-Outlier/evaluation-outli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04409722222225"/>
          <c:y val="5.0925925925925923E-2"/>
          <c:w val="0.7532857638888889"/>
          <c:h val="0.78389690871974338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'Result-2'!$N$327:$N$328</c:f>
              <c:numCache>
                <c:formatCode>General</c:formatCode>
                <c:ptCount val="2"/>
                <c:pt idx="0">
                  <c:v>10496</c:v>
                </c:pt>
                <c:pt idx="1">
                  <c:v>28430.799999999999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8F-4ECA-AAA6-E4ACDBC870FA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'Result-2'!$O$327:$O$331</c:f>
              <c:numCache>
                <c:formatCode>General</c:formatCode>
                <c:ptCount val="5"/>
                <c:pt idx="0">
                  <c:v>2246.1</c:v>
                </c:pt>
                <c:pt idx="1">
                  <c:v>5686.53</c:v>
                </c:pt>
                <c:pt idx="2">
                  <c:v>9571.49</c:v>
                </c:pt>
                <c:pt idx="3">
                  <c:v>16737.099999999999</c:v>
                </c:pt>
                <c:pt idx="4">
                  <c:v>20079.8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8F-4ECA-AAA6-E4ACDBC870FA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'Result-2'!$Q$327:$Q$331</c:f>
              <c:numCache>
                <c:formatCode>General</c:formatCode>
                <c:ptCount val="5"/>
                <c:pt idx="0">
                  <c:v>2023.64</c:v>
                </c:pt>
                <c:pt idx="1">
                  <c:v>5051.92</c:v>
                </c:pt>
                <c:pt idx="2">
                  <c:v>9535.42</c:v>
                </c:pt>
                <c:pt idx="3">
                  <c:v>12524</c:v>
                </c:pt>
                <c:pt idx="4">
                  <c:v>17230.3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8F-4ECA-AAA6-E4ACDBC87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(Deep)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Offline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65277777777777"/>
          <c:y val="5.0925925925925923E-2"/>
          <c:w val="0.74426562499999982"/>
          <c:h val="0.78977638888888901"/>
        </c:manualLayout>
      </c:layout>
      <c:scatterChart>
        <c:scatterStyle val="smoothMarker"/>
        <c:varyColors val="0"/>
        <c:ser>
          <c:idx val="1"/>
          <c:order val="1"/>
          <c:tx>
            <c:strRef>
              <c:f>'Result-2'!$H$4</c:f>
              <c:strCache>
                <c:ptCount val="1"/>
                <c:pt idx="0">
                  <c:v>KGraph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'Result-2'!$B$319:$B$323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'Result-2'!$H$319:$H$323</c:f>
              <c:numCache>
                <c:formatCode>General</c:formatCode>
                <c:ptCount val="5"/>
                <c:pt idx="0">
                  <c:v>6317.39</c:v>
                </c:pt>
                <c:pt idx="1">
                  <c:v>7272.96</c:v>
                </c:pt>
                <c:pt idx="2">
                  <c:v>8616.1</c:v>
                </c:pt>
                <c:pt idx="3">
                  <c:v>9518.69</c:v>
                </c:pt>
                <c:pt idx="4">
                  <c:v>10389.9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CF-46F9-ABBB-8491B930EB64}"/>
            </c:ext>
          </c:extLst>
        </c:ser>
        <c:ser>
          <c:idx val="2"/>
          <c:order val="2"/>
          <c:tx>
            <c:strRef>
              <c:f>'Result-2'!$I$4</c:f>
              <c:strCache>
                <c:ptCount val="1"/>
                <c:pt idx="0">
                  <c:v>MRPG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'Result-2'!$B$319:$B$323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'Result-2'!$J$319:$J$323</c:f>
              <c:numCache>
                <c:formatCode>General</c:formatCode>
                <c:ptCount val="5"/>
                <c:pt idx="0">
                  <c:v>892.46500000000003</c:v>
                </c:pt>
                <c:pt idx="1">
                  <c:v>1347.44</c:v>
                </c:pt>
                <c:pt idx="2">
                  <c:v>1966.17</c:v>
                </c:pt>
                <c:pt idx="3">
                  <c:v>2555.11</c:v>
                </c:pt>
                <c:pt idx="4">
                  <c:v>3162.22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CF-46F9-ABBB-8491B930E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'Result-2'!$G$4</c15:sqref>
                        </c15:formulaRef>
                      </c:ext>
                    </c:extLst>
                    <c:strCache>
                      <c:ptCount val="1"/>
                      <c:pt idx="0">
                        <c:v>NSW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x"/>
                  <c:size val="8"/>
                  <c:spPr>
                    <a:noFill/>
                    <a:ln w="12700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'Result-2'!$B$319:$B$323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40</c:v>
                      </c:pt>
                      <c:pt idx="1">
                        <c:v>45</c:v>
                      </c:pt>
                      <c:pt idx="2">
                        <c:v>50</c:v>
                      </c:pt>
                      <c:pt idx="3">
                        <c:v>55</c:v>
                      </c:pt>
                      <c:pt idx="4">
                        <c:v>60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'Result-2'!$G$319:$G$323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19CF-46F9-ABBB-8491B930EB64}"/>
                  </c:ext>
                </c:extLst>
              </c15:ser>
            </c15:filteredScatterSeries>
          </c:ext>
        </c:extLst>
      </c:scatterChart>
      <c:valAx>
        <c:axId val="-1369595328"/>
        <c:scaling>
          <c:orientation val="minMax"/>
          <c:max val="6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 (Deep)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ax val="12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9618055555555"/>
          <c:y val="5.0925925925925923E-2"/>
          <c:w val="0.77513368055555554"/>
          <c:h val="0.78977638888888901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'Result-2'!$B$257:$B$261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'Result-2'!$G$257:$G$261</c:f>
              <c:numCache>
                <c:formatCode>General</c:formatCode>
                <c:ptCount val="5"/>
                <c:pt idx="0">
                  <c:v>637.774</c:v>
                </c:pt>
                <c:pt idx="1">
                  <c:v>746.86599999999999</c:v>
                </c:pt>
                <c:pt idx="2">
                  <c:v>845.41099999999994</c:v>
                </c:pt>
                <c:pt idx="3">
                  <c:v>899.88499999999999</c:v>
                </c:pt>
                <c:pt idx="4">
                  <c:v>992.50699999999995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33-4DBE-923B-67C7B95C2126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'Result-2'!$B$257:$B$261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'Result-2'!$H$257:$H$261</c:f>
              <c:numCache>
                <c:formatCode>General</c:formatCode>
                <c:ptCount val="5"/>
                <c:pt idx="0">
                  <c:v>543.47699999999998</c:v>
                </c:pt>
                <c:pt idx="1">
                  <c:v>659.09100000000001</c:v>
                </c:pt>
                <c:pt idx="2">
                  <c:v>780.19399999999996</c:v>
                </c:pt>
                <c:pt idx="3">
                  <c:v>853.71199999999999</c:v>
                </c:pt>
                <c:pt idx="4">
                  <c:v>983.75300000000004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33-4DBE-923B-67C7B95C2126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'Result-2'!$B$257:$B$261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'Result-2'!$J$257:$J$261</c:f>
              <c:numCache>
                <c:formatCode>General</c:formatCode>
                <c:ptCount val="5"/>
                <c:pt idx="0">
                  <c:v>21.783000000000001</c:v>
                </c:pt>
                <c:pt idx="1">
                  <c:v>28.408000000000001</c:v>
                </c:pt>
                <c:pt idx="2">
                  <c:v>38.396000000000001</c:v>
                </c:pt>
                <c:pt idx="3">
                  <c:v>53.264000000000003</c:v>
                </c:pt>
                <c:pt idx="4">
                  <c:v>74.91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33-4DBE-923B-67C7B95C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6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 (HEPMASS)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60416666666666"/>
          <c:y val="5.0925925925925923E-2"/>
          <c:w val="0.76631423611111116"/>
          <c:h val="0.78977638888888901"/>
        </c:manualLayout>
      </c:layout>
      <c:scatterChart>
        <c:scatterStyle val="smoothMarker"/>
        <c:varyColors val="0"/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'Result-2'!$B$293:$B$297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'Result-2'!$H$293:$H$297</c:f>
              <c:numCache>
                <c:formatCode>General</c:formatCode>
                <c:ptCount val="5"/>
                <c:pt idx="0">
                  <c:v>3165.57</c:v>
                </c:pt>
                <c:pt idx="1">
                  <c:v>4057.59</c:v>
                </c:pt>
                <c:pt idx="2">
                  <c:v>4983.33</c:v>
                </c:pt>
                <c:pt idx="3">
                  <c:v>5872.81</c:v>
                </c:pt>
                <c:pt idx="4">
                  <c:v>6766.86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CE-444D-BFCE-77601048BA02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'Result-2'!$B$293:$B$297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</c:numCache>
            </c:numRef>
          </c:xVal>
          <c:yVal>
            <c:numRef>
              <c:f>'Result-2'!$J$293:$J$297</c:f>
              <c:numCache>
                <c:formatCode>General</c:formatCode>
                <c:ptCount val="5"/>
                <c:pt idx="0">
                  <c:v>2124.63</c:v>
                </c:pt>
                <c:pt idx="1">
                  <c:v>2789.9</c:v>
                </c:pt>
                <c:pt idx="2">
                  <c:v>3435.29</c:v>
                </c:pt>
                <c:pt idx="3">
                  <c:v>4082.56</c:v>
                </c:pt>
                <c:pt idx="4">
                  <c:v>4723.54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5CE-444D-BFCE-77601048B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x"/>
                  <c:size val="8"/>
                  <c:spPr>
                    <a:noFill/>
                    <a:ln w="12700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'Result-2'!$B$293:$B$297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40</c:v>
                      </c:pt>
                      <c:pt idx="1">
                        <c:v>45</c:v>
                      </c:pt>
                      <c:pt idx="2">
                        <c:v>50</c:v>
                      </c:pt>
                      <c:pt idx="3">
                        <c:v>55</c:v>
                      </c:pt>
                      <c:pt idx="4">
                        <c:v>60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'Result-2'!$G$293:$G$297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5CE-444D-BFCE-77601048BA02}"/>
                  </c:ext>
                </c:extLst>
              </c15:ser>
            </c15:filteredScatterSeries>
          </c:ext>
        </c:extLst>
      </c:scatterChart>
      <c:valAx>
        <c:axId val="-1369595328"/>
        <c:scaling>
          <c:orientation val="minMax"/>
          <c:max val="6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 (MNIST)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03888888888889"/>
          <c:y val="5.0925925925925923E-2"/>
          <c:w val="0.77689097222222225"/>
          <c:h val="0.78389690871974338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'Result-2'!$N$193:$N$197</c:f>
              <c:numCache>
                <c:formatCode>General</c:formatCode>
                <c:ptCount val="5"/>
                <c:pt idx="0">
                  <c:v>251.649</c:v>
                </c:pt>
                <c:pt idx="1">
                  <c:v>658.35599999999999</c:v>
                </c:pt>
                <c:pt idx="2">
                  <c:v>1120.18</c:v>
                </c:pt>
                <c:pt idx="3">
                  <c:v>1659.6</c:v>
                </c:pt>
                <c:pt idx="4">
                  <c:v>2333.4699999999998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4C-480B-9D00-ED78C99C1BA9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'Result-2'!$O$193:$O$197</c:f>
              <c:numCache>
                <c:formatCode>General</c:formatCode>
                <c:ptCount val="5"/>
                <c:pt idx="0">
                  <c:v>120.67100000000001</c:v>
                </c:pt>
                <c:pt idx="1">
                  <c:v>307.57299999999998</c:v>
                </c:pt>
                <c:pt idx="2">
                  <c:v>471.44400000000002</c:v>
                </c:pt>
                <c:pt idx="3">
                  <c:v>754.93899999999996</c:v>
                </c:pt>
                <c:pt idx="4">
                  <c:v>923.82600000000002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4C-480B-9D00-ED78C99C1BA9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'Result-2'!$Q$193:$Q$197</c:f>
              <c:numCache>
                <c:formatCode>General</c:formatCode>
                <c:ptCount val="5"/>
                <c:pt idx="0">
                  <c:v>115.29600000000001</c:v>
                </c:pt>
                <c:pt idx="1">
                  <c:v>261.01900000000001</c:v>
                </c:pt>
                <c:pt idx="2">
                  <c:v>441.024</c:v>
                </c:pt>
                <c:pt idx="3">
                  <c:v>596.18700000000001</c:v>
                </c:pt>
                <c:pt idx="4">
                  <c:v>791.52800000000002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4C-480B-9D00-ED78C99C1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(Glove)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Offline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67777777777779"/>
          <c:y val="5.0925925925925923E-2"/>
          <c:w val="0.75925208333333338"/>
          <c:h val="0.78389690871974338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'Result-2'!$N$265:$N$269</c:f>
              <c:numCache>
                <c:formatCode>General</c:formatCode>
                <c:ptCount val="5"/>
                <c:pt idx="0">
                  <c:v>5476.97</c:v>
                </c:pt>
                <c:pt idx="1">
                  <c:v>13884</c:v>
                </c:pt>
                <c:pt idx="2">
                  <c:v>23408</c:v>
                </c:pt>
                <c:pt idx="3">
                  <c:v>33773.9</c:v>
                </c:pt>
                <c:pt idx="4">
                  <c:v>44802.8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33-4F9D-B05A-CC7348455757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'Result-2'!$O$265:$O$269</c:f>
              <c:numCache>
                <c:formatCode>General</c:formatCode>
                <c:ptCount val="5"/>
                <c:pt idx="0">
                  <c:v>918.40099999999995</c:v>
                </c:pt>
                <c:pt idx="1">
                  <c:v>2164.65</c:v>
                </c:pt>
                <c:pt idx="2">
                  <c:v>3808.2</c:v>
                </c:pt>
                <c:pt idx="3">
                  <c:v>5234.3900000000003</c:v>
                </c:pt>
                <c:pt idx="4">
                  <c:v>7935.25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33-4F9D-B05A-CC7348455757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'Result-2'!$Q$265:$Q$269</c:f>
              <c:numCache>
                <c:formatCode>General</c:formatCode>
                <c:ptCount val="5"/>
                <c:pt idx="0">
                  <c:v>938.52599999999995</c:v>
                </c:pt>
                <c:pt idx="1">
                  <c:v>2022.95</c:v>
                </c:pt>
                <c:pt idx="2">
                  <c:v>3004.36</c:v>
                </c:pt>
                <c:pt idx="3">
                  <c:v>4604.04</c:v>
                </c:pt>
                <c:pt idx="4">
                  <c:v>5221.8599999999997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33-4F9D-B05A-CC7348455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(HEPMASS)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ax val="16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Offline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67777777777779"/>
          <c:y val="5.092592592592593E-2"/>
          <c:w val="0.75925208333333338"/>
          <c:h val="0.7838969087197433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'Result-2'!$G$4</c:f>
              <c:strCache>
                <c:ptCount val="1"/>
                <c:pt idx="0">
                  <c:v>NSW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'Result-2'!$N$301</c:f>
              <c:numCache>
                <c:formatCode>General</c:formatCode>
                <c:ptCount val="1"/>
                <c:pt idx="0">
                  <c:v>18490.5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E-4EFF-A77E-B6B89D047359}"/>
            </c:ext>
          </c:extLst>
        </c:ser>
        <c:ser>
          <c:idx val="1"/>
          <c:order val="1"/>
          <c:tx>
            <c:strRef>
              <c:f>'Result-2'!$H$4</c:f>
              <c:strCache>
                <c:ptCount val="1"/>
                <c:pt idx="0">
                  <c:v>KGraph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'Result-2'!$O$301:$O$305</c:f>
              <c:numCache>
                <c:formatCode>General</c:formatCode>
                <c:ptCount val="5"/>
                <c:pt idx="0">
                  <c:v>1690.74</c:v>
                </c:pt>
                <c:pt idx="1">
                  <c:v>3192.3</c:v>
                </c:pt>
                <c:pt idx="2">
                  <c:v>4468.79</c:v>
                </c:pt>
                <c:pt idx="3">
                  <c:v>5862.02</c:v>
                </c:pt>
                <c:pt idx="4">
                  <c:v>7217.84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7E-4EFF-A77E-B6B89D047359}"/>
            </c:ext>
          </c:extLst>
        </c:ser>
        <c:ser>
          <c:idx val="2"/>
          <c:order val="2"/>
          <c:tx>
            <c:strRef>
              <c:f>'Result-2'!$I$4</c:f>
              <c:strCache>
                <c:ptCount val="1"/>
                <c:pt idx="0">
                  <c:v>MRPG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9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'Result-2'!$L$86:$L$90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'Result-2'!$Q$301:$Q$305</c:f>
              <c:numCache>
                <c:formatCode>General</c:formatCode>
                <c:ptCount val="5"/>
                <c:pt idx="0">
                  <c:v>1581.18</c:v>
                </c:pt>
                <c:pt idx="1">
                  <c:v>3008.95</c:v>
                </c:pt>
                <c:pt idx="2">
                  <c:v>4276.5200000000004</c:v>
                </c:pt>
                <c:pt idx="3">
                  <c:v>5547.2</c:v>
                </c:pt>
                <c:pt idx="4">
                  <c:v>6850.54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7E-4EFF-A77E-B6B89D047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(MNIST)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Offline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  <c:majorUnit val="4000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59991770833333335"/>
          <c:y val="6.9664814814814818E-2"/>
          <c:w val="0.33766458333333332"/>
          <c:h val="0.314784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15729166666665"/>
          <c:y val="5.0925925925925923E-2"/>
          <c:w val="0.7927725694444443"/>
          <c:h val="0.78977638888888901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'Result-2'!$G$193:$G$197</c:f>
              <c:numCache>
                <c:formatCode>General</c:formatCode>
                <c:ptCount val="5"/>
                <c:pt idx="0">
                  <c:v>29.273</c:v>
                </c:pt>
                <c:pt idx="1">
                  <c:v>62.988999999999997</c:v>
                </c:pt>
                <c:pt idx="2">
                  <c:v>94.257000000000005</c:v>
                </c:pt>
                <c:pt idx="3">
                  <c:v>116.95</c:v>
                </c:pt>
                <c:pt idx="4">
                  <c:v>147.00200000000001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FB-4DE2-9585-FDEDA7F60411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'Result-2'!$H$229:$H$233</c:f>
              <c:numCache>
                <c:formatCode>General</c:formatCode>
                <c:ptCount val="5"/>
                <c:pt idx="0">
                  <c:v>9.4209999999999994</c:v>
                </c:pt>
                <c:pt idx="1">
                  <c:v>13.066000000000001</c:v>
                </c:pt>
                <c:pt idx="2">
                  <c:v>17.96</c:v>
                </c:pt>
                <c:pt idx="3">
                  <c:v>19.984000000000002</c:v>
                </c:pt>
                <c:pt idx="4">
                  <c:v>23.774000000000001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FB-4DE2-9585-FDEDA7F60411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'Result-2'!$J$229:$J$233</c:f>
              <c:numCache>
                <c:formatCode>General</c:formatCode>
                <c:ptCount val="5"/>
                <c:pt idx="0">
                  <c:v>3.2149999999999999</c:v>
                </c:pt>
                <c:pt idx="1">
                  <c:v>4.8860000000000001</c:v>
                </c:pt>
                <c:pt idx="2">
                  <c:v>7.3630000000000004</c:v>
                </c:pt>
                <c:pt idx="3">
                  <c:v>8.3960000000000008</c:v>
                </c:pt>
                <c:pt idx="4">
                  <c:v>10.552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FB-4DE2-9585-FDEDA7F60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(Glove)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ax val="16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9618055555555"/>
          <c:y val="5.0925925925925923E-2"/>
          <c:w val="0.77513368055555554"/>
          <c:h val="0.78977638888888901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'Result-2'!$G$265:$G$269</c:f>
              <c:numCache>
                <c:formatCode>General</c:formatCode>
                <c:ptCount val="5"/>
                <c:pt idx="0">
                  <c:v>271.46199999999999</c:v>
                </c:pt>
                <c:pt idx="1">
                  <c:v>457.31200000000001</c:v>
                </c:pt>
                <c:pt idx="2">
                  <c:v>597.62300000000005</c:v>
                </c:pt>
                <c:pt idx="3">
                  <c:v>770.85799999999995</c:v>
                </c:pt>
                <c:pt idx="4">
                  <c:v>845.41099999999994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79-4BBE-9774-9F6CEA329C28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'Result-2'!$H$265:$H$269</c:f>
              <c:numCache>
                <c:formatCode>General</c:formatCode>
                <c:ptCount val="5"/>
                <c:pt idx="0">
                  <c:v>257.14299999999997</c:v>
                </c:pt>
                <c:pt idx="1">
                  <c:v>416.08199999999999</c:v>
                </c:pt>
                <c:pt idx="2">
                  <c:v>584.71299999999997</c:v>
                </c:pt>
                <c:pt idx="3">
                  <c:v>676.54300000000001</c:v>
                </c:pt>
                <c:pt idx="4">
                  <c:v>780.19399999999996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79-4BBE-9774-9F6CEA329C28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'Result-2'!$J$265:$J$269</c:f>
              <c:numCache>
                <c:formatCode>General</c:formatCode>
                <c:ptCount val="5"/>
                <c:pt idx="0">
                  <c:v>7.7720000000000002</c:v>
                </c:pt>
                <c:pt idx="1">
                  <c:v>16.465</c:v>
                </c:pt>
                <c:pt idx="2">
                  <c:v>24.501999999999999</c:v>
                </c:pt>
                <c:pt idx="3">
                  <c:v>33.886000000000003</c:v>
                </c:pt>
                <c:pt idx="4">
                  <c:v>38.396000000000001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79-4BBE-9774-9F6CEA329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(HEPMASS)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ax val="1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9618055555555"/>
          <c:y val="5.0925925925925923E-2"/>
          <c:w val="0.77513368055555554"/>
          <c:h val="0.7897763888888890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'Result-2'!$G$301</c:f>
              <c:numCache>
                <c:formatCode>General</c:formatCode>
                <c:ptCount val="1"/>
                <c:pt idx="0">
                  <c:v>1217.07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CC-4F75-9BE2-AE52423B288A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'Result-2'!$H$301:$H$305</c:f>
              <c:numCache>
                <c:formatCode>General</c:formatCode>
                <c:ptCount val="5"/>
                <c:pt idx="0">
                  <c:v>1205.94</c:v>
                </c:pt>
                <c:pt idx="1">
                  <c:v>2333.7600000000002</c:v>
                </c:pt>
                <c:pt idx="2">
                  <c:v>3305.25</c:v>
                </c:pt>
                <c:pt idx="3">
                  <c:v>4151.29</c:v>
                </c:pt>
                <c:pt idx="4">
                  <c:v>4983.33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CC-4F75-9BE2-AE52423B288A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'Result-2'!$J$301:$J$305</c:f>
              <c:numCache>
                <c:formatCode>General</c:formatCode>
                <c:ptCount val="5"/>
                <c:pt idx="0">
                  <c:v>561.23099999999999</c:v>
                </c:pt>
                <c:pt idx="1">
                  <c:v>1302.49</c:v>
                </c:pt>
                <c:pt idx="2">
                  <c:v>2066.29</c:v>
                </c:pt>
                <c:pt idx="3">
                  <c:v>2787.43</c:v>
                </c:pt>
                <c:pt idx="4">
                  <c:v>3435.29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CC-4F75-9BE2-AE52423B2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(MNIST)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02534722222223"/>
          <c:y val="5.0925925925925923E-2"/>
          <c:w val="0.76190451388888891"/>
          <c:h val="0.789776388888889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'Result-2'!$G$4</c:f>
              <c:strCache>
                <c:ptCount val="1"/>
                <c:pt idx="0">
                  <c:v>NSW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'Result-2'!$G$327:$G$328</c:f>
              <c:numCache>
                <c:formatCode>General</c:formatCode>
                <c:ptCount val="2"/>
                <c:pt idx="0">
                  <c:v>1066.95</c:v>
                </c:pt>
                <c:pt idx="1">
                  <c:v>2756.23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69-4386-B667-E0C4E467E4DA}"/>
            </c:ext>
          </c:extLst>
        </c:ser>
        <c:ser>
          <c:idx val="1"/>
          <c:order val="1"/>
          <c:tx>
            <c:strRef>
              <c:f>'Result-2'!$H$4</c:f>
              <c:strCache>
                <c:ptCount val="1"/>
                <c:pt idx="0">
                  <c:v>KGraph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'Result-2'!$H$327:$H$331</c:f>
              <c:numCache>
                <c:formatCode>General</c:formatCode>
                <c:ptCount val="5"/>
                <c:pt idx="0">
                  <c:v>1016.01</c:v>
                </c:pt>
                <c:pt idx="1">
                  <c:v>2491.0100000000002</c:v>
                </c:pt>
                <c:pt idx="2">
                  <c:v>4379.51</c:v>
                </c:pt>
                <c:pt idx="3">
                  <c:v>6358.7</c:v>
                </c:pt>
                <c:pt idx="4">
                  <c:v>8616.1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69-4386-B667-E0C4E467E4DA}"/>
            </c:ext>
          </c:extLst>
        </c:ser>
        <c:ser>
          <c:idx val="2"/>
          <c:order val="2"/>
          <c:tx>
            <c:strRef>
              <c:f>'Result-2'!$I$4</c:f>
              <c:strCache>
                <c:ptCount val="1"/>
                <c:pt idx="0">
                  <c:v>MRPG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'Result-2'!$B$86:$B$90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'Result-2'!$J$327:$J$331</c:f>
              <c:numCache>
                <c:formatCode>General</c:formatCode>
                <c:ptCount val="5"/>
                <c:pt idx="0">
                  <c:v>126.24</c:v>
                </c:pt>
                <c:pt idx="1">
                  <c:v>508.37</c:v>
                </c:pt>
                <c:pt idx="2">
                  <c:v>924.43299999999999</c:v>
                </c:pt>
                <c:pt idx="3">
                  <c:v>1468.12</c:v>
                </c:pt>
                <c:pt idx="4">
                  <c:v>1966.17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D69-4386-B667-E0C4E467E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1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Sampling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rate</a:t>
                </a: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(Deep)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  <c:majorUnit val="2000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21831041666666667"/>
          <c:y val="6.8948611111111127E-2"/>
          <c:w val="0.25252291666666665"/>
          <c:h val="0.29765833333333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375"/>
          <c:y val="5.0925925925925923E-2"/>
          <c:w val="0.77954340277777778"/>
          <c:h val="0.78977638888888901"/>
        </c:manualLayout>
      </c:layout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'Result-2'!$B$185:$B$189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'Result-2'!$G$185:$G$189</c:f>
              <c:numCache>
                <c:formatCode>General</c:formatCode>
                <c:ptCount val="5"/>
                <c:pt idx="0">
                  <c:v>59.244</c:v>
                </c:pt>
                <c:pt idx="1">
                  <c:v>100.482</c:v>
                </c:pt>
                <c:pt idx="2">
                  <c:v>147.00200000000001</c:v>
                </c:pt>
                <c:pt idx="3">
                  <c:v>191.20599999999999</c:v>
                </c:pt>
                <c:pt idx="4">
                  <c:v>236.96799999999999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4D-492D-AB73-DE78F6CFF375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'Result-2'!$B$185:$B$189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'Result-2'!$H$185:$H$189</c:f>
              <c:numCache>
                <c:formatCode>General</c:formatCode>
                <c:ptCount val="5"/>
                <c:pt idx="0">
                  <c:v>27.542000000000002</c:v>
                </c:pt>
                <c:pt idx="1">
                  <c:v>53.722999999999999</c:v>
                </c:pt>
                <c:pt idx="2">
                  <c:v>83.820999999999998</c:v>
                </c:pt>
                <c:pt idx="3">
                  <c:v>119.22</c:v>
                </c:pt>
                <c:pt idx="4">
                  <c:v>172.27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4D-492D-AB73-DE78F6CFF375}"/>
            </c:ext>
          </c:extLst>
        </c:ser>
        <c:ser>
          <c:idx val="2"/>
          <c:order val="2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'Result-2'!$B$185:$B$189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'Result-2'!$J$185:$J$189</c:f>
              <c:numCache>
                <c:formatCode>General</c:formatCode>
                <c:ptCount val="5"/>
                <c:pt idx="0">
                  <c:v>1.3169999999999999</c:v>
                </c:pt>
                <c:pt idx="1">
                  <c:v>1.73</c:v>
                </c:pt>
                <c:pt idx="2">
                  <c:v>2.6269999999999998</c:v>
                </c:pt>
                <c:pt idx="3">
                  <c:v>5.0540000000000003</c:v>
                </c:pt>
                <c:pt idx="4">
                  <c:v>10.215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D4D-492D-AB73-DE78F6CFF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9595328"/>
        <c:axId val="-1369588800"/>
      </c:scatterChart>
      <c:valAx>
        <c:axId val="-1369595328"/>
        <c:scaling>
          <c:orientation val="minMax"/>
          <c:max val="3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 (Glove)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88800"/>
        <c:crosses val="autoZero"/>
        <c:crossBetween val="midCat"/>
      </c:valAx>
      <c:valAx>
        <c:axId val="-13695888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altLang="ja-JP" sz="110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Online</a:t>
                </a:r>
                <a:r>
                  <a:rPr lang="en-US" altLang="ja-JP" sz="11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time [sec]</a:t>
                </a:r>
                <a:endParaRPr lang="ja-JP" altLang="en-US" sz="11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ja-JP"/>
          </a:p>
        </c:txPr>
        <c:crossAx val="-1369595328"/>
        <c:crosses val="autoZero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0A8-A81E-4ACA-B705-F259C8EBB859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C79C4-C479-4EFD-93BF-1B9B9484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67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89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4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8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61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05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57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78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0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6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02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6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6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12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0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7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3157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9100" y="4090306"/>
            <a:ext cx="11315700" cy="1167493"/>
          </a:xfrm>
        </p:spPr>
        <p:txBody>
          <a:bodyPr lIns="0" tIns="0" bIns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81545"/>
            <a:ext cx="12192000" cy="756103"/>
          </a:xfrm>
        </p:spPr>
        <p:txBody>
          <a:bodyPr lIns="360000">
            <a:norm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36320"/>
            <a:ext cx="12192000" cy="5821680"/>
          </a:xfrm>
        </p:spPr>
        <p:txBody>
          <a:bodyPr lIns="324000"/>
          <a:lstStyle>
            <a:lvl1pPr marL="228600" indent="-228600">
              <a:buSzPct val="70000"/>
              <a:buFont typeface="Wingdings" panose="05000000000000000000" pitchFamily="2" charset="2"/>
              <a:buChar char="n"/>
              <a:defRPr sz="2600"/>
            </a:lvl1pPr>
            <a:lvl2pPr marL="685800" indent="-228600">
              <a:buSzPct val="70000"/>
              <a:buFont typeface="Wingdings" panose="05000000000000000000" pitchFamily="2" charset="2"/>
              <a:buChar char="p"/>
              <a:defRPr sz="2200"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00853" y="305105"/>
            <a:ext cx="590549" cy="308982"/>
          </a:xfrm>
        </p:spPr>
        <p:txBody>
          <a:bodyPr lIns="0" tIns="0" rIns="0" bIns="0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093670" y="306310"/>
            <a:ext cx="442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FFFF"/>
                </a:solidFill>
              </a:rPr>
              <a:t>No.</a:t>
            </a:r>
            <a:endParaRPr kumimoji="1" lang="ja-JP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099" y="1709739"/>
            <a:ext cx="11325225" cy="1871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9099" y="3952876"/>
            <a:ext cx="11325225" cy="116205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60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5896"/>
            <a:ext cx="12192000" cy="756103"/>
          </a:xfrm>
          <a:prstGeom prst="rect">
            <a:avLst/>
          </a:prstGeom>
        </p:spPr>
        <p:txBody>
          <a:bodyPr vert="horz" lIns="108000" tIns="36000" rIns="36000" bIns="3600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29808"/>
            <a:ext cx="12192000" cy="6028192"/>
          </a:xfrm>
          <a:prstGeom prst="rect">
            <a:avLst/>
          </a:prstGeom>
        </p:spPr>
        <p:txBody>
          <a:bodyPr vert="horz" lIns="108000" tIns="72000" rIns="36000" bIns="3600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77624" y="201383"/>
            <a:ext cx="619125" cy="365125"/>
          </a:xfrm>
          <a:prstGeom prst="rect">
            <a:avLst/>
          </a:prstGeom>
        </p:spPr>
        <p:txBody>
          <a:bodyPr vert="horz" lIns="91440" tIns="36000" rIns="72000" bIns="3600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10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5.xml"/><Relationship Id="rId7" Type="http://schemas.openxmlformats.org/officeDocument/2006/relationships/image" Target="../media/image55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hart" Target="../charts/chart11.xml"/><Relationship Id="rId5" Type="http://schemas.openxmlformats.org/officeDocument/2006/relationships/chart" Target="../charts/chart7.xml"/><Relationship Id="rId10" Type="http://schemas.openxmlformats.org/officeDocument/2006/relationships/chart" Target="../charts/chart10.xml"/><Relationship Id="rId4" Type="http://schemas.openxmlformats.org/officeDocument/2006/relationships/chart" Target="../charts/chart6.xml"/><Relationship Id="rId9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91044" y="1005842"/>
            <a:ext cx="12025747" cy="252112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4000" dirty="0">
                <a:solidFill>
                  <a:srgbClr val="002060"/>
                </a:solidFill>
              </a:rPr>
              <a:t>Fast and Exact Outlier Detection in Metric Spaces: A Proximity Graph-based Approach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419100" y="4009938"/>
            <a:ext cx="11451322" cy="1500615"/>
          </a:xfrm>
        </p:spPr>
        <p:txBody>
          <a:bodyPr lIns="0" tIns="0" rIns="36000"/>
          <a:lstStyle/>
          <a:p>
            <a:pPr>
              <a:lnSpc>
                <a:spcPct val="100000"/>
              </a:lnSpc>
            </a:pPr>
            <a:r>
              <a:rPr lang="en-US" altLang="ja-JP" u="sng" dirty="0"/>
              <a:t>Daichi Amagata</a:t>
            </a:r>
            <a:r>
              <a:rPr lang="en-US" altLang="ja-JP" baseline="30000" dirty="0"/>
              <a:t>1,2</a:t>
            </a:r>
            <a:r>
              <a:rPr lang="en-US" altLang="ja-JP" dirty="0"/>
              <a:t>, Makoto Onizuka</a:t>
            </a:r>
            <a:r>
              <a:rPr lang="en-US" altLang="ja-JP" baseline="30000" dirty="0"/>
              <a:t>1</a:t>
            </a:r>
            <a:r>
              <a:rPr lang="en-US" altLang="ja-JP" dirty="0"/>
              <a:t>, Takahiro Hara</a:t>
            </a:r>
            <a:r>
              <a:rPr lang="en-US" altLang="ja-JP" baseline="30000" dirty="0"/>
              <a:t>1</a:t>
            </a:r>
          </a:p>
          <a:p>
            <a:pPr>
              <a:lnSpc>
                <a:spcPct val="100000"/>
              </a:lnSpc>
            </a:pPr>
            <a:r>
              <a:rPr lang="en-US" altLang="ja-JP" sz="2000" dirty="0"/>
              <a:t>1. Osaka University</a:t>
            </a:r>
          </a:p>
          <a:p>
            <a:pPr>
              <a:lnSpc>
                <a:spcPct val="100000"/>
              </a:lnSpc>
            </a:pPr>
            <a:r>
              <a:rPr lang="en-US" altLang="ja-JP" sz="2000" dirty="0"/>
              <a:t>2. JST</a:t>
            </a:r>
            <a:r>
              <a:rPr lang="ja-JP" altLang="en-US" sz="2000" dirty="0"/>
              <a:t> </a:t>
            </a:r>
            <a:r>
              <a:rPr lang="en-US" altLang="ja-JP" sz="2000" dirty="0"/>
              <a:t>PRESTO</a:t>
            </a:r>
            <a:endParaRPr kumimoji="1" lang="ja-JP" altLang="en-US" sz="2000" dirty="0"/>
          </a:p>
        </p:txBody>
      </p:sp>
      <p:pic>
        <p:nvPicPr>
          <p:cNvPr id="7" name="Picture 2" descr="é¢é£ç»å">
            <a:extLst>
              <a:ext uri="{FF2B5EF4-FFF2-40B4-BE49-F238E27FC236}">
                <a16:creationId xmlns:a16="http://schemas.microsoft.com/office/drawing/2014/main" id="{334FEB53-F132-4F23-A633-E3113C0D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38" y="5587284"/>
            <a:ext cx="208551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jst.go.jp/kisoken/presto/logo/logo_presto/presto.gif">
            <a:extLst>
              <a:ext uri="{FF2B5EF4-FFF2-40B4-BE49-F238E27FC236}">
                <a16:creationId xmlns:a16="http://schemas.microsoft.com/office/drawing/2014/main" id="{62E14F37-9C69-412D-9E3C-7259DA26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64" y="5497284"/>
            <a:ext cx="176816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7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6DADACB-C88E-4638-9ED0-103E5A5BAA0D}"/>
              </a:ext>
            </a:extLst>
          </p:cNvPr>
          <p:cNvSpPr/>
          <p:nvPr/>
        </p:nvSpPr>
        <p:spPr>
          <a:xfrm>
            <a:off x="205758" y="5156205"/>
            <a:ext cx="5544000" cy="1584000"/>
          </a:xfrm>
          <a:prstGeom prst="roundRect">
            <a:avLst>
              <a:gd name="adj" fmla="val 6084"/>
            </a:avLst>
          </a:prstGeom>
          <a:solidFill>
            <a:srgbClr val="FFFBE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6EA25D-CB27-4514-85D9-C53A53C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en-US" altLang="ja-JP" sz="2400" dirty="0"/>
              <a:t>TEP</a:t>
            </a:r>
            <a:r>
              <a:rPr kumimoji="1" lang="en-US" altLang="ja-JP" dirty="0"/>
              <a:t> 1: NND</a:t>
            </a:r>
            <a:r>
              <a:rPr kumimoji="1" lang="en-US" altLang="ja-JP" sz="2400" dirty="0"/>
              <a:t>ESCENT</a:t>
            </a:r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FA1A93-C61F-495C-844F-CF967B4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9D2158D-3C90-4788-83B0-353146B0F56D}"/>
              </a:ext>
            </a:extLst>
          </p:cNvPr>
          <p:cNvCxnSpPr>
            <a:cxnSpLocks/>
          </p:cNvCxnSpPr>
          <p:nvPr/>
        </p:nvCxnSpPr>
        <p:spPr>
          <a:xfrm flipV="1">
            <a:off x="8168182" y="3602737"/>
            <a:ext cx="383610" cy="21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0058F5-5999-4B7D-A69D-6875C79C2A04}"/>
              </a:ext>
            </a:extLst>
          </p:cNvPr>
          <p:cNvCxnSpPr/>
          <p:nvPr/>
        </p:nvCxnSpPr>
        <p:spPr>
          <a:xfrm>
            <a:off x="3752850" y="2565405"/>
            <a:ext cx="45720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7D30421-2B31-4C02-8BE4-925944A4915B}"/>
              </a:ext>
            </a:extLst>
          </p:cNvPr>
          <p:cNvCxnSpPr>
            <a:cxnSpLocks/>
          </p:cNvCxnSpPr>
          <p:nvPr/>
        </p:nvCxnSpPr>
        <p:spPr>
          <a:xfrm flipV="1">
            <a:off x="4094023" y="3756030"/>
            <a:ext cx="382727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53B1EB-B0F8-4080-86E0-B1FA11529B9A}"/>
              </a:ext>
            </a:extLst>
          </p:cNvPr>
          <p:cNvSpPr/>
          <p:nvPr/>
        </p:nvSpPr>
        <p:spPr>
          <a:xfrm>
            <a:off x="95248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106704-4138-4463-A20A-FAEEBD9409AD}"/>
              </a:ext>
            </a:extLst>
          </p:cNvPr>
          <p:cNvSpPr/>
          <p:nvPr/>
        </p:nvSpPr>
        <p:spPr>
          <a:xfrm>
            <a:off x="3138486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39FF30-49BB-48C0-B9BB-8844DFD8FE6E}"/>
              </a:ext>
            </a:extLst>
          </p:cNvPr>
          <p:cNvSpPr/>
          <p:nvPr/>
        </p:nvSpPr>
        <p:spPr>
          <a:xfrm>
            <a:off x="6181725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43F13D-63B9-4FE7-8909-DC9E2E03506E}"/>
              </a:ext>
            </a:extLst>
          </p:cNvPr>
          <p:cNvSpPr/>
          <p:nvPr/>
        </p:nvSpPr>
        <p:spPr>
          <a:xfrm>
            <a:off x="9224964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CCA4F3AE-59DF-4AC7-8BB2-829CCA28BC9C}"/>
              </a:ext>
            </a:extLst>
          </p:cNvPr>
          <p:cNvSpPr/>
          <p:nvPr/>
        </p:nvSpPr>
        <p:spPr>
          <a:xfrm rot="13500000">
            <a:off x="5795616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3CCAB990-622E-4B8F-B2C2-512980D8CC6E}"/>
              </a:ext>
            </a:extLst>
          </p:cNvPr>
          <p:cNvSpPr/>
          <p:nvPr/>
        </p:nvSpPr>
        <p:spPr>
          <a:xfrm rot="13500000">
            <a:off x="8822431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518F54F-8F25-4A4E-8E75-BC81DB4D0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" y="2209268"/>
            <a:ext cx="2481287" cy="233497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D2E47FA-98AA-48AA-8CCC-F9F928312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4" y="2209268"/>
            <a:ext cx="2481287" cy="23349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A50870C-3353-4866-BEB4-DB9C87D9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81" y="2209268"/>
            <a:ext cx="2481287" cy="233497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06BB768-7F55-481D-8678-66A9E8C05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19" y="2209268"/>
            <a:ext cx="2481287" cy="233497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FC82082-06DE-4C64-8980-F83EB61EF494}"/>
              </a:ext>
            </a:extLst>
          </p:cNvPr>
          <p:cNvCxnSpPr>
            <a:cxnSpLocks/>
          </p:cNvCxnSpPr>
          <p:nvPr/>
        </p:nvCxnSpPr>
        <p:spPr>
          <a:xfrm>
            <a:off x="9496425" y="2204391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FE5D12D-2B04-4406-96E6-4EB94C8A81BA}"/>
              </a:ext>
            </a:extLst>
          </p:cNvPr>
          <p:cNvCxnSpPr>
            <a:cxnSpLocks/>
          </p:cNvCxnSpPr>
          <p:nvPr/>
        </p:nvCxnSpPr>
        <p:spPr>
          <a:xfrm>
            <a:off x="9610725" y="4070355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1638595-CA05-4BC6-B0D7-CD61E8DFDD82}"/>
              </a:ext>
            </a:extLst>
          </p:cNvPr>
          <p:cNvCxnSpPr>
            <a:cxnSpLocks/>
          </p:cNvCxnSpPr>
          <p:nvPr/>
        </p:nvCxnSpPr>
        <p:spPr>
          <a:xfrm>
            <a:off x="10001250" y="2835912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E871AA5-D9FC-419F-8FE7-02C5DFB42DE5}"/>
                  </a:ext>
                </a:extLst>
              </p:cNvPr>
              <p:cNvSpPr txBox="1"/>
              <p:nvPr/>
            </p:nvSpPr>
            <p:spPr>
              <a:xfrm>
                <a:off x="223935" y="5334580"/>
                <a:ext cx="5497122" cy="134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500"/>
                  </a:lnSpc>
                  <a:buAutoNum type="arabicPeriod"/>
                </a:pPr>
                <a:r>
                  <a:rPr lang="en-US" altLang="ja-JP" sz="1600" dirty="0"/>
                  <a:t> Init AKNNs by creating random K links for each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1600" dirty="0"/>
                  <a:t>.</a:t>
                </a:r>
              </a:p>
              <a:p>
                <a:pPr marL="342900" indent="-342900">
                  <a:lnSpc>
                    <a:spcPts val="2500"/>
                  </a:lnSpc>
                  <a:buAutoNum type="arabicPeriod"/>
                </a:pPr>
                <a:r>
                  <a:rPr kumimoji="1" lang="en-US" altLang="ja-JP" sz="1600" dirty="0"/>
                  <a:t> Update AKNNs of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sz="1600" dirty="0"/>
                  <a:t> iff there exist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1600" dirty="0"/>
                  <a:t> with smaller </a:t>
                </a:r>
                <a:br>
                  <a:rPr kumimoji="1" lang="en-US" altLang="ja-JP" sz="1600" dirty="0"/>
                </a:br>
                <a:r>
                  <a:rPr kumimoji="1" lang="en-US" altLang="ja-JP" sz="1600" dirty="0"/>
                  <a:t> distances than the current AKNNs within 2-hop from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sz="1600" dirty="0"/>
                  <a:t>.</a:t>
                </a:r>
              </a:p>
              <a:p>
                <a:pPr marL="342900" indent="-342900">
                  <a:lnSpc>
                    <a:spcPts val="2500"/>
                  </a:lnSpc>
                  <a:buAutoNum type="arabicPeriod"/>
                </a:pPr>
                <a:r>
                  <a:rPr lang="en-US" altLang="ja-JP" sz="1600" dirty="0"/>
                  <a:t> Repeat the above until no update occurs.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E871AA5-D9FC-419F-8FE7-02C5DFB4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5334580"/>
                <a:ext cx="5497122" cy="1341073"/>
              </a:xfrm>
              <a:prstGeom prst="rect">
                <a:avLst/>
              </a:prstGeom>
              <a:blipFill>
                <a:blip r:embed="rId6"/>
                <a:stretch>
                  <a:fillRect l="-888" t="-455" r="-444" b="-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0BC4817-4F0D-4C75-A06A-C1A0EE414FCD}"/>
              </a:ext>
            </a:extLst>
          </p:cNvPr>
          <p:cNvSpPr txBox="1"/>
          <p:nvPr/>
        </p:nvSpPr>
        <p:spPr>
          <a:xfrm>
            <a:off x="95247" y="906829"/>
            <a:ext cx="2880000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AKNNG: Approximate KNN Graph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chemeClr val="accent2"/>
                </a:solidFill>
              </a:rPr>
              <a:t>red nodes</a:t>
            </a:r>
            <a:r>
              <a:rPr kumimoji="1" lang="en-US" altLang="ja-JP" sz="1600" dirty="0"/>
              <a:t> are pivots.)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2CA4395-E40D-433F-896A-EBEA650B843D}"/>
              </a:ext>
            </a:extLst>
          </p:cNvPr>
          <p:cNvSpPr txBox="1"/>
          <p:nvPr/>
        </p:nvSpPr>
        <p:spPr>
          <a:xfrm>
            <a:off x="3138485" y="906829"/>
            <a:ext cx="2907263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SC-AKNNG: Strongly-connected AKNNG 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A3C8FD2-420C-4BBE-8137-E8BBD322B6C3}"/>
              </a:ext>
            </a:extLst>
          </p:cNvPr>
          <p:cNvSpPr txBox="1"/>
          <p:nvPr/>
        </p:nvSpPr>
        <p:spPr>
          <a:xfrm>
            <a:off x="6199464" y="906829"/>
            <a:ext cx="2871785" cy="654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D11A640-D0B9-4689-8C6B-7AE563FE7373}"/>
              </a:ext>
            </a:extLst>
          </p:cNvPr>
          <p:cNvSpPr txBox="1"/>
          <p:nvPr/>
        </p:nvSpPr>
        <p:spPr>
          <a:xfrm>
            <a:off x="9224964" y="906829"/>
            <a:ext cx="2879999" cy="9557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r>
              <a:rPr lang="ja-JP" altLang="en-US" sz="1600" dirty="0"/>
              <a:t> </a:t>
            </a:r>
            <a:r>
              <a:rPr lang="en-US" altLang="ja-JP" sz="1600" dirty="0"/>
              <a:t>+ removing unnecessary links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F00CE77-8A34-40CA-B079-DE7746ED6326}"/>
              </a:ext>
            </a:extLst>
          </p:cNvPr>
          <p:cNvSpPr/>
          <p:nvPr/>
        </p:nvSpPr>
        <p:spPr>
          <a:xfrm>
            <a:off x="3026834" y="906829"/>
            <a:ext cx="9117542" cy="39385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E585259A-91E9-4836-8CBA-538696BAC074}"/>
              </a:ext>
            </a:extLst>
          </p:cNvPr>
          <p:cNvSpPr/>
          <p:nvPr/>
        </p:nvSpPr>
        <p:spPr>
          <a:xfrm rot="13500000">
            <a:off x="2731191" y="319675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A189D5-B343-49E0-AE46-1D0C2E4B6C4E}"/>
              </a:ext>
            </a:extLst>
          </p:cNvPr>
          <p:cNvSpPr/>
          <p:nvPr/>
        </p:nvSpPr>
        <p:spPr>
          <a:xfrm>
            <a:off x="95247" y="4916278"/>
            <a:ext cx="2520000" cy="396000"/>
          </a:xfrm>
          <a:prstGeom prst="rect">
            <a:avLst/>
          </a:prstGeom>
          <a:solidFill>
            <a:srgbClr val="FFFEF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altLang="ja-JP" sz="2000" dirty="0">
                <a:solidFill>
                  <a:schemeClr val="tx1"/>
                </a:solidFill>
              </a:rPr>
              <a:t>NND</a:t>
            </a:r>
            <a:r>
              <a:rPr lang="en-US" altLang="ja-JP" sz="1600" dirty="0">
                <a:solidFill>
                  <a:schemeClr val="tx1"/>
                </a:solidFill>
              </a:rPr>
              <a:t>ESCENT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[WWW’11]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87311F44-E550-44A0-A7E3-4BBACB77F582}"/>
              </a:ext>
            </a:extLst>
          </p:cNvPr>
          <p:cNvSpPr/>
          <p:nvPr/>
        </p:nvSpPr>
        <p:spPr>
          <a:xfrm>
            <a:off x="5951685" y="5156205"/>
            <a:ext cx="6156000" cy="1584000"/>
          </a:xfrm>
          <a:prstGeom prst="roundRect">
            <a:avLst>
              <a:gd name="adj" fmla="val 6084"/>
            </a:avLst>
          </a:prstGeom>
          <a:solidFill>
            <a:srgbClr val="FEF8F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E5C20AD-DE33-46EA-B0CF-F2832D2A22BD}"/>
                  </a:ext>
                </a:extLst>
              </p:cNvPr>
              <p:cNvSpPr/>
              <p:nvPr/>
            </p:nvSpPr>
            <p:spPr>
              <a:xfrm>
                <a:off x="5843605" y="4916278"/>
                <a:ext cx="5040000" cy="396000"/>
              </a:xfrm>
              <a:prstGeom prst="rect">
                <a:avLst/>
              </a:prstGeom>
              <a:solidFill>
                <a:srgbClr val="FFFEF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2500"/>
                  </a:lnSpc>
                </a:pPr>
                <a:r>
                  <a:rPr lang="en-US" altLang="ja-JP" sz="2000" dirty="0">
                    <a:solidFill>
                      <a:schemeClr val="tx1"/>
                    </a:solidFill>
                  </a:rPr>
                  <a:t>NND</a:t>
                </a:r>
                <a:r>
                  <a:rPr lang="en-US" altLang="ja-JP" sz="1600" dirty="0">
                    <a:solidFill>
                      <a:schemeClr val="tx1"/>
                    </a:solidFill>
                  </a:rPr>
                  <a:t>ESCENT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+: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time AKNNG building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E5C20AD-DE33-46EA-B0CF-F2832D2A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605" y="4916278"/>
                <a:ext cx="5040000" cy="396000"/>
              </a:xfrm>
              <a:prstGeom prst="rect">
                <a:avLst/>
              </a:prstGeom>
              <a:blipFill>
                <a:blip r:embed="rId7"/>
                <a:stretch>
                  <a:fillRect l="-1208" t="-5970" b="-2537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E5B759-DAE7-4CA4-8B70-A52F39FF3654}"/>
              </a:ext>
            </a:extLst>
          </p:cNvPr>
          <p:cNvSpPr txBox="1"/>
          <p:nvPr/>
        </p:nvSpPr>
        <p:spPr>
          <a:xfrm>
            <a:off x="5988271" y="5334580"/>
            <a:ext cx="6082828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ja-JP" sz="1600" dirty="0"/>
              <a:t> Init AKNNs by a VP-tree to cluster similar objects.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ja-JP" sz="1600" dirty="0"/>
              <a:t> Do the same as NND</a:t>
            </a:r>
            <a:r>
              <a:rPr lang="en-US" altLang="ja-JP" sz="1200" dirty="0"/>
              <a:t>ESCENT</a:t>
            </a:r>
            <a:r>
              <a:rPr lang="en-US" altLang="ja-JP" sz="1600" dirty="0"/>
              <a:t> while ignoring non-update nodes.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kumimoji="1" lang="en-US" altLang="ja-JP" sz="1600" dirty="0"/>
              <a:t> After convergence, </a:t>
            </a:r>
            <a:r>
              <a:rPr kumimoji="1" lang="en-US" altLang="ja-JP" sz="1600" b="1" dirty="0"/>
              <a:t>retrieve the exact K’NN (K’ &gt; K) for</a:t>
            </a:r>
            <a:br>
              <a:rPr kumimoji="1" lang="en-US" altLang="ja-JP" sz="1600" b="1" dirty="0"/>
            </a:br>
            <a:r>
              <a:rPr kumimoji="1" lang="en-US" altLang="ja-JP" sz="1600" b="1" dirty="0"/>
              <a:t> nodes with large distances to their AKNNs.</a:t>
            </a:r>
            <a:endParaRPr kumimoji="1" lang="ja-JP" altLang="en-US" sz="16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54E6A58-CCEF-400F-9016-1EE96ABC2D0C}"/>
              </a:ext>
            </a:extLst>
          </p:cNvPr>
          <p:cNvSpPr txBox="1"/>
          <p:nvPr/>
        </p:nvSpPr>
        <p:spPr>
          <a:xfrm>
            <a:off x="95246" y="1535046"/>
            <a:ext cx="7909987" cy="36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>
                <a:solidFill>
                  <a:srgbClr val="0000FF"/>
                </a:solidFill>
              </a:rPr>
              <a:t>-&gt; Creating links between the most similar objects -&gt; </a:t>
            </a:r>
            <a:r>
              <a:rPr lang="en-US" altLang="ja-JP" sz="1600" b="1" dirty="0">
                <a:solidFill>
                  <a:srgbClr val="0000FF"/>
                </a:solidFill>
              </a:rPr>
              <a:t>high reachability to neighbors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8B148-BE56-469C-958B-AFDBF0F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en-US" altLang="ja-JP" sz="2400" dirty="0"/>
              <a:t>TEP</a:t>
            </a:r>
            <a:r>
              <a:rPr kumimoji="1" lang="en-US" altLang="ja-JP" dirty="0"/>
              <a:t> 2: C</a:t>
            </a:r>
            <a:r>
              <a:rPr kumimoji="1" lang="en-US" altLang="ja-JP" sz="2400" dirty="0"/>
              <a:t>ONNECT</a:t>
            </a:r>
            <a:r>
              <a:rPr kumimoji="1" lang="en-US" altLang="ja-JP" dirty="0"/>
              <a:t>-S</a:t>
            </a:r>
            <a:r>
              <a:rPr kumimoji="1" lang="en-US" altLang="ja-JP" sz="2400" dirty="0"/>
              <a:t>UB</a:t>
            </a:r>
            <a:r>
              <a:rPr kumimoji="1" lang="en-US" altLang="ja-JP" dirty="0"/>
              <a:t>G</a:t>
            </a:r>
            <a:r>
              <a:rPr kumimoji="1" lang="en-US" altLang="ja-JP" sz="2400" dirty="0"/>
              <a:t>RAPHS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EF1C7D-65C8-4CFC-B389-4824124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7BCAA25-8B36-4259-815F-685AB4500D7E}"/>
              </a:ext>
            </a:extLst>
          </p:cNvPr>
          <p:cNvCxnSpPr>
            <a:cxnSpLocks/>
          </p:cNvCxnSpPr>
          <p:nvPr/>
        </p:nvCxnSpPr>
        <p:spPr>
          <a:xfrm flipV="1">
            <a:off x="8168182" y="3602737"/>
            <a:ext cx="383610" cy="21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4D3F3E-103F-4414-93D6-C93480B50723}"/>
              </a:ext>
            </a:extLst>
          </p:cNvPr>
          <p:cNvCxnSpPr/>
          <p:nvPr/>
        </p:nvCxnSpPr>
        <p:spPr>
          <a:xfrm>
            <a:off x="3752850" y="2565405"/>
            <a:ext cx="45720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2D815B1-4CCD-4EC9-B67C-984B3509A8A9}"/>
              </a:ext>
            </a:extLst>
          </p:cNvPr>
          <p:cNvCxnSpPr>
            <a:cxnSpLocks/>
          </p:cNvCxnSpPr>
          <p:nvPr/>
        </p:nvCxnSpPr>
        <p:spPr>
          <a:xfrm flipV="1">
            <a:off x="4094023" y="3756030"/>
            <a:ext cx="382727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1790CD-2FBA-4FDE-9986-2C6E701B92B0}"/>
              </a:ext>
            </a:extLst>
          </p:cNvPr>
          <p:cNvSpPr/>
          <p:nvPr/>
        </p:nvSpPr>
        <p:spPr>
          <a:xfrm>
            <a:off x="95248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BEB536-F59D-4843-87E6-0A4D0C6AE050}"/>
              </a:ext>
            </a:extLst>
          </p:cNvPr>
          <p:cNvSpPr/>
          <p:nvPr/>
        </p:nvSpPr>
        <p:spPr>
          <a:xfrm>
            <a:off x="3138486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E204B5-14E3-401D-B4D9-135EE628919F}"/>
              </a:ext>
            </a:extLst>
          </p:cNvPr>
          <p:cNvSpPr/>
          <p:nvPr/>
        </p:nvSpPr>
        <p:spPr>
          <a:xfrm>
            <a:off x="6181725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988EFC6-272A-4236-B0C7-9FE02E74A20F}"/>
              </a:ext>
            </a:extLst>
          </p:cNvPr>
          <p:cNvSpPr/>
          <p:nvPr/>
        </p:nvSpPr>
        <p:spPr>
          <a:xfrm>
            <a:off x="9224964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AEC97F8B-2A5A-4618-897C-511CD33FFDB5}"/>
              </a:ext>
            </a:extLst>
          </p:cNvPr>
          <p:cNvSpPr/>
          <p:nvPr/>
        </p:nvSpPr>
        <p:spPr>
          <a:xfrm rot="13500000">
            <a:off x="8822431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9074EB1-DC1A-4347-8DB0-929965BB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" y="2209268"/>
            <a:ext cx="2481287" cy="23349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30B62CA-EB97-4F58-921D-A19559CD7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4" y="2209268"/>
            <a:ext cx="2481287" cy="233497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3025EA2-F04A-4ED4-8AA1-4E044BB3C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81" y="2209268"/>
            <a:ext cx="2481287" cy="23349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B00B89-D64E-4689-9231-B40002E4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19" y="2209268"/>
            <a:ext cx="2481287" cy="233497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16B005C-E4A2-4188-A7EF-53B67A635C8A}"/>
              </a:ext>
            </a:extLst>
          </p:cNvPr>
          <p:cNvCxnSpPr>
            <a:cxnSpLocks/>
          </p:cNvCxnSpPr>
          <p:nvPr/>
        </p:nvCxnSpPr>
        <p:spPr>
          <a:xfrm>
            <a:off x="9496425" y="2204391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F8CC528-ED42-45AA-9077-DE84A9ECDDB0}"/>
              </a:ext>
            </a:extLst>
          </p:cNvPr>
          <p:cNvCxnSpPr>
            <a:cxnSpLocks/>
          </p:cNvCxnSpPr>
          <p:nvPr/>
        </p:nvCxnSpPr>
        <p:spPr>
          <a:xfrm>
            <a:off x="9610725" y="4070355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5247971-D1A6-4C29-8865-03C7CF8E4DAC}"/>
              </a:ext>
            </a:extLst>
          </p:cNvPr>
          <p:cNvCxnSpPr>
            <a:cxnSpLocks/>
          </p:cNvCxnSpPr>
          <p:nvPr/>
        </p:nvCxnSpPr>
        <p:spPr>
          <a:xfrm>
            <a:off x="10001250" y="2835912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E00B0AB6-1B29-4B55-8EE9-273E1B37D5FC}"/>
              </a:ext>
            </a:extLst>
          </p:cNvPr>
          <p:cNvSpPr/>
          <p:nvPr/>
        </p:nvSpPr>
        <p:spPr>
          <a:xfrm rot="13500000">
            <a:off x="2731191" y="319675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7E02805-A63E-4F1C-983C-5239A70E938F}"/>
                  </a:ext>
                </a:extLst>
              </p:cNvPr>
              <p:cNvSpPr txBox="1"/>
              <p:nvPr/>
            </p:nvSpPr>
            <p:spPr>
              <a:xfrm>
                <a:off x="342229" y="5050175"/>
                <a:ext cx="8287421" cy="158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Run BFS (breadth-first-search) from a random pivot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altLang="ja-JP" dirty="0"/>
                  <a:t>Iff another pivot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not traversed, do ANN search on accessed objects.</a:t>
                </a:r>
              </a:p>
              <a:p>
                <a:pPr marL="742950" lvl="1" indent="-285750">
                  <a:lnSpc>
                    <a:spcPts val="3000"/>
                  </a:lnSpc>
                  <a:buFontTx/>
                  <a:buChar char="-"/>
                </a:pPr>
                <a:r>
                  <a:rPr kumimoji="1" lang="en-US" altLang="ja-JP" dirty="0"/>
                  <a:t>Let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be the ANN search result, and create a link between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Re-start the BFS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ja-JP" dirty="0"/>
                  <a:t>, and repeat the above operations.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7E02805-A63E-4F1C-983C-5239A70E9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9" y="5050175"/>
                <a:ext cx="8287421" cy="1587294"/>
              </a:xfrm>
              <a:prstGeom prst="rect">
                <a:avLst/>
              </a:prstGeom>
              <a:blipFill>
                <a:blip r:embed="rId6"/>
                <a:stretch>
                  <a:fillRect l="-809" b="-6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51EBC66E-E309-4CD7-869D-E8ED6F9D8BDA}"/>
              </a:ext>
            </a:extLst>
          </p:cNvPr>
          <p:cNvSpPr/>
          <p:nvPr/>
        </p:nvSpPr>
        <p:spPr>
          <a:xfrm>
            <a:off x="131365" y="1984727"/>
            <a:ext cx="864000" cy="864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BA43846-C8D3-4699-ADDC-4EC153790E82}"/>
                  </a:ext>
                </a:extLst>
              </p:cNvPr>
              <p:cNvSpPr txBox="1"/>
              <p:nvPr/>
            </p:nvSpPr>
            <p:spPr>
              <a:xfrm>
                <a:off x="1739443" y="3514928"/>
                <a:ext cx="314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BA43846-C8D3-4699-ADDC-4EC15379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43" y="3514928"/>
                <a:ext cx="314325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88695A0-95C3-4C99-9D9A-D79FDABB87C8}"/>
              </a:ext>
            </a:extLst>
          </p:cNvPr>
          <p:cNvCxnSpPr>
            <a:cxnSpLocks/>
          </p:cNvCxnSpPr>
          <p:nvPr/>
        </p:nvCxnSpPr>
        <p:spPr>
          <a:xfrm flipH="1">
            <a:off x="1734013" y="3864980"/>
            <a:ext cx="230542" cy="1070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98B72F2-248F-48EF-A719-3D9F0E7C52A2}"/>
              </a:ext>
            </a:extLst>
          </p:cNvPr>
          <p:cNvCxnSpPr>
            <a:cxnSpLocks/>
          </p:cNvCxnSpPr>
          <p:nvPr/>
        </p:nvCxnSpPr>
        <p:spPr>
          <a:xfrm flipH="1" flipV="1">
            <a:off x="1492267" y="3780017"/>
            <a:ext cx="142068" cy="1699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92ECAC3-D2C8-4995-89F3-E0EC5FB38633}"/>
              </a:ext>
            </a:extLst>
          </p:cNvPr>
          <p:cNvCxnSpPr>
            <a:cxnSpLocks/>
          </p:cNvCxnSpPr>
          <p:nvPr/>
        </p:nvCxnSpPr>
        <p:spPr>
          <a:xfrm flipH="1" flipV="1">
            <a:off x="1365633" y="3236807"/>
            <a:ext cx="75288" cy="4320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1953D4D-5C2D-4602-843F-E51EF7A8BA84}"/>
              </a:ext>
            </a:extLst>
          </p:cNvPr>
          <p:cNvCxnSpPr>
            <a:cxnSpLocks/>
          </p:cNvCxnSpPr>
          <p:nvPr/>
        </p:nvCxnSpPr>
        <p:spPr>
          <a:xfrm flipH="1" flipV="1">
            <a:off x="1194720" y="2720699"/>
            <a:ext cx="100680" cy="3275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星: 5 pt 47">
            <a:extLst>
              <a:ext uri="{FF2B5EF4-FFF2-40B4-BE49-F238E27FC236}">
                <a16:creationId xmlns:a16="http://schemas.microsoft.com/office/drawing/2014/main" id="{60B4F3C3-A6AD-4CE6-B3C6-82CB794CCED2}"/>
              </a:ext>
            </a:extLst>
          </p:cNvPr>
          <p:cNvSpPr/>
          <p:nvPr/>
        </p:nvSpPr>
        <p:spPr>
          <a:xfrm>
            <a:off x="1104603" y="2473737"/>
            <a:ext cx="108000" cy="108000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4AE3DE3-B77C-45EB-B57D-A3CA58CF02E1}"/>
                  </a:ext>
                </a:extLst>
              </p:cNvPr>
              <p:cNvSpPr txBox="1"/>
              <p:nvPr/>
            </p:nvSpPr>
            <p:spPr>
              <a:xfrm>
                <a:off x="8281020" y="5119885"/>
                <a:ext cx="1663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&lt;-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dirty="0"/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4AE3DE3-B77C-45EB-B57D-A3CA58CF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020" y="5119885"/>
                <a:ext cx="1663079" cy="369332"/>
              </a:xfrm>
              <a:prstGeom prst="rect">
                <a:avLst/>
              </a:prstGeom>
              <a:blipFill>
                <a:blip r:embed="rId8"/>
                <a:stretch>
                  <a:fillRect l="-2930" t="-8333" r="-293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F21CEB1-1F56-4F45-8920-C4516EEABD10}"/>
                  </a:ext>
                </a:extLst>
              </p:cNvPr>
              <p:cNvSpPr txBox="1"/>
              <p:nvPr/>
            </p:nvSpPr>
            <p:spPr>
              <a:xfrm>
                <a:off x="8281021" y="5519007"/>
                <a:ext cx="1663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&lt;-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kumimoji="1" lang="ja-JP" altLang="en-US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dirty="0"/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F21CEB1-1F56-4F45-8920-C4516EEA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021" y="5519007"/>
                <a:ext cx="1663078" cy="369332"/>
              </a:xfrm>
              <a:prstGeom prst="rect">
                <a:avLst/>
              </a:prstGeom>
              <a:blipFill>
                <a:blip r:embed="rId9"/>
                <a:stretch>
                  <a:fillRect l="-293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5D170B4-A7A4-4F1B-89A5-B48801FC3D74}"/>
                  </a:ext>
                </a:extLst>
              </p:cNvPr>
              <p:cNvSpPr txBox="1"/>
              <p:nvPr/>
            </p:nvSpPr>
            <p:spPr>
              <a:xfrm>
                <a:off x="8281021" y="5906019"/>
                <a:ext cx="1663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&lt;-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lang="en-US" altLang="ja-JP" dirty="0"/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5D170B4-A7A4-4F1B-89A5-B48801FC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021" y="5906019"/>
                <a:ext cx="1663078" cy="369332"/>
              </a:xfrm>
              <a:prstGeom prst="rect">
                <a:avLst/>
              </a:prstGeom>
              <a:blipFill>
                <a:blip r:embed="rId10"/>
                <a:stretch>
                  <a:fillRect l="-29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9405DE3-7D4C-4612-B02B-E3C6F98414CF}"/>
              </a:ext>
            </a:extLst>
          </p:cNvPr>
          <p:cNvSpPr/>
          <p:nvPr/>
        </p:nvSpPr>
        <p:spPr>
          <a:xfrm rot="13500000">
            <a:off x="9988834" y="5603662"/>
            <a:ext cx="216000" cy="216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B0EDDE8-778B-4ACE-9831-8C311DF2BB8E}"/>
                  </a:ext>
                </a:extLst>
              </p:cNvPr>
              <p:cNvSpPr txBox="1"/>
              <p:nvPr/>
            </p:nvSpPr>
            <p:spPr>
              <a:xfrm>
                <a:off x="10465890" y="5517364"/>
                <a:ext cx="1439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𝑛𝐾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time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B0EDDE8-778B-4ACE-9831-8C311DF2B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890" y="5517364"/>
                <a:ext cx="1439716" cy="369332"/>
              </a:xfrm>
              <a:prstGeom prst="rect">
                <a:avLst/>
              </a:prstGeom>
              <a:blipFill>
                <a:blip r:embed="rId11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A473C97-BC60-4853-A9E0-69592C4893F5}"/>
              </a:ext>
            </a:extLst>
          </p:cNvPr>
          <p:cNvSpPr txBox="1"/>
          <p:nvPr/>
        </p:nvSpPr>
        <p:spPr>
          <a:xfrm>
            <a:off x="95247" y="906829"/>
            <a:ext cx="2880000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AKNNG: Approximate KNN Graph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chemeClr val="accent2"/>
                </a:solidFill>
              </a:rPr>
              <a:t>red nodes</a:t>
            </a:r>
            <a:r>
              <a:rPr kumimoji="1" lang="en-US" altLang="ja-JP" sz="1600" dirty="0"/>
              <a:t> are pivots.)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DC11A52-EC36-4682-97E8-7F7F802B9736}"/>
              </a:ext>
            </a:extLst>
          </p:cNvPr>
          <p:cNvSpPr txBox="1"/>
          <p:nvPr/>
        </p:nvSpPr>
        <p:spPr>
          <a:xfrm>
            <a:off x="3138485" y="906829"/>
            <a:ext cx="2907263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SC-AKNNG: Strongly-connected AKNNG 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282BBA-B6BD-45F9-A11D-A6E1EF08A97C}"/>
              </a:ext>
            </a:extLst>
          </p:cNvPr>
          <p:cNvSpPr txBox="1"/>
          <p:nvPr/>
        </p:nvSpPr>
        <p:spPr>
          <a:xfrm>
            <a:off x="6199464" y="906829"/>
            <a:ext cx="2871785" cy="654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F8E1BF3-EC88-4991-9043-4DC536C5FE62}"/>
              </a:ext>
            </a:extLst>
          </p:cNvPr>
          <p:cNvSpPr txBox="1"/>
          <p:nvPr/>
        </p:nvSpPr>
        <p:spPr>
          <a:xfrm>
            <a:off x="9224964" y="906829"/>
            <a:ext cx="2879999" cy="9557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r>
              <a:rPr lang="ja-JP" altLang="en-US" sz="1600" dirty="0"/>
              <a:t> </a:t>
            </a:r>
            <a:r>
              <a:rPr lang="en-US" altLang="ja-JP" sz="1600" dirty="0"/>
              <a:t>+ removing unnecessary links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8CA5322-25CB-48AB-98AA-348CAA466105}"/>
              </a:ext>
            </a:extLst>
          </p:cNvPr>
          <p:cNvSpPr/>
          <p:nvPr/>
        </p:nvSpPr>
        <p:spPr>
          <a:xfrm>
            <a:off x="6096000" y="906829"/>
            <a:ext cx="6048376" cy="39385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CAB0B56F-2AA0-4974-B4BE-4564B2D30321}"/>
              </a:ext>
            </a:extLst>
          </p:cNvPr>
          <p:cNvSpPr/>
          <p:nvPr/>
        </p:nvSpPr>
        <p:spPr>
          <a:xfrm rot="13500000">
            <a:off x="5795616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F79184E-3DF6-4701-8161-EABD55AD06CB}"/>
              </a:ext>
            </a:extLst>
          </p:cNvPr>
          <p:cNvSpPr txBox="1"/>
          <p:nvPr/>
        </p:nvSpPr>
        <p:spPr>
          <a:xfrm>
            <a:off x="3165750" y="1535046"/>
            <a:ext cx="6559275" cy="36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>
                <a:solidFill>
                  <a:srgbClr val="0000FF"/>
                </a:solidFill>
              </a:rPr>
              <a:t>-&gt; Improving connectivity </a:t>
            </a:r>
            <a:r>
              <a:rPr lang="en-US" altLang="ja-JP" sz="1600" b="1" dirty="0">
                <a:solidFill>
                  <a:srgbClr val="0000FF"/>
                </a:solidFill>
              </a:rPr>
              <a:t>to achieve high reachability to neighbors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4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293D4-73D6-4BB1-98DE-CF5B649B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en-US" altLang="ja-JP" sz="2400" dirty="0"/>
              <a:t>TEP</a:t>
            </a:r>
            <a:r>
              <a:rPr kumimoji="1" lang="en-US" altLang="ja-JP" dirty="0"/>
              <a:t> 3: R</a:t>
            </a:r>
            <a:r>
              <a:rPr kumimoji="1" lang="en-US" altLang="ja-JP" sz="2400" dirty="0"/>
              <a:t>EMOVE</a:t>
            </a:r>
            <a:r>
              <a:rPr kumimoji="1" lang="en-US" altLang="ja-JP" dirty="0"/>
              <a:t>-D</a:t>
            </a:r>
            <a:r>
              <a:rPr kumimoji="1" lang="en-US" altLang="ja-JP" sz="2400" dirty="0"/>
              <a:t>ETOURS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889A6-589D-43FF-91D4-B49D1ECA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DE0F46-7EF0-44D0-A8F3-6FB9EAC668D8}"/>
              </a:ext>
            </a:extLst>
          </p:cNvPr>
          <p:cNvCxnSpPr>
            <a:cxnSpLocks/>
          </p:cNvCxnSpPr>
          <p:nvPr/>
        </p:nvCxnSpPr>
        <p:spPr>
          <a:xfrm flipV="1">
            <a:off x="8168182" y="3602737"/>
            <a:ext cx="383610" cy="21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92551E-C863-4FC3-8A21-B0FC94EC32C2}"/>
              </a:ext>
            </a:extLst>
          </p:cNvPr>
          <p:cNvCxnSpPr/>
          <p:nvPr/>
        </p:nvCxnSpPr>
        <p:spPr>
          <a:xfrm>
            <a:off x="3752850" y="2565405"/>
            <a:ext cx="45720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B1E5D92-C5E4-47BA-BAF2-3EDFD12B8AE6}"/>
              </a:ext>
            </a:extLst>
          </p:cNvPr>
          <p:cNvCxnSpPr>
            <a:cxnSpLocks/>
          </p:cNvCxnSpPr>
          <p:nvPr/>
        </p:nvCxnSpPr>
        <p:spPr>
          <a:xfrm flipV="1">
            <a:off x="4094023" y="3756030"/>
            <a:ext cx="382727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570560-F2F1-4351-B693-F848F90BBA2B}"/>
              </a:ext>
            </a:extLst>
          </p:cNvPr>
          <p:cNvSpPr/>
          <p:nvPr/>
        </p:nvSpPr>
        <p:spPr>
          <a:xfrm>
            <a:off x="95248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1D768F-5296-4964-A311-CDE9F793BD91}"/>
              </a:ext>
            </a:extLst>
          </p:cNvPr>
          <p:cNvSpPr/>
          <p:nvPr/>
        </p:nvSpPr>
        <p:spPr>
          <a:xfrm>
            <a:off x="3138486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53C1D8-01FC-4F01-88E4-965758168120}"/>
              </a:ext>
            </a:extLst>
          </p:cNvPr>
          <p:cNvSpPr/>
          <p:nvPr/>
        </p:nvSpPr>
        <p:spPr>
          <a:xfrm>
            <a:off x="6181725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A3030-4ADF-44B5-937B-B4A1DD278EFE}"/>
              </a:ext>
            </a:extLst>
          </p:cNvPr>
          <p:cNvSpPr/>
          <p:nvPr/>
        </p:nvSpPr>
        <p:spPr>
          <a:xfrm>
            <a:off x="9224964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362D7B21-7F23-4912-830C-CC6139A481B6}"/>
              </a:ext>
            </a:extLst>
          </p:cNvPr>
          <p:cNvSpPr/>
          <p:nvPr/>
        </p:nvSpPr>
        <p:spPr>
          <a:xfrm rot="13500000">
            <a:off x="5795616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C20342F-C02F-4242-8254-A09EB2466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" y="2209268"/>
            <a:ext cx="2481287" cy="23349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27E777E-82F6-454D-93BC-FFC840047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4" y="2209268"/>
            <a:ext cx="2481287" cy="233497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35C0B24-62AA-4DD9-9352-B4552C251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81" y="2209268"/>
            <a:ext cx="2481287" cy="23349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F9E55A7-646B-45FC-849F-A0AA3B7BF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19" y="2209268"/>
            <a:ext cx="2481287" cy="233497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FA3C957-91BE-4503-AB9F-2352D296235D}"/>
              </a:ext>
            </a:extLst>
          </p:cNvPr>
          <p:cNvCxnSpPr>
            <a:cxnSpLocks/>
          </p:cNvCxnSpPr>
          <p:nvPr/>
        </p:nvCxnSpPr>
        <p:spPr>
          <a:xfrm>
            <a:off x="9496425" y="2204391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333077F-9868-4EB6-858B-91B702858F21}"/>
              </a:ext>
            </a:extLst>
          </p:cNvPr>
          <p:cNvCxnSpPr>
            <a:cxnSpLocks/>
          </p:cNvCxnSpPr>
          <p:nvPr/>
        </p:nvCxnSpPr>
        <p:spPr>
          <a:xfrm>
            <a:off x="9610725" y="4070355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BD2C530-EA03-45CD-A9CF-A5307A9A16D8}"/>
              </a:ext>
            </a:extLst>
          </p:cNvPr>
          <p:cNvCxnSpPr>
            <a:cxnSpLocks/>
          </p:cNvCxnSpPr>
          <p:nvPr/>
        </p:nvCxnSpPr>
        <p:spPr>
          <a:xfrm>
            <a:off x="10001250" y="2835912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9271D005-5E71-4AB5-8B10-351F32741D09}"/>
              </a:ext>
            </a:extLst>
          </p:cNvPr>
          <p:cNvSpPr/>
          <p:nvPr/>
        </p:nvSpPr>
        <p:spPr>
          <a:xfrm rot="13500000">
            <a:off x="2731191" y="319675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E60D16-E547-4879-9810-D814F1EEC9C0}"/>
              </a:ext>
            </a:extLst>
          </p:cNvPr>
          <p:cNvCxnSpPr>
            <a:cxnSpLocks/>
          </p:cNvCxnSpPr>
          <p:nvPr/>
        </p:nvCxnSpPr>
        <p:spPr>
          <a:xfrm flipH="1">
            <a:off x="4760203" y="3869179"/>
            <a:ext cx="230542" cy="1070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12FCF7D-1C75-4108-8367-FF1C9590ABB4}"/>
              </a:ext>
            </a:extLst>
          </p:cNvPr>
          <p:cNvCxnSpPr>
            <a:cxnSpLocks/>
          </p:cNvCxnSpPr>
          <p:nvPr/>
        </p:nvCxnSpPr>
        <p:spPr>
          <a:xfrm>
            <a:off x="5132126" y="3878704"/>
            <a:ext cx="195411" cy="1821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72771C9-CE08-4E14-A4F3-F492950A329C}"/>
              </a:ext>
            </a:extLst>
          </p:cNvPr>
          <p:cNvCxnSpPr>
            <a:cxnSpLocks/>
          </p:cNvCxnSpPr>
          <p:nvPr/>
        </p:nvCxnSpPr>
        <p:spPr>
          <a:xfrm flipH="1">
            <a:off x="5095875" y="4110623"/>
            <a:ext cx="231662" cy="2227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0E414AD-49FE-4D47-9B95-8BDD607B3D1A}"/>
              </a:ext>
            </a:extLst>
          </p:cNvPr>
          <p:cNvCxnSpPr>
            <a:cxnSpLocks/>
          </p:cNvCxnSpPr>
          <p:nvPr/>
        </p:nvCxnSpPr>
        <p:spPr>
          <a:xfrm flipH="1" flipV="1">
            <a:off x="4522760" y="3792982"/>
            <a:ext cx="153345" cy="176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2DBF9F6-3EFF-47AF-A190-BB953016D2F2}"/>
              </a:ext>
            </a:extLst>
          </p:cNvPr>
          <p:cNvCxnSpPr>
            <a:cxnSpLocks/>
          </p:cNvCxnSpPr>
          <p:nvPr/>
        </p:nvCxnSpPr>
        <p:spPr>
          <a:xfrm flipH="1" flipV="1">
            <a:off x="4380733" y="3238230"/>
            <a:ext cx="93232" cy="4744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B12940C-2638-4D5C-8FE4-5894CD416058}"/>
              </a:ext>
            </a:extLst>
          </p:cNvPr>
          <p:cNvCxnSpPr>
            <a:cxnSpLocks/>
          </p:cNvCxnSpPr>
          <p:nvPr/>
        </p:nvCxnSpPr>
        <p:spPr>
          <a:xfrm flipH="1">
            <a:off x="4111684" y="3780006"/>
            <a:ext cx="333649" cy="2900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991CA15-5A14-4503-A24B-0C5C2411F638}"/>
              </a:ext>
            </a:extLst>
          </p:cNvPr>
          <p:cNvCxnSpPr>
            <a:cxnSpLocks/>
          </p:cNvCxnSpPr>
          <p:nvPr/>
        </p:nvCxnSpPr>
        <p:spPr>
          <a:xfrm flipV="1">
            <a:off x="5416686" y="3920469"/>
            <a:ext cx="298692" cy="1403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D5C5EBD-4BF9-44F9-B7E2-9FAA6E4556A0}"/>
              </a:ext>
            </a:extLst>
          </p:cNvPr>
          <p:cNvCxnSpPr>
            <a:cxnSpLocks/>
          </p:cNvCxnSpPr>
          <p:nvPr/>
        </p:nvCxnSpPr>
        <p:spPr>
          <a:xfrm flipH="1" flipV="1">
            <a:off x="5534594" y="3647952"/>
            <a:ext cx="158589" cy="2022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18081D9F-343D-4A49-B6B9-DF4869C3CB3B}"/>
              </a:ext>
            </a:extLst>
          </p:cNvPr>
          <p:cNvSpPr/>
          <p:nvPr/>
        </p:nvSpPr>
        <p:spPr>
          <a:xfrm>
            <a:off x="4952851" y="3348006"/>
            <a:ext cx="864000" cy="864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FD92943-12F6-4416-A22F-F48C172E7F30}"/>
                  </a:ext>
                </a:extLst>
              </p:cNvPr>
              <p:cNvSpPr txBox="1"/>
              <p:nvPr/>
            </p:nvSpPr>
            <p:spPr>
              <a:xfrm>
                <a:off x="342229" y="5050175"/>
                <a:ext cx="8319171" cy="163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Run “3-hop” BFS from a random object</a:t>
                </a:r>
                <a:r>
                  <a:rPr kumimoji="1"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altLang="ja-JP" dirty="0"/>
                  <a:t>Run “2-hop” BFS from random pivots that are close to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ja-JP" dirty="0"/>
                  <a:t>.</a:t>
                </a:r>
              </a:p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Creat</a:t>
                </a:r>
                <a:r>
                  <a:rPr lang="en-US" altLang="ja-JP" dirty="0"/>
                  <a:t>e necessary links if no monotonic paths </a:t>
                </a:r>
                <a:r>
                  <a:rPr kumimoji="1" lang="en-US" altLang="ja-JP" dirty="0"/>
                  <a:t>from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 to the accessed objects.</a:t>
                </a:r>
              </a:p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Do 1 to 3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 objects.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FD92943-12F6-4416-A22F-F48C172E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9" y="5050175"/>
                <a:ext cx="8319171" cy="1638654"/>
              </a:xfrm>
              <a:prstGeom prst="rect">
                <a:avLst/>
              </a:prstGeom>
              <a:blipFill>
                <a:blip r:embed="rId6"/>
                <a:stretch>
                  <a:fillRect l="-806" b="-2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6F2625A-ABB8-41C6-A64C-B82113C7C919}"/>
                  </a:ext>
                </a:extLst>
              </p:cNvPr>
              <p:cNvSpPr txBox="1"/>
              <p:nvPr/>
            </p:nvSpPr>
            <p:spPr>
              <a:xfrm>
                <a:off x="8747873" y="5094336"/>
                <a:ext cx="3157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&lt;-</a:t>
                </a:r>
                <a:r>
                  <a:rPr kumimoji="1"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time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6F2625A-ABB8-41C6-A64C-B82113C7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873" y="5094336"/>
                <a:ext cx="3157734" cy="338554"/>
              </a:xfrm>
              <a:prstGeom prst="rect">
                <a:avLst/>
              </a:prstGeom>
              <a:blipFill>
                <a:blip r:embed="rId7"/>
                <a:stretch>
                  <a:fillRect l="-965" t="-7273" b="-2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BD6BD31-6C36-480E-A054-18AA6C967E6D}"/>
                  </a:ext>
                </a:extLst>
              </p:cNvPr>
              <p:cNvSpPr txBox="1"/>
              <p:nvPr/>
            </p:nvSpPr>
            <p:spPr>
              <a:xfrm>
                <a:off x="8747872" y="5500734"/>
                <a:ext cx="2879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&lt;-</a:t>
                </a:r>
                <a:r>
                  <a:rPr kumimoji="1"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time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BD6BD31-6C36-480E-A054-18AA6C96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872" y="5500734"/>
                <a:ext cx="2879999" cy="338554"/>
              </a:xfrm>
              <a:prstGeom prst="rect">
                <a:avLst/>
              </a:prstGeom>
              <a:blipFill>
                <a:blip r:embed="rId8"/>
                <a:stretch>
                  <a:fillRect l="-1059" t="-7143" b="-19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9BE90EE-7965-4753-98CA-E08F70A68A73}"/>
                  </a:ext>
                </a:extLst>
              </p:cNvPr>
              <p:cNvSpPr txBox="1"/>
              <p:nvPr/>
            </p:nvSpPr>
            <p:spPr>
              <a:xfrm>
                <a:off x="8747872" y="5907132"/>
                <a:ext cx="25635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&lt;-</a:t>
                </a:r>
                <a:r>
                  <a:rPr kumimoji="1"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𝑛𝐾</m:t>
                        </m:r>
                      </m:e>
                    </m:d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time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9BE90EE-7965-4753-98CA-E08F70A6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872" y="5907132"/>
                <a:ext cx="2563595" cy="338554"/>
              </a:xfrm>
              <a:prstGeom prst="rect">
                <a:avLst/>
              </a:prstGeom>
              <a:blipFill>
                <a:blip r:embed="rId9"/>
                <a:stretch>
                  <a:fillRect l="-1188" t="-7143" b="-19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9C82067-2431-4387-9EEE-B1C31244383E}"/>
                  </a:ext>
                </a:extLst>
              </p:cNvPr>
              <p:cNvSpPr txBox="1"/>
              <p:nvPr/>
            </p:nvSpPr>
            <p:spPr>
              <a:xfrm>
                <a:off x="9071249" y="6360590"/>
                <a:ext cx="2075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time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9C82067-2431-4387-9EEE-B1C31244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49" y="6360590"/>
                <a:ext cx="2075118" cy="338554"/>
              </a:xfrm>
              <a:prstGeom prst="rect">
                <a:avLst/>
              </a:prstGeom>
              <a:blipFill>
                <a:blip r:embed="rId10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00EBC0D-245F-4730-B9FD-10DDD72A49E3}"/>
              </a:ext>
            </a:extLst>
          </p:cNvPr>
          <p:cNvSpPr txBox="1"/>
          <p:nvPr/>
        </p:nvSpPr>
        <p:spPr>
          <a:xfrm>
            <a:off x="95247" y="906829"/>
            <a:ext cx="2880000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AKNNG: Approximate KNN Graph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chemeClr val="accent2"/>
                </a:solidFill>
              </a:rPr>
              <a:t>red nodes</a:t>
            </a:r>
            <a:r>
              <a:rPr kumimoji="1" lang="en-US" altLang="ja-JP" sz="1600" dirty="0"/>
              <a:t> are pivots.)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562E78-B30C-4F7B-BE8E-7003942C73B3}"/>
              </a:ext>
            </a:extLst>
          </p:cNvPr>
          <p:cNvSpPr txBox="1"/>
          <p:nvPr/>
        </p:nvSpPr>
        <p:spPr>
          <a:xfrm>
            <a:off x="3138485" y="906829"/>
            <a:ext cx="2907263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SC-AKNNG: Strongly-connected AKNNG 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7A16C4-6449-4AE7-B673-98CEA6DEA258}"/>
              </a:ext>
            </a:extLst>
          </p:cNvPr>
          <p:cNvSpPr txBox="1"/>
          <p:nvPr/>
        </p:nvSpPr>
        <p:spPr>
          <a:xfrm>
            <a:off x="6199464" y="906829"/>
            <a:ext cx="2871785" cy="654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endParaRPr kumimoji="1" lang="ja-JP" alt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155566-CED0-46FB-9DF0-332555D9BF2B}"/>
              </a:ext>
            </a:extLst>
          </p:cNvPr>
          <p:cNvSpPr txBox="1"/>
          <p:nvPr/>
        </p:nvSpPr>
        <p:spPr>
          <a:xfrm>
            <a:off x="9224964" y="906829"/>
            <a:ext cx="2879999" cy="9557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r>
              <a:rPr lang="ja-JP" altLang="en-US" sz="1600" dirty="0"/>
              <a:t> </a:t>
            </a:r>
            <a:r>
              <a:rPr lang="en-US" altLang="ja-JP" sz="1600" dirty="0"/>
              <a:t>+ removing unnecessary links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17CCDB-0178-4EB4-B238-4FEE528BDA6A}"/>
              </a:ext>
            </a:extLst>
          </p:cNvPr>
          <p:cNvSpPr/>
          <p:nvPr/>
        </p:nvSpPr>
        <p:spPr>
          <a:xfrm>
            <a:off x="9144000" y="906829"/>
            <a:ext cx="3000376" cy="39385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8F1F7775-A210-44F5-9FA4-0CBAAA0812D4}"/>
              </a:ext>
            </a:extLst>
          </p:cNvPr>
          <p:cNvSpPr/>
          <p:nvPr/>
        </p:nvSpPr>
        <p:spPr>
          <a:xfrm rot="13500000">
            <a:off x="8822431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直角三角形 47">
            <a:extLst>
              <a:ext uri="{FF2B5EF4-FFF2-40B4-BE49-F238E27FC236}">
                <a16:creationId xmlns:a16="http://schemas.microsoft.com/office/drawing/2014/main" id="{4F7AE088-AE71-4C90-BFF9-CB9E6969D779}"/>
              </a:ext>
            </a:extLst>
          </p:cNvPr>
          <p:cNvSpPr/>
          <p:nvPr/>
        </p:nvSpPr>
        <p:spPr>
          <a:xfrm rot="13500000">
            <a:off x="8754368" y="6421867"/>
            <a:ext cx="216000" cy="216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04CE2B3-3920-4DC6-857E-3761B1D4FC94}"/>
              </a:ext>
            </a:extLst>
          </p:cNvPr>
          <p:cNvSpPr txBox="1"/>
          <p:nvPr/>
        </p:nvSpPr>
        <p:spPr>
          <a:xfrm>
            <a:off x="6146254" y="1535046"/>
            <a:ext cx="5950499" cy="36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>
                <a:solidFill>
                  <a:srgbClr val="0000FF"/>
                </a:solidFill>
              </a:rPr>
              <a:t>-&gt; Improving </a:t>
            </a:r>
            <a:r>
              <a:rPr lang="en-US" altLang="ja-JP" sz="1600" b="1" dirty="0">
                <a:solidFill>
                  <a:srgbClr val="0000FF"/>
                </a:solidFill>
              </a:rPr>
              <a:t>high reachability to neighbors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7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B77F2-9A8F-498C-8512-9F5075DF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sz="2400" dirty="0"/>
              <a:t>TEP</a:t>
            </a:r>
            <a:r>
              <a:rPr kumimoji="1" lang="en-US" altLang="ja-JP" dirty="0"/>
              <a:t> 4: R</a:t>
            </a:r>
            <a:r>
              <a:rPr kumimoji="1" lang="en-US" altLang="ja-JP" sz="2400" dirty="0"/>
              <a:t>EMOVE</a:t>
            </a:r>
            <a:r>
              <a:rPr kumimoji="1" lang="en-US" altLang="ja-JP" dirty="0"/>
              <a:t>-L</a:t>
            </a:r>
            <a:r>
              <a:rPr kumimoji="1" lang="en-US" altLang="ja-JP" sz="2400" dirty="0"/>
              <a:t>INKS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605B2C-5B9E-4B45-8AE3-2B4B7550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5ACC404-A1E3-4D8A-8646-723B6C702689}"/>
                  </a:ext>
                </a:extLst>
              </p:cNvPr>
              <p:cNvSpPr txBox="1"/>
              <p:nvPr/>
            </p:nvSpPr>
            <p:spPr>
              <a:xfrm>
                <a:off x="342229" y="5050175"/>
                <a:ext cx="9000738" cy="4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If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dirty="0"/>
                  <a:t> s.t.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ja-JP" dirty="0"/>
                  <a:t> have links to a common pivot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, remove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5ACC404-A1E3-4D8A-8646-723B6C70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9" y="5050175"/>
                <a:ext cx="9000738" cy="460639"/>
              </a:xfrm>
              <a:prstGeom prst="rect">
                <a:avLst/>
              </a:prstGeom>
              <a:blipFill>
                <a:blip r:embed="rId3"/>
                <a:stretch>
                  <a:fillRect l="-745"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A524422-2DB8-409D-8A6E-49D94ADD78D6}"/>
                  </a:ext>
                </a:extLst>
              </p:cNvPr>
              <p:cNvSpPr txBox="1"/>
              <p:nvPr/>
            </p:nvSpPr>
            <p:spPr>
              <a:xfrm>
                <a:off x="9483045" y="5134301"/>
                <a:ext cx="14936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←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𝑛𝐾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time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A524422-2DB8-409D-8A6E-49D94ADD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45" y="5134301"/>
                <a:ext cx="1493609" cy="338554"/>
              </a:xfrm>
              <a:prstGeom prst="rect">
                <a:avLst/>
              </a:prstGeom>
              <a:blipFill>
                <a:blip r:embed="rId4"/>
                <a:stretch>
                  <a:fillRect l="-2449" t="-7143" b="-19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B8A75D6-E231-401A-ADA7-16A3F7D7302C}"/>
              </a:ext>
            </a:extLst>
          </p:cNvPr>
          <p:cNvCxnSpPr>
            <a:cxnSpLocks/>
          </p:cNvCxnSpPr>
          <p:nvPr/>
        </p:nvCxnSpPr>
        <p:spPr>
          <a:xfrm flipV="1">
            <a:off x="8168182" y="3602737"/>
            <a:ext cx="383610" cy="21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7446F45-FB15-448B-B7A6-CA3F8B5D1449}"/>
              </a:ext>
            </a:extLst>
          </p:cNvPr>
          <p:cNvCxnSpPr/>
          <p:nvPr/>
        </p:nvCxnSpPr>
        <p:spPr>
          <a:xfrm>
            <a:off x="3752850" y="2565405"/>
            <a:ext cx="45720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9FCCED-A60F-4270-8C4D-01CFEBE466F4}"/>
              </a:ext>
            </a:extLst>
          </p:cNvPr>
          <p:cNvCxnSpPr>
            <a:cxnSpLocks/>
          </p:cNvCxnSpPr>
          <p:nvPr/>
        </p:nvCxnSpPr>
        <p:spPr>
          <a:xfrm flipV="1">
            <a:off x="4094023" y="3756030"/>
            <a:ext cx="382727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A90F329-C813-463F-8E3A-A842A1AEE1E6}"/>
              </a:ext>
            </a:extLst>
          </p:cNvPr>
          <p:cNvSpPr/>
          <p:nvPr/>
        </p:nvSpPr>
        <p:spPr>
          <a:xfrm>
            <a:off x="95248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32348D7-1C7E-4B72-87A9-D9B976CF8873}"/>
              </a:ext>
            </a:extLst>
          </p:cNvPr>
          <p:cNvSpPr/>
          <p:nvPr/>
        </p:nvSpPr>
        <p:spPr>
          <a:xfrm>
            <a:off x="3138486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0BD69E9-4DB0-4257-9293-9F7002396B98}"/>
              </a:ext>
            </a:extLst>
          </p:cNvPr>
          <p:cNvSpPr/>
          <p:nvPr/>
        </p:nvSpPr>
        <p:spPr>
          <a:xfrm>
            <a:off x="6181725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110D93-9731-4085-8752-DA8C45D35CB0}"/>
              </a:ext>
            </a:extLst>
          </p:cNvPr>
          <p:cNvSpPr/>
          <p:nvPr/>
        </p:nvSpPr>
        <p:spPr>
          <a:xfrm>
            <a:off x="9224964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AF5AEA0-2851-4B64-B6C4-167ACAE108AD}"/>
              </a:ext>
            </a:extLst>
          </p:cNvPr>
          <p:cNvSpPr txBox="1"/>
          <p:nvPr/>
        </p:nvSpPr>
        <p:spPr>
          <a:xfrm>
            <a:off x="95247" y="906829"/>
            <a:ext cx="2880000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AKNNG: Approximate KNN Graph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chemeClr val="accent2"/>
                </a:solidFill>
              </a:rPr>
              <a:t>red nodes</a:t>
            </a:r>
            <a:r>
              <a:rPr kumimoji="1" lang="en-US" altLang="ja-JP" sz="1600" dirty="0"/>
              <a:t> are pivots.)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E2075B-30A4-4153-9A85-F775E634E22C}"/>
              </a:ext>
            </a:extLst>
          </p:cNvPr>
          <p:cNvSpPr txBox="1"/>
          <p:nvPr/>
        </p:nvSpPr>
        <p:spPr>
          <a:xfrm>
            <a:off x="3138485" y="906829"/>
            <a:ext cx="2907263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SC-AKNNG: Strongly-connected AKNNG 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0CB8CF-1C73-4F06-8AB8-000BDF2FD705}"/>
              </a:ext>
            </a:extLst>
          </p:cNvPr>
          <p:cNvSpPr txBox="1"/>
          <p:nvPr/>
        </p:nvSpPr>
        <p:spPr>
          <a:xfrm>
            <a:off x="6199464" y="906829"/>
            <a:ext cx="2871785" cy="654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endParaRPr kumimoji="1" lang="ja-JP" altLang="en-US" sz="1600" dirty="0"/>
          </a:p>
        </p:txBody>
      </p:sp>
      <p:sp>
        <p:nvSpPr>
          <p:cNvPr id="43" name="直角三角形 42">
            <a:extLst>
              <a:ext uri="{FF2B5EF4-FFF2-40B4-BE49-F238E27FC236}">
                <a16:creationId xmlns:a16="http://schemas.microsoft.com/office/drawing/2014/main" id="{E84093A1-9664-4ADF-A07C-A4D4F0E533FC}"/>
              </a:ext>
            </a:extLst>
          </p:cNvPr>
          <p:cNvSpPr/>
          <p:nvPr/>
        </p:nvSpPr>
        <p:spPr>
          <a:xfrm rot="13500000">
            <a:off x="2731191" y="319675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37ABE5BA-F47A-4EED-8D2E-128DA1D8B1E5}"/>
              </a:ext>
            </a:extLst>
          </p:cNvPr>
          <p:cNvSpPr/>
          <p:nvPr/>
        </p:nvSpPr>
        <p:spPr>
          <a:xfrm rot="13500000">
            <a:off x="5795616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直角三角形 44">
            <a:extLst>
              <a:ext uri="{FF2B5EF4-FFF2-40B4-BE49-F238E27FC236}">
                <a16:creationId xmlns:a16="http://schemas.microsoft.com/office/drawing/2014/main" id="{B2B505CF-020A-4670-A2A0-8290FFB8F7A3}"/>
              </a:ext>
            </a:extLst>
          </p:cNvPr>
          <p:cNvSpPr/>
          <p:nvPr/>
        </p:nvSpPr>
        <p:spPr>
          <a:xfrm rot="13500000">
            <a:off x="8822431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4E354EA-2DBC-434F-B974-2746F4B142A7}"/>
              </a:ext>
            </a:extLst>
          </p:cNvPr>
          <p:cNvSpPr txBox="1"/>
          <p:nvPr/>
        </p:nvSpPr>
        <p:spPr>
          <a:xfrm>
            <a:off x="9224964" y="906829"/>
            <a:ext cx="2879999" cy="9557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r>
              <a:rPr lang="ja-JP" altLang="en-US" sz="1600" dirty="0"/>
              <a:t> </a:t>
            </a:r>
            <a:r>
              <a:rPr lang="en-US" altLang="ja-JP" sz="1600" dirty="0"/>
              <a:t>+ removing unnecessary links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C341835-E1F6-4B98-A253-36B9DFE32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" y="2209268"/>
            <a:ext cx="2481287" cy="233497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97BF792-35DC-4CFE-B5FB-877D72764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4" y="2209268"/>
            <a:ext cx="2481287" cy="233497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0B11F12-9332-4BF2-994D-B3FAAE642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81" y="2209268"/>
            <a:ext cx="2481287" cy="233497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D25F082-10F6-4058-AD77-A5B9B33E3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19" y="2209268"/>
            <a:ext cx="2481287" cy="2334970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BA6B573-EFED-4182-87E1-503F491A9504}"/>
              </a:ext>
            </a:extLst>
          </p:cNvPr>
          <p:cNvCxnSpPr>
            <a:cxnSpLocks/>
          </p:cNvCxnSpPr>
          <p:nvPr/>
        </p:nvCxnSpPr>
        <p:spPr>
          <a:xfrm>
            <a:off x="9496425" y="2204391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571AEBE-6152-4E75-8653-1258BF669FE7}"/>
              </a:ext>
            </a:extLst>
          </p:cNvPr>
          <p:cNvCxnSpPr>
            <a:cxnSpLocks/>
          </p:cNvCxnSpPr>
          <p:nvPr/>
        </p:nvCxnSpPr>
        <p:spPr>
          <a:xfrm>
            <a:off x="9610725" y="4070355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973DFBB-8AE0-46BE-BC6D-49C5B44C7B74}"/>
              </a:ext>
            </a:extLst>
          </p:cNvPr>
          <p:cNvCxnSpPr>
            <a:cxnSpLocks/>
          </p:cNvCxnSpPr>
          <p:nvPr/>
        </p:nvCxnSpPr>
        <p:spPr>
          <a:xfrm>
            <a:off x="10001250" y="2835912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8922097-5B03-45BD-876B-73EEC4001BB0}"/>
              </a:ext>
            </a:extLst>
          </p:cNvPr>
          <p:cNvSpPr txBox="1"/>
          <p:nvPr/>
        </p:nvSpPr>
        <p:spPr>
          <a:xfrm>
            <a:off x="11239985" y="4433787"/>
            <a:ext cx="9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060"/>
                </a:solidFill>
              </a:rPr>
              <a:t>MRPG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16A297C-B361-4B3C-B9E8-0745A7782293}"/>
                  </a:ext>
                </a:extLst>
              </p:cNvPr>
              <p:cNvSpPr txBox="1"/>
              <p:nvPr/>
            </p:nvSpPr>
            <p:spPr>
              <a:xfrm>
                <a:off x="342229" y="5630088"/>
                <a:ext cx="9000738" cy="81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b="1" dirty="0"/>
                  <a:t>Note</a:t>
                </a:r>
                <a:r>
                  <a:rPr kumimoji="1" lang="en-US" altLang="ja-JP" dirty="0"/>
                  <a:t>: Steps 1 to 4 resp. need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𝑛𝐾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and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time.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ja-JP" dirty="0"/>
                  <a:t>-&gt; </a:t>
                </a:r>
                <a:r>
                  <a:rPr lang="en-US" altLang="ja-JP" b="1" dirty="0">
                    <a:solidFill>
                      <a:srgbClr val="0000FF"/>
                    </a:solidFill>
                  </a:rPr>
                  <a:t>For a fixed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kumimoji="1" lang="en-US" altLang="ja-JP" b="1" dirty="0">
                    <a:solidFill>
                      <a:srgbClr val="0000FF"/>
                    </a:solidFill>
                  </a:rPr>
                  <a:t>, we need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b="1" dirty="0">
                    <a:solidFill>
                      <a:srgbClr val="0000FF"/>
                    </a:solidFill>
                  </a:rPr>
                  <a:t>time to build a MRPG.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16A297C-B361-4B3C-B9E8-0745A778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9" y="5630088"/>
                <a:ext cx="9000738" cy="817853"/>
              </a:xfrm>
              <a:prstGeom prst="rect">
                <a:avLst/>
              </a:prstGeom>
              <a:blipFill>
                <a:blip r:embed="rId8"/>
                <a:stretch>
                  <a:fillRect l="-542" b="-11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17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A6095-6FAC-4289-ADD9-2B486A07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sz="2400" dirty="0"/>
              <a:t>XPERIMENTAL </a:t>
            </a:r>
            <a:r>
              <a:rPr lang="en-US" altLang="ja-JP" dirty="0"/>
              <a:t>S</a:t>
            </a:r>
            <a:r>
              <a:rPr lang="en-US" altLang="ja-JP" sz="2400" dirty="0"/>
              <a:t>ETTING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3635E6-B662-454B-AD6A-65E29E1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7A9935-E9C2-4CE1-A9E1-E3901C2B1573}"/>
              </a:ext>
            </a:extLst>
          </p:cNvPr>
          <p:cNvSpPr txBox="1"/>
          <p:nvPr/>
        </p:nvSpPr>
        <p:spPr>
          <a:xfrm>
            <a:off x="297121" y="1151575"/>
            <a:ext cx="10337012" cy="18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ja-JP" sz="2600" b="1" dirty="0">
                <a:solidFill>
                  <a:srgbClr val="002060"/>
                </a:solidFill>
              </a:rPr>
              <a:t>Evaluated algorithms: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State-of-the-art: Nested-loop</a:t>
            </a:r>
            <a:r>
              <a:rPr lang="en-US" altLang="ja-JP" sz="2000" dirty="0"/>
              <a:t> </a:t>
            </a:r>
            <a:r>
              <a:rPr lang="en-US" altLang="ja-JP" sz="1600" dirty="0"/>
              <a:t>[KDD’03]</a:t>
            </a:r>
            <a:r>
              <a:rPr lang="en-US" altLang="ja-JP" dirty="0"/>
              <a:t>, </a:t>
            </a:r>
            <a:r>
              <a:rPr kumimoji="1" lang="en-US" altLang="ja-JP" dirty="0"/>
              <a:t>SNIF</a:t>
            </a:r>
            <a:r>
              <a:rPr kumimoji="1" lang="en-US" altLang="ja-JP" sz="2000" dirty="0"/>
              <a:t> </a:t>
            </a:r>
            <a:r>
              <a:rPr kumimoji="1" lang="en-US" altLang="ja-JP" sz="1600" dirty="0"/>
              <a:t>[KDD’06]</a:t>
            </a:r>
            <a:r>
              <a:rPr kumimoji="1" lang="en-US" altLang="ja-JP" dirty="0"/>
              <a:t>, </a:t>
            </a:r>
            <a:r>
              <a:rPr lang="en-US" altLang="ja-JP" dirty="0"/>
              <a:t>DOLPHIN [TKDD’09], and VP-tree</a:t>
            </a:r>
            <a:r>
              <a:rPr lang="ja-JP" altLang="en-US" dirty="0"/>
              <a:t> </a:t>
            </a:r>
            <a:r>
              <a:rPr lang="en-US" altLang="ja-JP" sz="1600" dirty="0"/>
              <a:t>[SODA’93].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Our algorithm with proximity graphs: NSW </a:t>
            </a:r>
            <a:r>
              <a:rPr kumimoji="1" lang="en-US" altLang="ja-JP" sz="1600" dirty="0"/>
              <a:t>[IS’14], </a:t>
            </a:r>
            <a:r>
              <a:rPr kumimoji="1" lang="en-US" altLang="ja-JP" dirty="0" err="1"/>
              <a:t>KGraph</a:t>
            </a:r>
            <a:r>
              <a:rPr kumimoji="1" lang="en-US" altLang="ja-JP" dirty="0"/>
              <a:t> </a:t>
            </a:r>
            <a:r>
              <a:rPr kumimoji="1" lang="en-US" altLang="ja-JP" sz="1600" dirty="0"/>
              <a:t>[WWW’11], </a:t>
            </a:r>
            <a:r>
              <a:rPr kumimoji="1" lang="en-US" altLang="ja-JP" dirty="0"/>
              <a:t>MRPG.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For MPRG, our algorithm is optimized to it.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7376ED9-1C96-4611-AC66-AFA2486388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087922"/>
                  </p:ext>
                </p:extLst>
              </p:nvPr>
            </p:nvGraphicFramePr>
            <p:xfrm>
              <a:off x="1631274" y="3776389"/>
              <a:ext cx="8929451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0617">
                      <a:extLst>
                        <a:ext uri="{9D8B030D-6E8A-4147-A177-3AD203B41FA5}">
                          <a16:colId xmlns:a16="http://schemas.microsoft.com/office/drawing/2014/main" val="3898433762"/>
                        </a:ext>
                      </a:extLst>
                    </a:gridCol>
                    <a:gridCol w="1203643">
                      <a:extLst>
                        <a:ext uri="{9D8B030D-6E8A-4147-A177-3AD203B41FA5}">
                          <a16:colId xmlns:a16="http://schemas.microsoft.com/office/drawing/2014/main" val="811496047"/>
                        </a:ext>
                      </a:extLst>
                    </a:gridCol>
                    <a:gridCol w="1562417">
                      <a:extLst>
                        <a:ext uri="{9D8B030D-6E8A-4147-A177-3AD203B41FA5}">
                          <a16:colId xmlns:a16="http://schemas.microsoft.com/office/drawing/2014/main" val="3391547792"/>
                        </a:ext>
                      </a:extLst>
                    </a:gridCol>
                    <a:gridCol w="1794193">
                      <a:extLst>
                        <a:ext uri="{9D8B030D-6E8A-4147-A177-3AD203B41FA5}">
                          <a16:colId xmlns:a16="http://schemas.microsoft.com/office/drawing/2014/main" val="2369364666"/>
                        </a:ext>
                      </a:extLst>
                    </a:gridCol>
                    <a:gridCol w="882149">
                      <a:extLst>
                        <a:ext uri="{9D8B030D-6E8A-4147-A177-3AD203B41FA5}">
                          <a16:colId xmlns:a16="http://schemas.microsoft.com/office/drawing/2014/main" val="2856656874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4237211258"/>
                        </a:ext>
                      </a:extLst>
                    </a:gridCol>
                    <a:gridCol w="1789377">
                      <a:extLst>
                        <a:ext uri="{9D8B030D-6E8A-4147-A177-3AD203B41FA5}">
                          <a16:colId xmlns:a16="http://schemas.microsoft.com/office/drawing/2014/main" val="3148438020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Dataset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Cardinality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Dimensionality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Distance function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Outlier ratio [%]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1848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Deep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10,000,000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0.93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0.62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745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Glove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1,193,514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Angular distance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0.25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0.55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741177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HEPMASS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7,000,000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27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1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509390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MNIST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3,000,000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784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4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600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0.34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23252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PAMAP2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2,844,868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038803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SIFT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128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320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1.04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424991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Words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466,551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1 - 45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Edit distance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4.16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9179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7376ED9-1C96-4611-AC66-AFA2486388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087922"/>
                  </p:ext>
                </p:extLst>
              </p:nvPr>
            </p:nvGraphicFramePr>
            <p:xfrm>
              <a:off x="1631274" y="3776389"/>
              <a:ext cx="8929451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0617">
                      <a:extLst>
                        <a:ext uri="{9D8B030D-6E8A-4147-A177-3AD203B41FA5}">
                          <a16:colId xmlns:a16="http://schemas.microsoft.com/office/drawing/2014/main" val="3898433762"/>
                        </a:ext>
                      </a:extLst>
                    </a:gridCol>
                    <a:gridCol w="1203643">
                      <a:extLst>
                        <a:ext uri="{9D8B030D-6E8A-4147-A177-3AD203B41FA5}">
                          <a16:colId xmlns:a16="http://schemas.microsoft.com/office/drawing/2014/main" val="811496047"/>
                        </a:ext>
                      </a:extLst>
                    </a:gridCol>
                    <a:gridCol w="1562417">
                      <a:extLst>
                        <a:ext uri="{9D8B030D-6E8A-4147-A177-3AD203B41FA5}">
                          <a16:colId xmlns:a16="http://schemas.microsoft.com/office/drawing/2014/main" val="3391547792"/>
                        </a:ext>
                      </a:extLst>
                    </a:gridCol>
                    <a:gridCol w="1794193">
                      <a:extLst>
                        <a:ext uri="{9D8B030D-6E8A-4147-A177-3AD203B41FA5}">
                          <a16:colId xmlns:a16="http://schemas.microsoft.com/office/drawing/2014/main" val="2369364666"/>
                        </a:ext>
                      </a:extLst>
                    </a:gridCol>
                    <a:gridCol w="882149">
                      <a:extLst>
                        <a:ext uri="{9D8B030D-6E8A-4147-A177-3AD203B41FA5}">
                          <a16:colId xmlns:a16="http://schemas.microsoft.com/office/drawing/2014/main" val="2856656874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4237211258"/>
                        </a:ext>
                      </a:extLst>
                    </a:gridCol>
                    <a:gridCol w="1789377">
                      <a:extLst>
                        <a:ext uri="{9D8B030D-6E8A-4147-A177-3AD203B41FA5}">
                          <a16:colId xmlns:a16="http://schemas.microsoft.com/office/drawing/2014/main" val="314843802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Dataset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Cardinality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Dimensionality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Distance function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4138" t="-7273" r="-267586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0215" t="-7273" r="-317204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Outlier ratio [%]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B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184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Deep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10,000,000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0.93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0.62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74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Glove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1,193,514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Angular distance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0.25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0.55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74117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HEPMASS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7,000,000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27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1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50939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MNIST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3,000,000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784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4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600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0.34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92325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PAMAP2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2,844,868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0.61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03880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SIFT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1,000,000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128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L</a:t>
                          </a:r>
                          <a:r>
                            <a:rPr kumimoji="1" lang="en-US" altLang="ja-JP" sz="1200" dirty="0"/>
                            <a:t>2</a:t>
                          </a:r>
                          <a:r>
                            <a:rPr kumimoji="1" lang="en-US" altLang="ja-JP" sz="1600" dirty="0"/>
                            <a:t> norm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320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40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1.04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42499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Words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466,551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1 - 45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Edit distance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15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4.16</a:t>
                          </a:r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9179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975AB6-0ED3-4016-93C8-5531AA5A1AAF}"/>
              </a:ext>
            </a:extLst>
          </p:cNvPr>
          <p:cNvSpPr txBox="1"/>
          <p:nvPr/>
        </p:nvSpPr>
        <p:spPr>
          <a:xfrm>
            <a:off x="3217331" y="3370680"/>
            <a:ext cx="57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Table 2: Dataset, statistics, and default parameters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72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A1903-D9D0-49AC-BFB2-DF6F80D9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sz="2400" dirty="0"/>
              <a:t>XPERIMENTAL</a:t>
            </a:r>
            <a:r>
              <a:rPr lang="en-US" altLang="ja-JP" dirty="0"/>
              <a:t> R</a:t>
            </a:r>
            <a:r>
              <a:rPr lang="en-US" altLang="ja-JP" sz="2400" dirty="0"/>
              <a:t>ESULT</a:t>
            </a:r>
            <a:r>
              <a:rPr lang="en-US" altLang="ja-JP" dirty="0"/>
              <a:t> </a:t>
            </a:r>
            <a:r>
              <a:rPr lang="en-US" altLang="ja-JP" sz="2400" dirty="0"/>
              <a:t>OF</a:t>
            </a:r>
            <a:r>
              <a:rPr lang="en-US" altLang="ja-JP" dirty="0"/>
              <a:t> O</a:t>
            </a:r>
            <a:r>
              <a:rPr lang="en-US" altLang="ja-JP" sz="2400" dirty="0"/>
              <a:t>FFLINE </a:t>
            </a:r>
            <a:r>
              <a:rPr lang="en-US" altLang="ja-JP" dirty="0"/>
              <a:t>T</a:t>
            </a:r>
            <a:r>
              <a:rPr lang="en-US" altLang="ja-JP" sz="2400" dirty="0"/>
              <a:t>IME &amp; </a:t>
            </a:r>
            <a:r>
              <a:rPr lang="en-US" altLang="ja-JP" dirty="0"/>
              <a:t>I</a:t>
            </a:r>
            <a:r>
              <a:rPr lang="en-US" altLang="ja-JP" sz="2400" dirty="0"/>
              <a:t>NDEX </a:t>
            </a:r>
            <a:r>
              <a:rPr lang="en-US" altLang="ja-JP" dirty="0"/>
              <a:t>S</a:t>
            </a:r>
            <a:r>
              <a:rPr lang="en-US" altLang="ja-JP" sz="2400" dirty="0"/>
              <a:t>IZE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DD3F0F-33D5-40CC-9483-18CBAD5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AA7AD5F-59A5-4145-9FEC-6A019793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2680"/>
              </p:ext>
            </p:extLst>
          </p:nvPr>
        </p:nvGraphicFramePr>
        <p:xfrm>
          <a:off x="526372" y="1499450"/>
          <a:ext cx="4236719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617">
                  <a:extLst>
                    <a:ext uri="{9D8B030D-6E8A-4147-A177-3AD203B41FA5}">
                      <a16:colId xmlns:a16="http://schemas.microsoft.com/office/drawing/2014/main" val="3898433762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811496047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339154779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3693646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Dataset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NSW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KGraph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MRPG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18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Deep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20079.80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17230.30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07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Glove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2333.47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923.83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791.53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4117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HEPMASS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7935.25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5221.86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93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MNIST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7217.84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6850.54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32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PAMAP2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4522.14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1325.40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888.61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880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SIFT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4910.94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929.48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817.33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49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Words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871.27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455.15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868.62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7931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CBB3DD-A01F-4FAF-A5AD-69658F6F691C}"/>
              </a:ext>
            </a:extLst>
          </p:cNvPr>
          <p:cNvSpPr txBox="1"/>
          <p:nvPr/>
        </p:nvSpPr>
        <p:spPr>
          <a:xfrm>
            <a:off x="257131" y="1081248"/>
            <a:ext cx="47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Table 3: Offline time [sec] with 48 threads</a:t>
            </a:r>
            <a:endParaRPr kumimoji="1" lang="ja-JP" altLang="en-US" b="1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47F1087-1DB3-4ED9-B767-6E50DC16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9516"/>
              </p:ext>
            </p:extLst>
          </p:nvPr>
        </p:nvGraphicFramePr>
        <p:xfrm>
          <a:off x="5236634" y="1499450"/>
          <a:ext cx="672481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617">
                  <a:extLst>
                    <a:ext uri="{9D8B030D-6E8A-4147-A177-3AD203B41FA5}">
                      <a16:colId xmlns:a16="http://schemas.microsoft.com/office/drawing/2014/main" val="389843376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811496047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2530235535"/>
                    </a:ext>
                  </a:extLst>
                </a:gridCol>
                <a:gridCol w="910463">
                  <a:extLst>
                    <a:ext uri="{9D8B030D-6E8A-4147-A177-3AD203B41FA5}">
                      <a16:colId xmlns:a16="http://schemas.microsoft.com/office/drawing/2014/main" val="2587689480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827782000"/>
                    </a:ext>
                  </a:extLst>
                </a:gridCol>
                <a:gridCol w="968852">
                  <a:extLst>
                    <a:ext uri="{9D8B030D-6E8A-4147-A177-3AD203B41FA5}">
                      <a16:colId xmlns:a16="http://schemas.microsoft.com/office/drawing/2014/main" val="3391547792"/>
                    </a:ext>
                  </a:extLst>
                </a:gridCol>
                <a:gridCol w="1030395">
                  <a:extLst>
                    <a:ext uri="{9D8B030D-6E8A-4147-A177-3AD203B41FA5}">
                      <a16:colId xmlns:a16="http://schemas.microsoft.com/office/drawing/2014/main" val="23693646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Dataset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SNIF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DOLPHIN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VP-tree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NSW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KGraph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MRPG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18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Deep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324.35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5516.58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7350.83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07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Glove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13.26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69.14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54.86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186.62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460.48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438.76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4117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HEPMASS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61.04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265.39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2188.65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2450.84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93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MNIST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117.80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589.08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591.27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32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PAMAP2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18.36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65.12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128.00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819.17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553.87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760.69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880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SIFT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8.10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47.00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39.99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157.58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433.48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489.14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49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Words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4.41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26.86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27.79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102.20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191.73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178.74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79316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000338-8E51-4C23-BC1D-82818080ACBC}"/>
              </a:ext>
            </a:extLst>
          </p:cNvPr>
          <p:cNvSpPr txBox="1"/>
          <p:nvPr/>
        </p:nvSpPr>
        <p:spPr>
          <a:xfrm>
            <a:off x="6211438" y="1081248"/>
            <a:ext cx="47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Table 4: Index size [MB]</a:t>
            </a:r>
            <a:endParaRPr kumimoji="1" lang="ja-JP" altLang="en-US" b="1" dirty="0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1A06FE85-81B1-475F-B7C9-5D7BA6274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327492"/>
              </p:ext>
            </p:extLst>
          </p:nvPr>
        </p:nvGraphicFramePr>
        <p:xfrm>
          <a:off x="274548" y="439289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A326BAD-D497-48B4-BA75-64249F0C7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933792"/>
              </p:ext>
            </p:extLst>
          </p:nvPr>
        </p:nvGraphicFramePr>
        <p:xfrm>
          <a:off x="3204015" y="439289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C920C64-194D-47D7-BE8F-6D01EE139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723880"/>
              </p:ext>
            </p:extLst>
          </p:nvPr>
        </p:nvGraphicFramePr>
        <p:xfrm>
          <a:off x="6133482" y="439289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B3A41865-0C4B-459D-839F-EF8D0C37A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30382"/>
              </p:ext>
            </p:extLst>
          </p:nvPr>
        </p:nvGraphicFramePr>
        <p:xfrm>
          <a:off x="9062949" y="439289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8434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A1903-D9D0-49AC-BFB2-DF6F80D9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sz="2400" dirty="0"/>
              <a:t>XPERIMENTAL</a:t>
            </a:r>
            <a:r>
              <a:rPr lang="en-US" altLang="ja-JP" dirty="0"/>
              <a:t> R</a:t>
            </a:r>
            <a:r>
              <a:rPr lang="en-US" altLang="ja-JP" sz="2400" dirty="0"/>
              <a:t>ESULT</a:t>
            </a:r>
            <a:r>
              <a:rPr lang="en-US" altLang="ja-JP" dirty="0"/>
              <a:t> </a:t>
            </a:r>
            <a:r>
              <a:rPr lang="en-US" altLang="ja-JP" sz="2400" dirty="0"/>
              <a:t>OF</a:t>
            </a:r>
            <a:r>
              <a:rPr lang="en-US" altLang="ja-JP" dirty="0"/>
              <a:t> O</a:t>
            </a:r>
            <a:r>
              <a:rPr lang="en-US" altLang="ja-JP" sz="2400" dirty="0"/>
              <a:t>NLINE </a:t>
            </a:r>
            <a:r>
              <a:rPr lang="en-US" altLang="ja-JP" dirty="0"/>
              <a:t>T</a:t>
            </a:r>
            <a:r>
              <a:rPr lang="en-US" altLang="ja-JP" sz="2400" dirty="0"/>
              <a:t>IME (O</a:t>
            </a:r>
            <a:r>
              <a:rPr lang="en-US" altLang="ja-JP" sz="1800" dirty="0"/>
              <a:t>VERVIEW</a:t>
            </a:r>
            <a:r>
              <a:rPr lang="en-US" altLang="ja-JP" sz="2400" dirty="0"/>
              <a:t>)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DD3F0F-33D5-40CC-9483-18CBAD5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8613899-83D9-4DB3-A9D2-F72D7610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81857"/>
              </p:ext>
            </p:extLst>
          </p:nvPr>
        </p:nvGraphicFramePr>
        <p:xfrm>
          <a:off x="1627977" y="1465579"/>
          <a:ext cx="8936043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585">
                  <a:extLst>
                    <a:ext uri="{9D8B030D-6E8A-4147-A177-3AD203B41FA5}">
                      <a16:colId xmlns:a16="http://schemas.microsoft.com/office/drawing/2014/main" val="3898433762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1661082997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811496047"/>
                    </a:ext>
                  </a:extLst>
                </a:gridCol>
                <a:gridCol w="1190635">
                  <a:extLst>
                    <a:ext uri="{9D8B030D-6E8A-4147-A177-3AD203B41FA5}">
                      <a16:colId xmlns:a16="http://schemas.microsoft.com/office/drawing/2014/main" val="2530235535"/>
                    </a:ext>
                  </a:extLst>
                </a:gridCol>
                <a:gridCol w="989355">
                  <a:extLst>
                    <a:ext uri="{9D8B030D-6E8A-4147-A177-3AD203B41FA5}">
                      <a16:colId xmlns:a16="http://schemas.microsoft.com/office/drawing/2014/main" val="2587689480"/>
                    </a:ext>
                  </a:extLst>
                </a:gridCol>
                <a:gridCol w="942938">
                  <a:extLst>
                    <a:ext uri="{9D8B030D-6E8A-4147-A177-3AD203B41FA5}">
                      <a16:colId xmlns:a16="http://schemas.microsoft.com/office/drawing/2014/main" val="3827782000"/>
                    </a:ext>
                  </a:extLst>
                </a:gridCol>
                <a:gridCol w="1052803">
                  <a:extLst>
                    <a:ext uri="{9D8B030D-6E8A-4147-A177-3AD203B41FA5}">
                      <a16:colId xmlns:a16="http://schemas.microsoft.com/office/drawing/2014/main" val="3391547792"/>
                    </a:ext>
                  </a:extLst>
                </a:gridCol>
                <a:gridCol w="1119679">
                  <a:extLst>
                    <a:ext uri="{9D8B030D-6E8A-4147-A177-3AD203B41FA5}">
                      <a16:colId xmlns:a16="http://schemas.microsoft.com/office/drawing/2014/main" val="23693646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Dataset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Nested-loop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SNIF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DOLPHIN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VP-tree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NSW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KGraph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MRPG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618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Deep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8616.10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1966.17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07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Glove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1045.47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1222.43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9277.89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1398.92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147.00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83.32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2.63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4117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HEPMASS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17925.40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20360.80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8597.23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780.19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38.40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93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MNIST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4983.33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3435.29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32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PAMAP2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422.40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1213.56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1819.90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208.55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22.16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23.77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10.55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880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SIFT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1427.74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1507.58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8684.08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2005.27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200.89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175.88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11.32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49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Words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1844.65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2086.50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7061.50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1021.39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498.34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/>
                        <a:t>393.95</a:t>
                      </a:r>
                      <a:endParaRPr kumimoji="1" lang="ja-JP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2.67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79316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481C12-4A4D-49A0-AF58-15B2124E0365}"/>
              </a:ext>
            </a:extLst>
          </p:cNvPr>
          <p:cNvSpPr txBox="1"/>
          <p:nvPr/>
        </p:nvSpPr>
        <p:spPr>
          <a:xfrm>
            <a:off x="1392754" y="1043148"/>
            <a:ext cx="94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Table 5: Online time [sec]. 48 (resp. 12) threads on Deep and MNIST (resp. the others)</a:t>
            </a:r>
            <a:endParaRPr kumimoji="1"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DE4EC1-9D6D-4748-B831-36F4C4765420}"/>
              </a:ext>
            </a:extLst>
          </p:cNvPr>
          <p:cNvSpPr/>
          <p:nvPr/>
        </p:nvSpPr>
        <p:spPr>
          <a:xfrm>
            <a:off x="2842681" y="1465578"/>
            <a:ext cx="4561419" cy="26822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E3F5D5-51F3-4FA9-90CC-4D13072D504D}"/>
              </a:ext>
            </a:extLst>
          </p:cNvPr>
          <p:cNvSpPr/>
          <p:nvPr/>
        </p:nvSpPr>
        <p:spPr>
          <a:xfrm>
            <a:off x="7459132" y="1465577"/>
            <a:ext cx="3104887" cy="268223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D948209-24D7-47AB-868B-774161CE39A8}"/>
              </a:ext>
            </a:extLst>
          </p:cNvPr>
          <p:cNvSpPr txBox="1"/>
          <p:nvPr/>
        </p:nvSpPr>
        <p:spPr>
          <a:xfrm>
            <a:off x="1610679" y="4389541"/>
            <a:ext cx="9446788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b="1" dirty="0">
                <a:solidFill>
                  <a:srgbClr val="002060"/>
                </a:solidFill>
              </a:rPr>
              <a:t>Winner is our algorithm + MRPG:</a:t>
            </a:r>
            <a:endParaRPr kumimoji="1" lang="en-US" altLang="ja-JP" sz="220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x21~ (Deep), x398 (Glove), x224 (</a:t>
            </a:r>
            <a:r>
              <a:rPr lang="en-US" altLang="ja-JP" dirty="0"/>
              <a:t>HEPMASS), x13~ (MNIST), x20 (PAMAP2), x126 (SIFT), and x383 (Words) times faster than state-of-the-art.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8DB04A-1CD7-47B5-BA0B-9B502ABF124D}"/>
              </a:ext>
            </a:extLst>
          </p:cNvPr>
          <p:cNvSpPr txBox="1"/>
          <p:nvPr/>
        </p:nvSpPr>
        <p:spPr>
          <a:xfrm>
            <a:off x="1610679" y="5668317"/>
            <a:ext cx="9790174" cy="8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b="1" dirty="0">
                <a:solidFill>
                  <a:srgbClr val="002060"/>
                </a:solidFill>
              </a:rPr>
              <a:t>Our approach “filter-and-verification” is faster than the state-of-the-art: </a:t>
            </a:r>
            <a:endParaRPr kumimoji="1" lang="en-US" altLang="ja-JP" sz="220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NSW and </a:t>
            </a:r>
            <a:r>
              <a:rPr kumimoji="1" lang="en-US" altLang="ja-JP" dirty="0" err="1"/>
              <a:t>KGraph</a:t>
            </a:r>
            <a:r>
              <a:rPr kumimoji="1" lang="en-US" altLang="ja-JP" dirty="0"/>
              <a:t> are also faster than the state-of-the-art.</a:t>
            </a:r>
          </a:p>
        </p:txBody>
      </p:sp>
    </p:spTree>
    <p:extLst>
      <p:ext uri="{BB962C8B-B14F-4D97-AF65-F5344CB8AC3E}">
        <p14:creationId xmlns:p14="http://schemas.microsoft.com/office/powerpoint/2010/main" val="91645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A1903-D9D0-49AC-BFB2-DF6F80D9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sz="2400" dirty="0"/>
              <a:t>XPERIMENTAL</a:t>
            </a:r>
            <a:r>
              <a:rPr lang="en-US" altLang="ja-JP" dirty="0"/>
              <a:t> R</a:t>
            </a:r>
            <a:r>
              <a:rPr lang="en-US" altLang="ja-JP" sz="2400" dirty="0"/>
              <a:t>ESULT</a:t>
            </a:r>
            <a:r>
              <a:rPr lang="en-US" altLang="ja-JP" dirty="0"/>
              <a:t> </a:t>
            </a:r>
            <a:r>
              <a:rPr lang="en-US" altLang="ja-JP" sz="2400" dirty="0"/>
              <a:t>OF</a:t>
            </a:r>
            <a:r>
              <a:rPr lang="en-US" altLang="ja-JP" dirty="0"/>
              <a:t> O</a:t>
            </a:r>
            <a:r>
              <a:rPr lang="en-US" altLang="ja-JP" sz="2400" dirty="0"/>
              <a:t>NLINE </a:t>
            </a:r>
            <a:r>
              <a:rPr lang="en-US" altLang="ja-JP" dirty="0"/>
              <a:t>T</a:t>
            </a:r>
            <a:r>
              <a:rPr lang="en-US" altLang="ja-JP" sz="2400" dirty="0"/>
              <a:t>IME (I</a:t>
            </a:r>
            <a:r>
              <a:rPr lang="en-US" altLang="ja-JP" sz="1800" dirty="0"/>
              <a:t>MPACT</a:t>
            </a:r>
            <a:r>
              <a:rPr lang="en-US" altLang="ja-JP" sz="2400" dirty="0"/>
              <a:t> </a:t>
            </a:r>
            <a:r>
              <a:rPr lang="en-US" altLang="ja-JP" sz="1800" dirty="0"/>
              <a:t>OF</a:t>
            </a:r>
            <a:r>
              <a:rPr lang="en-US" altLang="ja-JP" sz="2400" dirty="0"/>
              <a:t> P</a:t>
            </a:r>
            <a:r>
              <a:rPr lang="en-US" altLang="ja-JP" sz="1800" dirty="0"/>
              <a:t>ARAMETERS</a:t>
            </a:r>
            <a:r>
              <a:rPr lang="en-US" altLang="ja-JP" sz="2400" dirty="0"/>
              <a:t>)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DD3F0F-33D5-40CC-9483-18CBAD5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4274370F-D9DF-4BC7-AF71-99D7A3C6F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465301"/>
              </p:ext>
            </p:extLst>
          </p:nvPr>
        </p:nvGraphicFramePr>
        <p:xfrm>
          <a:off x="3178567" y="157853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1A1801B6-69B2-4482-804A-6F38EC5D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95032"/>
              </p:ext>
            </p:extLst>
          </p:nvPr>
        </p:nvGraphicFramePr>
        <p:xfrm>
          <a:off x="6146134" y="157803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BF910C9A-C813-4EFB-90FD-2F9D5CBD5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114586"/>
              </p:ext>
            </p:extLst>
          </p:nvPr>
        </p:nvGraphicFramePr>
        <p:xfrm>
          <a:off x="9113701" y="158127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CECA27D-B93C-4B20-AE4F-F485C5395EA5}"/>
                  </a:ext>
                </a:extLst>
              </p:cNvPr>
              <p:cNvSpPr txBox="1"/>
              <p:nvPr/>
            </p:nvSpPr>
            <p:spPr>
              <a:xfrm>
                <a:off x="208701" y="1018009"/>
                <a:ext cx="2331299" cy="50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Scalability to </a:t>
                </a:r>
                <a14:m>
                  <m:oMath xmlns:m="http://schemas.openxmlformats.org/officeDocument/2006/math">
                    <m:r>
                      <a:rPr kumimoji="1" lang="en-US" altLang="ja-JP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:</a:t>
                </a:r>
                <a:endParaRPr kumimoji="1" lang="ja-JP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CECA27D-B93C-4B20-AE4F-F485C539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1" y="1018009"/>
                <a:ext cx="2331299" cy="504433"/>
              </a:xfrm>
              <a:prstGeom prst="rect">
                <a:avLst/>
              </a:prstGeom>
              <a:blipFill>
                <a:blip r:embed="rId6"/>
                <a:stretch>
                  <a:fillRect l="-3394" b="-216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006F1B-4427-4CE8-A43C-8ACF4B362368}"/>
                  </a:ext>
                </a:extLst>
              </p:cNvPr>
              <p:cNvSpPr txBox="1"/>
              <p:nvPr/>
            </p:nvSpPr>
            <p:spPr>
              <a:xfrm>
                <a:off x="215051" y="3918898"/>
                <a:ext cx="5487250" cy="50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Robustness to outlier rate by varying </a:t>
                </a:r>
                <a14:m>
                  <m:oMath xmlns:m="http://schemas.openxmlformats.org/officeDocument/2006/math">
                    <m:r>
                      <a:rPr kumimoji="1" lang="en-US" altLang="ja-JP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:</a:t>
                </a:r>
                <a:endParaRPr kumimoji="1" lang="ja-JP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006F1B-4427-4CE8-A43C-8ACF4B36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1" y="3918898"/>
                <a:ext cx="5487250" cy="504433"/>
              </a:xfrm>
              <a:prstGeom prst="rect">
                <a:avLst/>
              </a:prstGeom>
              <a:blipFill>
                <a:blip r:embed="rId7"/>
                <a:stretch>
                  <a:fillRect l="-1444" b="-216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グラフ 31">
            <a:extLst>
              <a:ext uri="{FF2B5EF4-FFF2-40B4-BE49-F238E27FC236}">
                <a16:creationId xmlns:a16="http://schemas.microsoft.com/office/drawing/2014/main" id="{03034038-DC3D-4D8C-9336-BBE63AB04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380485"/>
              </p:ext>
            </p:extLst>
          </p:nvPr>
        </p:nvGraphicFramePr>
        <p:xfrm>
          <a:off x="208701" y="157430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グラフ 32">
            <a:extLst>
              <a:ext uri="{FF2B5EF4-FFF2-40B4-BE49-F238E27FC236}">
                <a16:creationId xmlns:a16="http://schemas.microsoft.com/office/drawing/2014/main" id="{CACE3A71-6835-45C9-AB21-AE1DB3FE4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602972"/>
              </p:ext>
            </p:extLst>
          </p:nvPr>
        </p:nvGraphicFramePr>
        <p:xfrm>
          <a:off x="3178567" y="44275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CA2523E5-0C5A-4CAE-AC59-C74B39BE5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20290"/>
              </p:ext>
            </p:extLst>
          </p:nvPr>
        </p:nvGraphicFramePr>
        <p:xfrm>
          <a:off x="208701" y="44275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グラフ 34">
            <a:extLst>
              <a:ext uri="{FF2B5EF4-FFF2-40B4-BE49-F238E27FC236}">
                <a16:creationId xmlns:a16="http://schemas.microsoft.com/office/drawing/2014/main" id="{1CFA50BC-6A1D-455C-BD86-D33F4D077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361335"/>
              </p:ext>
            </p:extLst>
          </p:nvPr>
        </p:nvGraphicFramePr>
        <p:xfrm>
          <a:off x="6146134" y="44275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3AB61F45-BD02-4100-A167-1AB759A572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905661"/>
              </p:ext>
            </p:extLst>
          </p:nvPr>
        </p:nvGraphicFramePr>
        <p:xfrm>
          <a:off x="9111402" y="442726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84239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AAB0F-B338-49B1-9089-AEE5B16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ONCLUSION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F3FED-70E9-4367-A2D0-61FB014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001C64-655E-41EC-AE02-C6239EEF8AA8}"/>
              </a:ext>
            </a:extLst>
          </p:cNvPr>
          <p:cNvSpPr txBox="1"/>
          <p:nvPr/>
        </p:nvSpPr>
        <p:spPr>
          <a:xfrm>
            <a:off x="347297" y="1281053"/>
            <a:ext cx="9304704" cy="139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ja-JP" sz="2400" b="1" dirty="0">
                <a:solidFill>
                  <a:srgbClr val="002060"/>
                </a:solidFill>
              </a:rPr>
              <a:t>New solution for the distance-based outlier detection problem: 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filter-and-verification framework on a proximity graph.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MRPG: Metric Randomized Proximity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0F0E21D-AB6E-46DC-92D3-FEDA04454F1D}"/>
                  </a:ext>
                </a:extLst>
              </p:cNvPr>
              <p:cNvSpPr txBox="1"/>
              <p:nvPr/>
            </p:nvSpPr>
            <p:spPr>
              <a:xfrm>
                <a:off x="347297" y="3290828"/>
                <a:ext cx="10418070" cy="227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ja-JP" sz="2400" b="1" dirty="0">
                    <a:solidFill>
                      <a:srgbClr val="002060"/>
                    </a:solidFill>
                  </a:rPr>
                  <a:t>Theoretical/Empirical evaluation of offline/online time and space cost:</a:t>
                </a:r>
                <a:endParaRPr kumimoji="1" lang="en-US" altLang="ja-JP" sz="2400" b="1" dirty="0">
                  <a:solidFill>
                    <a:srgbClr val="002060"/>
                  </a:solidFill>
                </a:endParaRPr>
              </a:p>
              <a:p>
                <a:pPr marL="285750" indent="-28575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Offline time: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for a fixed degree.</a:t>
                </a:r>
              </a:p>
              <a:p>
                <a:pPr marL="285750" indent="-28575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Online time: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285750" indent="-28575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Space cost: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ja-JP" dirty="0"/>
                  <a:t> for a fixed degree.</a:t>
                </a:r>
              </a:p>
              <a:p>
                <a:pPr marL="285750" indent="-28575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Our solution is much faster than </a:t>
                </a:r>
                <a:r>
                  <a:rPr kumimoji="1" lang="en-US" altLang="ja-JP"/>
                  <a:t>existing state-of-the-art</a:t>
                </a:r>
                <a:r>
                  <a:rPr kumimoji="1" lang="en-US" altLang="ja-JP" dirty="0"/>
                  <a:t>.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0F0E21D-AB6E-46DC-92D3-FEDA0445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7" y="3290828"/>
                <a:ext cx="10418070" cy="2276585"/>
              </a:xfrm>
              <a:prstGeom prst="rect">
                <a:avLst/>
              </a:prstGeom>
              <a:blipFill>
                <a:blip r:embed="rId3"/>
                <a:stretch>
                  <a:fillRect l="-936" t="-268" b="-3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1C316B5-4C7A-4283-BA5F-3CFAC8DC4999}"/>
              </a:ext>
            </a:extLst>
          </p:cNvPr>
          <p:cNvSpPr/>
          <p:nvPr/>
        </p:nvSpPr>
        <p:spPr>
          <a:xfrm>
            <a:off x="337770" y="1233904"/>
            <a:ext cx="11520000" cy="1800000"/>
          </a:xfrm>
          <a:prstGeom prst="roundRect">
            <a:avLst>
              <a:gd name="adj" fmla="val 4736"/>
            </a:avLst>
          </a:prstGeom>
          <a:solidFill>
            <a:srgbClr val="FFFBE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8CF781E-800D-4B51-A3C2-C6481AF8A44B}"/>
              </a:ext>
            </a:extLst>
          </p:cNvPr>
          <p:cNvSpPr/>
          <p:nvPr/>
        </p:nvSpPr>
        <p:spPr>
          <a:xfrm>
            <a:off x="6543304" y="3372583"/>
            <a:ext cx="5301398" cy="3240000"/>
          </a:xfrm>
          <a:prstGeom prst="roundRect">
            <a:avLst>
              <a:gd name="adj" fmla="val 4736"/>
            </a:avLst>
          </a:prstGeom>
          <a:solidFill>
            <a:srgbClr val="FEF8F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0293B9C-D510-485B-8F87-208C3D5458BC}"/>
                  </a:ext>
                </a:extLst>
              </p:cNvPr>
              <p:cNvSpPr txBox="1"/>
              <p:nvPr/>
            </p:nvSpPr>
            <p:spPr>
              <a:xfrm>
                <a:off x="10432676" y="5886533"/>
                <a:ext cx="4476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0293B9C-D510-485B-8F87-208C3D54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76" y="5886533"/>
                <a:ext cx="44767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sz="2400" dirty="0"/>
              <a:t>ROPBLEM </a:t>
            </a:r>
            <a:r>
              <a:rPr lang="en-US" altLang="ja-JP" dirty="0"/>
              <a:t>D</a:t>
            </a:r>
            <a:r>
              <a:rPr lang="en-US" altLang="ja-JP" sz="2400" dirty="0"/>
              <a:t>EFINITION</a:t>
            </a:r>
            <a:r>
              <a:rPr lang="en-US" altLang="ja-JP" dirty="0"/>
              <a:t>: DOD</a:t>
            </a:r>
            <a:r>
              <a:rPr lang="en-US" altLang="ja-JP" sz="2400" dirty="0"/>
              <a:t> (D</a:t>
            </a:r>
            <a:r>
              <a:rPr lang="en-US" altLang="ja-JP" sz="1800" dirty="0"/>
              <a:t>ISTANCE-BASED </a:t>
            </a:r>
            <a:r>
              <a:rPr lang="en-US" altLang="ja-JP" sz="2400" dirty="0"/>
              <a:t>O</a:t>
            </a:r>
            <a:r>
              <a:rPr lang="en-US" altLang="ja-JP" sz="1800" dirty="0"/>
              <a:t>UTLIER </a:t>
            </a:r>
            <a:r>
              <a:rPr lang="en-US" altLang="ja-JP" sz="2400" dirty="0"/>
              <a:t>D</a:t>
            </a:r>
            <a:r>
              <a:rPr lang="en-US" altLang="ja-JP" sz="1800" dirty="0"/>
              <a:t>ETECTION</a:t>
            </a:r>
            <a:r>
              <a:rPr lang="en-US" altLang="ja-JP" sz="2400" dirty="0"/>
              <a:t>)</a:t>
            </a:r>
            <a:endParaRPr kumimoji="1" lang="ja-JP" altLang="en-US" sz="1800" b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FA3C3D8-0B38-4CF9-8492-765B01F21E5C}"/>
              </a:ext>
            </a:extLst>
          </p:cNvPr>
          <p:cNvSpPr/>
          <p:nvPr/>
        </p:nvSpPr>
        <p:spPr>
          <a:xfrm>
            <a:off x="8241736" y="4031100"/>
            <a:ext cx="1260000" cy="126000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DCD71E-2301-4FD3-ADDD-A60DB9D25AE1}"/>
                  </a:ext>
                </a:extLst>
              </p:cNvPr>
              <p:cNvSpPr txBox="1"/>
              <p:nvPr/>
            </p:nvSpPr>
            <p:spPr>
              <a:xfrm>
                <a:off x="485838" y="1324939"/>
                <a:ext cx="3628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ja-JP" sz="2400" dirty="0"/>
                  <a:t>: </a:t>
                </a:r>
                <a:r>
                  <a:rPr kumimoji="1" lang="en-US" altLang="ja-JP" sz="2000" dirty="0"/>
                  <a:t>a set of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objects</a:t>
                </a:r>
                <a:r>
                  <a:rPr kumimoji="1"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200" dirty="0"/>
                  <a:t>.</a:t>
                </a:r>
                <a:r>
                  <a:rPr kumimoji="1" lang="ja-JP" altLang="en-US" sz="22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DCD71E-2301-4FD3-ADDD-A60DB9D25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8" y="1324939"/>
                <a:ext cx="3628961" cy="461665"/>
              </a:xfrm>
              <a:prstGeom prst="rect">
                <a:avLst/>
              </a:prstGeom>
              <a:blipFill>
                <a:blip r:embed="rId4"/>
                <a:stretch>
                  <a:fillRect l="-2353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2385F4B-7C33-459E-9254-D1F2C1FF000C}"/>
                  </a:ext>
                </a:extLst>
              </p:cNvPr>
              <p:cNvSpPr txBox="1"/>
              <p:nvPr/>
            </p:nvSpPr>
            <p:spPr>
              <a:xfrm>
                <a:off x="485835" y="1872605"/>
                <a:ext cx="10800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 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N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EIGHBORS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OF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2400" dirty="0"/>
                  <a:t>: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sz="2000" dirty="0"/>
                  <a:t>objects</a:t>
                </a:r>
                <a:r>
                  <a:rPr lang="en-US" altLang="ja-JP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ja-JP" sz="2000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lang="en-US" altLang="ja-JP" sz="2000" dirty="0"/>
                  <a:t>is a</a:t>
                </a:r>
                <a:r>
                  <a:rPr kumimoji="1" lang="en-US" altLang="ja-JP" sz="2000" dirty="0"/>
                  <a:t> metric function.</a:t>
                </a:r>
                <a:r>
                  <a:rPr kumimoji="1" lang="ja-JP" alt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2385F4B-7C33-459E-9254-D1F2C1FF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5" y="1872605"/>
                <a:ext cx="10800232" cy="461665"/>
              </a:xfrm>
              <a:prstGeom prst="rect">
                <a:avLst/>
              </a:prstGeom>
              <a:blipFill>
                <a:blip r:embed="rId5"/>
                <a:stretch>
                  <a:fillRect l="-791" t="-13158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13766D-3309-48EF-AEB7-2850762C0FE7}"/>
                  </a:ext>
                </a:extLst>
              </p:cNvPr>
              <p:cNvSpPr txBox="1"/>
              <p:nvPr/>
            </p:nvSpPr>
            <p:spPr>
              <a:xfrm>
                <a:off x="485835" y="2388226"/>
                <a:ext cx="7903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 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D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ISTANCE-BASED</a:t>
                </a:r>
                <a:r>
                  <a:rPr lang="en-US" altLang="ja-JP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OUTLIERS</a:t>
                </a:r>
                <a:r>
                  <a:rPr lang="en-US" altLang="ja-JP" sz="2400" dirty="0"/>
                  <a:t>: </a:t>
                </a:r>
                <a:r>
                  <a:rPr lang="en-US" altLang="ja-JP" sz="2000" dirty="0"/>
                  <a:t>objects with less than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neighrbors.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13766D-3309-48EF-AEB7-2850762C0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5" y="2388226"/>
                <a:ext cx="7903201" cy="461665"/>
              </a:xfrm>
              <a:prstGeom prst="rect">
                <a:avLst/>
              </a:prstGeom>
              <a:blipFill>
                <a:blip r:embed="rId6"/>
                <a:stretch>
                  <a:fillRect l="-1080" t="-9211" r="-386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DAE49462-55FC-4C88-AF9C-99270022650D}"/>
              </a:ext>
            </a:extLst>
          </p:cNvPr>
          <p:cNvSpPr/>
          <p:nvPr/>
        </p:nvSpPr>
        <p:spPr>
          <a:xfrm>
            <a:off x="8989111" y="41795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3ECD8C-0ADA-4232-9D28-C16CFB07758B}"/>
              </a:ext>
            </a:extLst>
          </p:cNvPr>
          <p:cNvSpPr/>
          <p:nvPr/>
        </p:nvSpPr>
        <p:spPr>
          <a:xfrm>
            <a:off x="9703486" y="4589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FE7827F-AE45-4F33-9DE0-05B088514B02}"/>
              </a:ext>
            </a:extLst>
          </p:cNvPr>
          <p:cNvSpPr/>
          <p:nvPr/>
        </p:nvSpPr>
        <p:spPr>
          <a:xfrm>
            <a:off x="8692502" y="506237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BFCA28-E99D-4999-A33D-464ECB42F2A6}"/>
              </a:ext>
            </a:extLst>
          </p:cNvPr>
          <p:cNvSpPr/>
          <p:nvPr/>
        </p:nvSpPr>
        <p:spPr>
          <a:xfrm>
            <a:off x="9446311" y="55130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07E0D64-FB90-465A-9569-59108C53CE9A}"/>
              </a:ext>
            </a:extLst>
          </p:cNvPr>
          <p:cNvSpPr/>
          <p:nvPr/>
        </p:nvSpPr>
        <p:spPr>
          <a:xfrm>
            <a:off x="10417861" y="4052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41FD554-7ADA-4123-AA36-5F2FC85B29C9}"/>
              </a:ext>
            </a:extLst>
          </p:cNvPr>
          <p:cNvSpPr/>
          <p:nvPr/>
        </p:nvSpPr>
        <p:spPr>
          <a:xfrm>
            <a:off x="7416361" y="56415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65C99CE-B993-443B-A7AE-78433A359D2F}"/>
              </a:ext>
            </a:extLst>
          </p:cNvPr>
          <p:cNvSpPr/>
          <p:nvPr/>
        </p:nvSpPr>
        <p:spPr>
          <a:xfrm>
            <a:off x="8655736" y="4324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753920A-5D7D-4E3F-92E2-E526E34035A9}"/>
              </a:ext>
            </a:extLst>
          </p:cNvPr>
          <p:cNvSpPr/>
          <p:nvPr/>
        </p:nvSpPr>
        <p:spPr>
          <a:xfrm>
            <a:off x="9061111" y="446328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FA4DD9-1516-4E8A-8FA5-83F9921CEC20}"/>
              </a:ext>
            </a:extLst>
          </p:cNvPr>
          <p:cNvSpPr/>
          <p:nvPr/>
        </p:nvSpPr>
        <p:spPr>
          <a:xfrm>
            <a:off x="9240946" y="43326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8243253-FD03-4E47-925C-A55DC9EDB9CB}"/>
              </a:ext>
            </a:extLst>
          </p:cNvPr>
          <p:cNvSpPr/>
          <p:nvPr/>
        </p:nvSpPr>
        <p:spPr>
          <a:xfrm>
            <a:off x="7849306" y="46471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4A3B4-6DA3-413D-A254-FE35A2921727}"/>
              </a:ext>
            </a:extLst>
          </p:cNvPr>
          <p:cNvSpPr/>
          <p:nvPr/>
        </p:nvSpPr>
        <p:spPr>
          <a:xfrm>
            <a:off x="7560361" y="41795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01DE3B7-FB0B-410E-88BC-887CA430BD3E}"/>
              </a:ext>
            </a:extLst>
          </p:cNvPr>
          <p:cNvSpPr/>
          <p:nvPr/>
        </p:nvSpPr>
        <p:spPr>
          <a:xfrm>
            <a:off x="7874686" y="433469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20F1C8A-30AA-494E-86FF-8CE82168CAE1}"/>
              </a:ext>
            </a:extLst>
          </p:cNvPr>
          <p:cNvSpPr/>
          <p:nvPr/>
        </p:nvSpPr>
        <p:spPr>
          <a:xfrm>
            <a:off x="7560361" y="53726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646EB7B-26C3-4F08-B66A-85154E69474A}"/>
              </a:ext>
            </a:extLst>
          </p:cNvPr>
          <p:cNvSpPr/>
          <p:nvPr/>
        </p:nvSpPr>
        <p:spPr>
          <a:xfrm>
            <a:off x="8389036" y="58167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CA91066-6DA5-4B20-ABFF-744EEA0D941B}"/>
              </a:ext>
            </a:extLst>
          </p:cNvPr>
          <p:cNvSpPr/>
          <p:nvPr/>
        </p:nvSpPr>
        <p:spPr>
          <a:xfrm>
            <a:off x="7112686" y="49831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9A8140-C485-48DB-B846-964D67F8AA95}"/>
              </a:ext>
            </a:extLst>
          </p:cNvPr>
          <p:cNvSpPr/>
          <p:nvPr/>
        </p:nvSpPr>
        <p:spPr>
          <a:xfrm>
            <a:off x="9140484" y="551813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E57DD07-C5A0-4347-BFC5-5710F051CD5A}"/>
              </a:ext>
            </a:extLst>
          </p:cNvPr>
          <p:cNvSpPr/>
          <p:nvPr/>
        </p:nvSpPr>
        <p:spPr>
          <a:xfrm>
            <a:off x="9281821" y="49347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97FEB04-EF29-4BD0-B354-5F1FD5670AE0}"/>
              </a:ext>
            </a:extLst>
          </p:cNvPr>
          <p:cNvSpPr/>
          <p:nvPr/>
        </p:nvSpPr>
        <p:spPr>
          <a:xfrm>
            <a:off x="9178486" y="4733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DBD7601-DC34-40D2-AF30-0AC07009585D}"/>
              </a:ext>
            </a:extLst>
          </p:cNvPr>
          <p:cNvSpPr/>
          <p:nvPr/>
        </p:nvSpPr>
        <p:spPr>
          <a:xfrm>
            <a:off x="9030473" y="4992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E4C35EB-F90D-49AC-94F8-6F714B526638}"/>
              </a:ext>
            </a:extLst>
          </p:cNvPr>
          <p:cNvSpPr/>
          <p:nvPr/>
        </p:nvSpPr>
        <p:spPr>
          <a:xfrm>
            <a:off x="8153686" y="41886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D50D7D0-4FEF-4FA3-88A2-925E8650D861}"/>
              </a:ext>
            </a:extLst>
          </p:cNvPr>
          <p:cNvSpPr/>
          <p:nvPr/>
        </p:nvSpPr>
        <p:spPr>
          <a:xfrm>
            <a:off x="8457191" y="421247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FF12F4-A353-4599-9483-D353BCD629AE}"/>
              </a:ext>
            </a:extLst>
          </p:cNvPr>
          <p:cNvSpPr/>
          <p:nvPr/>
        </p:nvSpPr>
        <p:spPr>
          <a:xfrm>
            <a:off x="8343046" y="45396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C02DAC1-40D0-4BFF-B81C-5299A8AAFDBB}"/>
              </a:ext>
            </a:extLst>
          </p:cNvPr>
          <p:cNvSpPr/>
          <p:nvPr/>
        </p:nvSpPr>
        <p:spPr>
          <a:xfrm>
            <a:off x="9986161" y="448303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FC28609-84AB-4685-8A94-9B91EF472D9A}"/>
              </a:ext>
            </a:extLst>
          </p:cNvPr>
          <p:cNvSpPr/>
          <p:nvPr/>
        </p:nvSpPr>
        <p:spPr>
          <a:xfrm>
            <a:off x="10291788" y="433903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2421EE1-7728-475B-A33F-4921B54C442B}"/>
              </a:ext>
            </a:extLst>
          </p:cNvPr>
          <p:cNvSpPr/>
          <p:nvPr/>
        </p:nvSpPr>
        <p:spPr>
          <a:xfrm>
            <a:off x="9703486" y="56613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FB6354-DBAE-41E1-8F22-F813A2C1A2C0}"/>
              </a:ext>
            </a:extLst>
          </p:cNvPr>
          <p:cNvSpPr/>
          <p:nvPr/>
        </p:nvSpPr>
        <p:spPr>
          <a:xfrm>
            <a:off x="9629534" y="51252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D8327EC-1537-48F7-B54B-EDAD89EE9F9F}"/>
              </a:ext>
            </a:extLst>
          </p:cNvPr>
          <p:cNvSpPr/>
          <p:nvPr/>
        </p:nvSpPr>
        <p:spPr>
          <a:xfrm>
            <a:off x="7488361" y="45031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0AF9C34-2B14-4EFB-A943-88893534F99A}"/>
              </a:ext>
            </a:extLst>
          </p:cNvPr>
          <p:cNvSpPr/>
          <p:nvPr/>
        </p:nvSpPr>
        <p:spPr>
          <a:xfrm>
            <a:off x="7704361" y="47804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8110E8-58AE-4A45-B97F-789ED86EC2A0}"/>
              </a:ext>
            </a:extLst>
          </p:cNvPr>
          <p:cNvSpPr/>
          <p:nvPr/>
        </p:nvSpPr>
        <p:spPr>
          <a:xfrm>
            <a:off x="8169736" y="58007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A9C4DB1-6CDB-49BD-95DB-5A652854B585}"/>
              </a:ext>
            </a:extLst>
          </p:cNvPr>
          <p:cNvSpPr/>
          <p:nvPr/>
        </p:nvSpPr>
        <p:spPr>
          <a:xfrm>
            <a:off x="7275024" y="438342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C9E9CCB-D74C-4792-980A-952BEE550F2B}"/>
              </a:ext>
            </a:extLst>
          </p:cNvPr>
          <p:cNvSpPr/>
          <p:nvPr/>
        </p:nvSpPr>
        <p:spPr>
          <a:xfrm>
            <a:off x="9551707" y="48892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0658281-598D-49BA-B2C3-F386E55AAAA9}"/>
              </a:ext>
            </a:extLst>
          </p:cNvPr>
          <p:cNvCxnSpPr>
            <a:cxnSpLocks/>
          </p:cNvCxnSpPr>
          <p:nvPr/>
        </p:nvCxnSpPr>
        <p:spPr>
          <a:xfrm flipV="1">
            <a:off x="8284108" y="4670018"/>
            <a:ext cx="587628" cy="180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5B5F14A-7CB9-4715-AB00-21D8AA4D6CB8}"/>
                  </a:ext>
                </a:extLst>
              </p:cNvPr>
              <p:cNvSpPr txBox="1"/>
              <p:nvPr/>
            </p:nvSpPr>
            <p:spPr>
              <a:xfrm>
                <a:off x="8409061" y="4694919"/>
                <a:ext cx="4476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5B5F14A-7CB9-4715-AB00-21D8AA4D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061" y="4694919"/>
                <a:ext cx="44767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楕円 45">
            <a:extLst>
              <a:ext uri="{FF2B5EF4-FFF2-40B4-BE49-F238E27FC236}">
                <a16:creationId xmlns:a16="http://schemas.microsoft.com/office/drawing/2014/main" id="{FC96F2D8-EDEB-4261-AC87-30D9F37CDA4F}"/>
              </a:ext>
            </a:extLst>
          </p:cNvPr>
          <p:cNvSpPr/>
          <p:nvPr/>
        </p:nvSpPr>
        <p:spPr>
          <a:xfrm>
            <a:off x="7119736" y="414443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8C71A7F9-E630-4B82-B287-229654162BCA}"/>
              </a:ext>
            </a:extLst>
          </p:cNvPr>
          <p:cNvSpPr/>
          <p:nvPr/>
        </p:nvSpPr>
        <p:spPr>
          <a:xfrm>
            <a:off x="10058161" y="41886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CB0957-FEBA-44F3-AC49-B8AAB8BAD3D7}"/>
              </a:ext>
            </a:extLst>
          </p:cNvPr>
          <p:cNvSpPr/>
          <p:nvPr/>
        </p:nvSpPr>
        <p:spPr>
          <a:xfrm>
            <a:off x="10243840" y="5216075"/>
            <a:ext cx="1260000" cy="12600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5CC05A8-2BBB-41F8-AE55-DDCE20FD375E}"/>
              </a:ext>
            </a:extLst>
          </p:cNvPr>
          <p:cNvCxnSpPr>
            <a:cxnSpLocks/>
          </p:cNvCxnSpPr>
          <p:nvPr/>
        </p:nvCxnSpPr>
        <p:spPr>
          <a:xfrm flipV="1">
            <a:off x="10286212" y="5854993"/>
            <a:ext cx="587628" cy="180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49686044-00E8-4B68-9B28-16CC9B44B4E0}"/>
              </a:ext>
            </a:extLst>
          </p:cNvPr>
          <p:cNvSpPr/>
          <p:nvPr/>
        </p:nvSpPr>
        <p:spPr>
          <a:xfrm>
            <a:off x="10436932" y="54908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2A4295-57DF-4D18-A6A5-891280C5BE02}"/>
              </a:ext>
            </a:extLst>
          </p:cNvPr>
          <p:cNvSpPr/>
          <p:nvPr/>
        </p:nvSpPr>
        <p:spPr>
          <a:xfrm>
            <a:off x="9557534" y="59344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ADFB1F8-3A96-49B6-82D0-D9D14600A9D5}"/>
                  </a:ext>
                </a:extLst>
              </p:cNvPr>
              <p:cNvSpPr txBox="1"/>
              <p:nvPr/>
            </p:nvSpPr>
            <p:spPr>
              <a:xfrm>
                <a:off x="6635116" y="3368982"/>
                <a:ext cx="4851990" cy="462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ja-JP" sz="2000" dirty="0">
                    <a:latin typeface="+mn-ea"/>
                  </a:rPr>
                  <a:t>Example) </a:t>
                </a:r>
                <a:r>
                  <a:rPr lang="ja-JP" altLang="en-US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&amp; Euclidean space:</a:t>
                </a: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ADFB1F8-3A96-49B6-82D0-D9D14600A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6" y="3368982"/>
                <a:ext cx="4851990" cy="462499"/>
              </a:xfrm>
              <a:prstGeom prst="rect">
                <a:avLst/>
              </a:prstGeom>
              <a:blipFill>
                <a:blip r:embed="rId8"/>
                <a:stretch>
                  <a:fillRect l="-1256" b="-22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吹き出し: 角を丸めた四角形 53">
                <a:extLst>
                  <a:ext uri="{FF2B5EF4-FFF2-40B4-BE49-F238E27FC236}">
                    <a16:creationId xmlns:a16="http://schemas.microsoft.com/office/drawing/2014/main" id="{F87338E5-3E01-460B-9EE6-00E78E5EF166}"/>
                  </a:ext>
                </a:extLst>
              </p:cNvPr>
              <p:cNvSpPr/>
              <p:nvPr/>
            </p:nvSpPr>
            <p:spPr>
              <a:xfrm>
                <a:off x="340183" y="3372146"/>
                <a:ext cx="5580000" cy="1800000"/>
              </a:xfrm>
              <a:prstGeom prst="wedgeRoundRectCallout">
                <a:avLst>
                  <a:gd name="adj1" fmla="val -4975"/>
                  <a:gd name="adj2" fmla="val -79515"/>
                  <a:gd name="adj3" fmla="val 16667"/>
                </a:avLst>
              </a:prstGeom>
              <a:solidFill>
                <a:srgbClr val="FFFEFB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sz="2200" dirty="0">
                    <a:solidFill>
                      <a:schemeClr val="tx1"/>
                    </a:solidFill>
                  </a:rPr>
                  <a:t>Detect all of them</a:t>
                </a:r>
              </a:p>
              <a:p>
                <a:pPr marL="342900" indent="-342900">
                  <a:lnSpc>
                    <a:spcPts val="3000"/>
                  </a:lnSpc>
                  <a:buFontTx/>
                  <a:buChar char="-"/>
                </a:pP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Exactly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no false positive &amp; no false negative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), </a:t>
                </a:r>
              </a:p>
              <a:p>
                <a:pPr marL="342900" indent="-342900">
                  <a:lnSpc>
                    <a:spcPts val="3000"/>
                  </a:lnSpc>
                  <a:buFontTx/>
                  <a:buChar char="-"/>
                </a:pP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Quickly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, and</a:t>
                </a:r>
              </a:p>
              <a:p>
                <a:pPr marL="342900" indent="-342900">
                  <a:lnSpc>
                    <a:spcPts val="3000"/>
                  </a:lnSpc>
                  <a:buFontTx/>
                  <a:buChar char="-"/>
                </a:pP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With a linear space to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吹き出し: 角を丸めた四角形 53">
                <a:extLst>
                  <a:ext uri="{FF2B5EF4-FFF2-40B4-BE49-F238E27FC236}">
                    <a16:creationId xmlns:a16="http://schemas.microsoft.com/office/drawing/2014/main" id="{F87338E5-3E01-460B-9EE6-00E78E5EF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3" y="3372146"/>
                <a:ext cx="5580000" cy="1800000"/>
              </a:xfrm>
              <a:prstGeom prst="wedgeRoundRectCallout">
                <a:avLst>
                  <a:gd name="adj1" fmla="val -4975"/>
                  <a:gd name="adj2" fmla="val -79515"/>
                  <a:gd name="adj3" fmla="val 16667"/>
                </a:avLst>
              </a:prstGeom>
              <a:blipFill>
                <a:blip r:embed="rId9"/>
                <a:stretch>
                  <a:fillRect b="-779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420B664E-2223-461B-BFFC-E1A6650F7ED5}"/>
              </a:ext>
            </a:extLst>
          </p:cNvPr>
          <p:cNvSpPr/>
          <p:nvPr/>
        </p:nvSpPr>
        <p:spPr>
          <a:xfrm>
            <a:off x="10839681" y="5815636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9BC227C-2501-438B-B627-659B3ACC1003}"/>
              </a:ext>
            </a:extLst>
          </p:cNvPr>
          <p:cNvSpPr/>
          <p:nvPr/>
        </p:nvSpPr>
        <p:spPr>
          <a:xfrm>
            <a:off x="8834667" y="4646469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E9A9C-CF16-4F81-A1D1-8754CA28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lang="en-US" altLang="ja-JP" sz="2400" dirty="0"/>
              <a:t>OTIVATION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5CB199-B1DB-4C68-92EF-B4B13599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171E3C-6429-4D22-80A5-BC6CDAB692C3}"/>
              </a:ext>
            </a:extLst>
          </p:cNvPr>
          <p:cNvSpPr/>
          <p:nvPr/>
        </p:nvSpPr>
        <p:spPr>
          <a:xfrm>
            <a:off x="337770" y="1353088"/>
            <a:ext cx="10800000" cy="2519999"/>
          </a:xfrm>
          <a:prstGeom prst="roundRect">
            <a:avLst>
              <a:gd name="adj" fmla="val 6084"/>
            </a:avLst>
          </a:prstGeom>
          <a:solidFill>
            <a:srgbClr val="FFFBE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F8FE8F-46C5-40B2-9AB0-3538B33B56D7}"/>
              </a:ext>
            </a:extLst>
          </p:cNvPr>
          <p:cNvSpPr txBox="1"/>
          <p:nvPr/>
        </p:nvSpPr>
        <p:spPr>
          <a:xfrm>
            <a:off x="460241" y="1635466"/>
            <a:ext cx="4741151" cy="94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ja-JP" sz="2200" dirty="0"/>
              <a:t>Noise Removal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Data cleaning, Machine learning, and etc.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F9D7B0-515D-460B-8875-6E8E5F3C61E6}"/>
              </a:ext>
            </a:extLst>
          </p:cNvPr>
          <p:cNvSpPr txBox="1"/>
          <p:nvPr/>
        </p:nvSpPr>
        <p:spPr>
          <a:xfrm>
            <a:off x="458178" y="2715164"/>
            <a:ext cx="4814466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ja-JP" sz="2200" dirty="0"/>
              <a:t>Abnormal phenomena detection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Security check, Medical</a:t>
            </a:r>
            <a:r>
              <a:rPr lang="ja-JP" altLang="en-US" dirty="0"/>
              <a:t> </a:t>
            </a:r>
            <a:r>
              <a:rPr lang="en-US" altLang="ja-JP" dirty="0"/>
              <a:t>diagnosis,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etc.</a:t>
            </a:r>
            <a:endParaRPr lang="ja-JP" altLang="en-US" dirty="0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E99E127C-D25A-4F61-9614-A03643642AE3}"/>
              </a:ext>
            </a:extLst>
          </p:cNvPr>
          <p:cNvSpPr/>
          <p:nvPr/>
        </p:nvSpPr>
        <p:spPr>
          <a:xfrm rot="13500000">
            <a:off x="5302159" y="253516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042D08-3B58-4598-B4DA-FD80E949312C}"/>
                  </a:ext>
                </a:extLst>
              </p:cNvPr>
              <p:cNvSpPr txBox="1"/>
              <p:nvPr/>
            </p:nvSpPr>
            <p:spPr>
              <a:xfrm>
                <a:off x="6086495" y="1432758"/>
                <a:ext cx="3311510" cy="93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ja-JP" sz="2200" dirty="0"/>
                  <a:t>They deal with </a:t>
                </a:r>
                <a:r>
                  <a:rPr lang="en-US" altLang="ja-JP" sz="2200" u="sng" dirty="0"/>
                  <a:t>big data</a:t>
                </a:r>
                <a:r>
                  <a:rPr lang="en-US" altLang="ja-JP" sz="2200" dirty="0"/>
                  <a:t>.</a:t>
                </a:r>
                <a:r>
                  <a:rPr lang="ja-JP" altLang="en-US" sz="2200" dirty="0"/>
                  <a:t> </a:t>
                </a:r>
                <a:endParaRPr lang="en-US" altLang="ja-JP" sz="2200" dirty="0"/>
              </a:p>
              <a:p>
                <a:pPr marL="457200" indent="-457200">
                  <a:lnSpc>
                    <a:spcPts val="3500"/>
                  </a:lnSpc>
                  <a:buFont typeface="+mj-lt"/>
                  <a:buAutoNum type="arabicPeriod"/>
                </a:pPr>
                <a:r>
                  <a:rPr lang="en-US" altLang="ja-JP" dirty="0"/>
                  <a:t>DOD should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scale to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ja-JP" dirty="0"/>
                  <a:t>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042D08-3B58-4598-B4DA-FD80E949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95" y="1432758"/>
                <a:ext cx="3311510" cy="935897"/>
              </a:xfrm>
              <a:prstGeom prst="rect">
                <a:avLst/>
              </a:prstGeom>
              <a:blipFill>
                <a:blip r:embed="rId3"/>
                <a:stretch>
                  <a:fillRect l="-2390"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F7319D-66F2-46E1-B387-9D6B00956977}"/>
              </a:ext>
            </a:extLst>
          </p:cNvPr>
          <p:cNvSpPr txBox="1"/>
          <p:nvPr/>
        </p:nvSpPr>
        <p:spPr>
          <a:xfrm>
            <a:off x="6086495" y="2419820"/>
            <a:ext cx="5006913" cy="13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ja-JP" sz="2200" dirty="0"/>
              <a:t>They deal with </a:t>
            </a:r>
            <a:r>
              <a:rPr lang="en-US" altLang="ja-JP" sz="2200" u="sng" dirty="0"/>
              <a:t>variety type of data</a:t>
            </a:r>
            <a:r>
              <a:rPr lang="en-US" altLang="ja-JP" sz="2200" dirty="0"/>
              <a:t>.</a:t>
            </a:r>
          </a:p>
          <a:p>
            <a:pPr marL="457200" indent="-457200">
              <a:lnSpc>
                <a:spcPts val="3500"/>
              </a:lnSpc>
              <a:buFont typeface="+mj-lt"/>
              <a:buAutoNum type="arabicPeriod" startAt="2"/>
            </a:pPr>
            <a:r>
              <a:rPr lang="en-US" altLang="ja-JP" dirty="0"/>
              <a:t>DOD should </a:t>
            </a:r>
            <a:r>
              <a:rPr lang="en-US" altLang="ja-JP" b="1" dirty="0">
                <a:solidFill>
                  <a:schemeClr val="accent2"/>
                </a:solidFill>
              </a:rPr>
              <a:t>deal with metric spaces</a:t>
            </a:r>
            <a:r>
              <a:rPr lang="en-US" altLang="ja-JP" dirty="0"/>
              <a:t>.</a:t>
            </a:r>
          </a:p>
          <a:p>
            <a:pPr marL="457200" indent="-457200">
              <a:lnSpc>
                <a:spcPts val="3500"/>
              </a:lnSpc>
              <a:buFont typeface="+mj-lt"/>
              <a:buAutoNum type="arabicPeriod" startAt="2"/>
            </a:pPr>
            <a:r>
              <a:rPr lang="en-US" altLang="ja-JP" dirty="0"/>
              <a:t>DOD should </a:t>
            </a:r>
            <a:r>
              <a:rPr lang="en-US" altLang="ja-JP" b="1" dirty="0">
                <a:solidFill>
                  <a:schemeClr val="accent2"/>
                </a:solidFill>
              </a:rPr>
              <a:t>be robust to dimensionality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37A6EF1-DD37-4B80-8F01-F7427FE78FB9}"/>
              </a:ext>
            </a:extLst>
          </p:cNvPr>
          <p:cNvSpPr/>
          <p:nvPr/>
        </p:nvSpPr>
        <p:spPr>
          <a:xfrm>
            <a:off x="256397" y="1060738"/>
            <a:ext cx="2340000" cy="43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Application View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BFF22C-9A76-4432-85A1-037174E8B8CE}"/>
              </a:ext>
            </a:extLst>
          </p:cNvPr>
          <p:cNvSpPr/>
          <p:nvPr/>
        </p:nvSpPr>
        <p:spPr>
          <a:xfrm>
            <a:off x="328246" y="4387784"/>
            <a:ext cx="9180000" cy="1620000"/>
          </a:xfrm>
          <a:prstGeom prst="roundRect">
            <a:avLst>
              <a:gd name="adj" fmla="val 6084"/>
            </a:avLst>
          </a:prstGeom>
          <a:solidFill>
            <a:srgbClr val="FEF8F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D11410-D879-4ECE-BE58-47BEB2F7C42F}"/>
              </a:ext>
            </a:extLst>
          </p:cNvPr>
          <p:cNvSpPr/>
          <p:nvPr/>
        </p:nvSpPr>
        <p:spPr>
          <a:xfrm>
            <a:off x="246873" y="4095434"/>
            <a:ext cx="2349524" cy="432000"/>
          </a:xfrm>
          <a:prstGeom prst="rect">
            <a:avLst/>
          </a:prstGeom>
          <a:solidFill>
            <a:srgbClr val="FFFEFB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Technical View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5B60265-49B7-4D6A-8F0B-86CB04B5D717}"/>
                  </a:ext>
                </a:extLst>
              </p:cNvPr>
              <p:cNvSpPr txBox="1"/>
              <p:nvPr/>
            </p:nvSpPr>
            <p:spPr>
              <a:xfrm>
                <a:off x="458177" y="4506088"/>
                <a:ext cx="8397322" cy="13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Nested-loop approach [1] incurs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time, which does not scale to big data.</a:t>
                </a:r>
                <a:endParaRPr lang="en-US" altLang="ja-JP" sz="2000" dirty="0"/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Tree-based algorithms are not efficient for high-dimensional data.</a:t>
                </a:r>
                <a:endParaRPr lang="en-US" altLang="ja-JP" sz="2000" dirty="0"/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Existing algorithms</a:t>
                </a:r>
                <a:r>
                  <a:rPr lang="ja-JP" altLang="en-US" dirty="0"/>
                  <a:t> </a:t>
                </a:r>
                <a:r>
                  <a:rPr lang="en-US" altLang="ja-JP" sz="1600" dirty="0"/>
                  <a:t>[2,3] </a:t>
                </a:r>
                <a:r>
                  <a:rPr lang="en-US" altLang="ja-JP" dirty="0"/>
                  <a:t>do not solve the above issues.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5B60265-49B7-4D6A-8F0B-86CB04B5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7" y="4506088"/>
                <a:ext cx="8397322" cy="1378904"/>
              </a:xfrm>
              <a:prstGeom prst="rect">
                <a:avLst/>
              </a:prstGeom>
              <a:blipFill>
                <a:blip r:embed="rId4"/>
                <a:stretch>
                  <a:fillRect l="-435" r="-145" b="-66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745FD007-78ED-4325-90CA-E2FD8C1F4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26" y="1501734"/>
            <a:ext cx="604652" cy="60465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A65458D-2E67-41BC-948B-28E0672E9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84" y="1678000"/>
            <a:ext cx="426697" cy="42669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F0FCFC-1A5D-468D-91A4-E3A1DAFA1464}"/>
              </a:ext>
            </a:extLst>
          </p:cNvPr>
          <p:cNvSpPr txBox="1"/>
          <p:nvPr/>
        </p:nvSpPr>
        <p:spPr>
          <a:xfrm>
            <a:off x="246873" y="6152617"/>
            <a:ext cx="1206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[1] Mining Distance-based Outliers in Near Linear Time with Randomization and a Simple Pruning Rule, In </a:t>
            </a:r>
            <a:r>
              <a:rPr lang="en-US" altLang="ja-JP" sz="1200" i="1" dirty="0"/>
              <a:t>KDD</a:t>
            </a:r>
            <a:r>
              <a:rPr lang="en-US" altLang="ja-JP" sz="1200" dirty="0"/>
              <a:t>, 2003.</a:t>
            </a:r>
            <a:endParaRPr kumimoji="1" lang="en-US" altLang="ja-JP" sz="1200" dirty="0"/>
          </a:p>
          <a:p>
            <a:r>
              <a:rPr kumimoji="1" lang="en-US" altLang="ja-JP" sz="1200" dirty="0"/>
              <a:t>[2] Mining Distance-based Outliers from Large Datasets in any Metric Space, In </a:t>
            </a:r>
            <a:r>
              <a:rPr kumimoji="1" lang="en-US" altLang="ja-JP" sz="1200" i="1" dirty="0"/>
              <a:t>KDD</a:t>
            </a:r>
            <a:r>
              <a:rPr kumimoji="1" lang="en-US" altLang="ja-JP" sz="1200" dirty="0"/>
              <a:t>, 2006.</a:t>
            </a:r>
          </a:p>
          <a:p>
            <a:r>
              <a:rPr lang="en-US" altLang="ja-JP" sz="1200" dirty="0"/>
              <a:t>[3] Dolphin: An Efficient Algorithm for Mining Distance-based Outliers in Very Large Datasets, </a:t>
            </a:r>
            <a:r>
              <a:rPr lang="en-US" altLang="ja-JP" sz="1200" i="1" dirty="0"/>
              <a:t>TKDD</a:t>
            </a:r>
            <a:r>
              <a:rPr lang="en-US" altLang="ja-JP" sz="1200" dirty="0"/>
              <a:t>, 2009.</a:t>
            </a:r>
          </a:p>
        </p:txBody>
      </p:sp>
      <p:sp>
        <p:nvSpPr>
          <p:cNvPr id="22" name="乗算記号 21">
            <a:extLst>
              <a:ext uri="{FF2B5EF4-FFF2-40B4-BE49-F238E27FC236}">
                <a16:creationId xmlns:a16="http://schemas.microsoft.com/office/drawing/2014/main" id="{A8545DF5-4F2B-44DD-945B-A476C83B38BE}"/>
              </a:ext>
            </a:extLst>
          </p:cNvPr>
          <p:cNvSpPr/>
          <p:nvPr/>
        </p:nvSpPr>
        <p:spPr>
          <a:xfrm>
            <a:off x="8909752" y="4632611"/>
            <a:ext cx="360000" cy="360000"/>
          </a:xfrm>
          <a:prstGeom prst="mathMultiply">
            <a:avLst>
              <a:gd name="adj1" fmla="val 13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乗算記号 22">
            <a:extLst>
              <a:ext uri="{FF2B5EF4-FFF2-40B4-BE49-F238E27FC236}">
                <a16:creationId xmlns:a16="http://schemas.microsoft.com/office/drawing/2014/main" id="{2D3B8134-D729-4605-B9C8-BD7D8991E870}"/>
              </a:ext>
            </a:extLst>
          </p:cNvPr>
          <p:cNvSpPr/>
          <p:nvPr/>
        </p:nvSpPr>
        <p:spPr>
          <a:xfrm>
            <a:off x="8909752" y="5066959"/>
            <a:ext cx="360000" cy="360000"/>
          </a:xfrm>
          <a:prstGeom prst="mathMultiply">
            <a:avLst>
              <a:gd name="adj1" fmla="val 13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D927FD4D-0249-480E-9181-99FE0DECA0D0}"/>
              </a:ext>
            </a:extLst>
          </p:cNvPr>
          <p:cNvSpPr/>
          <p:nvPr/>
        </p:nvSpPr>
        <p:spPr>
          <a:xfrm>
            <a:off x="8909752" y="5504307"/>
            <a:ext cx="360000" cy="360000"/>
          </a:xfrm>
          <a:prstGeom prst="mathMultiply">
            <a:avLst>
              <a:gd name="adj1" fmla="val 13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93D49-6A17-4C6B-BE88-E3F130ED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sz="2400" dirty="0"/>
              <a:t>ONTRIBUTION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74AE7-3691-49EC-B283-FC35AA19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CDEA03-3224-4B06-B2A3-6C42D76FEA74}"/>
                  </a:ext>
                </a:extLst>
              </p:cNvPr>
              <p:cNvSpPr txBox="1"/>
              <p:nvPr/>
            </p:nvSpPr>
            <p:spPr>
              <a:xfrm>
                <a:off x="347296" y="1170215"/>
                <a:ext cx="8804621" cy="2100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kumimoji="1" lang="en-US" altLang="ja-JP" sz="2400" dirty="0"/>
                  <a:t>1.  </a:t>
                </a:r>
                <a:r>
                  <a:rPr kumimoji="1" lang="en-US" altLang="ja-JP" sz="2600" b="1" i="1" dirty="0">
                    <a:solidFill>
                      <a:srgbClr val="0000FF"/>
                    </a:solidFill>
                  </a:rPr>
                  <a:t>New algorithm</a:t>
                </a:r>
                <a:r>
                  <a:rPr kumimoji="1" lang="en-US" altLang="ja-JP" sz="2600" dirty="0"/>
                  <a:t> </a:t>
                </a:r>
                <a:r>
                  <a:rPr kumimoji="1" lang="en-US" altLang="ja-JP" sz="2400" dirty="0"/>
                  <a:t>for the DOD problem</a:t>
                </a:r>
                <a:endParaRPr kumimoji="1" lang="en-US" altLang="ja-JP" sz="2400" b="1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It can run in any metric spaces with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ja-JP" sz="2000" dirty="0"/>
                  <a:t> time.</a:t>
                </a:r>
              </a:p>
              <a:p>
                <a:pPr marL="1200150" lvl="2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are #false-positives and #outliers, respectively</a:t>
                </a:r>
              </a:p>
              <a:p>
                <a:pPr marL="800100" lvl="1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It is robust to high-dimensional spaces.</a:t>
                </a:r>
              </a:p>
              <a:p>
                <a:pPr marL="800100" lvl="1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It is easy to parallelize </a:t>
                </a:r>
                <a:r>
                  <a:rPr lang="en-US" altLang="ja-JP" dirty="0"/>
                  <a:t>(all you need is ”</a:t>
                </a:r>
                <a:r>
                  <a:rPr lang="en-US" altLang="ja-JP" dirty="0">
                    <a:latin typeface="Consolas" panose="020B0609020204030204" pitchFamily="49" charset="0"/>
                  </a:rPr>
                  <a:t>parallel for</a:t>
                </a:r>
                <a:r>
                  <a:rPr lang="en-US" altLang="ja-JP" dirty="0">
                    <a:latin typeface="+mj-lt"/>
                  </a:rPr>
                  <a:t>”)</a:t>
                </a:r>
                <a:r>
                  <a:rPr lang="en-US" altLang="ja-JP" sz="2000" dirty="0">
                    <a:latin typeface="+mj-lt"/>
                  </a:rPr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CDEA03-3224-4B06-B2A3-6C42D76F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" y="1170215"/>
                <a:ext cx="8804621" cy="2100703"/>
              </a:xfrm>
              <a:prstGeom prst="rect">
                <a:avLst/>
              </a:prstGeom>
              <a:blipFill>
                <a:blip r:embed="rId3"/>
                <a:stretch>
                  <a:fillRect l="-1108" t="-3188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EB28279-B550-49D9-9652-021B3FA589FD}"/>
                  </a:ext>
                </a:extLst>
              </p:cNvPr>
              <p:cNvSpPr txBox="1"/>
              <p:nvPr/>
            </p:nvSpPr>
            <p:spPr>
              <a:xfrm>
                <a:off x="347295" y="3519224"/>
                <a:ext cx="7989183" cy="127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kumimoji="1" lang="en-US" altLang="ja-JP" sz="2400" dirty="0"/>
                  <a:t>2.  </a:t>
                </a:r>
                <a:r>
                  <a:rPr kumimoji="1" lang="en-US" altLang="ja-JP" sz="2600" b="1" i="1" dirty="0">
                    <a:solidFill>
                      <a:srgbClr val="0000FF"/>
                    </a:solidFill>
                  </a:rPr>
                  <a:t>New proximity graph</a:t>
                </a:r>
                <a:endParaRPr kumimoji="1" lang="en-US" altLang="ja-JP" sz="2600" b="1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It can reduce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742950" lvl="1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It needs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space and can be built in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time for a fixed degree.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EB28279-B550-49D9-9652-021B3FA5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3519224"/>
                <a:ext cx="7989183" cy="1273105"/>
              </a:xfrm>
              <a:prstGeom prst="rect">
                <a:avLst/>
              </a:prstGeom>
              <a:blipFill>
                <a:blip r:embed="rId4"/>
                <a:stretch>
                  <a:fillRect l="-1220" t="-5263" b="-6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312955-941E-4A5C-9041-080B434BAD78}"/>
              </a:ext>
            </a:extLst>
          </p:cNvPr>
          <p:cNvSpPr txBox="1"/>
          <p:nvPr/>
        </p:nvSpPr>
        <p:spPr>
          <a:xfrm>
            <a:off x="326980" y="5040635"/>
            <a:ext cx="5693286" cy="127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400" dirty="0"/>
              <a:t>3.  </a:t>
            </a:r>
            <a:r>
              <a:rPr kumimoji="1" lang="en-US" altLang="ja-JP" sz="2600" b="1" i="1" dirty="0">
                <a:solidFill>
                  <a:srgbClr val="0000FF"/>
                </a:solidFill>
              </a:rPr>
              <a:t>Empirical evaluation</a:t>
            </a:r>
            <a:endParaRPr kumimoji="1" lang="en-US" altLang="ja-JP" sz="26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7 real datasets with some distance functions.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Our algorithm is quite faster than any others.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7E44104-FE59-414D-B001-9628088A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35855"/>
              </p:ext>
            </p:extLst>
          </p:nvPr>
        </p:nvGraphicFramePr>
        <p:xfrm>
          <a:off x="6531735" y="5395746"/>
          <a:ext cx="5040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412406107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4800119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278119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9431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Dataset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SNIF [2]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DOLPHIN [3]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Ours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Glove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1222.43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9277.89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2.63</a:t>
                      </a:r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HEPMASS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20360.80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38.40</a:t>
                      </a:r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264711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345B8B-BAAF-43B6-A560-0045C9E074DB}"/>
              </a:ext>
            </a:extLst>
          </p:cNvPr>
          <p:cNvSpPr txBox="1"/>
          <p:nvPr/>
        </p:nvSpPr>
        <p:spPr>
          <a:xfrm>
            <a:off x="6998313" y="5042174"/>
            <a:ext cx="410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Table 1: Running time [sec] (some examples)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33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F3705-0C66-4FDE-A65F-042E8C3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lang="en-US" altLang="ja-JP" sz="2400" dirty="0"/>
              <a:t>AIN</a:t>
            </a:r>
            <a:r>
              <a:rPr lang="en-US" altLang="ja-JP" dirty="0"/>
              <a:t> I</a:t>
            </a:r>
            <a:r>
              <a:rPr lang="en-US" altLang="ja-JP" sz="2400" dirty="0"/>
              <a:t>DEA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8C055E-0B90-44B6-9EF8-6D046F0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6B5A0A-28A1-4870-95BB-59BB7046F8A4}"/>
                  </a:ext>
                </a:extLst>
              </p:cNvPr>
              <p:cNvSpPr txBox="1"/>
              <p:nvPr/>
            </p:nvSpPr>
            <p:spPr>
              <a:xfrm>
                <a:off x="0" y="1160785"/>
                <a:ext cx="12192000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Solving the R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ANGE</a:t>
                </a:r>
                <a:r>
                  <a:rPr kumimoji="1" lang="en-US" altLang="ja-JP" sz="4000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C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OUNTING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 P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ROBLEM</a:t>
                </a:r>
                <a:r>
                  <a:rPr kumimoji="1" lang="en-US" altLang="ja-JP" sz="3600" b="1" baseline="30000" dirty="0">
                    <a:solidFill>
                      <a:srgbClr val="002060"/>
                    </a:solidFill>
                  </a:rPr>
                  <a:t>*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 quickly</a:t>
                </a:r>
                <a:endParaRPr kumimoji="1" lang="en-US" altLang="ja-JP" sz="4000" b="1" dirty="0">
                  <a:solidFill>
                    <a:srgbClr val="002060"/>
                  </a:solidFill>
                </a:endParaRPr>
              </a:p>
              <a:p>
                <a:pPr>
                  <a:lnSpc>
                    <a:spcPts val="4000"/>
                  </a:lnSpc>
                </a:pPr>
                <a:r>
                  <a:rPr kumimoji="1" lang="en-US" altLang="ja-JP" dirty="0"/>
                  <a:t>                   *The problem that returns the number of objects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s.t.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dirty="0"/>
                  <a:t> is a query.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6B5A0A-28A1-4870-95BB-59BB7046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0785"/>
                <a:ext cx="12192000" cy="1042273"/>
              </a:xfrm>
              <a:prstGeom prst="rect">
                <a:avLst/>
              </a:prstGeom>
              <a:blipFill>
                <a:blip r:embed="rId3"/>
                <a:stretch>
                  <a:fillRect t="-14035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117CCC7-F279-4A06-9C7F-6B044B3C8426}"/>
                  </a:ext>
                </a:extLst>
              </p:cNvPr>
              <p:cNvSpPr txBox="1"/>
              <p:nvPr/>
            </p:nvSpPr>
            <p:spPr>
              <a:xfrm>
                <a:off x="5034997" y="2707770"/>
                <a:ext cx="6056866" cy="44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1600" dirty="0">
                    <a:solidFill>
                      <a:schemeClr val="tx1"/>
                    </a:solidFill>
                  </a:rPr>
                  <a:t>EIGHBORS OF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sz="2000" dirty="0"/>
                  <a:t>objects</a:t>
                </a:r>
                <a:r>
                  <a:rPr lang="en-US" altLang="ja-JP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2000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sz="2200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117CCC7-F279-4A06-9C7F-6B044B3C8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997" y="2707770"/>
                <a:ext cx="6056866" cy="446917"/>
              </a:xfrm>
              <a:prstGeom prst="rect">
                <a:avLst/>
              </a:prstGeom>
              <a:blipFill>
                <a:blip r:embed="rId4"/>
                <a:stretch>
                  <a:fillRect l="-1107" t="-9459" b="-22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789529B-ABC1-41C2-AF7B-D861CF7914EC}"/>
                  </a:ext>
                </a:extLst>
              </p:cNvPr>
              <p:cNvSpPr txBox="1"/>
              <p:nvPr/>
            </p:nvSpPr>
            <p:spPr>
              <a:xfrm>
                <a:off x="5031529" y="3222589"/>
                <a:ext cx="5244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/>
                  <a:t>O</a:t>
                </a:r>
                <a:r>
                  <a:rPr lang="en-US" altLang="ja-JP" sz="1600" dirty="0"/>
                  <a:t>UTLIERS</a:t>
                </a:r>
                <a:r>
                  <a:rPr lang="en-US" altLang="ja-JP" sz="2000" dirty="0"/>
                  <a:t>: objects with less than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/>
                  <a:t>neighrbors.</a:t>
                </a:r>
                <a:endParaRPr kumimoji="1" lang="ja-JP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789529B-ABC1-41C2-AF7B-D861CF79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29" y="3222589"/>
                <a:ext cx="5244585" cy="400110"/>
              </a:xfrm>
              <a:prstGeom prst="rect">
                <a:avLst/>
              </a:prstGeom>
              <a:blipFill>
                <a:blip r:embed="rId5"/>
                <a:stretch>
                  <a:fillRect l="-1161" t="-7692" r="-58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吹き出し: 角を丸めた四角形 49">
                <a:extLst>
                  <a:ext uri="{FF2B5EF4-FFF2-40B4-BE49-F238E27FC236}">
                    <a16:creationId xmlns:a16="http://schemas.microsoft.com/office/drawing/2014/main" id="{E6930E05-0B20-45A8-AFC1-5C2879291741}"/>
                  </a:ext>
                </a:extLst>
              </p:cNvPr>
              <p:cNvSpPr/>
              <p:nvPr/>
            </p:nvSpPr>
            <p:spPr>
              <a:xfrm>
                <a:off x="5092308" y="3756811"/>
                <a:ext cx="6840000" cy="540000"/>
              </a:xfrm>
              <a:prstGeom prst="wedgeRoundRectCallout">
                <a:avLst>
                  <a:gd name="adj1" fmla="val -78111"/>
                  <a:gd name="adj2" fmla="val -75048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>
                    <a:solidFill>
                      <a:schemeClr val="tx1"/>
                    </a:solidFill>
                  </a:rPr>
                  <a:t>We just need to know whether </a:t>
                </a:r>
                <a:r>
                  <a:rPr kumimoji="1" lang="en-US" altLang="ja-JP" b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b="1" dirty="0">
                    <a:solidFill>
                      <a:schemeClr val="tx1"/>
                    </a:solidFill>
                  </a:rPr>
                  <a:t>objects in this space?”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or not.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吹き出し: 角を丸めた四角形 49">
                <a:extLst>
                  <a:ext uri="{FF2B5EF4-FFF2-40B4-BE49-F238E27FC236}">
                    <a16:creationId xmlns:a16="http://schemas.microsoft.com/office/drawing/2014/main" id="{E6930E05-0B20-45A8-AFC1-5C2879291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08" y="3756811"/>
                <a:ext cx="6840000" cy="540000"/>
              </a:xfrm>
              <a:prstGeom prst="wedgeRoundRectCallout">
                <a:avLst>
                  <a:gd name="adj1" fmla="val -78111"/>
                  <a:gd name="adj2" fmla="val -75048"/>
                  <a:gd name="adj3" fmla="val 16667"/>
                </a:avLst>
              </a:prstGeom>
              <a:blipFill>
                <a:blip r:embed="rId6"/>
                <a:stretch>
                  <a:fillRect b="-173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8B8323-D4C9-4D0B-9C92-A1FEF792E273}"/>
                  </a:ext>
                </a:extLst>
              </p:cNvPr>
              <p:cNvSpPr txBox="1"/>
              <p:nvPr/>
            </p:nvSpPr>
            <p:spPr>
              <a:xfrm>
                <a:off x="5092308" y="4512129"/>
                <a:ext cx="7099692" cy="86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kumimoji="1" lang="en-US" altLang="ja-JP" sz="2200" b="1" dirty="0">
                    <a:solidFill>
                      <a:schemeClr val="tx1"/>
                    </a:solidFill>
                  </a:rPr>
                  <a:t>#outliers is usually small (</a:t>
                </a:r>
                <a14:m>
                  <m:oMath xmlns:m="http://schemas.openxmlformats.org/officeDocument/2006/math">
                    <m:r>
                      <a:rPr kumimoji="1" lang="en-US" altLang="ja-JP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kumimoji="1" lang="en-US" altLang="ja-JP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ja-JP" sz="2200" b="1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ts val="3200"/>
                  </a:lnSpc>
                </a:pPr>
                <a:r>
                  <a:rPr kumimoji="1" lang="en-US" altLang="ja-JP" sz="2000" dirty="0"/>
                  <a:t>-&gt; It is importan</a:t>
                </a:r>
                <a:r>
                  <a:rPr lang="en-US" altLang="ja-JP" sz="2000" dirty="0"/>
                  <a:t>t to </a:t>
                </a:r>
                <a:r>
                  <a:rPr lang="en-US" altLang="ja-JP" sz="2000" b="1" dirty="0">
                    <a:solidFill>
                      <a:srgbClr val="0000FF"/>
                    </a:solidFill>
                  </a:rPr>
                  <a:t>quickly filter non-outliers</a:t>
                </a:r>
                <a:r>
                  <a:rPr lang="en-US" altLang="ja-JP" sz="2000" b="1" dirty="0"/>
                  <a:t> </a:t>
                </a:r>
                <a:r>
                  <a:rPr lang="en-US" altLang="ja-JP" sz="2000" dirty="0"/>
                  <a:t>(inliers). 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8B8323-D4C9-4D0B-9C92-A1FEF792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08" y="4512129"/>
                <a:ext cx="7099692" cy="868571"/>
              </a:xfrm>
              <a:prstGeom prst="rect">
                <a:avLst/>
              </a:prstGeom>
              <a:blipFill>
                <a:blip r:embed="rId7"/>
                <a:stretch>
                  <a:fillRect l="-1116" t="-699" b="-11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図 52">
            <a:extLst>
              <a:ext uri="{FF2B5EF4-FFF2-40B4-BE49-F238E27FC236}">
                <a16:creationId xmlns:a16="http://schemas.microsoft.com/office/drawing/2014/main" id="{67046997-DDC6-4794-8B97-FDD6A25D8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1" y="2868518"/>
            <a:ext cx="3816427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F3705-0C66-4FDE-A65F-042E8C3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lang="en-US" altLang="ja-JP" sz="2400" dirty="0"/>
              <a:t>AIN</a:t>
            </a:r>
            <a:r>
              <a:rPr lang="en-US" altLang="ja-JP" dirty="0"/>
              <a:t> I</a:t>
            </a:r>
            <a:r>
              <a:rPr lang="en-US" altLang="ja-JP" sz="2400" dirty="0"/>
              <a:t>DEA</a:t>
            </a:r>
            <a:r>
              <a:rPr lang="en-US" altLang="ja-JP" dirty="0"/>
              <a:t>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8C055E-0B90-44B6-9EF8-6D046F0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29915-5BAB-47B1-8863-1A73C4330066}"/>
              </a:ext>
            </a:extLst>
          </p:cNvPr>
          <p:cNvCxnSpPr/>
          <p:nvPr/>
        </p:nvCxnSpPr>
        <p:spPr>
          <a:xfrm flipV="1">
            <a:off x="2600324" y="3352800"/>
            <a:ext cx="228600" cy="161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A993CD9-20EC-4FDD-B108-8405C6078F02}"/>
              </a:ext>
            </a:extLst>
          </p:cNvPr>
          <p:cNvCxnSpPr>
            <a:cxnSpLocks/>
          </p:cNvCxnSpPr>
          <p:nvPr/>
        </p:nvCxnSpPr>
        <p:spPr>
          <a:xfrm flipV="1">
            <a:off x="2828924" y="3213321"/>
            <a:ext cx="200574" cy="139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323D885-D814-42C9-BB06-2433F9ECB553}"/>
              </a:ext>
            </a:extLst>
          </p:cNvPr>
          <p:cNvCxnSpPr>
            <a:cxnSpLocks/>
          </p:cNvCxnSpPr>
          <p:nvPr/>
        </p:nvCxnSpPr>
        <p:spPr>
          <a:xfrm>
            <a:off x="2828924" y="3352800"/>
            <a:ext cx="100287" cy="2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10EFCE0-0BC9-4B88-B5EF-7FAA973A4B77}"/>
              </a:ext>
            </a:extLst>
          </p:cNvPr>
          <p:cNvCxnSpPr>
            <a:cxnSpLocks/>
          </p:cNvCxnSpPr>
          <p:nvPr/>
        </p:nvCxnSpPr>
        <p:spPr>
          <a:xfrm>
            <a:off x="2929211" y="3576315"/>
            <a:ext cx="100287" cy="25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063C7A-35CC-4EBA-96D1-259B39804165}"/>
              </a:ext>
            </a:extLst>
          </p:cNvPr>
          <p:cNvCxnSpPr>
            <a:cxnSpLocks/>
          </p:cNvCxnSpPr>
          <p:nvPr/>
        </p:nvCxnSpPr>
        <p:spPr>
          <a:xfrm>
            <a:off x="2614337" y="3514725"/>
            <a:ext cx="314874" cy="6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142FA31-E11E-4E7F-B6B1-60AB98579F46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210248"/>
            <a:ext cx="185462" cy="33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ABBD6FE-AB4F-4E19-853D-F7C7DA240E9D}"/>
              </a:ext>
            </a:extLst>
          </p:cNvPr>
          <p:cNvCxnSpPr>
            <a:cxnSpLocks/>
          </p:cNvCxnSpPr>
          <p:nvPr/>
        </p:nvCxnSpPr>
        <p:spPr>
          <a:xfrm flipH="1" flipV="1">
            <a:off x="2621893" y="3524252"/>
            <a:ext cx="177906" cy="34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39F5E20-81DE-48B4-B88A-FF498E2B32C1}"/>
              </a:ext>
            </a:extLst>
          </p:cNvPr>
          <p:cNvCxnSpPr>
            <a:cxnSpLocks/>
          </p:cNvCxnSpPr>
          <p:nvPr/>
        </p:nvCxnSpPr>
        <p:spPr>
          <a:xfrm flipH="1">
            <a:off x="2417540" y="3067197"/>
            <a:ext cx="354234" cy="114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7B8D20B-37E1-45DD-AA1E-5C3645456501}"/>
              </a:ext>
            </a:extLst>
          </p:cNvPr>
          <p:cNvCxnSpPr>
            <a:cxnSpLocks/>
          </p:cNvCxnSpPr>
          <p:nvPr/>
        </p:nvCxnSpPr>
        <p:spPr>
          <a:xfrm>
            <a:off x="2771774" y="3057889"/>
            <a:ext cx="56520" cy="28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93C773F-ADE5-4909-8434-F8E2A224FBFE}"/>
              </a:ext>
            </a:extLst>
          </p:cNvPr>
          <p:cNvCxnSpPr>
            <a:cxnSpLocks/>
          </p:cNvCxnSpPr>
          <p:nvPr/>
        </p:nvCxnSpPr>
        <p:spPr>
          <a:xfrm>
            <a:off x="2266085" y="3091322"/>
            <a:ext cx="162161" cy="104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819469-1060-42FD-8E55-16FD6DAE1CDD}"/>
              </a:ext>
            </a:extLst>
          </p:cNvPr>
          <p:cNvCxnSpPr>
            <a:cxnSpLocks/>
          </p:cNvCxnSpPr>
          <p:nvPr/>
        </p:nvCxnSpPr>
        <p:spPr>
          <a:xfrm flipV="1">
            <a:off x="2142024" y="3190981"/>
            <a:ext cx="286221" cy="21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A23909-A1B8-4AC1-811A-B63781C35010}"/>
              </a:ext>
            </a:extLst>
          </p:cNvPr>
          <p:cNvCxnSpPr>
            <a:cxnSpLocks/>
          </p:cNvCxnSpPr>
          <p:nvPr/>
        </p:nvCxnSpPr>
        <p:spPr>
          <a:xfrm flipV="1">
            <a:off x="2428245" y="3888760"/>
            <a:ext cx="371554" cy="8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B407A-5CAF-46C2-BA8E-8A2BD70C748B}"/>
              </a:ext>
            </a:extLst>
          </p:cNvPr>
          <p:cNvCxnSpPr>
            <a:cxnSpLocks/>
          </p:cNvCxnSpPr>
          <p:nvPr/>
        </p:nvCxnSpPr>
        <p:spPr>
          <a:xfrm flipH="1">
            <a:off x="3029498" y="3761486"/>
            <a:ext cx="304800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572F8EF-7B40-474E-B1B2-D6081CF88CF5}"/>
              </a:ext>
            </a:extLst>
          </p:cNvPr>
          <p:cNvCxnSpPr>
            <a:cxnSpLocks/>
          </p:cNvCxnSpPr>
          <p:nvPr/>
        </p:nvCxnSpPr>
        <p:spPr>
          <a:xfrm flipH="1">
            <a:off x="2771774" y="3818620"/>
            <a:ext cx="257724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E44DF2F-EE5F-4845-98A7-559B28F1F29D}"/>
              </a:ext>
            </a:extLst>
          </p:cNvPr>
          <p:cNvCxnSpPr>
            <a:cxnSpLocks/>
          </p:cNvCxnSpPr>
          <p:nvPr/>
        </p:nvCxnSpPr>
        <p:spPr>
          <a:xfrm flipH="1">
            <a:off x="3334298" y="3464557"/>
            <a:ext cx="162474" cy="29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B1B50E2-5826-4063-883D-E226655C3C26}"/>
              </a:ext>
            </a:extLst>
          </p:cNvPr>
          <p:cNvCxnSpPr>
            <a:cxnSpLocks/>
          </p:cNvCxnSpPr>
          <p:nvPr/>
        </p:nvCxnSpPr>
        <p:spPr>
          <a:xfrm>
            <a:off x="3334298" y="3794816"/>
            <a:ext cx="50693" cy="18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DC78020-B239-4368-A03F-D7C563BC463F}"/>
              </a:ext>
            </a:extLst>
          </p:cNvPr>
          <p:cNvCxnSpPr>
            <a:cxnSpLocks/>
          </p:cNvCxnSpPr>
          <p:nvPr/>
        </p:nvCxnSpPr>
        <p:spPr>
          <a:xfrm flipH="1">
            <a:off x="3207245" y="4002543"/>
            <a:ext cx="208290" cy="40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ECB940-761D-4FDC-AACD-C477A44FDB12}"/>
              </a:ext>
            </a:extLst>
          </p:cNvPr>
          <p:cNvCxnSpPr>
            <a:cxnSpLocks/>
          </p:cNvCxnSpPr>
          <p:nvPr/>
        </p:nvCxnSpPr>
        <p:spPr>
          <a:xfrm flipH="1" flipV="1">
            <a:off x="3207245" y="4408835"/>
            <a:ext cx="274254" cy="1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E9C2710-D69C-40CF-BB63-4B56400A6CD9}"/>
              </a:ext>
            </a:extLst>
          </p:cNvPr>
          <p:cNvCxnSpPr>
            <a:cxnSpLocks/>
          </p:cNvCxnSpPr>
          <p:nvPr/>
        </p:nvCxnSpPr>
        <p:spPr>
          <a:xfrm flipH="1">
            <a:off x="2937865" y="4408835"/>
            <a:ext cx="2693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4524A3-5DAD-434E-8A33-27009C96E4B7}"/>
              </a:ext>
            </a:extLst>
          </p:cNvPr>
          <p:cNvCxnSpPr>
            <a:cxnSpLocks/>
          </p:cNvCxnSpPr>
          <p:nvPr/>
        </p:nvCxnSpPr>
        <p:spPr>
          <a:xfrm flipV="1">
            <a:off x="3334298" y="4536477"/>
            <a:ext cx="137127" cy="246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E974356-9342-4258-8919-8D5F259B29A3}"/>
              </a:ext>
            </a:extLst>
          </p:cNvPr>
          <p:cNvCxnSpPr>
            <a:cxnSpLocks/>
          </p:cNvCxnSpPr>
          <p:nvPr/>
        </p:nvCxnSpPr>
        <p:spPr>
          <a:xfrm>
            <a:off x="1950668" y="3067197"/>
            <a:ext cx="171046" cy="36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A823B7A-400B-4184-B5AB-FFB08F262F7C}"/>
              </a:ext>
            </a:extLst>
          </p:cNvPr>
          <p:cNvCxnSpPr>
            <a:cxnSpLocks/>
          </p:cNvCxnSpPr>
          <p:nvPr/>
        </p:nvCxnSpPr>
        <p:spPr>
          <a:xfrm>
            <a:off x="1950668" y="3057672"/>
            <a:ext cx="274056" cy="3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0E52AC7-A496-45B8-8188-87E209293029}"/>
              </a:ext>
            </a:extLst>
          </p:cNvPr>
          <p:cNvCxnSpPr>
            <a:cxnSpLocks/>
          </p:cNvCxnSpPr>
          <p:nvPr/>
        </p:nvCxnSpPr>
        <p:spPr>
          <a:xfrm>
            <a:off x="3471425" y="4528994"/>
            <a:ext cx="1179439" cy="17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D495ADE-0C95-4B26-AF14-C646588431F2}"/>
              </a:ext>
            </a:extLst>
          </p:cNvPr>
          <p:cNvCxnSpPr>
            <a:cxnSpLocks/>
          </p:cNvCxnSpPr>
          <p:nvPr/>
        </p:nvCxnSpPr>
        <p:spPr>
          <a:xfrm flipV="1">
            <a:off x="3473366" y="3349109"/>
            <a:ext cx="286258" cy="117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8B9FF2B-6CD1-46EB-B5D6-CF666135DEDD}"/>
              </a:ext>
            </a:extLst>
          </p:cNvPr>
          <p:cNvCxnSpPr>
            <a:cxnSpLocks/>
          </p:cNvCxnSpPr>
          <p:nvPr/>
        </p:nvCxnSpPr>
        <p:spPr>
          <a:xfrm flipV="1">
            <a:off x="3759624" y="3074497"/>
            <a:ext cx="66665" cy="27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DE3E20-AE5F-4E88-95B6-0A99495B2660}"/>
              </a:ext>
            </a:extLst>
          </p:cNvPr>
          <p:cNvCxnSpPr>
            <a:cxnSpLocks/>
          </p:cNvCxnSpPr>
          <p:nvPr/>
        </p:nvCxnSpPr>
        <p:spPr>
          <a:xfrm flipV="1">
            <a:off x="3778643" y="3231900"/>
            <a:ext cx="301520" cy="102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49D96F0-18FA-4BFE-80B4-56823E52BCBC}"/>
              </a:ext>
            </a:extLst>
          </p:cNvPr>
          <p:cNvCxnSpPr>
            <a:cxnSpLocks/>
          </p:cNvCxnSpPr>
          <p:nvPr/>
        </p:nvCxnSpPr>
        <p:spPr>
          <a:xfrm flipV="1">
            <a:off x="4080163" y="2911029"/>
            <a:ext cx="118538" cy="29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DA7A338-49E7-4C24-95C2-D7DEEA269B7B}"/>
              </a:ext>
            </a:extLst>
          </p:cNvPr>
          <p:cNvCxnSpPr>
            <a:cxnSpLocks/>
          </p:cNvCxnSpPr>
          <p:nvPr/>
        </p:nvCxnSpPr>
        <p:spPr>
          <a:xfrm flipH="1" flipV="1">
            <a:off x="3826451" y="3062119"/>
            <a:ext cx="234693" cy="146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959ED-0831-4300-B64A-4EE55947AE70}"/>
              </a:ext>
            </a:extLst>
          </p:cNvPr>
          <p:cNvCxnSpPr>
            <a:cxnSpLocks/>
          </p:cNvCxnSpPr>
          <p:nvPr/>
        </p:nvCxnSpPr>
        <p:spPr>
          <a:xfrm flipH="1">
            <a:off x="3853782" y="2946203"/>
            <a:ext cx="289578" cy="10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2035867-1984-498D-AC58-9C2A57329B17}"/>
              </a:ext>
            </a:extLst>
          </p:cNvPr>
          <p:cNvCxnSpPr>
            <a:cxnSpLocks/>
          </p:cNvCxnSpPr>
          <p:nvPr/>
        </p:nvCxnSpPr>
        <p:spPr>
          <a:xfrm flipH="1">
            <a:off x="1654934" y="3048533"/>
            <a:ext cx="273343" cy="15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CD2ADE1-0C81-4A1E-A7C6-15CE5A90B967}"/>
              </a:ext>
            </a:extLst>
          </p:cNvPr>
          <p:cNvCxnSpPr>
            <a:cxnSpLocks/>
          </p:cNvCxnSpPr>
          <p:nvPr/>
        </p:nvCxnSpPr>
        <p:spPr>
          <a:xfrm flipH="1">
            <a:off x="1607140" y="3231900"/>
            <a:ext cx="36367" cy="29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1A1FC4E-BAA2-47BE-BB0D-840DBF3EE0D3}"/>
              </a:ext>
            </a:extLst>
          </p:cNvPr>
          <p:cNvCxnSpPr>
            <a:cxnSpLocks/>
          </p:cNvCxnSpPr>
          <p:nvPr/>
        </p:nvCxnSpPr>
        <p:spPr>
          <a:xfrm flipH="1">
            <a:off x="1619228" y="3404478"/>
            <a:ext cx="493671" cy="11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1C8DE61-C782-49CA-BD8D-89279AC51857}"/>
              </a:ext>
            </a:extLst>
          </p:cNvPr>
          <p:cNvCxnSpPr>
            <a:cxnSpLocks/>
          </p:cNvCxnSpPr>
          <p:nvPr/>
        </p:nvCxnSpPr>
        <p:spPr>
          <a:xfrm flipV="1">
            <a:off x="1457727" y="3533232"/>
            <a:ext cx="185781" cy="130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A0DB91C-0798-4B89-8330-40B87090E236}"/>
              </a:ext>
            </a:extLst>
          </p:cNvPr>
          <p:cNvCxnSpPr>
            <a:cxnSpLocks/>
          </p:cNvCxnSpPr>
          <p:nvPr/>
        </p:nvCxnSpPr>
        <p:spPr>
          <a:xfrm>
            <a:off x="1284109" y="3404478"/>
            <a:ext cx="174370" cy="268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14CD8F2-2417-4435-BD2E-9831B59E551B}"/>
              </a:ext>
            </a:extLst>
          </p:cNvPr>
          <p:cNvCxnSpPr>
            <a:cxnSpLocks/>
            <a:endCxn id="66" idx="1"/>
          </p:cNvCxnSpPr>
          <p:nvPr/>
        </p:nvCxnSpPr>
        <p:spPr>
          <a:xfrm flipH="1">
            <a:off x="844511" y="3652070"/>
            <a:ext cx="608366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F31AD37-D128-4CB7-807B-FA488A933287}"/>
              </a:ext>
            </a:extLst>
          </p:cNvPr>
          <p:cNvCxnSpPr>
            <a:cxnSpLocks/>
          </p:cNvCxnSpPr>
          <p:nvPr/>
        </p:nvCxnSpPr>
        <p:spPr>
          <a:xfrm flipH="1">
            <a:off x="1342548" y="3670733"/>
            <a:ext cx="137875" cy="53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0FAAFE-12A6-4179-A86A-F43612A91CEE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844511" y="3862252"/>
            <a:ext cx="498037" cy="42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9BC37D6-8FB5-4BF9-84BC-4EB7C35599B3}"/>
              </a:ext>
            </a:extLst>
          </p:cNvPr>
          <p:cNvCxnSpPr>
            <a:cxnSpLocks/>
          </p:cNvCxnSpPr>
          <p:nvPr/>
        </p:nvCxnSpPr>
        <p:spPr>
          <a:xfrm flipH="1">
            <a:off x="1189040" y="4252879"/>
            <a:ext cx="148297" cy="27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CFE4B09-6391-4ABB-B07B-C976D30968D0}"/>
              </a:ext>
            </a:extLst>
          </p:cNvPr>
          <p:cNvCxnSpPr>
            <a:cxnSpLocks/>
          </p:cNvCxnSpPr>
          <p:nvPr/>
        </p:nvCxnSpPr>
        <p:spPr>
          <a:xfrm flipH="1" flipV="1">
            <a:off x="1189040" y="4525265"/>
            <a:ext cx="739237" cy="15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5980135-D68A-4FDD-9E7F-17FED90295CF}"/>
              </a:ext>
            </a:extLst>
          </p:cNvPr>
          <p:cNvCxnSpPr>
            <a:cxnSpLocks/>
          </p:cNvCxnSpPr>
          <p:nvPr/>
        </p:nvCxnSpPr>
        <p:spPr>
          <a:xfrm flipH="1" flipV="1">
            <a:off x="1928278" y="4678457"/>
            <a:ext cx="226581" cy="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5B17C8-B437-423D-AACD-84E880C3F7ED}"/>
              </a:ext>
            </a:extLst>
          </p:cNvPr>
          <p:cNvCxnSpPr>
            <a:cxnSpLocks/>
          </p:cNvCxnSpPr>
          <p:nvPr/>
        </p:nvCxnSpPr>
        <p:spPr>
          <a:xfrm flipH="1">
            <a:off x="2181139" y="4408835"/>
            <a:ext cx="709676" cy="28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A871189-F16B-4BFB-A8AB-71311EA6E57D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" y="3259540"/>
            <a:ext cx="189875" cy="115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FC56FF5-18AF-447A-96F1-A659F9BDE847}"/>
              </a:ext>
            </a:extLst>
          </p:cNvPr>
          <p:cNvCxnSpPr>
            <a:cxnSpLocks/>
          </p:cNvCxnSpPr>
          <p:nvPr/>
        </p:nvCxnSpPr>
        <p:spPr>
          <a:xfrm flipH="1" flipV="1">
            <a:off x="1272895" y="3384716"/>
            <a:ext cx="333615" cy="13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2F1BC6-E3C3-42B3-AF24-4B8C24D84A68}"/>
              </a:ext>
            </a:extLst>
          </p:cNvPr>
          <p:cNvCxnSpPr>
            <a:cxnSpLocks/>
          </p:cNvCxnSpPr>
          <p:nvPr/>
        </p:nvCxnSpPr>
        <p:spPr>
          <a:xfrm flipH="1">
            <a:off x="1261385" y="3067197"/>
            <a:ext cx="59533" cy="30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9873084-636C-47FE-A1FF-ADA57A1A77CB}"/>
              </a:ext>
            </a:extLst>
          </p:cNvPr>
          <p:cNvCxnSpPr>
            <a:cxnSpLocks/>
          </p:cNvCxnSpPr>
          <p:nvPr/>
        </p:nvCxnSpPr>
        <p:spPr>
          <a:xfrm>
            <a:off x="912499" y="3027242"/>
            <a:ext cx="147144" cy="23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D30CCF-74E1-4775-894D-A03AA8E15F61}"/>
              </a:ext>
            </a:extLst>
          </p:cNvPr>
          <p:cNvCxnSpPr>
            <a:cxnSpLocks/>
          </p:cNvCxnSpPr>
          <p:nvPr/>
        </p:nvCxnSpPr>
        <p:spPr>
          <a:xfrm flipV="1">
            <a:off x="1055610" y="3067197"/>
            <a:ext cx="275415" cy="17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D9A7CDE-2D39-42D2-9E01-4F765DA688AA}"/>
              </a:ext>
            </a:extLst>
          </p:cNvPr>
          <p:cNvCxnSpPr>
            <a:cxnSpLocks/>
          </p:cNvCxnSpPr>
          <p:nvPr/>
        </p:nvCxnSpPr>
        <p:spPr>
          <a:xfrm>
            <a:off x="912499" y="3017195"/>
            <a:ext cx="408419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309B26F-2C60-4041-9BE1-FA3478E6FCC2}"/>
              </a:ext>
            </a:extLst>
          </p:cNvPr>
          <p:cNvCxnSpPr>
            <a:cxnSpLocks/>
          </p:cNvCxnSpPr>
          <p:nvPr/>
        </p:nvCxnSpPr>
        <p:spPr>
          <a:xfrm>
            <a:off x="1339930" y="3065140"/>
            <a:ext cx="324516" cy="15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32DACA5-1853-417B-86F3-BB70E5489C28}"/>
              </a:ext>
            </a:extLst>
          </p:cNvPr>
          <p:cNvCxnSpPr>
            <a:cxnSpLocks/>
          </p:cNvCxnSpPr>
          <p:nvPr/>
        </p:nvCxnSpPr>
        <p:spPr>
          <a:xfrm flipV="1">
            <a:off x="2454420" y="3520773"/>
            <a:ext cx="136860" cy="41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C0AF66F-9663-43A1-B7F2-AA48914E1E0A}"/>
              </a:ext>
            </a:extLst>
          </p:cNvPr>
          <p:cNvCxnSpPr>
            <a:cxnSpLocks/>
          </p:cNvCxnSpPr>
          <p:nvPr/>
        </p:nvCxnSpPr>
        <p:spPr>
          <a:xfrm flipV="1">
            <a:off x="2959572" y="3472185"/>
            <a:ext cx="511853" cy="126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C56CF17-71A7-4BD4-AB2F-E89FFFECA990}"/>
              </a:ext>
            </a:extLst>
          </p:cNvPr>
          <p:cNvCxnSpPr>
            <a:cxnSpLocks/>
          </p:cNvCxnSpPr>
          <p:nvPr/>
        </p:nvCxnSpPr>
        <p:spPr>
          <a:xfrm flipH="1" flipV="1">
            <a:off x="2780818" y="3052904"/>
            <a:ext cx="226403" cy="145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図 65">
            <a:extLst>
              <a:ext uri="{FF2B5EF4-FFF2-40B4-BE49-F238E27FC236}">
                <a16:creationId xmlns:a16="http://schemas.microsoft.com/office/drawing/2014/main" id="{461F567D-6725-4794-AF53-4A417AC8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1" y="2868518"/>
            <a:ext cx="3816427" cy="1987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77DA84-F70A-43DA-96ED-23AA7C367ACA}"/>
                  </a:ext>
                </a:extLst>
              </p:cNvPr>
              <p:cNvSpPr txBox="1"/>
              <p:nvPr/>
            </p:nvSpPr>
            <p:spPr>
              <a:xfrm>
                <a:off x="5300213" y="2717961"/>
                <a:ext cx="6575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solidFill>
                      <a:schemeClr val="tx1"/>
                    </a:solidFill>
                  </a:rPr>
                  <a:t>We want to access only neighbors for each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77DA84-F70A-43DA-96ED-23AA7C36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13" y="2717961"/>
                <a:ext cx="6575112" cy="400110"/>
              </a:xfrm>
              <a:prstGeom prst="rect">
                <a:avLst/>
              </a:prstGeom>
              <a:blipFill>
                <a:blip r:embed="rId4"/>
                <a:stretch>
                  <a:fillRect l="-927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A2D91D4-6172-435B-9D99-EB1965580952}"/>
              </a:ext>
            </a:extLst>
          </p:cNvPr>
          <p:cNvSpPr txBox="1"/>
          <p:nvPr/>
        </p:nvSpPr>
        <p:spPr>
          <a:xfrm>
            <a:off x="5300212" y="3575483"/>
            <a:ext cx="633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We need a data structure that can prune far objects.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95870CAE-2356-4103-A1D1-B5BCA410C7C3}"/>
              </a:ext>
            </a:extLst>
          </p:cNvPr>
          <p:cNvSpPr/>
          <p:nvPr/>
        </p:nvSpPr>
        <p:spPr>
          <a:xfrm rot="18900000">
            <a:off x="7375155" y="3046506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BF9DD3F-6874-43C5-89CC-AC9E656D1508}"/>
              </a:ext>
            </a:extLst>
          </p:cNvPr>
          <p:cNvSpPr txBox="1"/>
          <p:nvPr/>
        </p:nvSpPr>
        <p:spPr>
          <a:xfrm>
            <a:off x="5300212" y="4408003"/>
            <a:ext cx="66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2060"/>
                </a:solidFill>
              </a:rPr>
              <a:t>A proximity graph is built offline.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150680F1-B290-45F9-9791-F8C0A28C4F3E}"/>
              </a:ext>
            </a:extLst>
          </p:cNvPr>
          <p:cNvSpPr/>
          <p:nvPr/>
        </p:nvSpPr>
        <p:spPr>
          <a:xfrm rot="18900000">
            <a:off x="7375155" y="3879026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10628-7EE3-4CBB-A617-5625B3907CF2}"/>
              </a:ext>
            </a:extLst>
          </p:cNvPr>
          <p:cNvSpPr txBox="1"/>
          <p:nvPr/>
        </p:nvSpPr>
        <p:spPr>
          <a:xfrm>
            <a:off x="5391150" y="4803548"/>
            <a:ext cx="3816427" cy="81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Any metric space is available.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Being robust to dimensionality.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21C2F95-E5EB-40A9-9F18-1F55889C979D}"/>
                  </a:ext>
                </a:extLst>
              </p:cNvPr>
              <p:cNvSpPr txBox="1"/>
              <p:nvPr/>
            </p:nvSpPr>
            <p:spPr>
              <a:xfrm>
                <a:off x="0" y="1160785"/>
                <a:ext cx="12192000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Solving the R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ANGE</a:t>
                </a:r>
                <a:r>
                  <a:rPr kumimoji="1" lang="en-US" altLang="ja-JP" sz="4000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C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OUNTING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 P</a:t>
                </a:r>
                <a:r>
                  <a:rPr kumimoji="1" lang="en-US" altLang="ja-JP" sz="2800" b="1" dirty="0">
                    <a:solidFill>
                      <a:srgbClr val="002060"/>
                    </a:solidFill>
                  </a:rPr>
                  <a:t>ROBLEM</a:t>
                </a:r>
                <a:r>
                  <a:rPr kumimoji="1" lang="en-US" altLang="ja-JP" sz="3600" b="1" baseline="30000" dirty="0">
                    <a:solidFill>
                      <a:srgbClr val="002060"/>
                    </a:solidFill>
                  </a:rPr>
                  <a:t>*</a:t>
                </a:r>
                <a:r>
                  <a:rPr kumimoji="1" lang="en-US" altLang="ja-JP" sz="3600" b="1" dirty="0">
                    <a:solidFill>
                      <a:srgbClr val="002060"/>
                    </a:solidFill>
                  </a:rPr>
                  <a:t> quickly</a:t>
                </a:r>
                <a:endParaRPr kumimoji="1" lang="en-US" altLang="ja-JP" sz="4000" b="1" dirty="0">
                  <a:solidFill>
                    <a:srgbClr val="002060"/>
                  </a:solidFill>
                </a:endParaRPr>
              </a:p>
              <a:p>
                <a:pPr>
                  <a:lnSpc>
                    <a:spcPts val="4000"/>
                  </a:lnSpc>
                </a:pPr>
                <a:r>
                  <a:rPr kumimoji="1" lang="en-US" altLang="ja-JP" dirty="0"/>
                  <a:t>                   *The problem that returns the number of objects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s.t.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dirty="0"/>
                  <a:t> is a query.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21C2F95-E5EB-40A9-9F18-1F55889C9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0785"/>
                <a:ext cx="12192000" cy="1042273"/>
              </a:xfrm>
              <a:prstGeom prst="rect">
                <a:avLst/>
              </a:prstGeom>
              <a:blipFill>
                <a:blip r:embed="rId5"/>
                <a:stretch>
                  <a:fillRect t="-14035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0031-73BA-4A9C-AF54-36FB3B53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lang="en-US" altLang="ja-JP" sz="2400" dirty="0"/>
              <a:t>VERVIEW</a:t>
            </a:r>
            <a:r>
              <a:rPr lang="en-US" altLang="ja-JP" dirty="0"/>
              <a:t> </a:t>
            </a:r>
            <a:r>
              <a:rPr lang="en-US" altLang="ja-JP" sz="2400" dirty="0"/>
              <a:t>OF</a:t>
            </a:r>
            <a:r>
              <a:rPr lang="en-US" altLang="ja-JP" dirty="0"/>
              <a:t> O</a:t>
            </a:r>
            <a:r>
              <a:rPr lang="en-US" altLang="ja-JP" sz="2400" dirty="0"/>
              <a:t>UR </a:t>
            </a:r>
            <a:r>
              <a:rPr lang="en-US" altLang="ja-JP" dirty="0"/>
              <a:t>DOD A</a:t>
            </a:r>
            <a:r>
              <a:rPr lang="en-US" altLang="ja-JP" sz="2400" dirty="0"/>
              <a:t>LGORITHM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0A6F55-113B-411D-80E4-3286017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A0D432-40AA-4A7E-A36A-ACF1F2DF7237}"/>
              </a:ext>
            </a:extLst>
          </p:cNvPr>
          <p:cNvSpPr txBox="1"/>
          <p:nvPr/>
        </p:nvSpPr>
        <p:spPr>
          <a:xfrm>
            <a:off x="0" y="1199718"/>
            <a:ext cx="12192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kumimoji="1" lang="en-US" altLang="ja-JP" sz="4000" b="1" dirty="0">
                <a:solidFill>
                  <a:srgbClr val="002060"/>
                </a:solidFill>
              </a:rPr>
              <a:t>Filter</a:t>
            </a:r>
            <a:r>
              <a:rPr kumimoji="1" lang="en-US" altLang="ja-JP" sz="4000" b="1" dirty="0"/>
              <a:t>-and-</a:t>
            </a:r>
            <a:r>
              <a:rPr kumimoji="1" lang="en-US" altLang="ja-JP" sz="4000" b="1" dirty="0">
                <a:solidFill>
                  <a:schemeClr val="accent2"/>
                </a:solidFill>
              </a:rPr>
              <a:t>Verification</a:t>
            </a:r>
            <a:r>
              <a:rPr kumimoji="1" lang="en-US" altLang="ja-JP" sz="4000" b="1" dirty="0">
                <a:solidFill>
                  <a:srgbClr val="002060"/>
                </a:solidFill>
              </a:rPr>
              <a:t> </a:t>
            </a:r>
            <a:r>
              <a:rPr kumimoji="1" lang="en-US" altLang="ja-JP" sz="2600" dirty="0"/>
              <a:t>framework is employed.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吹き出し: 角を丸めた四角形 5">
                <a:extLst>
                  <a:ext uri="{FF2B5EF4-FFF2-40B4-BE49-F238E27FC236}">
                    <a16:creationId xmlns:a16="http://schemas.microsoft.com/office/drawing/2014/main" id="{708177CA-54C1-4BD2-A474-62B3CCD6C8D9}"/>
                  </a:ext>
                </a:extLst>
              </p:cNvPr>
              <p:cNvSpPr/>
              <p:nvPr/>
            </p:nvSpPr>
            <p:spPr>
              <a:xfrm>
                <a:off x="2347165" y="1911132"/>
                <a:ext cx="2016000" cy="720000"/>
              </a:xfrm>
              <a:prstGeom prst="wedgeRoundRectCallout">
                <a:avLst>
                  <a:gd name="adj1" fmla="val -64134"/>
                  <a:gd name="adj2" fmla="val -5195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>
                    <a:solidFill>
                      <a:srgbClr val="002060"/>
                    </a:solidFill>
                  </a:rPr>
                  <a:t>Filter inliers with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rgbClr val="002060"/>
                    </a:solidFill>
                  </a:rPr>
                  <a:t> time.</a:t>
                </a:r>
                <a:endParaRPr kumimoji="1" lang="ja-JP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吹き出し: 角を丸めた四角形 5">
                <a:extLst>
                  <a:ext uri="{FF2B5EF4-FFF2-40B4-BE49-F238E27FC236}">
                    <a16:creationId xmlns:a16="http://schemas.microsoft.com/office/drawing/2014/main" id="{708177CA-54C1-4BD2-A474-62B3CCD6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65" y="1911132"/>
                <a:ext cx="2016000" cy="720000"/>
              </a:xfrm>
              <a:prstGeom prst="wedgeRoundRectCallout">
                <a:avLst>
                  <a:gd name="adj1" fmla="val -64134"/>
                  <a:gd name="adj2" fmla="val -51957"/>
                  <a:gd name="adj3" fmla="val 16667"/>
                </a:avLst>
              </a:prstGeom>
              <a:blipFill>
                <a:blip r:embed="rId3"/>
                <a:stretch>
                  <a:fillRect b="-720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3F86FE6A-AD05-4CDB-8043-DD1EA63F4C45}"/>
                  </a:ext>
                </a:extLst>
              </p:cNvPr>
              <p:cNvSpPr/>
              <p:nvPr/>
            </p:nvSpPr>
            <p:spPr>
              <a:xfrm>
                <a:off x="5481350" y="1902332"/>
                <a:ext cx="2700000" cy="720000"/>
              </a:xfrm>
              <a:prstGeom prst="wedgeRoundRectCallout">
                <a:avLst>
                  <a:gd name="adj1" fmla="val -62049"/>
                  <a:gd name="adj2" fmla="val -58572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>
                    <a:solidFill>
                      <a:schemeClr val="accent2"/>
                    </a:solidFill>
                  </a:rPr>
                  <a:t>Verify outliers by linear scan, i.e., with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accent2"/>
                    </a:solidFill>
                  </a:rPr>
                  <a:t>time.</a:t>
                </a:r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3F86FE6A-AD05-4CDB-8043-DD1EA63F4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0" y="1902332"/>
                <a:ext cx="2700000" cy="720000"/>
              </a:xfrm>
              <a:prstGeom prst="wedgeRoundRectCallout">
                <a:avLst>
                  <a:gd name="adj1" fmla="val -62049"/>
                  <a:gd name="adj2" fmla="val -58572"/>
                  <a:gd name="adj3" fmla="val 16667"/>
                </a:avLst>
              </a:prstGeom>
              <a:blipFill>
                <a:blip r:embed="rId4"/>
                <a:stretch>
                  <a:fillRect r="-1590" b="-7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FE7EA5-9616-4E2B-9769-42C6855BCF59}"/>
              </a:ext>
            </a:extLst>
          </p:cNvPr>
          <p:cNvCxnSpPr/>
          <p:nvPr/>
        </p:nvCxnSpPr>
        <p:spPr>
          <a:xfrm flipV="1">
            <a:off x="2600324" y="3352800"/>
            <a:ext cx="228600" cy="161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FBE034-83B1-40AB-B505-3574131E9F72}"/>
              </a:ext>
            </a:extLst>
          </p:cNvPr>
          <p:cNvCxnSpPr>
            <a:cxnSpLocks/>
          </p:cNvCxnSpPr>
          <p:nvPr/>
        </p:nvCxnSpPr>
        <p:spPr>
          <a:xfrm flipV="1">
            <a:off x="2828924" y="3213321"/>
            <a:ext cx="200574" cy="139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1E7703D-40E2-4E17-848C-38134BF00926}"/>
              </a:ext>
            </a:extLst>
          </p:cNvPr>
          <p:cNvCxnSpPr>
            <a:cxnSpLocks/>
          </p:cNvCxnSpPr>
          <p:nvPr/>
        </p:nvCxnSpPr>
        <p:spPr>
          <a:xfrm>
            <a:off x="2828924" y="3352800"/>
            <a:ext cx="100287" cy="2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475726-7FC5-441F-8E7A-AB8628EFE7CB}"/>
              </a:ext>
            </a:extLst>
          </p:cNvPr>
          <p:cNvCxnSpPr>
            <a:cxnSpLocks/>
          </p:cNvCxnSpPr>
          <p:nvPr/>
        </p:nvCxnSpPr>
        <p:spPr>
          <a:xfrm>
            <a:off x="2929211" y="3576315"/>
            <a:ext cx="100287" cy="25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64E8471-8589-4148-B725-6339709D7CD5}"/>
              </a:ext>
            </a:extLst>
          </p:cNvPr>
          <p:cNvCxnSpPr>
            <a:cxnSpLocks/>
          </p:cNvCxnSpPr>
          <p:nvPr/>
        </p:nvCxnSpPr>
        <p:spPr>
          <a:xfrm>
            <a:off x="2614337" y="3514725"/>
            <a:ext cx="314874" cy="6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DB6CA8-D4B9-48D4-A52F-90E94E19CFF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210248"/>
            <a:ext cx="185462" cy="33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616B69E-F6EA-43EB-AB60-FB5A38680B4C}"/>
              </a:ext>
            </a:extLst>
          </p:cNvPr>
          <p:cNvCxnSpPr>
            <a:cxnSpLocks/>
          </p:cNvCxnSpPr>
          <p:nvPr/>
        </p:nvCxnSpPr>
        <p:spPr>
          <a:xfrm flipH="1" flipV="1">
            <a:off x="2621893" y="3524252"/>
            <a:ext cx="177906" cy="34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074A697-B406-4FF6-9324-B174310135C9}"/>
              </a:ext>
            </a:extLst>
          </p:cNvPr>
          <p:cNvCxnSpPr>
            <a:cxnSpLocks/>
          </p:cNvCxnSpPr>
          <p:nvPr/>
        </p:nvCxnSpPr>
        <p:spPr>
          <a:xfrm flipH="1">
            <a:off x="2417540" y="3067197"/>
            <a:ext cx="354234" cy="114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61F63BA-B697-4E84-89C5-E052A8AED896}"/>
              </a:ext>
            </a:extLst>
          </p:cNvPr>
          <p:cNvCxnSpPr>
            <a:cxnSpLocks/>
          </p:cNvCxnSpPr>
          <p:nvPr/>
        </p:nvCxnSpPr>
        <p:spPr>
          <a:xfrm>
            <a:off x="2771774" y="3057889"/>
            <a:ext cx="56520" cy="28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4835B17-BB17-45C6-9766-886099812F9F}"/>
              </a:ext>
            </a:extLst>
          </p:cNvPr>
          <p:cNvCxnSpPr>
            <a:cxnSpLocks/>
          </p:cNvCxnSpPr>
          <p:nvPr/>
        </p:nvCxnSpPr>
        <p:spPr>
          <a:xfrm>
            <a:off x="2266085" y="3091322"/>
            <a:ext cx="162161" cy="104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1CF059-F7CA-481E-A14F-87E354BC6EC2}"/>
              </a:ext>
            </a:extLst>
          </p:cNvPr>
          <p:cNvCxnSpPr>
            <a:cxnSpLocks/>
          </p:cNvCxnSpPr>
          <p:nvPr/>
        </p:nvCxnSpPr>
        <p:spPr>
          <a:xfrm flipV="1">
            <a:off x="2142024" y="3190981"/>
            <a:ext cx="286221" cy="21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9FEEF3-189E-40C9-A826-D20F48972E48}"/>
              </a:ext>
            </a:extLst>
          </p:cNvPr>
          <p:cNvCxnSpPr>
            <a:cxnSpLocks/>
          </p:cNvCxnSpPr>
          <p:nvPr/>
        </p:nvCxnSpPr>
        <p:spPr>
          <a:xfrm flipV="1">
            <a:off x="2428245" y="3888760"/>
            <a:ext cx="371554" cy="8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1A7786C-30E1-44C5-A644-6161DED6019C}"/>
              </a:ext>
            </a:extLst>
          </p:cNvPr>
          <p:cNvCxnSpPr>
            <a:cxnSpLocks/>
          </p:cNvCxnSpPr>
          <p:nvPr/>
        </p:nvCxnSpPr>
        <p:spPr>
          <a:xfrm flipH="1">
            <a:off x="3029498" y="3761486"/>
            <a:ext cx="304800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88E117A-11EA-4637-A7D2-3707FB1A2E61}"/>
              </a:ext>
            </a:extLst>
          </p:cNvPr>
          <p:cNvCxnSpPr>
            <a:cxnSpLocks/>
          </p:cNvCxnSpPr>
          <p:nvPr/>
        </p:nvCxnSpPr>
        <p:spPr>
          <a:xfrm flipH="1">
            <a:off x="2771774" y="3818620"/>
            <a:ext cx="257724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2A06780-FB76-480E-9F2C-7BE8B5AE24C5}"/>
              </a:ext>
            </a:extLst>
          </p:cNvPr>
          <p:cNvCxnSpPr>
            <a:cxnSpLocks/>
          </p:cNvCxnSpPr>
          <p:nvPr/>
        </p:nvCxnSpPr>
        <p:spPr>
          <a:xfrm flipH="1">
            <a:off x="3334298" y="3464557"/>
            <a:ext cx="162474" cy="29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5A6613A-D741-4244-B491-75C8D5A8E799}"/>
              </a:ext>
            </a:extLst>
          </p:cNvPr>
          <p:cNvCxnSpPr>
            <a:cxnSpLocks/>
          </p:cNvCxnSpPr>
          <p:nvPr/>
        </p:nvCxnSpPr>
        <p:spPr>
          <a:xfrm>
            <a:off x="3334298" y="3794816"/>
            <a:ext cx="50693" cy="18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9D8500-E595-4CFC-8FAC-7BE08DEFADA5}"/>
              </a:ext>
            </a:extLst>
          </p:cNvPr>
          <p:cNvCxnSpPr>
            <a:cxnSpLocks/>
          </p:cNvCxnSpPr>
          <p:nvPr/>
        </p:nvCxnSpPr>
        <p:spPr>
          <a:xfrm flipH="1">
            <a:off x="3207245" y="4002543"/>
            <a:ext cx="208290" cy="40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F489EDD-0BBF-40E1-8D9A-9A2976C61527}"/>
              </a:ext>
            </a:extLst>
          </p:cNvPr>
          <p:cNvCxnSpPr>
            <a:cxnSpLocks/>
          </p:cNvCxnSpPr>
          <p:nvPr/>
        </p:nvCxnSpPr>
        <p:spPr>
          <a:xfrm flipH="1" flipV="1">
            <a:off x="3207245" y="4408835"/>
            <a:ext cx="274254" cy="1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0E6B264-0671-4D0F-8ACB-692D270284C4}"/>
              </a:ext>
            </a:extLst>
          </p:cNvPr>
          <p:cNvCxnSpPr>
            <a:cxnSpLocks/>
          </p:cNvCxnSpPr>
          <p:nvPr/>
        </p:nvCxnSpPr>
        <p:spPr>
          <a:xfrm flipH="1">
            <a:off x="2937865" y="4408835"/>
            <a:ext cx="2693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C29B0C2-12BE-44C6-9A9F-8C057D512833}"/>
              </a:ext>
            </a:extLst>
          </p:cNvPr>
          <p:cNvCxnSpPr>
            <a:cxnSpLocks/>
          </p:cNvCxnSpPr>
          <p:nvPr/>
        </p:nvCxnSpPr>
        <p:spPr>
          <a:xfrm flipV="1">
            <a:off x="3334298" y="4536477"/>
            <a:ext cx="137127" cy="246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A07461F-F084-40CE-9B37-17F84726AB19}"/>
              </a:ext>
            </a:extLst>
          </p:cNvPr>
          <p:cNvCxnSpPr>
            <a:cxnSpLocks/>
          </p:cNvCxnSpPr>
          <p:nvPr/>
        </p:nvCxnSpPr>
        <p:spPr>
          <a:xfrm>
            <a:off x="1950668" y="3067197"/>
            <a:ext cx="171046" cy="36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0A7C3D9-B648-46E4-8165-460BD734D469}"/>
              </a:ext>
            </a:extLst>
          </p:cNvPr>
          <p:cNvCxnSpPr>
            <a:cxnSpLocks/>
          </p:cNvCxnSpPr>
          <p:nvPr/>
        </p:nvCxnSpPr>
        <p:spPr>
          <a:xfrm>
            <a:off x="1950668" y="3057672"/>
            <a:ext cx="274056" cy="3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6646CBC-39FB-4C4F-AD92-E46AF46D38F6}"/>
              </a:ext>
            </a:extLst>
          </p:cNvPr>
          <p:cNvCxnSpPr>
            <a:cxnSpLocks/>
          </p:cNvCxnSpPr>
          <p:nvPr/>
        </p:nvCxnSpPr>
        <p:spPr>
          <a:xfrm>
            <a:off x="3471425" y="4528994"/>
            <a:ext cx="1179439" cy="17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3F72829-317B-4954-8B9A-70CC3CB8F68B}"/>
              </a:ext>
            </a:extLst>
          </p:cNvPr>
          <p:cNvCxnSpPr>
            <a:cxnSpLocks/>
          </p:cNvCxnSpPr>
          <p:nvPr/>
        </p:nvCxnSpPr>
        <p:spPr>
          <a:xfrm flipV="1">
            <a:off x="3473366" y="3349109"/>
            <a:ext cx="286258" cy="117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B90538D-C4D9-46C0-B6C8-D859A5E75491}"/>
              </a:ext>
            </a:extLst>
          </p:cNvPr>
          <p:cNvCxnSpPr>
            <a:cxnSpLocks/>
          </p:cNvCxnSpPr>
          <p:nvPr/>
        </p:nvCxnSpPr>
        <p:spPr>
          <a:xfrm flipV="1">
            <a:off x="3759624" y="3074497"/>
            <a:ext cx="66665" cy="27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6BE85C0-E528-48CF-9CB0-6BD520B27DB5}"/>
              </a:ext>
            </a:extLst>
          </p:cNvPr>
          <p:cNvCxnSpPr>
            <a:cxnSpLocks/>
          </p:cNvCxnSpPr>
          <p:nvPr/>
        </p:nvCxnSpPr>
        <p:spPr>
          <a:xfrm flipV="1">
            <a:off x="3778643" y="3231900"/>
            <a:ext cx="301520" cy="102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CC63588-BBF0-464F-B2EB-F866326A5FFB}"/>
              </a:ext>
            </a:extLst>
          </p:cNvPr>
          <p:cNvCxnSpPr>
            <a:cxnSpLocks/>
          </p:cNvCxnSpPr>
          <p:nvPr/>
        </p:nvCxnSpPr>
        <p:spPr>
          <a:xfrm flipV="1">
            <a:off x="4080163" y="2911029"/>
            <a:ext cx="118538" cy="29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28B23BA-57FA-49B7-8837-544056573769}"/>
              </a:ext>
            </a:extLst>
          </p:cNvPr>
          <p:cNvCxnSpPr>
            <a:cxnSpLocks/>
          </p:cNvCxnSpPr>
          <p:nvPr/>
        </p:nvCxnSpPr>
        <p:spPr>
          <a:xfrm flipH="1" flipV="1">
            <a:off x="3826451" y="3062119"/>
            <a:ext cx="234693" cy="146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8E67A9B-FADF-40A7-8ACF-68D3B9866DFF}"/>
              </a:ext>
            </a:extLst>
          </p:cNvPr>
          <p:cNvCxnSpPr>
            <a:cxnSpLocks/>
          </p:cNvCxnSpPr>
          <p:nvPr/>
        </p:nvCxnSpPr>
        <p:spPr>
          <a:xfrm flipH="1">
            <a:off x="3853782" y="2946203"/>
            <a:ext cx="289578" cy="10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CA388F5-0487-4A2D-A4BA-AC3B5B5C1017}"/>
              </a:ext>
            </a:extLst>
          </p:cNvPr>
          <p:cNvCxnSpPr>
            <a:cxnSpLocks/>
          </p:cNvCxnSpPr>
          <p:nvPr/>
        </p:nvCxnSpPr>
        <p:spPr>
          <a:xfrm flipH="1">
            <a:off x="1654934" y="3048533"/>
            <a:ext cx="273343" cy="15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7BAC426-7580-4BFA-9F23-1B19854030A0}"/>
              </a:ext>
            </a:extLst>
          </p:cNvPr>
          <p:cNvCxnSpPr>
            <a:cxnSpLocks/>
          </p:cNvCxnSpPr>
          <p:nvPr/>
        </p:nvCxnSpPr>
        <p:spPr>
          <a:xfrm flipH="1">
            <a:off x="1607140" y="3231900"/>
            <a:ext cx="36367" cy="29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D6834DE-60F8-4458-BA8F-C326AA513A89}"/>
              </a:ext>
            </a:extLst>
          </p:cNvPr>
          <p:cNvCxnSpPr>
            <a:cxnSpLocks/>
          </p:cNvCxnSpPr>
          <p:nvPr/>
        </p:nvCxnSpPr>
        <p:spPr>
          <a:xfrm flipH="1">
            <a:off x="1619228" y="3404478"/>
            <a:ext cx="493671" cy="11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488E4E-E49B-465A-959E-2551DC26E711}"/>
              </a:ext>
            </a:extLst>
          </p:cNvPr>
          <p:cNvCxnSpPr>
            <a:cxnSpLocks/>
          </p:cNvCxnSpPr>
          <p:nvPr/>
        </p:nvCxnSpPr>
        <p:spPr>
          <a:xfrm flipV="1">
            <a:off x="1457727" y="3533232"/>
            <a:ext cx="185781" cy="130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ED559D8-A6E4-4AC1-ADD1-D1C5EC3151B6}"/>
              </a:ext>
            </a:extLst>
          </p:cNvPr>
          <p:cNvCxnSpPr>
            <a:cxnSpLocks/>
          </p:cNvCxnSpPr>
          <p:nvPr/>
        </p:nvCxnSpPr>
        <p:spPr>
          <a:xfrm>
            <a:off x="1284109" y="3404478"/>
            <a:ext cx="174370" cy="268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26F6DFC-CB37-4929-85B9-2364F3904857}"/>
              </a:ext>
            </a:extLst>
          </p:cNvPr>
          <p:cNvCxnSpPr>
            <a:cxnSpLocks/>
            <a:endCxn id="59" idx="1"/>
          </p:cNvCxnSpPr>
          <p:nvPr/>
        </p:nvCxnSpPr>
        <p:spPr>
          <a:xfrm flipH="1">
            <a:off x="844511" y="3652070"/>
            <a:ext cx="608366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C5940F3-E019-40CC-BEA2-C392BFC06354}"/>
              </a:ext>
            </a:extLst>
          </p:cNvPr>
          <p:cNvCxnSpPr>
            <a:cxnSpLocks/>
          </p:cNvCxnSpPr>
          <p:nvPr/>
        </p:nvCxnSpPr>
        <p:spPr>
          <a:xfrm flipH="1">
            <a:off x="1342548" y="3670733"/>
            <a:ext cx="137875" cy="53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1483217-D32D-432E-BB60-17B8D01CF479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844511" y="3862252"/>
            <a:ext cx="498037" cy="42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95FEE59-C398-4448-B64C-94AB8EE577E8}"/>
              </a:ext>
            </a:extLst>
          </p:cNvPr>
          <p:cNvCxnSpPr>
            <a:cxnSpLocks/>
          </p:cNvCxnSpPr>
          <p:nvPr/>
        </p:nvCxnSpPr>
        <p:spPr>
          <a:xfrm flipH="1">
            <a:off x="1189040" y="4252879"/>
            <a:ext cx="148297" cy="27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4DAFE99-4BA2-4B6D-9ED4-E3F5B26278C0}"/>
              </a:ext>
            </a:extLst>
          </p:cNvPr>
          <p:cNvCxnSpPr>
            <a:cxnSpLocks/>
          </p:cNvCxnSpPr>
          <p:nvPr/>
        </p:nvCxnSpPr>
        <p:spPr>
          <a:xfrm flipH="1" flipV="1">
            <a:off x="1189040" y="4525265"/>
            <a:ext cx="739237" cy="15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382F69-6767-4218-B570-309B17AD13EE}"/>
              </a:ext>
            </a:extLst>
          </p:cNvPr>
          <p:cNvCxnSpPr>
            <a:cxnSpLocks/>
          </p:cNvCxnSpPr>
          <p:nvPr/>
        </p:nvCxnSpPr>
        <p:spPr>
          <a:xfrm flipH="1" flipV="1">
            <a:off x="1928278" y="4678457"/>
            <a:ext cx="226581" cy="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2F13122-9A90-4556-9332-2AC0520ADCC7}"/>
              </a:ext>
            </a:extLst>
          </p:cNvPr>
          <p:cNvCxnSpPr>
            <a:cxnSpLocks/>
          </p:cNvCxnSpPr>
          <p:nvPr/>
        </p:nvCxnSpPr>
        <p:spPr>
          <a:xfrm flipH="1">
            <a:off x="2181139" y="4408835"/>
            <a:ext cx="709676" cy="28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6EA6F50-4373-400A-801E-20085FBA31F2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" y="3259540"/>
            <a:ext cx="189875" cy="115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45C35C8-4897-47A8-8CB9-BB4176187AE1}"/>
              </a:ext>
            </a:extLst>
          </p:cNvPr>
          <p:cNvCxnSpPr>
            <a:cxnSpLocks/>
          </p:cNvCxnSpPr>
          <p:nvPr/>
        </p:nvCxnSpPr>
        <p:spPr>
          <a:xfrm flipH="1" flipV="1">
            <a:off x="1272895" y="3384716"/>
            <a:ext cx="333615" cy="13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1C9CED3-4274-4C28-8B9B-4D7BBF689D9D}"/>
              </a:ext>
            </a:extLst>
          </p:cNvPr>
          <p:cNvCxnSpPr>
            <a:cxnSpLocks/>
          </p:cNvCxnSpPr>
          <p:nvPr/>
        </p:nvCxnSpPr>
        <p:spPr>
          <a:xfrm flipH="1">
            <a:off x="1261385" y="3067197"/>
            <a:ext cx="59533" cy="30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4A9C9B5-381E-4818-872E-E5EE037F5300}"/>
              </a:ext>
            </a:extLst>
          </p:cNvPr>
          <p:cNvCxnSpPr>
            <a:cxnSpLocks/>
          </p:cNvCxnSpPr>
          <p:nvPr/>
        </p:nvCxnSpPr>
        <p:spPr>
          <a:xfrm>
            <a:off x="912499" y="3027242"/>
            <a:ext cx="147144" cy="23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5E96F1F-5E35-4023-BC88-6E34099800E0}"/>
              </a:ext>
            </a:extLst>
          </p:cNvPr>
          <p:cNvCxnSpPr>
            <a:cxnSpLocks/>
          </p:cNvCxnSpPr>
          <p:nvPr/>
        </p:nvCxnSpPr>
        <p:spPr>
          <a:xfrm flipV="1">
            <a:off x="1055610" y="3067197"/>
            <a:ext cx="275415" cy="17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E399AE2-B0F0-4F07-86AB-E12F12F6ACBE}"/>
              </a:ext>
            </a:extLst>
          </p:cNvPr>
          <p:cNvCxnSpPr>
            <a:cxnSpLocks/>
          </p:cNvCxnSpPr>
          <p:nvPr/>
        </p:nvCxnSpPr>
        <p:spPr>
          <a:xfrm>
            <a:off x="912499" y="3017195"/>
            <a:ext cx="408419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06B7D1F-CA95-4E05-B9FB-CB30646F0D5F}"/>
              </a:ext>
            </a:extLst>
          </p:cNvPr>
          <p:cNvCxnSpPr>
            <a:cxnSpLocks/>
          </p:cNvCxnSpPr>
          <p:nvPr/>
        </p:nvCxnSpPr>
        <p:spPr>
          <a:xfrm>
            <a:off x="1339930" y="3065140"/>
            <a:ext cx="324516" cy="15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0A4E3CD-FBEF-4A1E-B491-D3CD65DBEB22}"/>
              </a:ext>
            </a:extLst>
          </p:cNvPr>
          <p:cNvCxnSpPr>
            <a:cxnSpLocks/>
          </p:cNvCxnSpPr>
          <p:nvPr/>
        </p:nvCxnSpPr>
        <p:spPr>
          <a:xfrm flipV="1">
            <a:off x="2454420" y="3520773"/>
            <a:ext cx="136860" cy="41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5BA7AC5-44B1-4CB0-BEE8-DEAFA7CEE472}"/>
              </a:ext>
            </a:extLst>
          </p:cNvPr>
          <p:cNvCxnSpPr>
            <a:cxnSpLocks/>
          </p:cNvCxnSpPr>
          <p:nvPr/>
        </p:nvCxnSpPr>
        <p:spPr>
          <a:xfrm flipV="1">
            <a:off x="2959572" y="3472185"/>
            <a:ext cx="511853" cy="126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9388982-44A1-4AEF-A8FE-594F00EE52AF}"/>
              </a:ext>
            </a:extLst>
          </p:cNvPr>
          <p:cNvCxnSpPr>
            <a:cxnSpLocks/>
          </p:cNvCxnSpPr>
          <p:nvPr/>
        </p:nvCxnSpPr>
        <p:spPr>
          <a:xfrm flipH="1" flipV="1">
            <a:off x="2780818" y="3052904"/>
            <a:ext cx="226403" cy="145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6A39812E-A633-4FE5-9FB3-BCA76E7E3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1" y="2868518"/>
            <a:ext cx="3816427" cy="1987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D04C967-0D36-4F56-8AE6-90D3A228BA93}"/>
                  </a:ext>
                </a:extLst>
              </p:cNvPr>
              <p:cNvSpPr txBox="1"/>
              <p:nvPr/>
            </p:nvSpPr>
            <p:spPr>
              <a:xfrm>
                <a:off x="5385006" y="2835445"/>
                <a:ext cx="6288437" cy="274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Filtering phase </a:t>
                </a:r>
                <a:r>
                  <a:rPr kumimoji="1" lang="en-US" altLang="ja-JP" b="1" dirty="0">
                    <a:solidFill>
                      <a:srgbClr val="002060"/>
                    </a:solidFill>
                  </a:rPr>
                  <a:t>(greedy algorithm)</a:t>
                </a:r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457200" indent="-4572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 Run breadth-first-search from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, and if we have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dirty="0"/>
                  <a:t> for an accessing object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/>
                  <a:t>,</a:t>
                </a:r>
              </a:p>
              <a:p>
                <a:pPr marL="914400" lvl="1" indent="-4572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Increment count by 1. </a:t>
                </a:r>
                <a:br>
                  <a:rPr kumimoji="1" lang="en-US" altLang="ja-JP" dirty="0"/>
                </a:br>
                <a:r>
                  <a:rPr kumimoji="1" lang="en-US" altLang="ja-JP" b="1" dirty="0"/>
                  <a:t>If count =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ja-JP" b="1" dirty="0"/>
                  <a:t>, </a:t>
                </a:r>
                <a:r>
                  <a:rPr lang="en-US" altLang="ja-JP" b="1" dirty="0"/>
                  <a:t>BFS is terminated.</a:t>
                </a:r>
                <a:endParaRPr kumimoji="1" lang="en-US" altLang="ja-JP" b="1" dirty="0"/>
              </a:p>
              <a:p>
                <a:pPr marL="914400" lvl="1" indent="-4572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Add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/>
                  <a:t> into a queue.</a:t>
                </a:r>
              </a:p>
              <a:p>
                <a:pPr marL="457200" indent="-45720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altLang="ja-JP" dirty="0"/>
                  <a:t> Repeat traversing objects until queue becomes empty.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D04C967-0D36-4F56-8AE6-90D3A228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06" y="2835445"/>
                <a:ext cx="6288437" cy="2741456"/>
              </a:xfrm>
              <a:prstGeom prst="rect">
                <a:avLst/>
              </a:prstGeom>
              <a:blipFill>
                <a:blip r:embed="rId6"/>
                <a:stretch>
                  <a:fillRect l="-1066" b="-3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E8D0FEB-FE0D-49FE-9848-3FCF6F0CBB73}"/>
              </a:ext>
            </a:extLst>
          </p:cNvPr>
          <p:cNvCxnSpPr>
            <a:cxnSpLocks/>
          </p:cNvCxnSpPr>
          <p:nvPr/>
        </p:nvCxnSpPr>
        <p:spPr>
          <a:xfrm flipH="1" flipV="1">
            <a:off x="2446064" y="3224712"/>
            <a:ext cx="153630" cy="27084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A79BFC6-F231-4DDD-B739-E8B5619A4509}"/>
              </a:ext>
            </a:extLst>
          </p:cNvPr>
          <p:cNvCxnSpPr>
            <a:cxnSpLocks/>
          </p:cNvCxnSpPr>
          <p:nvPr/>
        </p:nvCxnSpPr>
        <p:spPr>
          <a:xfrm flipV="1">
            <a:off x="2616637" y="3356280"/>
            <a:ext cx="240741" cy="1546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67ABDA4-0404-4B58-9C6E-12609232C302}"/>
              </a:ext>
            </a:extLst>
          </p:cNvPr>
          <p:cNvCxnSpPr>
            <a:cxnSpLocks/>
          </p:cNvCxnSpPr>
          <p:nvPr/>
        </p:nvCxnSpPr>
        <p:spPr>
          <a:xfrm>
            <a:off x="2651120" y="3538965"/>
            <a:ext cx="260701" cy="5083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FF25D98-19FB-4F00-8C79-47EB19B8BE3E}"/>
              </a:ext>
            </a:extLst>
          </p:cNvPr>
          <p:cNvCxnSpPr>
            <a:cxnSpLocks/>
          </p:cNvCxnSpPr>
          <p:nvPr/>
        </p:nvCxnSpPr>
        <p:spPr>
          <a:xfrm>
            <a:off x="2614592" y="3567291"/>
            <a:ext cx="171771" cy="26035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71CCC9E-0EC5-4F7D-882F-62E82F8A141E}"/>
              </a:ext>
            </a:extLst>
          </p:cNvPr>
          <p:cNvCxnSpPr>
            <a:cxnSpLocks/>
          </p:cNvCxnSpPr>
          <p:nvPr/>
        </p:nvCxnSpPr>
        <p:spPr>
          <a:xfrm flipH="1">
            <a:off x="2479340" y="3559817"/>
            <a:ext cx="99221" cy="35194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CF8F133-DC5B-41AA-9A65-70B0CD9949C4}"/>
                  </a:ext>
                </a:extLst>
              </p:cNvPr>
              <p:cNvSpPr txBox="1"/>
              <p:nvPr/>
            </p:nvSpPr>
            <p:spPr>
              <a:xfrm>
                <a:off x="5385006" y="5665811"/>
                <a:ext cx="5760000" cy="81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000" b="1" dirty="0">
                    <a:solidFill>
                      <a:schemeClr val="accent2"/>
                    </a:solidFill>
                  </a:rPr>
                  <a:t>Verification phase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(linear scan)</a:t>
                </a:r>
                <a:r>
                  <a:rPr lang="en-US" altLang="ja-JP" sz="2000" b="1" dirty="0">
                    <a:solidFill>
                      <a:schemeClr val="accent2"/>
                    </a:solidFill>
                  </a:rPr>
                  <a:t>:</a:t>
                </a:r>
                <a:endParaRPr kumimoji="1" lang="en-US" altLang="ja-JP" sz="2000" b="1" dirty="0">
                  <a:solidFill>
                    <a:schemeClr val="accent2"/>
                  </a:solidFill>
                </a:endParaRPr>
              </a:p>
              <a:p>
                <a:pPr marL="457200" indent="-457200">
                  <a:lnSpc>
                    <a:spcPts val="3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 For each object with count &lt;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/>
                  <a:t>, run a </a:t>
                </a:r>
                <a:r>
                  <a:rPr lang="en-US" altLang="ja-JP" dirty="0"/>
                  <a:t>linear scan.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CF8F133-DC5B-41AA-9A65-70B0CD99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06" y="5665811"/>
                <a:ext cx="5760000" cy="817853"/>
              </a:xfrm>
              <a:prstGeom prst="rect">
                <a:avLst/>
              </a:prstGeom>
              <a:blipFill>
                <a:blip r:embed="rId7"/>
                <a:stretch>
                  <a:fillRect l="-116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中かっこ 76">
            <a:extLst>
              <a:ext uri="{FF2B5EF4-FFF2-40B4-BE49-F238E27FC236}">
                <a16:creationId xmlns:a16="http://schemas.microsoft.com/office/drawing/2014/main" id="{E412772D-3E22-4DD7-8C60-6960C14FF32E}"/>
              </a:ext>
            </a:extLst>
          </p:cNvPr>
          <p:cNvSpPr/>
          <p:nvPr/>
        </p:nvSpPr>
        <p:spPr>
          <a:xfrm>
            <a:off x="5042701" y="2897334"/>
            <a:ext cx="370640" cy="3586330"/>
          </a:xfrm>
          <a:prstGeom prst="leftBrace">
            <a:avLst>
              <a:gd name="adj1" fmla="val 8333"/>
              <a:gd name="adj2" fmla="val 880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18FDAF5-1851-4A53-9D9E-F82F4272C3B6}"/>
              </a:ext>
            </a:extLst>
          </p:cNvPr>
          <p:cNvSpPr txBox="1"/>
          <p:nvPr/>
        </p:nvSpPr>
        <p:spPr>
          <a:xfrm>
            <a:off x="708561" y="5225390"/>
            <a:ext cx="4171669" cy="10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Each object is evaluated independently.</a:t>
            </a:r>
          </a:p>
          <a:p>
            <a:pPr>
              <a:lnSpc>
                <a:spcPts val="4000"/>
              </a:lnSpc>
            </a:pPr>
            <a:r>
              <a:rPr lang="en-US" altLang="ja-JP" sz="2000" dirty="0"/>
              <a:t>-&gt; </a:t>
            </a:r>
            <a:r>
              <a:rPr lang="en-US" altLang="ja-JP" sz="2800" b="1" dirty="0"/>
              <a:t>It is parallelizable.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531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18750-E3A3-4315-887F-1A3F4C18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HALLENGE</a:t>
            </a:r>
            <a:r>
              <a:rPr kumimoji="1" lang="en-US" altLang="ja-JP" dirty="0"/>
              <a:t> </a:t>
            </a:r>
            <a:r>
              <a:rPr kumimoji="1" lang="en-US" altLang="ja-JP" sz="2400" dirty="0"/>
              <a:t>OF</a:t>
            </a:r>
            <a:r>
              <a:rPr kumimoji="1" lang="en-US" altLang="ja-JP" dirty="0"/>
              <a:t> O</a:t>
            </a:r>
            <a:r>
              <a:rPr kumimoji="1" lang="en-US" altLang="ja-JP" sz="2400" dirty="0"/>
              <a:t>UR</a:t>
            </a:r>
            <a:r>
              <a:rPr kumimoji="1" lang="en-US" altLang="ja-JP" dirty="0"/>
              <a:t> A</a:t>
            </a:r>
            <a:r>
              <a:rPr kumimoji="1" lang="en-US" altLang="ja-JP" sz="2400" dirty="0"/>
              <a:t>LGORITHM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423D8-35C9-409C-ACAF-8089D3B1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0671FD-1C51-4E2F-B3B8-13639D26C170}"/>
              </a:ext>
            </a:extLst>
          </p:cNvPr>
          <p:cNvCxnSpPr/>
          <p:nvPr/>
        </p:nvCxnSpPr>
        <p:spPr>
          <a:xfrm flipV="1">
            <a:off x="2600324" y="3352800"/>
            <a:ext cx="228600" cy="161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2CB2052-B18D-4F40-A000-947FA7ABF5DE}"/>
              </a:ext>
            </a:extLst>
          </p:cNvPr>
          <p:cNvCxnSpPr>
            <a:cxnSpLocks/>
          </p:cNvCxnSpPr>
          <p:nvPr/>
        </p:nvCxnSpPr>
        <p:spPr>
          <a:xfrm flipV="1">
            <a:off x="2828924" y="3213321"/>
            <a:ext cx="200574" cy="139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9B49025-5853-469E-8E75-D5F9512EE0FD}"/>
              </a:ext>
            </a:extLst>
          </p:cNvPr>
          <p:cNvCxnSpPr>
            <a:cxnSpLocks/>
          </p:cNvCxnSpPr>
          <p:nvPr/>
        </p:nvCxnSpPr>
        <p:spPr>
          <a:xfrm>
            <a:off x="2828924" y="3352800"/>
            <a:ext cx="100287" cy="2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61B3569-CA62-42A2-848B-BFD2D1FC5790}"/>
              </a:ext>
            </a:extLst>
          </p:cNvPr>
          <p:cNvCxnSpPr>
            <a:cxnSpLocks/>
          </p:cNvCxnSpPr>
          <p:nvPr/>
        </p:nvCxnSpPr>
        <p:spPr>
          <a:xfrm>
            <a:off x="2929211" y="3576315"/>
            <a:ext cx="100287" cy="25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7E323E-BA8D-4873-A379-403B75CFB505}"/>
              </a:ext>
            </a:extLst>
          </p:cNvPr>
          <p:cNvCxnSpPr>
            <a:cxnSpLocks/>
          </p:cNvCxnSpPr>
          <p:nvPr/>
        </p:nvCxnSpPr>
        <p:spPr>
          <a:xfrm>
            <a:off x="2614337" y="3514725"/>
            <a:ext cx="314874" cy="6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9093E3-318D-4DE3-9055-7AA0C8BFC47F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210248"/>
            <a:ext cx="185462" cy="33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DB0EAFB-E69F-40EF-BE23-EA123CE28244}"/>
              </a:ext>
            </a:extLst>
          </p:cNvPr>
          <p:cNvCxnSpPr>
            <a:cxnSpLocks/>
          </p:cNvCxnSpPr>
          <p:nvPr/>
        </p:nvCxnSpPr>
        <p:spPr>
          <a:xfrm flipH="1" flipV="1">
            <a:off x="2621893" y="3524252"/>
            <a:ext cx="177906" cy="34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12C7B3-9F65-4ECF-B31D-03FC75B007AB}"/>
              </a:ext>
            </a:extLst>
          </p:cNvPr>
          <p:cNvCxnSpPr>
            <a:cxnSpLocks/>
          </p:cNvCxnSpPr>
          <p:nvPr/>
        </p:nvCxnSpPr>
        <p:spPr>
          <a:xfrm flipH="1">
            <a:off x="2417540" y="3067197"/>
            <a:ext cx="354234" cy="114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52B74F5-FE82-4D22-8DE8-0C338A04780E}"/>
              </a:ext>
            </a:extLst>
          </p:cNvPr>
          <p:cNvCxnSpPr>
            <a:cxnSpLocks/>
          </p:cNvCxnSpPr>
          <p:nvPr/>
        </p:nvCxnSpPr>
        <p:spPr>
          <a:xfrm>
            <a:off x="2771774" y="3057889"/>
            <a:ext cx="56520" cy="28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3C4CF91-15C9-488D-A232-C9856F0CC5B8}"/>
              </a:ext>
            </a:extLst>
          </p:cNvPr>
          <p:cNvCxnSpPr>
            <a:cxnSpLocks/>
          </p:cNvCxnSpPr>
          <p:nvPr/>
        </p:nvCxnSpPr>
        <p:spPr>
          <a:xfrm>
            <a:off x="2266085" y="3091322"/>
            <a:ext cx="162161" cy="104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10D6419-0DEB-4E08-9CF7-FED30D100F13}"/>
              </a:ext>
            </a:extLst>
          </p:cNvPr>
          <p:cNvCxnSpPr>
            <a:cxnSpLocks/>
          </p:cNvCxnSpPr>
          <p:nvPr/>
        </p:nvCxnSpPr>
        <p:spPr>
          <a:xfrm flipV="1">
            <a:off x="2142024" y="3190981"/>
            <a:ext cx="286221" cy="21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58ABDAD-D390-4E01-A01B-1E3785743BCB}"/>
              </a:ext>
            </a:extLst>
          </p:cNvPr>
          <p:cNvCxnSpPr>
            <a:cxnSpLocks/>
          </p:cNvCxnSpPr>
          <p:nvPr/>
        </p:nvCxnSpPr>
        <p:spPr>
          <a:xfrm flipV="1">
            <a:off x="2428245" y="3888760"/>
            <a:ext cx="371554" cy="8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F346015-E694-4E7A-8675-6E42A1F7F4B8}"/>
              </a:ext>
            </a:extLst>
          </p:cNvPr>
          <p:cNvCxnSpPr>
            <a:cxnSpLocks/>
          </p:cNvCxnSpPr>
          <p:nvPr/>
        </p:nvCxnSpPr>
        <p:spPr>
          <a:xfrm flipH="1">
            <a:off x="3029498" y="3761486"/>
            <a:ext cx="304800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6EC1F70-5BD7-47D0-9EDA-55E651526351}"/>
              </a:ext>
            </a:extLst>
          </p:cNvPr>
          <p:cNvCxnSpPr>
            <a:cxnSpLocks/>
          </p:cNvCxnSpPr>
          <p:nvPr/>
        </p:nvCxnSpPr>
        <p:spPr>
          <a:xfrm flipH="1">
            <a:off x="2771774" y="3818620"/>
            <a:ext cx="257724" cy="6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4A86B3F-FEDA-4DC3-A057-4FAE96C52654}"/>
              </a:ext>
            </a:extLst>
          </p:cNvPr>
          <p:cNvCxnSpPr>
            <a:cxnSpLocks/>
          </p:cNvCxnSpPr>
          <p:nvPr/>
        </p:nvCxnSpPr>
        <p:spPr>
          <a:xfrm flipH="1">
            <a:off x="3334298" y="3464557"/>
            <a:ext cx="162474" cy="29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6FB4352-366F-4549-9EB5-1BCC76548F4A}"/>
              </a:ext>
            </a:extLst>
          </p:cNvPr>
          <p:cNvCxnSpPr>
            <a:cxnSpLocks/>
          </p:cNvCxnSpPr>
          <p:nvPr/>
        </p:nvCxnSpPr>
        <p:spPr>
          <a:xfrm>
            <a:off x="3334298" y="3794816"/>
            <a:ext cx="50693" cy="18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0A9077D-C6AD-421C-B02B-01328EB67A75}"/>
              </a:ext>
            </a:extLst>
          </p:cNvPr>
          <p:cNvCxnSpPr>
            <a:cxnSpLocks/>
          </p:cNvCxnSpPr>
          <p:nvPr/>
        </p:nvCxnSpPr>
        <p:spPr>
          <a:xfrm flipH="1">
            <a:off x="3207245" y="4002543"/>
            <a:ext cx="208290" cy="40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C71C914-A68A-4E1E-930C-AA5C37AD0BCB}"/>
              </a:ext>
            </a:extLst>
          </p:cNvPr>
          <p:cNvCxnSpPr>
            <a:cxnSpLocks/>
          </p:cNvCxnSpPr>
          <p:nvPr/>
        </p:nvCxnSpPr>
        <p:spPr>
          <a:xfrm flipH="1" flipV="1">
            <a:off x="3207245" y="4408835"/>
            <a:ext cx="274254" cy="1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A590835-6B51-4716-B248-5C793959D6A5}"/>
              </a:ext>
            </a:extLst>
          </p:cNvPr>
          <p:cNvCxnSpPr>
            <a:cxnSpLocks/>
          </p:cNvCxnSpPr>
          <p:nvPr/>
        </p:nvCxnSpPr>
        <p:spPr>
          <a:xfrm flipH="1">
            <a:off x="2937865" y="4408835"/>
            <a:ext cx="2693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C13CE20-6195-43F9-97C5-79B5878BCF81}"/>
              </a:ext>
            </a:extLst>
          </p:cNvPr>
          <p:cNvCxnSpPr>
            <a:cxnSpLocks/>
          </p:cNvCxnSpPr>
          <p:nvPr/>
        </p:nvCxnSpPr>
        <p:spPr>
          <a:xfrm flipV="1">
            <a:off x="3334298" y="4536477"/>
            <a:ext cx="137127" cy="246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2DF87D3-D706-4EB1-9130-ABFB44C39D93}"/>
              </a:ext>
            </a:extLst>
          </p:cNvPr>
          <p:cNvCxnSpPr>
            <a:cxnSpLocks/>
          </p:cNvCxnSpPr>
          <p:nvPr/>
        </p:nvCxnSpPr>
        <p:spPr>
          <a:xfrm>
            <a:off x="1950668" y="3067197"/>
            <a:ext cx="171046" cy="36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22D18EF-0C35-46D4-820C-F602267071E6}"/>
              </a:ext>
            </a:extLst>
          </p:cNvPr>
          <p:cNvCxnSpPr>
            <a:cxnSpLocks/>
          </p:cNvCxnSpPr>
          <p:nvPr/>
        </p:nvCxnSpPr>
        <p:spPr>
          <a:xfrm>
            <a:off x="1950668" y="3057672"/>
            <a:ext cx="274056" cy="3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283704F-D7DC-4DFB-835C-9FB6DCCA14A1}"/>
              </a:ext>
            </a:extLst>
          </p:cNvPr>
          <p:cNvCxnSpPr>
            <a:cxnSpLocks/>
          </p:cNvCxnSpPr>
          <p:nvPr/>
        </p:nvCxnSpPr>
        <p:spPr>
          <a:xfrm>
            <a:off x="3471425" y="4528994"/>
            <a:ext cx="1179439" cy="17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E25634B-0C0A-4344-BA2E-6144354F4376}"/>
              </a:ext>
            </a:extLst>
          </p:cNvPr>
          <p:cNvCxnSpPr>
            <a:cxnSpLocks/>
          </p:cNvCxnSpPr>
          <p:nvPr/>
        </p:nvCxnSpPr>
        <p:spPr>
          <a:xfrm flipV="1">
            <a:off x="3473366" y="3349109"/>
            <a:ext cx="286258" cy="117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350E586-DAFD-4013-93A1-468EFDACF5A2}"/>
              </a:ext>
            </a:extLst>
          </p:cNvPr>
          <p:cNvCxnSpPr>
            <a:cxnSpLocks/>
          </p:cNvCxnSpPr>
          <p:nvPr/>
        </p:nvCxnSpPr>
        <p:spPr>
          <a:xfrm flipV="1">
            <a:off x="3759624" y="3074497"/>
            <a:ext cx="66665" cy="27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5C31004-7491-49A8-999B-F8C3B9DBAE25}"/>
              </a:ext>
            </a:extLst>
          </p:cNvPr>
          <p:cNvCxnSpPr>
            <a:cxnSpLocks/>
          </p:cNvCxnSpPr>
          <p:nvPr/>
        </p:nvCxnSpPr>
        <p:spPr>
          <a:xfrm flipV="1">
            <a:off x="3778643" y="3231900"/>
            <a:ext cx="301520" cy="102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67CC25E-367F-4187-94A9-058D8E7D7FB3}"/>
              </a:ext>
            </a:extLst>
          </p:cNvPr>
          <p:cNvCxnSpPr>
            <a:cxnSpLocks/>
          </p:cNvCxnSpPr>
          <p:nvPr/>
        </p:nvCxnSpPr>
        <p:spPr>
          <a:xfrm flipV="1">
            <a:off x="4080163" y="2911029"/>
            <a:ext cx="118538" cy="29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02D765-3771-4860-832A-631A4B4BD1F4}"/>
              </a:ext>
            </a:extLst>
          </p:cNvPr>
          <p:cNvCxnSpPr>
            <a:cxnSpLocks/>
          </p:cNvCxnSpPr>
          <p:nvPr/>
        </p:nvCxnSpPr>
        <p:spPr>
          <a:xfrm flipH="1" flipV="1">
            <a:off x="3826451" y="3062119"/>
            <a:ext cx="234693" cy="146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1C714D-55D2-47CA-ADBB-6A66EF56E7C2}"/>
              </a:ext>
            </a:extLst>
          </p:cNvPr>
          <p:cNvCxnSpPr>
            <a:cxnSpLocks/>
          </p:cNvCxnSpPr>
          <p:nvPr/>
        </p:nvCxnSpPr>
        <p:spPr>
          <a:xfrm flipH="1">
            <a:off x="3853782" y="2946203"/>
            <a:ext cx="289578" cy="104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9632BBD-F9BF-4B98-8CCF-46CC28FCF794}"/>
              </a:ext>
            </a:extLst>
          </p:cNvPr>
          <p:cNvCxnSpPr>
            <a:cxnSpLocks/>
          </p:cNvCxnSpPr>
          <p:nvPr/>
        </p:nvCxnSpPr>
        <p:spPr>
          <a:xfrm flipH="1">
            <a:off x="1654934" y="3048533"/>
            <a:ext cx="273343" cy="15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DCB3DDC-82F9-43EE-BBAE-9C2B1D43EA1C}"/>
              </a:ext>
            </a:extLst>
          </p:cNvPr>
          <p:cNvCxnSpPr>
            <a:cxnSpLocks/>
          </p:cNvCxnSpPr>
          <p:nvPr/>
        </p:nvCxnSpPr>
        <p:spPr>
          <a:xfrm flipH="1">
            <a:off x="1607140" y="3231900"/>
            <a:ext cx="36367" cy="29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1445073-F2AC-4826-880E-FC0F41C6CDDC}"/>
              </a:ext>
            </a:extLst>
          </p:cNvPr>
          <p:cNvCxnSpPr>
            <a:cxnSpLocks/>
          </p:cNvCxnSpPr>
          <p:nvPr/>
        </p:nvCxnSpPr>
        <p:spPr>
          <a:xfrm flipH="1">
            <a:off x="1619228" y="3404478"/>
            <a:ext cx="493671" cy="11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887B63E-6142-4227-A96E-7F73F372CE71}"/>
              </a:ext>
            </a:extLst>
          </p:cNvPr>
          <p:cNvCxnSpPr>
            <a:cxnSpLocks/>
          </p:cNvCxnSpPr>
          <p:nvPr/>
        </p:nvCxnSpPr>
        <p:spPr>
          <a:xfrm flipV="1">
            <a:off x="1457727" y="3533232"/>
            <a:ext cx="185781" cy="130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0762141-D22D-4FA5-A95B-0C67C19D196D}"/>
              </a:ext>
            </a:extLst>
          </p:cNvPr>
          <p:cNvCxnSpPr>
            <a:cxnSpLocks/>
          </p:cNvCxnSpPr>
          <p:nvPr/>
        </p:nvCxnSpPr>
        <p:spPr>
          <a:xfrm>
            <a:off x="1284109" y="3404478"/>
            <a:ext cx="174370" cy="268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3FA30E4-6941-42B0-9E4A-C9E9B20DA171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844511" y="3652070"/>
            <a:ext cx="608366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B003E3E-D27C-4C55-B3A7-261F8F54D389}"/>
              </a:ext>
            </a:extLst>
          </p:cNvPr>
          <p:cNvCxnSpPr>
            <a:cxnSpLocks/>
          </p:cNvCxnSpPr>
          <p:nvPr/>
        </p:nvCxnSpPr>
        <p:spPr>
          <a:xfrm flipH="1">
            <a:off x="1342548" y="3670733"/>
            <a:ext cx="137875" cy="53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0F69E73-24CD-446A-A440-0108F3577E83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844511" y="3862252"/>
            <a:ext cx="498037" cy="42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5A62F52-AAC9-427B-AFBC-F5D2AA4177DF}"/>
              </a:ext>
            </a:extLst>
          </p:cNvPr>
          <p:cNvCxnSpPr>
            <a:cxnSpLocks/>
          </p:cNvCxnSpPr>
          <p:nvPr/>
        </p:nvCxnSpPr>
        <p:spPr>
          <a:xfrm flipH="1">
            <a:off x="1189040" y="4252879"/>
            <a:ext cx="148297" cy="27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563A7C7-F87D-4EF7-8DB4-F11674124064}"/>
              </a:ext>
            </a:extLst>
          </p:cNvPr>
          <p:cNvCxnSpPr>
            <a:cxnSpLocks/>
          </p:cNvCxnSpPr>
          <p:nvPr/>
        </p:nvCxnSpPr>
        <p:spPr>
          <a:xfrm flipH="1" flipV="1">
            <a:off x="1189040" y="4525265"/>
            <a:ext cx="739237" cy="15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A03F675-E476-475E-BAF0-809C31FF1C23}"/>
              </a:ext>
            </a:extLst>
          </p:cNvPr>
          <p:cNvCxnSpPr>
            <a:cxnSpLocks/>
          </p:cNvCxnSpPr>
          <p:nvPr/>
        </p:nvCxnSpPr>
        <p:spPr>
          <a:xfrm flipH="1" flipV="1">
            <a:off x="1928278" y="4678457"/>
            <a:ext cx="226581" cy="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C1B173C-4DA6-4651-888F-A88CE1228004}"/>
              </a:ext>
            </a:extLst>
          </p:cNvPr>
          <p:cNvCxnSpPr>
            <a:cxnSpLocks/>
          </p:cNvCxnSpPr>
          <p:nvPr/>
        </p:nvCxnSpPr>
        <p:spPr>
          <a:xfrm flipH="1">
            <a:off x="2181139" y="4408835"/>
            <a:ext cx="709676" cy="28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944B3EB-0871-4128-9E2E-3420DAE82028}"/>
              </a:ext>
            </a:extLst>
          </p:cNvPr>
          <p:cNvCxnSpPr>
            <a:cxnSpLocks/>
          </p:cNvCxnSpPr>
          <p:nvPr/>
        </p:nvCxnSpPr>
        <p:spPr>
          <a:xfrm flipH="1" flipV="1">
            <a:off x="1073313" y="3259540"/>
            <a:ext cx="189875" cy="115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B850D3B-2607-42C8-8938-3E0A28836C09}"/>
              </a:ext>
            </a:extLst>
          </p:cNvPr>
          <p:cNvCxnSpPr>
            <a:cxnSpLocks/>
          </p:cNvCxnSpPr>
          <p:nvPr/>
        </p:nvCxnSpPr>
        <p:spPr>
          <a:xfrm flipH="1" flipV="1">
            <a:off x="1272895" y="3384716"/>
            <a:ext cx="333615" cy="13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D35591F-225E-46AC-BA5A-AC12790B7350}"/>
              </a:ext>
            </a:extLst>
          </p:cNvPr>
          <p:cNvCxnSpPr>
            <a:cxnSpLocks/>
          </p:cNvCxnSpPr>
          <p:nvPr/>
        </p:nvCxnSpPr>
        <p:spPr>
          <a:xfrm flipH="1">
            <a:off x="1261385" y="3067197"/>
            <a:ext cx="59533" cy="30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76B2BF1-0E7E-40BC-94DA-DBD4877562BC}"/>
              </a:ext>
            </a:extLst>
          </p:cNvPr>
          <p:cNvCxnSpPr>
            <a:cxnSpLocks/>
          </p:cNvCxnSpPr>
          <p:nvPr/>
        </p:nvCxnSpPr>
        <p:spPr>
          <a:xfrm>
            <a:off x="912499" y="3027242"/>
            <a:ext cx="147144" cy="23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26E1FD3-BD27-492F-ABBA-CD17EE1B601E}"/>
              </a:ext>
            </a:extLst>
          </p:cNvPr>
          <p:cNvCxnSpPr>
            <a:cxnSpLocks/>
          </p:cNvCxnSpPr>
          <p:nvPr/>
        </p:nvCxnSpPr>
        <p:spPr>
          <a:xfrm flipV="1">
            <a:off x="1055610" y="3067197"/>
            <a:ext cx="275415" cy="17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205957C-2F8D-4053-AC69-4DFB33C49DAD}"/>
              </a:ext>
            </a:extLst>
          </p:cNvPr>
          <p:cNvCxnSpPr>
            <a:cxnSpLocks/>
          </p:cNvCxnSpPr>
          <p:nvPr/>
        </p:nvCxnSpPr>
        <p:spPr>
          <a:xfrm>
            <a:off x="912499" y="3017195"/>
            <a:ext cx="408419" cy="4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32DCE66-5FA5-4033-B0AE-A39ABB9E0023}"/>
              </a:ext>
            </a:extLst>
          </p:cNvPr>
          <p:cNvCxnSpPr>
            <a:cxnSpLocks/>
          </p:cNvCxnSpPr>
          <p:nvPr/>
        </p:nvCxnSpPr>
        <p:spPr>
          <a:xfrm>
            <a:off x="1339930" y="3065140"/>
            <a:ext cx="324516" cy="15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29F8508-53A2-44F3-A28C-E76794889BF2}"/>
              </a:ext>
            </a:extLst>
          </p:cNvPr>
          <p:cNvCxnSpPr>
            <a:cxnSpLocks/>
          </p:cNvCxnSpPr>
          <p:nvPr/>
        </p:nvCxnSpPr>
        <p:spPr>
          <a:xfrm flipV="1">
            <a:off x="2454420" y="3520773"/>
            <a:ext cx="136860" cy="41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02B0BAE-14F4-4D33-8598-9978D4F5BAB7}"/>
              </a:ext>
            </a:extLst>
          </p:cNvPr>
          <p:cNvCxnSpPr>
            <a:cxnSpLocks/>
          </p:cNvCxnSpPr>
          <p:nvPr/>
        </p:nvCxnSpPr>
        <p:spPr>
          <a:xfrm flipV="1">
            <a:off x="2959572" y="3472185"/>
            <a:ext cx="511853" cy="126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B595543-610C-49A8-A352-7B5FD8AA6321}"/>
              </a:ext>
            </a:extLst>
          </p:cNvPr>
          <p:cNvCxnSpPr>
            <a:cxnSpLocks/>
          </p:cNvCxnSpPr>
          <p:nvPr/>
        </p:nvCxnSpPr>
        <p:spPr>
          <a:xfrm flipH="1" flipV="1">
            <a:off x="2780818" y="3052904"/>
            <a:ext cx="226403" cy="145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97437A4-01B8-402F-9EDD-55FA50AF2107}"/>
                  </a:ext>
                </a:extLst>
              </p:cNvPr>
              <p:cNvSpPr txBox="1"/>
              <p:nvPr/>
            </p:nvSpPr>
            <p:spPr>
              <a:xfrm>
                <a:off x="0" y="1228293"/>
                <a:ext cx="12192000" cy="9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kumimoji="1" lang="en-US" altLang="ja-JP" sz="2600" dirty="0"/>
                  <a:t>Time complexity of our algorithm: </a:t>
                </a:r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ja-JP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kumimoji="1" lang="en-US" altLang="ja-JP" sz="4000" b="1" dirty="0"/>
              </a:p>
              <a:p>
                <a:pPr>
                  <a:lnSpc>
                    <a:spcPts val="3500"/>
                  </a:lnSpc>
                </a:pPr>
                <a:r>
                  <a:rPr kumimoji="1" lang="ja-JP" altLang="en-US" b="0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: #false positives,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: #outliers</a:t>
                </a: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97437A4-01B8-402F-9EDD-55FA50AF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8293"/>
                <a:ext cx="12192000" cy="929935"/>
              </a:xfrm>
              <a:prstGeom prst="rect">
                <a:avLst/>
              </a:prstGeom>
              <a:blipFill>
                <a:blip r:embed="rId3"/>
                <a:stretch>
                  <a:fillRect t="-7190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EB7D9501-E6D6-415C-BCCA-1BB672801C61}"/>
              </a:ext>
            </a:extLst>
          </p:cNvPr>
          <p:cNvSpPr/>
          <p:nvPr/>
        </p:nvSpPr>
        <p:spPr>
          <a:xfrm>
            <a:off x="8056033" y="2114198"/>
            <a:ext cx="3600000" cy="504000"/>
          </a:xfrm>
          <a:prstGeom prst="wedgeRoundRectCallout">
            <a:avLst>
              <a:gd name="adj1" fmla="val -38530"/>
              <a:gd name="adj2" fmla="val -1014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Verification incurs the main cost.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F1FB79-3D13-4A0A-A971-6444C4E4BB2F}"/>
              </a:ext>
            </a:extLst>
          </p:cNvPr>
          <p:cNvSpPr/>
          <p:nvPr/>
        </p:nvSpPr>
        <p:spPr>
          <a:xfrm>
            <a:off x="2291986" y="3776855"/>
            <a:ext cx="1260000" cy="126000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BE26AEC7-8647-43F9-8E64-5D12C5CD4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1" y="2868518"/>
            <a:ext cx="3816427" cy="1987468"/>
          </a:xfrm>
          <a:prstGeom prst="rect">
            <a:avLst/>
          </a:prstGeom>
        </p:spPr>
      </p:pic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EE9B0622-86B8-42E1-AA5D-B59FC1F4A687}"/>
              </a:ext>
            </a:extLst>
          </p:cNvPr>
          <p:cNvSpPr/>
          <p:nvPr/>
        </p:nvSpPr>
        <p:spPr>
          <a:xfrm>
            <a:off x="705894" y="5349311"/>
            <a:ext cx="3240000" cy="720000"/>
          </a:xfrm>
          <a:prstGeom prst="wedgeRoundRectCallout">
            <a:avLst>
              <a:gd name="adj1" fmla="val 18499"/>
              <a:gd name="adj2" fmla="val -1644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There are neighbors that are not reachable from a given object.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EBAD50F3-A32B-4A71-B586-BD8D95A39C81}"/>
                  </a:ext>
                </a:extLst>
              </p:cNvPr>
              <p:cNvSpPr txBox="1"/>
              <p:nvPr/>
            </p:nvSpPr>
            <p:spPr>
              <a:xfrm>
                <a:off x="5385006" y="2818513"/>
                <a:ext cx="6058849" cy="127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Filtering phase </a:t>
                </a:r>
                <a:r>
                  <a:rPr kumimoji="1" lang="en-US" altLang="ja-JP" b="1" dirty="0">
                    <a:solidFill>
                      <a:srgbClr val="002060"/>
                    </a:solidFill>
                  </a:rPr>
                  <a:t>(greedy algorithm)</a:t>
                </a:r>
              </a:p>
              <a:p>
                <a:pPr marL="342900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Outliers always have count &lt;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/>
                  <a:t> -&gt; </a:t>
                </a:r>
                <a:r>
                  <a:rPr kumimoji="1" lang="en-US" altLang="ja-JP" b="1" dirty="0"/>
                  <a:t>No false negatives</a:t>
                </a:r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Inliers may have </a:t>
                </a:r>
                <a:r>
                  <a:rPr lang="en-US" altLang="ja-JP" dirty="0"/>
                  <a:t>count &lt;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 -&gt; </a:t>
                </a:r>
                <a:r>
                  <a:rPr lang="en-US" altLang="ja-JP" b="1" dirty="0"/>
                  <a:t>False positives</a:t>
                </a:r>
                <a:r>
                  <a:rPr lang="en-US" altLang="ja-JP" dirty="0"/>
                  <a:t>.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EBAD50F3-A32B-4A71-B586-BD8D95A3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06" y="2818513"/>
                <a:ext cx="6058849" cy="1278940"/>
              </a:xfrm>
              <a:prstGeom prst="rect">
                <a:avLst/>
              </a:prstGeom>
              <a:blipFill>
                <a:blip r:embed="rId5"/>
                <a:stretch>
                  <a:fillRect l="-1006" r="-402" b="-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6F9B4934-A82B-442A-A032-F2F1C0499D17}"/>
              </a:ext>
            </a:extLst>
          </p:cNvPr>
          <p:cNvSpPr/>
          <p:nvPr/>
        </p:nvSpPr>
        <p:spPr>
          <a:xfrm rot="18900000">
            <a:off x="6562590" y="4047722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422A8D6-5474-446D-9C66-6CDD1D63E271}"/>
                  </a:ext>
                </a:extLst>
              </p:cNvPr>
              <p:cNvSpPr txBox="1"/>
              <p:nvPr/>
            </p:nvSpPr>
            <p:spPr>
              <a:xfrm>
                <a:off x="5385006" y="4482281"/>
                <a:ext cx="5097257" cy="81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dirty="0"/>
                  <a:t>Eliminating false positives theoretically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dirty="0"/>
                  <a:t> offline time 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dirty="0"/>
                  <a:t> space.</a:t>
                </a: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422A8D6-5474-446D-9C66-6CDD1D63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06" y="4482281"/>
                <a:ext cx="5097257" cy="817853"/>
              </a:xfrm>
              <a:prstGeom prst="rect">
                <a:avLst/>
              </a:prstGeom>
              <a:blipFill>
                <a:blip r:embed="rId6"/>
                <a:stretch>
                  <a:fillRect l="-956" b="-11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直角三角形 72">
            <a:extLst>
              <a:ext uri="{FF2B5EF4-FFF2-40B4-BE49-F238E27FC236}">
                <a16:creationId xmlns:a16="http://schemas.microsoft.com/office/drawing/2014/main" id="{31ACB1BD-55FF-4E53-A971-669389BD006F}"/>
              </a:ext>
            </a:extLst>
          </p:cNvPr>
          <p:cNvSpPr/>
          <p:nvPr/>
        </p:nvSpPr>
        <p:spPr>
          <a:xfrm rot="18900000">
            <a:off x="6562591" y="5236250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CCAAB0A-460D-4B97-BBEF-A31B764DCFDC}"/>
                  </a:ext>
                </a:extLst>
              </p:cNvPr>
              <p:cNvSpPr txBox="1"/>
              <p:nvPr/>
            </p:nvSpPr>
            <p:spPr>
              <a:xfrm>
                <a:off x="5385005" y="5709311"/>
                <a:ext cx="6685076" cy="81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dirty="0"/>
                  <a:t>We develop a new proximity graph that can reduce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 in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“as much as possible manner” with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offline time and space.</a:t>
                </a: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CCAAB0A-460D-4B97-BBEF-A31B764DC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05" y="5709311"/>
                <a:ext cx="6685076" cy="817853"/>
              </a:xfrm>
              <a:prstGeom prst="rect">
                <a:avLst/>
              </a:prstGeom>
              <a:blipFill>
                <a:blip r:embed="rId7"/>
                <a:stretch>
                  <a:fillRect l="-729" b="-11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75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F94F33D4-2530-4D6A-AE7B-51459DBDBDA2}"/>
              </a:ext>
            </a:extLst>
          </p:cNvPr>
          <p:cNvCxnSpPr>
            <a:cxnSpLocks/>
          </p:cNvCxnSpPr>
          <p:nvPr/>
        </p:nvCxnSpPr>
        <p:spPr>
          <a:xfrm flipV="1">
            <a:off x="8168182" y="3602737"/>
            <a:ext cx="383610" cy="21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3BE0444-71D9-4D88-96D2-DEC7A3CF0E7F}"/>
              </a:ext>
            </a:extLst>
          </p:cNvPr>
          <p:cNvCxnSpPr/>
          <p:nvPr/>
        </p:nvCxnSpPr>
        <p:spPr>
          <a:xfrm>
            <a:off x="3752850" y="2565405"/>
            <a:ext cx="457200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ADE89C13-DFDE-42F5-9E9B-622FBD430B1B}"/>
              </a:ext>
            </a:extLst>
          </p:cNvPr>
          <p:cNvCxnSpPr>
            <a:cxnSpLocks/>
          </p:cNvCxnSpPr>
          <p:nvPr/>
        </p:nvCxnSpPr>
        <p:spPr>
          <a:xfrm flipV="1">
            <a:off x="4094023" y="3756030"/>
            <a:ext cx="382727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C81C71-AB44-4DA9-A86E-AA1B8A6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MRPG</a:t>
            </a:r>
            <a:r>
              <a:rPr kumimoji="1" lang="en-US" altLang="ja-JP" sz="2400" dirty="0"/>
              <a:t>: M</a:t>
            </a:r>
            <a:r>
              <a:rPr kumimoji="1" lang="en-US" altLang="ja-JP" sz="1800" dirty="0"/>
              <a:t>ETRIC</a:t>
            </a:r>
            <a:r>
              <a:rPr kumimoji="1" lang="en-US" altLang="ja-JP" sz="2400" dirty="0"/>
              <a:t> R</a:t>
            </a:r>
            <a:r>
              <a:rPr kumimoji="1" lang="en-US" altLang="ja-JP" sz="1800" dirty="0"/>
              <a:t>ANDOMIZED</a:t>
            </a:r>
            <a:r>
              <a:rPr kumimoji="1" lang="en-US" altLang="ja-JP" sz="2400" dirty="0"/>
              <a:t> P</a:t>
            </a:r>
            <a:r>
              <a:rPr kumimoji="1" lang="en-US" altLang="ja-JP" sz="1800" dirty="0"/>
              <a:t>RPXIMITY</a:t>
            </a:r>
            <a:r>
              <a:rPr kumimoji="1" lang="en-US" altLang="ja-JP" sz="2400" dirty="0"/>
              <a:t> G</a:t>
            </a:r>
            <a:r>
              <a:rPr kumimoji="1" lang="en-US" altLang="ja-JP" sz="1800" dirty="0"/>
              <a:t>RAPH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91FC69-EAF9-4B46-A060-84A85D8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14A97-5A9B-400D-895A-E7B85CD65E92}"/>
              </a:ext>
            </a:extLst>
          </p:cNvPr>
          <p:cNvSpPr/>
          <p:nvPr/>
        </p:nvSpPr>
        <p:spPr>
          <a:xfrm>
            <a:off x="95248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6FA153-473C-460F-B6DB-8AA97B1382CA}"/>
              </a:ext>
            </a:extLst>
          </p:cNvPr>
          <p:cNvSpPr/>
          <p:nvPr/>
        </p:nvSpPr>
        <p:spPr>
          <a:xfrm>
            <a:off x="3138486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F90BB9-093E-40B8-813C-FF5037B3DBE4}"/>
              </a:ext>
            </a:extLst>
          </p:cNvPr>
          <p:cNvSpPr/>
          <p:nvPr/>
        </p:nvSpPr>
        <p:spPr>
          <a:xfrm>
            <a:off x="6181725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BF9E76-DC32-4427-AE83-3A42C4297B7A}"/>
              </a:ext>
            </a:extLst>
          </p:cNvPr>
          <p:cNvSpPr/>
          <p:nvPr/>
        </p:nvSpPr>
        <p:spPr>
          <a:xfrm>
            <a:off x="9224964" y="1936755"/>
            <a:ext cx="2880000" cy="28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551106-C8AD-4C7A-9C25-BF9E27ACFFB2}"/>
              </a:ext>
            </a:extLst>
          </p:cNvPr>
          <p:cNvSpPr txBox="1"/>
          <p:nvPr/>
        </p:nvSpPr>
        <p:spPr>
          <a:xfrm>
            <a:off x="95247" y="906829"/>
            <a:ext cx="2880000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AKNNG: Approximate KNN Graph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chemeClr val="accent2"/>
                </a:solidFill>
              </a:rPr>
              <a:t>red nodes</a:t>
            </a:r>
            <a:r>
              <a:rPr kumimoji="1" lang="en-US" altLang="ja-JP" sz="1600" dirty="0"/>
              <a:t> are pivots.)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89DF26-696B-4152-9A9E-E2F29EC2EEB5}"/>
              </a:ext>
            </a:extLst>
          </p:cNvPr>
          <p:cNvSpPr txBox="1"/>
          <p:nvPr/>
        </p:nvSpPr>
        <p:spPr>
          <a:xfrm>
            <a:off x="3138485" y="906829"/>
            <a:ext cx="2907263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SC-AKNNG: Strongly-connected AKNNG 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2058C8-215B-49B0-BF9F-CAC71C6D815C}"/>
              </a:ext>
            </a:extLst>
          </p:cNvPr>
          <p:cNvSpPr txBox="1"/>
          <p:nvPr/>
        </p:nvSpPr>
        <p:spPr>
          <a:xfrm>
            <a:off x="6199464" y="906829"/>
            <a:ext cx="2871785" cy="654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endParaRPr kumimoji="1" lang="ja-JP" altLang="en-US" sz="1600" dirty="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91115846-7260-401B-ACD9-CABB47E03C8E}"/>
              </a:ext>
            </a:extLst>
          </p:cNvPr>
          <p:cNvSpPr/>
          <p:nvPr/>
        </p:nvSpPr>
        <p:spPr>
          <a:xfrm rot="13500000">
            <a:off x="2731191" y="3196754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84181630-35F4-41F0-B038-53F8C5310C69}"/>
              </a:ext>
            </a:extLst>
          </p:cNvPr>
          <p:cNvSpPr/>
          <p:nvPr/>
        </p:nvSpPr>
        <p:spPr>
          <a:xfrm rot="13500000">
            <a:off x="5795616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F45B8BBE-CD55-4359-84F7-48D6D7BDD0C3}"/>
              </a:ext>
            </a:extLst>
          </p:cNvPr>
          <p:cNvSpPr/>
          <p:nvPr/>
        </p:nvSpPr>
        <p:spPr>
          <a:xfrm rot="13500000">
            <a:off x="8822431" y="3196753"/>
            <a:ext cx="360000" cy="3600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32EDED-C585-4303-B04B-966D870B808A}"/>
              </a:ext>
            </a:extLst>
          </p:cNvPr>
          <p:cNvSpPr txBox="1"/>
          <p:nvPr/>
        </p:nvSpPr>
        <p:spPr>
          <a:xfrm>
            <a:off x="9224964" y="906829"/>
            <a:ext cx="2879999" cy="9557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ja-JP" sz="1600" dirty="0"/>
              <a:t>SC-AKNNG + Monotonic paths from random objects</a:t>
            </a:r>
            <a:r>
              <a:rPr lang="ja-JP" altLang="en-US" sz="1600" dirty="0"/>
              <a:t> </a:t>
            </a:r>
            <a:r>
              <a:rPr lang="en-US" altLang="ja-JP" sz="1600" dirty="0"/>
              <a:t>+ removing unnecessary links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F26EF4B5-CADE-4FAD-8915-6997CAE35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" y="2209268"/>
            <a:ext cx="2481287" cy="2334970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D302F15C-4C94-49BA-8F2D-1F10017C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4" y="2209268"/>
            <a:ext cx="2481287" cy="2334970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848D377C-3B76-4B11-A6BD-538027AF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81" y="2209268"/>
            <a:ext cx="2481287" cy="2334970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5B0D561A-5A47-4BA1-9003-C58D4022F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19" y="2209268"/>
            <a:ext cx="2481287" cy="233497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E1381F8-426B-400E-8B97-AAF3F31F1F5E}"/>
              </a:ext>
            </a:extLst>
          </p:cNvPr>
          <p:cNvCxnSpPr>
            <a:cxnSpLocks/>
          </p:cNvCxnSpPr>
          <p:nvPr/>
        </p:nvCxnSpPr>
        <p:spPr>
          <a:xfrm>
            <a:off x="9496425" y="2204391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F5727F2-3653-4C80-A833-32266AC31B28}"/>
              </a:ext>
            </a:extLst>
          </p:cNvPr>
          <p:cNvCxnSpPr>
            <a:cxnSpLocks/>
          </p:cNvCxnSpPr>
          <p:nvPr/>
        </p:nvCxnSpPr>
        <p:spPr>
          <a:xfrm>
            <a:off x="9610725" y="4070355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0B1FC834-90ED-43B3-BBD8-0BB6C971D681}"/>
              </a:ext>
            </a:extLst>
          </p:cNvPr>
          <p:cNvCxnSpPr>
            <a:cxnSpLocks/>
          </p:cNvCxnSpPr>
          <p:nvPr/>
        </p:nvCxnSpPr>
        <p:spPr>
          <a:xfrm>
            <a:off x="10001250" y="2835912"/>
            <a:ext cx="228600" cy="212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B5B1DD8D-EDDB-49F0-830E-EF4B6C94A60A}"/>
                  </a:ext>
                </a:extLst>
              </p:cNvPr>
              <p:cNvSpPr txBox="1"/>
              <p:nvPr/>
            </p:nvSpPr>
            <p:spPr>
              <a:xfrm>
                <a:off x="435363" y="4966571"/>
                <a:ext cx="10770271" cy="51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ja-JP" sz="2000" b="1" dirty="0"/>
                  <a:t>Monotonic path</a:t>
                </a:r>
                <a:r>
                  <a:rPr lang="en-US" altLang="ja-JP" sz="2000" dirty="0"/>
                  <a:t>:</a:t>
                </a:r>
                <a:r>
                  <a:rPr lang="en-US" altLang="ja-JP" sz="2000" b="1" dirty="0"/>
                  <a:t> </a:t>
                </a:r>
                <a:r>
                  <a:rPr lang="en-US" altLang="ja-JP" dirty="0"/>
                  <a:t>sequence of nodes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such that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B5B1DD8D-EDDB-49F0-830E-EF4B6C94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3" y="4966571"/>
                <a:ext cx="10770271" cy="512128"/>
              </a:xfrm>
              <a:prstGeom prst="rect">
                <a:avLst/>
              </a:prstGeom>
              <a:blipFill>
                <a:blip r:embed="rId6"/>
                <a:stretch>
                  <a:fillRect l="-56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754C1DC-EC19-47A5-9EFC-901F8F8E3991}"/>
                  </a:ext>
                </a:extLst>
              </p:cNvPr>
              <p:cNvSpPr txBox="1"/>
              <p:nvPr/>
            </p:nvSpPr>
            <p:spPr>
              <a:xfrm>
                <a:off x="435362" y="6135456"/>
                <a:ext cx="9852860" cy="50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ja-JP" sz="2000" b="1" dirty="0">
                    <a:solidFill>
                      <a:srgbClr val="002060"/>
                    </a:solidFill>
                  </a:rPr>
                  <a:t>MRPG</a:t>
                </a:r>
                <a:r>
                  <a:rPr lang="en-US" altLang="ja-JP" sz="2000" dirty="0"/>
                  <a:t>: approximation of </a:t>
                </a:r>
                <a:r>
                  <a:rPr lang="en-US" altLang="ja-JP" dirty="0"/>
                  <a:t>MSG -&gt;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b="1" dirty="0"/>
                  <a:t> time </a:t>
                </a:r>
                <a:r>
                  <a:rPr kumimoji="1" lang="en-US" altLang="ja-JP" dirty="0"/>
                  <a:t>for a fixed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en-US" altLang="ja-JP" dirty="0"/>
                  <a:t> (= initial degree)</a:t>
                </a: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754C1DC-EC19-47A5-9EFC-901F8F8E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2" y="6135456"/>
                <a:ext cx="9852860" cy="500073"/>
              </a:xfrm>
              <a:prstGeom prst="rect">
                <a:avLst/>
              </a:prstGeom>
              <a:blipFill>
                <a:blip r:embed="rId7"/>
                <a:stretch>
                  <a:fillRect l="-618" b="-18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6BC8125-A048-4624-9590-26BB215237CF}"/>
                  </a:ext>
                </a:extLst>
              </p:cNvPr>
              <p:cNvSpPr txBox="1"/>
              <p:nvPr/>
            </p:nvSpPr>
            <p:spPr>
              <a:xfrm>
                <a:off x="435363" y="5560664"/>
                <a:ext cx="11011570" cy="49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ja-JP" sz="2000" b="1" dirty="0"/>
                  <a:t>MSG</a:t>
                </a:r>
                <a:r>
                  <a:rPr lang="en-US" altLang="ja-JP" sz="2000" dirty="0"/>
                  <a:t>:</a:t>
                </a:r>
                <a:r>
                  <a:rPr lang="en-US" altLang="ja-JP" sz="2000" b="1" dirty="0"/>
                  <a:t> </a:t>
                </a:r>
                <a:r>
                  <a:rPr lang="en-US" altLang="ja-JP" dirty="0"/>
                  <a:t>graph with at least a monotonic path between arbitrary two nodes &lt;-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en-US" altLang="ja-JP" dirty="0"/>
                  <a:t> time to build</a:t>
                </a: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6BC8125-A048-4624-9590-26BB2152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3" y="5560664"/>
                <a:ext cx="11011570" cy="492827"/>
              </a:xfrm>
              <a:prstGeom prst="rect">
                <a:avLst/>
              </a:prstGeom>
              <a:blipFill>
                <a:blip r:embed="rId8"/>
                <a:stretch>
                  <a:fillRect l="-553" r="-55" b="-20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DCEF0F-9AE9-4FFB-BC4B-19EF4FD4D891}"/>
              </a:ext>
            </a:extLst>
          </p:cNvPr>
          <p:cNvSpPr txBox="1"/>
          <p:nvPr/>
        </p:nvSpPr>
        <p:spPr>
          <a:xfrm>
            <a:off x="11239985" y="4433787"/>
            <a:ext cx="9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060"/>
                </a:solidFill>
              </a:rPr>
              <a:t>MRPG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9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1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2113</Words>
  <Application>Microsoft Office PowerPoint</Application>
  <PresentationFormat>ワイド画面</PresentationFormat>
  <Paragraphs>453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Meiryo UI</vt:lpstr>
      <vt:lpstr>Arial</vt:lpstr>
      <vt:lpstr>Calibri</vt:lpstr>
      <vt:lpstr>Cambria Math</vt:lpstr>
      <vt:lpstr>Consolas</vt:lpstr>
      <vt:lpstr>Segoe UI</vt:lpstr>
      <vt:lpstr>Wingdings</vt:lpstr>
      <vt:lpstr>Office テーマ</vt:lpstr>
      <vt:lpstr>Fast and Exact Outlier Detection in Metric Spaces: A Proximity Graph-based Approach</vt:lpstr>
      <vt:lpstr>PROPBLEM DEFINITION: DOD (DISTANCE-BASED OUTLIER DETECTION)</vt:lpstr>
      <vt:lpstr>MOTIVATION</vt:lpstr>
      <vt:lpstr>CONTRIBUTION</vt:lpstr>
      <vt:lpstr>MAIN IDEA 1</vt:lpstr>
      <vt:lpstr>MAIN IDEA 2</vt:lpstr>
      <vt:lpstr>OVERVIEW OF OUR DOD ALGORITHM</vt:lpstr>
      <vt:lpstr>CHALLENGE OF OUR ALGORITHM</vt:lpstr>
      <vt:lpstr>MRPG: METRIC RANDOMIZED PRPXIMITY GRAPH</vt:lpstr>
      <vt:lpstr>STEP 1: NNDESCENT+</vt:lpstr>
      <vt:lpstr>STEP 2: CONNECT-SUBGRAPHS</vt:lpstr>
      <vt:lpstr>STEP 3: REMOVE-DETOURS</vt:lpstr>
      <vt:lpstr>STEP 4: REMOVE-LINKS</vt:lpstr>
      <vt:lpstr>EXPERIMENTAL SETTING</vt:lpstr>
      <vt:lpstr>EXPERIMENTAL RESULT OF OFFLINE TIME &amp; INDEX SIZE</vt:lpstr>
      <vt:lpstr>EXPERIMENTAL RESULT OF ONLINE TIME (OVERVIEW)</vt:lpstr>
      <vt:lpstr>EXPERIMENTAL RESULT OF ONLINE TIME (IMPACT OF PARAMETERS)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天方大地</dc:creator>
  <cp:lastModifiedBy>AMAGATA Daichi</cp:lastModifiedBy>
  <cp:revision>352</cp:revision>
  <dcterms:created xsi:type="dcterms:W3CDTF">2014-11-01T12:11:49Z</dcterms:created>
  <dcterms:modified xsi:type="dcterms:W3CDTF">2021-10-19T11:25:20Z</dcterms:modified>
</cp:coreProperties>
</file>