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58" r:id="rId5"/>
    <p:sldId id="265" r:id="rId6"/>
    <p:sldId id="259" r:id="rId7"/>
    <p:sldId id="260" r:id="rId8"/>
    <p:sldId id="264" r:id="rId9"/>
    <p:sldId id="266" r:id="rId10"/>
    <p:sldId id="267" r:id="rId11"/>
    <p:sldId id="268" r:id="rId12"/>
    <p:sldId id="262" r:id="rId13"/>
    <p:sldId id="263" r:id="rId14"/>
    <p:sldId id="261" r:id="rId15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6666"/>
    <a:srgbClr val="FFFFFF"/>
    <a:srgbClr val="FFB7B7"/>
    <a:srgbClr val="FF8989"/>
    <a:srgbClr val="FFEBB9"/>
    <a:srgbClr val="FFFBEF"/>
    <a:srgbClr val="EEEEEE"/>
    <a:srgbClr val="EAEAEA"/>
    <a:srgbClr val="F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086A9-9040-4EBF-9CB8-0642B148FE9B}" v="1" dt="2023-01-20T04:42:10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34" autoAdjust="0"/>
  </p:normalViewPr>
  <p:slideViewPr>
    <p:cSldViewPr snapToGrid="0">
      <p:cViewPr varScale="1">
        <p:scale>
          <a:sx n="165" d="100"/>
          <a:sy n="165" d="100"/>
        </p:scale>
        <p:origin x="137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8093" y="29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GATA Daichi" userId="a29539510ef25d15" providerId="LiveId" clId="{ED329DF1-DCC8-49E1-87FA-D410F2E1A296}"/>
    <pc:docChg chg="undo custSel addSld delSld modSld modNotesMaster">
      <pc:chgData name="AMAGATA Daichi" userId="a29539510ef25d15" providerId="LiveId" clId="{ED329DF1-DCC8-49E1-87FA-D410F2E1A296}" dt="2022-12-22T10:55:08.725" v="4530" actId="14100"/>
      <pc:docMkLst>
        <pc:docMk/>
      </pc:docMkLst>
      <pc:sldChg chg="modNotesTx">
        <pc:chgData name="AMAGATA Daichi" userId="a29539510ef25d15" providerId="LiveId" clId="{ED329DF1-DCC8-49E1-87FA-D410F2E1A296}" dt="2022-12-19T08:21:59.438" v="1384" actId="20577"/>
        <pc:sldMkLst>
          <pc:docMk/>
          <pc:sldMk cId="1248175707" sldId="256"/>
        </pc:sldMkLst>
      </pc:sldChg>
      <pc:sldChg chg="modSp mod modNotesTx">
        <pc:chgData name="AMAGATA Daichi" userId="a29539510ef25d15" providerId="LiveId" clId="{ED329DF1-DCC8-49E1-87FA-D410F2E1A296}" dt="2022-12-19T08:40:15.704" v="2252" actId="20577"/>
        <pc:sldMkLst>
          <pc:docMk/>
          <pc:sldMk cId="3296346388" sldId="257"/>
        </pc:sldMkLst>
        <pc:spChg chg="mod">
          <ac:chgData name="AMAGATA Daichi" userId="a29539510ef25d15" providerId="LiveId" clId="{ED329DF1-DCC8-49E1-87FA-D410F2E1A296}" dt="2022-12-19T08:32:49.490" v="1824" actId="20577"/>
          <ac:spMkLst>
            <pc:docMk/>
            <pc:sldMk cId="3296346388" sldId="257"/>
            <ac:spMk id="12" creationId="{3609406F-7122-C962-1153-8C12457DED47}"/>
          </ac:spMkLst>
        </pc:spChg>
      </pc:sldChg>
      <pc:sldChg chg="addSp delSp modSp mod modNotesTx">
        <pc:chgData name="AMAGATA Daichi" userId="a29539510ef25d15" providerId="LiveId" clId="{ED329DF1-DCC8-49E1-87FA-D410F2E1A296}" dt="2022-12-19T09:54:47.732" v="3456" actId="20577"/>
        <pc:sldMkLst>
          <pc:docMk/>
          <pc:sldMk cId="3552342565" sldId="258"/>
        </pc:sldMkLst>
        <pc:spChg chg="add mod">
          <ac:chgData name="AMAGATA Daichi" userId="a29539510ef25d15" providerId="LiveId" clId="{ED329DF1-DCC8-49E1-87FA-D410F2E1A296}" dt="2022-12-16T11:18:20.559" v="402"/>
          <ac:spMkLst>
            <pc:docMk/>
            <pc:sldMk cId="3552342565" sldId="258"/>
            <ac:spMk id="3" creationId="{CAF59398-9DA8-97E7-D06A-615BC2C2564B}"/>
          </ac:spMkLst>
        </pc:spChg>
        <pc:spChg chg="add mod">
          <ac:chgData name="AMAGATA Daichi" userId="a29539510ef25d15" providerId="LiveId" clId="{ED329DF1-DCC8-49E1-87FA-D410F2E1A296}" dt="2022-12-16T11:18:20.559" v="402"/>
          <ac:spMkLst>
            <pc:docMk/>
            <pc:sldMk cId="3552342565" sldId="258"/>
            <ac:spMk id="6" creationId="{CE7AF924-2CA2-77C9-E9E4-D7FA6D8F13F6}"/>
          </ac:spMkLst>
        </pc:spChg>
        <pc:spChg chg="add mod">
          <ac:chgData name="AMAGATA Daichi" userId="a29539510ef25d15" providerId="LiveId" clId="{ED329DF1-DCC8-49E1-87FA-D410F2E1A296}" dt="2022-12-16T11:21:04.111" v="490" actId="1036"/>
          <ac:spMkLst>
            <pc:docMk/>
            <pc:sldMk cId="3552342565" sldId="258"/>
            <ac:spMk id="8" creationId="{8354E68B-3FE7-78D9-29AE-3AD94A36FCE3}"/>
          </ac:spMkLst>
        </pc:spChg>
        <pc:spChg chg="add mod ord">
          <ac:chgData name="AMAGATA Daichi" userId="a29539510ef25d15" providerId="LiveId" clId="{ED329DF1-DCC8-49E1-87FA-D410F2E1A296}" dt="2022-12-16T11:24:25.562" v="529" actId="1582"/>
          <ac:spMkLst>
            <pc:docMk/>
            <pc:sldMk cId="3552342565" sldId="258"/>
            <ac:spMk id="12" creationId="{924286DE-BBEF-DDBC-4A11-76ED2A748BA1}"/>
          </ac:spMkLst>
        </pc:spChg>
        <pc:spChg chg="add mod">
          <ac:chgData name="AMAGATA Daichi" userId="a29539510ef25d15" providerId="LiveId" clId="{ED329DF1-DCC8-49E1-87FA-D410F2E1A296}" dt="2022-12-16T11:23:10.051" v="505" actId="207"/>
          <ac:spMkLst>
            <pc:docMk/>
            <pc:sldMk cId="3552342565" sldId="258"/>
            <ac:spMk id="13" creationId="{D7082580-AEFF-A46A-2AED-1FB1BD738E00}"/>
          </ac:spMkLst>
        </pc:spChg>
        <pc:spChg chg="add mod">
          <ac:chgData name="AMAGATA Daichi" userId="a29539510ef25d15" providerId="LiveId" clId="{ED329DF1-DCC8-49E1-87FA-D410F2E1A296}" dt="2022-12-16T11:23:14.101" v="507" actId="1076"/>
          <ac:spMkLst>
            <pc:docMk/>
            <pc:sldMk cId="3552342565" sldId="258"/>
            <ac:spMk id="14" creationId="{48C25729-9641-53D4-5129-6658A7539491}"/>
          </ac:spMkLst>
        </pc:spChg>
        <pc:spChg chg="add mod">
          <ac:chgData name="AMAGATA Daichi" userId="a29539510ef25d15" providerId="LiveId" clId="{ED329DF1-DCC8-49E1-87FA-D410F2E1A296}" dt="2022-12-16T11:23:17.513" v="509" actId="1076"/>
          <ac:spMkLst>
            <pc:docMk/>
            <pc:sldMk cId="3552342565" sldId="258"/>
            <ac:spMk id="15" creationId="{4E30CBDE-325A-7638-F22B-54CC72C5FA41}"/>
          </ac:spMkLst>
        </pc:spChg>
        <pc:spChg chg="add mod">
          <ac:chgData name="AMAGATA Daichi" userId="a29539510ef25d15" providerId="LiveId" clId="{ED329DF1-DCC8-49E1-87FA-D410F2E1A296}" dt="2022-12-16T11:23:20.331" v="511" actId="1076"/>
          <ac:spMkLst>
            <pc:docMk/>
            <pc:sldMk cId="3552342565" sldId="258"/>
            <ac:spMk id="16" creationId="{203A91E6-0844-BAEF-5E50-5343812CF35A}"/>
          </ac:spMkLst>
        </pc:spChg>
        <pc:spChg chg="add mod">
          <ac:chgData name="AMAGATA Daichi" userId="a29539510ef25d15" providerId="LiveId" clId="{ED329DF1-DCC8-49E1-87FA-D410F2E1A296}" dt="2022-12-16T11:23:22.946" v="513" actId="1076"/>
          <ac:spMkLst>
            <pc:docMk/>
            <pc:sldMk cId="3552342565" sldId="258"/>
            <ac:spMk id="17" creationId="{0E3B9DAA-B5C8-D69B-983D-D6C02CBBAD5C}"/>
          </ac:spMkLst>
        </pc:spChg>
        <pc:spChg chg="add mod">
          <ac:chgData name="AMAGATA Daichi" userId="a29539510ef25d15" providerId="LiveId" clId="{ED329DF1-DCC8-49E1-87FA-D410F2E1A296}" dt="2022-12-16T11:23:27.575" v="515" actId="1076"/>
          <ac:spMkLst>
            <pc:docMk/>
            <pc:sldMk cId="3552342565" sldId="258"/>
            <ac:spMk id="18" creationId="{6EA11F1D-F357-5F09-B559-6D7B7A8319E4}"/>
          </ac:spMkLst>
        </pc:spChg>
        <pc:spChg chg="add mod">
          <ac:chgData name="AMAGATA Daichi" userId="a29539510ef25d15" providerId="LiveId" clId="{ED329DF1-DCC8-49E1-87FA-D410F2E1A296}" dt="2022-12-16T11:23:30.725" v="517" actId="1076"/>
          <ac:spMkLst>
            <pc:docMk/>
            <pc:sldMk cId="3552342565" sldId="258"/>
            <ac:spMk id="19" creationId="{01912896-CDE4-35F9-F61F-D6145183BADF}"/>
          </ac:spMkLst>
        </pc:spChg>
        <pc:spChg chg="add mod">
          <ac:chgData name="AMAGATA Daichi" userId="a29539510ef25d15" providerId="LiveId" clId="{ED329DF1-DCC8-49E1-87FA-D410F2E1A296}" dt="2022-12-16T11:23:35.755" v="519" actId="1076"/>
          <ac:spMkLst>
            <pc:docMk/>
            <pc:sldMk cId="3552342565" sldId="258"/>
            <ac:spMk id="20" creationId="{E5A62BCA-D3B1-8F48-6A63-7FC0D658E8EF}"/>
          </ac:spMkLst>
        </pc:spChg>
        <pc:spChg chg="add mod">
          <ac:chgData name="AMAGATA Daichi" userId="a29539510ef25d15" providerId="LiveId" clId="{ED329DF1-DCC8-49E1-87FA-D410F2E1A296}" dt="2022-12-16T11:23:38.894" v="521" actId="1076"/>
          <ac:spMkLst>
            <pc:docMk/>
            <pc:sldMk cId="3552342565" sldId="258"/>
            <ac:spMk id="21" creationId="{254BC4AD-529E-F57A-C7D7-93EE168F2A9C}"/>
          </ac:spMkLst>
        </pc:spChg>
        <pc:spChg chg="add mod">
          <ac:chgData name="AMAGATA Daichi" userId="a29539510ef25d15" providerId="LiveId" clId="{ED329DF1-DCC8-49E1-87FA-D410F2E1A296}" dt="2022-12-16T11:23:43.950" v="528" actId="1038"/>
          <ac:spMkLst>
            <pc:docMk/>
            <pc:sldMk cId="3552342565" sldId="258"/>
            <ac:spMk id="22" creationId="{04A7D6C4-1151-A3B3-D28D-51E8FA5477E0}"/>
          </ac:spMkLst>
        </pc:spChg>
        <pc:graphicFrameChg chg="add del mod">
          <ac:chgData name="AMAGATA Daichi" userId="a29539510ef25d15" providerId="LiveId" clId="{ED329DF1-DCC8-49E1-87FA-D410F2E1A296}" dt="2022-12-16T11:19:04.147" v="407" actId="478"/>
          <ac:graphicFrameMkLst>
            <pc:docMk/>
            <pc:sldMk cId="3552342565" sldId="258"/>
            <ac:graphicFrameMk id="9" creationId="{6FB40C14-D984-4EA0-893B-9FAEA9BB50E0}"/>
          </ac:graphicFrameMkLst>
        </pc:graphicFrameChg>
        <pc:picChg chg="add mod modCrop">
          <ac:chgData name="AMAGATA Daichi" userId="a29539510ef25d15" providerId="LiveId" clId="{ED329DF1-DCC8-49E1-87FA-D410F2E1A296}" dt="2022-12-16T11:22:05.911" v="498" actId="732"/>
          <ac:picMkLst>
            <pc:docMk/>
            <pc:sldMk cId="3552342565" sldId="258"/>
            <ac:picMk id="5" creationId="{8F57C364-267F-9A78-DF24-483708D08E39}"/>
          </ac:picMkLst>
        </pc:picChg>
        <pc:picChg chg="add mod">
          <ac:chgData name="AMAGATA Daichi" userId="a29539510ef25d15" providerId="LiveId" clId="{ED329DF1-DCC8-49E1-87FA-D410F2E1A296}" dt="2022-12-16T11:21:04.111" v="490" actId="1036"/>
          <ac:picMkLst>
            <pc:docMk/>
            <pc:sldMk cId="3552342565" sldId="258"/>
            <ac:picMk id="7" creationId="{2EDA1A4B-D82D-AFFE-6D96-C2B1EFC309D9}"/>
          </ac:picMkLst>
        </pc:picChg>
        <pc:picChg chg="add mod ord">
          <ac:chgData name="AMAGATA Daichi" userId="a29539510ef25d15" providerId="LiveId" clId="{ED329DF1-DCC8-49E1-87FA-D410F2E1A296}" dt="2022-12-16T11:21:41.537" v="493" actId="167"/>
          <ac:picMkLst>
            <pc:docMk/>
            <pc:sldMk cId="3552342565" sldId="258"/>
            <ac:picMk id="11" creationId="{A80FA5CD-5448-FD5D-8B12-075F94CE80E3}"/>
          </ac:picMkLst>
        </pc:picChg>
      </pc:sldChg>
      <pc:sldChg chg="modSp mod">
        <pc:chgData name="AMAGATA Daichi" userId="a29539510ef25d15" providerId="LiveId" clId="{ED329DF1-DCC8-49E1-87FA-D410F2E1A296}" dt="2022-12-22T10:40:44.915" v="4510" actId="207"/>
        <pc:sldMkLst>
          <pc:docMk/>
          <pc:sldMk cId="1805858149" sldId="262"/>
        </pc:sldMkLst>
        <pc:spChg chg="mod">
          <ac:chgData name="AMAGATA Daichi" userId="a29539510ef25d15" providerId="LiveId" clId="{ED329DF1-DCC8-49E1-87FA-D410F2E1A296}" dt="2022-12-22T10:32:59.977" v="4484" actId="1076"/>
          <ac:spMkLst>
            <pc:docMk/>
            <pc:sldMk cId="1805858149" sldId="262"/>
            <ac:spMk id="2" creationId="{EA4AEFFC-03FB-4A29-412A-6EEE3748E151}"/>
          </ac:spMkLst>
        </pc:spChg>
        <pc:spChg chg="mod">
          <ac:chgData name="AMAGATA Daichi" userId="a29539510ef25d15" providerId="LiveId" clId="{ED329DF1-DCC8-49E1-87FA-D410F2E1A296}" dt="2022-12-22T10:40:42.246" v="4505" actId="1076"/>
          <ac:spMkLst>
            <pc:docMk/>
            <pc:sldMk cId="1805858149" sldId="262"/>
            <ac:spMk id="10" creationId="{74B7EA29-C93D-17CE-DC93-200AAB051BBA}"/>
          </ac:spMkLst>
        </pc:spChg>
        <pc:spChg chg="mod">
          <ac:chgData name="AMAGATA Daichi" userId="a29539510ef25d15" providerId="LiveId" clId="{ED329DF1-DCC8-49E1-87FA-D410F2E1A296}" dt="2022-12-22T10:34:39.155" v="4492" actId="1076"/>
          <ac:spMkLst>
            <pc:docMk/>
            <pc:sldMk cId="1805858149" sldId="262"/>
            <ac:spMk id="11" creationId="{0B839AC9-3A7F-4FBA-B5C7-409E69A5CA56}"/>
          </ac:spMkLst>
        </pc:spChg>
        <pc:spChg chg="mod ord">
          <ac:chgData name="AMAGATA Daichi" userId="a29539510ef25d15" providerId="LiveId" clId="{ED329DF1-DCC8-49E1-87FA-D410F2E1A296}" dt="2022-12-22T10:40:42.246" v="4505" actId="1076"/>
          <ac:spMkLst>
            <pc:docMk/>
            <pc:sldMk cId="1805858149" sldId="262"/>
            <ac:spMk id="20" creationId="{D2C518A0-8C5A-1A2E-4435-FEF30AC79B75}"/>
          </ac:spMkLst>
        </pc:spChg>
        <pc:spChg chg="mod ord">
          <ac:chgData name="AMAGATA Daichi" userId="a29539510ef25d15" providerId="LiveId" clId="{ED329DF1-DCC8-49E1-87FA-D410F2E1A296}" dt="2022-12-22T10:40:44.915" v="4510" actId="207"/>
          <ac:spMkLst>
            <pc:docMk/>
            <pc:sldMk cId="1805858149" sldId="262"/>
            <ac:spMk id="21" creationId="{3F1D1531-6AFC-3E0E-29CE-189E1565DE09}"/>
          </ac:spMkLst>
        </pc:spChg>
        <pc:spChg chg="mod ord">
          <ac:chgData name="AMAGATA Daichi" userId="a29539510ef25d15" providerId="LiveId" clId="{ED329DF1-DCC8-49E1-87FA-D410F2E1A296}" dt="2022-12-22T10:40:44.046" v="4508" actId="207"/>
          <ac:spMkLst>
            <pc:docMk/>
            <pc:sldMk cId="1805858149" sldId="262"/>
            <ac:spMk id="22" creationId="{46FCCFE3-A312-4DD2-595F-DB92CA823AC7}"/>
          </ac:spMkLst>
        </pc:spChg>
        <pc:spChg chg="mod">
          <ac:chgData name="AMAGATA Daichi" userId="a29539510ef25d15" providerId="LiveId" clId="{ED329DF1-DCC8-49E1-87FA-D410F2E1A296}" dt="2022-12-22T10:40:42.246" v="4505" actId="1076"/>
          <ac:spMkLst>
            <pc:docMk/>
            <pc:sldMk cId="1805858149" sldId="262"/>
            <ac:spMk id="25" creationId="{7C48A999-2C9D-EBD0-8374-24C15A8E0AAD}"/>
          </ac:spMkLst>
        </pc:spChg>
        <pc:grpChg chg="mod">
          <ac:chgData name="AMAGATA Daichi" userId="a29539510ef25d15" providerId="LiveId" clId="{ED329DF1-DCC8-49E1-87FA-D410F2E1A296}" dt="2022-12-22T10:40:42.246" v="4505" actId="1076"/>
          <ac:grpSpMkLst>
            <pc:docMk/>
            <pc:sldMk cId="1805858149" sldId="262"/>
            <ac:grpSpMk id="12" creationId="{84C61CB6-9265-24BE-6458-064CF56B7064}"/>
          </ac:grpSpMkLst>
        </pc:grpChg>
        <pc:picChg chg="mod">
          <ac:chgData name="AMAGATA Daichi" userId="a29539510ef25d15" providerId="LiveId" clId="{ED329DF1-DCC8-49E1-87FA-D410F2E1A296}" dt="2022-12-22T10:40:42.246" v="4505" actId="1076"/>
          <ac:picMkLst>
            <pc:docMk/>
            <pc:sldMk cId="1805858149" sldId="262"/>
            <ac:picMk id="5" creationId="{0F8BE004-E3A5-6580-D8D2-5C4F8E46F3EC}"/>
          </ac:picMkLst>
        </pc:picChg>
        <pc:picChg chg="mod">
          <ac:chgData name="AMAGATA Daichi" userId="a29539510ef25d15" providerId="LiveId" clId="{ED329DF1-DCC8-49E1-87FA-D410F2E1A296}" dt="2022-12-22T10:40:42.246" v="4505" actId="1076"/>
          <ac:picMkLst>
            <pc:docMk/>
            <pc:sldMk cId="1805858149" sldId="262"/>
            <ac:picMk id="19" creationId="{F1B31EC0-62E8-6724-B06E-50070C49A83F}"/>
          </ac:picMkLst>
        </pc:picChg>
      </pc:sldChg>
      <pc:sldChg chg="modSp mod">
        <pc:chgData name="AMAGATA Daichi" userId="a29539510ef25d15" providerId="LiveId" clId="{ED329DF1-DCC8-49E1-87FA-D410F2E1A296}" dt="2022-12-22T10:49:49.447" v="4512" actId="732"/>
        <pc:sldMkLst>
          <pc:docMk/>
          <pc:sldMk cId="1261739359" sldId="263"/>
        </pc:sldMkLst>
        <pc:picChg chg="mod modCrop">
          <ac:chgData name="AMAGATA Daichi" userId="a29539510ef25d15" providerId="LiveId" clId="{ED329DF1-DCC8-49E1-87FA-D410F2E1A296}" dt="2022-12-22T10:49:49.447" v="4512" actId="732"/>
          <ac:picMkLst>
            <pc:docMk/>
            <pc:sldMk cId="1261739359" sldId="263"/>
            <ac:picMk id="5" creationId="{0EBA9CF0-86CD-B78C-4617-739BD9A86A75}"/>
          </ac:picMkLst>
        </pc:picChg>
      </pc:sldChg>
      <pc:sldChg chg="modSp mod modNotesTx">
        <pc:chgData name="AMAGATA Daichi" userId="a29539510ef25d15" providerId="LiveId" clId="{ED329DF1-DCC8-49E1-87FA-D410F2E1A296}" dt="2022-12-19T11:45:22.033" v="4478" actId="20577"/>
        <pc:sldMkLst>
          <pc:docMk/>
          <pc:sldMk cId="3490513398" sldId="265"/>
        </pc:sldMkLst>
        <pc:spChg chg="mod">
          <ac:chgData name="AMAGATA Daichi" userId="a29539510ef25d15" providerId="LiveId" clId="{ED329DF1-DCC8-49E1-87FA-D410F2E1A296}" dt="2022-12-17T21:45:06.990" v="556" actId="20577"/>
          <ac:spMkLst>
            <pc:docMk/>
            <pc:sldMk cId="3490513398" sldId="265"/>
            <ac:spMk id="3" creationId="{C8578893-EA52-6B9E-FD27-5C725529704B}"/>
          </ac:spMkLst>
        </pc:spChg>
        <pc:spChg chg="mod">
          <ac:chgData name="AMAGATA Daichi" userId="a29539510ef25d15" providerId="LiveId" clId="{ED329DF1-DCC8-49E1-87FA-D410F2E1A296}" dt="2022-12-19T11:44:52.869" v="4422" actId="20577"/>
          <ac:spMkLst>
            <pc:docMk/>
            <pc:sldMk cId="3490513398" sldId="265"/>
            <ac:spMk id="18" creationId="{B39AF71D-795C-AA82-FDD5-0B15F91AC259}"/>
          </ac:spMkLst>
        </pc:spChg>
      </pc:sldChg>
      <pc:sldChg chg="addSp delSp modSp">
        <pc:chgData name="AMAGATA Daichi" userId="a29539510ef25d15" providerId="LiveId" clId="{ED329DF1-DCC8-49E1-87FA-D410F2E1A296}" dt="2022-12-17T21:47:33.212" v="558" actId="478"/>
        <pc:sldMkLst>
          <pc:docMk/>
          <pc:sldMk cId="3843573722" sldId="266"/>
        </pc:sldMkLst>
        <pc:spChg chg="add del mod">
          <ac:chgData name="AMAGATA Daichi" userId="a29539510ef25d15" providerId="LiveId" clId="{ED329DF1-DCC8-49E1-87FA-D410F2E1A296}" dt="2022-12-17T21:47:33.212" v="558" actId="478"/>
          <ac:spMkLst>
            <pc:docMk/>
            <pc:sldMk cId="3843573722" sldId="266"/>
            <ac:spMk id="5" creationId="{FCE3FDB9-12D9-CEFF-F37A-CEE4429A8D77}"/>
          </ac:spMkLst>
        </pc:spChg>
        <pc:picChg chg="add mod">
          <ac:chgData name="AMAGATA Daichi" userId="a29539510ef25d15" providerId="LiveId" clId="{ED329DF1-DCC8-49E1-87FA-D410F2E1A296}" dt="2022-12-17T21:47:26.249" v="557"/>
          <ac:picMkLst>
            <pc:docMk/>
            <pc:sldMk cId="3843573722" sldId="266"/>
            <ac:picMk id="3" creationId="{559318A9-4743-E2CA-086A-3EB123604BBA}"/>
          </ac:picMkLst>
        </pc:picChg>
        <pc:picChg chg="add del mod">
          <ac:chgData name="AMAGATA Daichi" userId="a29539510ef25d15" providerId="LiveId" clId="{ED329DF1-DCC8-49E1-87FA-D410F2E1A296}" dt="2022-12-17T21:47:33.212" v="558" actId="478"/>
          <ac:picMkLst>
            <pc:docMk/>
            <pc:sldMk cId="3843573722" sldId="266"/>
            <ac:picMk id="6" creationId="{EF9B110D-799F-27FC-8A2C-0920F154442C}"/>
          </ac:picMkLst>
        </pc:picChg>
      </pc:sldChg>
      <pc:sldChg chg="modSp mod">
        <pc:chgData name="AMAGATA Daichi" userId="a29539510ef25d15" providerId="LiveId" clId="{ED329DF1-DCC8-49E1-87FA-D410F2E1A296}" dt="2022-12-18T11:56:19.254" v="582" actId="1076"/>
        <pc:sldMkLst>
          <pc:docMk/>
          <pc:sldMk cId="2314041047" sldId="267"/>
        </pc:sldMkLst>
        <pc:spChg chg="mod">
          <ac:chgData name="AMAGATA Daichi" userId="a29539510ef25d15" providerId="LiveId" clId="{ED329DF1-DCC8-49E1-87FA-D410F2E1A296}" dt="2022-12-18T11:55:39.335" v="559" actId="1076"/>
          <ac:spMkLst>
            <pc:docMk/>
            <pc:sldMk cId="2314041047" sldId="267"/>
            <ac:spMk id="39" creationId="{CE78D29C-540E-2725-156F-F0D34FD005E6}"/>
          </ac:spMkLst>
        </pc:spChg>
        <pc:spChg chg="mod">
          <ac:chgData name="AMAGATA Daichi" userId="a29539510ef25d15" providerId="LiveId" clId="{ED329DF1-DCC8-49E1-87FA-D410F2E1A296}" dt="2022-12-18T11:55:57.736" v="573" actId="1037"/>
          <ac:spMkLst>
            <pc:docMk/>
            <pc:sldMk cId="2314041047" sldId="267"/>
            <ac:spMk id="47" creationId="{893F72E5-A1A0-AE16-34F0-CAEF79A14B06}"/>
          </ac:spMkLst>
        </pc:spChg>
        <pc:spChg chg="mod">
          <ac:chgData name="AMAGATA Daichi" userId="a29539510ef25d15" providerId="LiveId" clId="{ED329DF1-DCC8-49E1-87FA-D410F2E1A296}" dt="2022-12-18T11:55:57.736" v="573" actId="1037"/>
          <ac:spMkLst>
            <pc:docMk/>
            <pc:sldMk cId="2314041047" sldId="267"/>
            <ac:spMk id="48" creationId="{7386A635-FA9C-1F9B-72B1-D6E07E836518}"/>
          </ac:spMkLst>
        </pc:spChg>
        <pc:spChg chg="mod">
          <ac:chgData name="AMAGATA Daichi" userId="a29539510ef25d15" providerId="LiveId" clId="{ED329DF1-DCC8-49E1-87FA-D410F2E1A296}" dt="2022-12-18T11:55:57.736" v="573" actId="1037"/>
          <ac:spMkLst>
            <pc:docMk/>
            <pc:sldMk cId="2314041047" sldId="267"/>
            <ac:spMk id="49" creationId="{DD9A6E93-F643-1B40-6850-9061E494C93E}"/>
          </ac:spMkLst>
        </pc:spChg>
        <pc:spChg chg="mod">
          <ac:chgData name="AMAGATA Daichi" userId="a29539510ef25d15" providerId="LiveId" clId="{ED329DF1-DCC8-49E1-87FA-D410F2E1A296}" dt="2022-12-18T11:56:19.254" v="582" actId="1076"/>
          <ac:spMkLst>
            <pc:docMk/>
            <pc:sldMk cId="2314041047" sldId="267"/>
            <ac:spMk id="50" creationId="{B4395917-66EB-01AD-9923-DCB804244AF4}"/>
          </ac:spMkLst>
        </pc:spChg>
      </pc:sldChg>
      <pc:sldChg chg="addSp delSp modSp mod delAnim modAnim">
        <pc:chgData name="AMAGATA Daichi" userId="a29539510ef25d15" providerId="LiveId" clId="{ED329DF1-DCC8-49E1-87FA-D410F2E1A296}" dt="2022-12-22T10:55:08.725" v="4530" actId="14100"/>
        <pc:sldMkLst>
          <pc:docMk/>
          <pc:sldMk cId="4205724795" sldId="268"/>
        </pc:sldMkLst>
        <pc:spChg chg="add mod">
          <ac:chgData name="AMAGATA Daichi" userId="a29539510ef25d15" providerId="LiveId" clId="{ED329DF1-DCC8-49E1-87FA-D410F2E1A296}" dt="2022-12-18T12:00:14.269" v="796" actId="14100"/>
          <ac:spMkLst>
            <pc:docMk/>
            <pc:sldMk cId="4205724795" sldId="268"/>
            <ac:spMk id="3" creationId="{46D7F497-8B46-6502-738D-8AD0A50C8C26}"/>
          </ac:spMkLst>
        </pc:spChg>
        <pc:spChg chg="add mod">
          <ac:chgData name="AMAGATA Daichi" userId="a29539510ef25d15" providerId="LiveId" clId="{ED329DF1-DCC8-49E1-87FA-D410F2E1A296}" dt="2022-12-18T11:57:15.683" v="631" actId="1076"/>
          <ac:spMkLst>
            <pc:docMk/>
            <pc:sldMk cId="4205724795" sldId="268"/>
            <ac:spMk id="5" creationId="{07B1024A-20B9-80CD-9BE1-5AD708AB0E4F}"/>
          </ac:spMkLst>
        </pc:spChg>
        <pc:spChg chg="add mod">
          <ac:chgData name="AMAGATA Daichi" userId="a29539510ef25d15" providerId="LiveId" clId="{ED329DF1-DCC8-49E1-87FA-D410F2E1A296}" dt="2022-12-22T10:55:08.725" v="4530" actId="14100"/>
          <ac:spMkLst>
            <pc:docMk/>
            <pc:sldMk cId="4205724795" sldId="268"/>
            <ac:spMk id="6" creationId="{EC0A1324-7221-DEA6-9E6C-D5EEE1FDCAEF}"/>
          </ac:spMkLst>
        </pc:spChg>
        <pc:spChg chg="add mod">
          <ac:chgData name="AMAGATA Daichi" userId="a29539510ef25d15" providerId="LiveId" clId="{ED329DF1-DCC8-49E1-87FA-D410F2E1A296}" dt="2022-12-18T12:05:03.010" v="876" actId="14100"/>
          <ac:spMkLst>
            <pc:docMk/>
            <pc:sldMk cId="4205724795" sldId="268"/>
            <ac:spMk id="7" creationId="{C2F7EB60-6BFA-9DF4-51A9-AAA6C1554803}"/>
          </ac:spMkLst>
        </pc:spChg>
        <pc:spChg chg="add mod">
          <ac:chgData name="AMAGATA Daichi" userId="a29539510ef25d15" providerId="LiveId" clId="{ED329DF1-DCC8-49E1-87FA-D410F2E1A296}" dt="2022-12-18T12:03:46.281" v="826" actId="1076"/>
          <ac:spMkLst>
            <pc:docMk/>
            <pc:sldMk cId="4205724795" sldId="268"/>
            <ac:spMk id="8" creationId="{7704E4B0-0AFE-478E-07A9-6120421165AB}"/>
          </ac:spMkLst>
        </pc:spChg>
        <pc:spChg chg="add mod">
          <ac:chgData name="AMAGATA Daichi" userId="a29539510ef25d15" providerId="LiveId" clId="{ED329DF1-DCC8-49E1-87FA-D410F2E1A296}" dt="2022-12-22T10:55:05.975" v="4529" actId="14100"/>
          <ac:spMkLst>
            <pc:docMk/>
            <pc:sldMk cId="4205724795" sldId="268"/>
            <ac:spMk id="9" creationId="{35773E6A-AB3A-BA46-CEA5-3F599FEBCB72}"/>
          </ac:spMkLst>
        </pc:spChg>
        <pc:spChg chg="add del mod">
          <ac:chgData name="AMAGATA Daichi" userId="a29539510ef25d15" providerId="LiveId" clId="{ED329DF1-DCC8-49E1-87FA-D410F2E1A296}" dt="2022-12-18T12:04:51.922" v="870" actId="478"/>
          <ac:spMkLst>
            <pc:docMk/>
            <pc:sldMk cId="4205724795" sldId="268"/>
            <ac:spMk id="10" creationId="{B0A90496-5C65-3F42-BF85-4C40527A37C0}"/>
          </ac:spMkLst>
        </pc:spChg>
        <pc:spChg chg="add del mod">
          <ac:chgData name="AMAGATA Daichi" userId="a29539510ef25d15" providerId="LiveId" clId="{ED329DF1-DCC8-49E1-87FA-D410F2E1A296}" dt="2022-12-18T12:04:51.922" v="870" actId="478"/>
          <ac:spMkLst>
            <pc:docMk/>
            <pc:sldMk cId="4205724795" sldId="268"/>
            <ac:spMk id="11" creationId="{4594DDA2-69FC-A507-EF3B-8A0E9D1F6DC9}"/>
          </ac:spMkLst>
        </pc:spChg>
        <pc:spChg chg="add del mod">
          <ac:chgData name="AMAGATA Daichi" userId="a29539510ef25d15" providerId="LiveId" clId="{ED329DF1-DCC8-49E1-87FA-D410F2E1A296}" dt="2022-12-18T12:04:51.922" v="870" actId="478"/>
          <ac:spMkLst>
            <pc:docMk/>
            <pc:sldMk cId="4205724795" sldId="268"/>
            <ac:spMk id="12" creationId="{8519B3D6-A81D-AA81-60BB-6C15DF6F6663}"/>
          </ac:spMkLst>
        </pc:spChg>
        <pc:spChg chg="add mod">
          <ac:chgData name="AMAGATA Daichi" userId="a29539510ef25d15" providerId="LiveId" clId="{ED329DF1-DCC8-49E1-87FA-D410F2E1A296}" dt="2022-12-18T12:21:05.172" v="1161" actId="1076"/>
          <ac:spMkLst>
            <pc:docMk/>
            <pc:sldMk cId="4205724795" sldId="268"/>
            <ac:spMk id="13" creationId="{166BE60B-62BF-0B84-B992-E3C6C9B788FC}"/>
          </ac:spMkLst>
        </pc:spChg>
        <pc:spChg chg="add mod">
          <ac:chgData name="AMAGATA Daichi" userId="a29539510ef25d15" providerId="LiveId" clId="{ED329DF1-DCC8-49E1-87FA-D410F2E1A296}" dt="2022-12-18T12:21:10.244" v="1162" actId="1076"/>
          <ac:spMkLst>
            <pc:docMk/>
            <pc:sldMk cId="4205724795" sldId="268"/>
            <ac:spMk id="14" creationId="{BF6CE335-3555-4FE3-BFF1-74A5F3DC1A9F}"/>
          </ac:spMkLst>
        </pc:spChg>
        <pc:spChg chg="add mod">
          <ac:chgData name="AMAGATA Daichi" userId="a29539510ef25d15" providerId="LiveId" clId="{ED329DF1-DCC8-49E1-87FA-D410F2E1A296}" dt="2022-12-18T12:26:12.202" v="1247" actId="1076"/>
          <ac:spMkLst>
            <pc:docMk/>
            <pc:sldMk cId="4205724795" sldId="268"/>
            <ac:spMk id="15" creationId="{E31800FD-EDC8-1ED6-30E2-BD8194B26D2C}"/>
          </ac:spMkLst>
        </pc:spChg>
        <pc:spChg chg="add mod">
          <ac:chgData name="AMAGATA Daichi" userId="a29539510ef25d15" providerId="LiveId" clId="{ED329DF1-DCC8-49E1-87FA-D410F2E1A296}" dt="2022-12-22T10:55:00.644" v="4528" actId="14100"/>
          <ac:spMkLst>
            <pc:docMk/>
            <pc:sldMk cId="4205724795" sldId="268"/>
            <ac:spMk id="16" creationId="{D1BF67BF-410D-001A-27A5-229B9BCE62AF}"/>
          </ac:spMkLst>
        </pc:spChg>
        <pc:spChg chg="add mod">
          <ac:chgData name="AMAGATA Daichi" userId="a29539510ef25d15" providerId="LiveId" clId="{ED329DF1-DCC8-49E1-87FA-D410F2E1A296}" dt="2022-12-18T12:21:27.807" v="1164" actId="403"/>
          <ac:spMkLst>
            <pc:docMk/>
            <pc:sldMk cId="4205724795" sldId="268"/>
            <ac:spMk id="17" creationId="{9BA5106E-794D-69A5-5CF6-808CB214E170}"/>
          </ac:spMkLst>
        </pc:spChg>
        <pc:picChg chg="add mod">
          <ac:chgData name="AMAGATA Daichi" userId="a29539510ef25d15" providerId="LiveId" clId="{ED329DF1-DCC8-49E1-87FA-D410F2E1A296}" dt="2022-12-18T12:21:15.032" v="1163" actId="1076"/>
          <ac:picMkLst>
            <pc:docMk/>
            <pc:sldMk cId="4205724795" sldId="268"/>
            <ac:picMk id="1026" creationId="{EAF116A4-C7EB-BF69-E167-A1D93F77A7E0}"/>
          </ac:picMkLst>
        </pc:picChg>
      </pc:sldChg>
      <pc:sldChg chg="del">
        <pc:chgData name="AMAGATA Daichi" userId="a29539510ef25d15" providerId="LiveId" clId="{ED329DF1-DCC8-49E1-87FA-D410F2E1A296}" dt="2022-12-18T12:15:58.815" v="1038" actId="47"/>
        <pc:sldMkLst>
          <pc:docMk/>
          <pc:sldMk cId="3036876157" sldId="269"/>
        </pc:sldMkLst>
      </pc:sldChg>
      <pc:sldChg chg="addSp delSp modSp mod modNotesTx">
        <pc:chgData name="AMAGATA Daichi" userId="a29539510ef25d15" providerId="LiveId" clId="{ED329DF1-DCC8-49E1-87FA-D410F2E1A296}" dt="2022-12-19T09:45:05.844" v="2889" actId="20577"/>
        <pc:sldMkLst>
          <pc:docMk/>
          <pc:sldMk cId="662681831" sldId="270"/>
        </pc:sldMkLst>
        <pc:spChg chg="add mod">
          <ac:chgData name="AMAGATA Daichi" userId="a29539510ef25d15" providerId="LiveId" clId="{ED329DF1-DCC8-49E1-87FA-D410F2E1A296}" dt="2022-12-16T10:57:56.007" v="399" actId="1076"/>
          <ac:spMkLst>
            <pc:docMk/>
            <pc:sldMk cId="662681831" sldId="270"/>
            <ac:spMk id="3" creationId="{86473CB3-8485-BFB0-3C03-5475757C247D}"/>
          </ac:spMkLst>
        </pc:spChg>
        <pc:spChg chg="add mod">
          <ac:chgData name="AMAGATA Daichi" userId="a29539510ef25d15" providerId="LiveId" clId="{ED329DF1-DCC8-49E1-87FA-D410F2E1A296}" dt="2022-12-16T10:41:08.420" v="282" actId="115"/>
          <ac:spMkLst>
            <pc:docMk/>
            <pc:sldMk cId="662681831" sldId="270"/>
            <ac:spMk id="16" creationId="{03758DC4-C5A9-4D71-E740-8F8F9EE45192}"/>
          </ac:spMkLst>
        </pc:spChg>
        <pc:spChg chg="add mod">
          <ac:chgData name="AMAGATA Daichi" userId="a29539510ef25d15" providerId="LiveId" clId="{ED329DF1-DCC8-49E1-87FA-D410F2E1A296}" dt="2022-12-16T10:57:27.380" v="396" actId="207"/>
          <ac:spMkLst>
            <pc:docMk/>
            <pc:sldMk cId="662681831" sldId="270"/>
            <ac:spMk id="17" creationId="{57C59BD0-686D-4C67-FDD1-DB785D80C410}"/>
          </ac:spMkLst>
        </pc:spChg>
        <pc:spChg chg="add mod">
          <ac:chgData name="AMAGATA Daichi" userId="a29539510ef25d15" providerId="LiveId" clId="{ED329DF1-DCC8-49E1-87FA-D410F2E1A296}" dt="2022-12-16T11:20:52.292" v="470" actId="1036"/>
          <ac:spMkLst>
            <pc:docMk/>
            <pc:sldMk cId="662681831" sldId="270"/>
            <ac:spMk id="19" creationId="{6F1967CA-F128-C8B8-80DB-20EC5DDDB7DA}"/>
          </ac:spMkLst>
        </pc:spChg>
        <pc:spChg chg="add mod">
          <ac:chgData name="AMAGATA Daichi" userId="a29539510ef25d15" providerId="LiveId" clId="{ED329DF1-DCC8-49E1-87FA-D410F2E1A296}" dt="2022-12-16T11:20:52.292" v="470" actId="1036"/>
          <ac:spMkLst>
            <pc:docMk/>
            <pc:sldMk cId="662681831" sldId="270"/>
            <ac:spMk id="21" creationId="{7551F1CA-517B-83CB-2AD8-763FACB84D26}"/>
          </ac:spMkLst>
        </pc:spChg>
        <pc:spChg chg="add del mod">
          <ac:chgData name="AMAGATA Daichi" userId="a29539510ef25d15" providerId="LiveId" clId="{ED329DF1-DCC8-49E1-87FA-D410F2E1A296}" dt="2022-12-16T10:56:52.415" v="363"/>
          <ac:spMkLst>
            <pc:docMk/>
            <pc:sldMk cId="662681831" sldId="270"/>
            <ac:spMk id="23" creationId="{1D0CD2AD-39E9-2274-93DB-D89635843835}"/>
          </ac:spMkLst>
        </pc:spChg>
        <pc:picChg chg="add mod">
          <ac:chgData name="AMAGATA Daichi" userId="a29539510ef25d15" providerId="LiveId" clId="{ED329DF1-DCC8-49E1-87FA-D410F2E1A296}" dt="2022-12-17T21:44:47.091" v="531"/>
          <ac:picMkLst>
            <pc:docMk/>
            <pc:sldMk cId="662681831" sldId="270"/>
            <ac:picMk id="5" creationId="{52DF5E0B-ED30-4FC6-D66D-A7D08417F578}"/>
          </ac:picMkLst>
        </pc:picChg>
        <pc:picChg chg="add del mod">
          <ac:chgData name="AMAGATA Daichi" userId="a29539510ef25d15" providerId="LiveId" clId="{ED329DF1-DCC8-49E1-87FA-D410F2E1A296}" dt="2022-12-16T10:35:08.347" v="109" actId="22"/>
          <ac:picMkLst>
            <pc:docMk/>
            <pc:sldMk cId="662681831" sldId="270"/>
            <ac:picMk id="6" creationId="{F05515F6-05ED-81C3-C737-C0A54F9CB477}"/>
          </ac:picMkLst>
        </pc:picChg>
        <pc:picChg chg="add del mod">
          <ac:chgData name="AMAGATA Daichi" userId="a29539510ef25d15" providerId="LiveId" clId="{ED329DF1-DCC8-49E1-87FA-D410F2E1A296}" dt="2022-12-16T10:35:22.574" v="113" actId="22"/>
          <ac:picMkLst>
            <pc:docMk/>
            <pc:sldMk cId="662681831" sldId="270"/>
            <ac:picMk id="8" creationId="{2A174866-17CF-3E8B-5C6F-B761ECAC6D6F}"/>
          </ac:picMkLst>
        </pc:picChg>
        <pc:picChg chg="add del mod">
          <ac:chgData name="AMAGATA Daichi" userId="a29539510ef25d15" providerId="LiveId" clId="{ED329DF1-DCC8-49E1-87FA-D410F2E1A296}" dt="2022-12-16T10:35:33.031" v="117" actId="22"/>
          <ac:picMkLst>
            <pc:docMk/>
            <pc:sldMk cId="662681831" sldId="270"/>
            <ac:picMk id="10" creationId="{974151F0-5000-8F6C-83DC-57FDAB07549D}"/>
          </ac:picMkLst>
        </pc:picChg>
        <pc:picChg chg="add del">
          <ac:chgData name="AMAGATA Daichi" userId="a29539510ef25d15" providerId="LiveId" clId="{ED329DF1-DCC8-49E1-87FA-D410F2E1A296}" dt="2022-12-16T10:35:40.864" v="119" actId="22"/>
          <ac:picMkLst>
            <pc:docMk/>
            <pc:sldMk cId="662681831" sldId="270"/>
            <ac:picMk id="12" creationId="{C0F88C5C-B8A6-E5D6-CA22-DAFAE4B44195}"/>
          </ac:picMkLst>
        </pc:picChg>
        <pc:picChg chg="add mod modCrop">
          <ac:chgData name="AMAGATA Daichi" userId="a29539510ef25d15" providerId="LiveId" clId="{ED329DF1-DCC8-49E1-87FA-D410F2E1A296}" dt="2022-12-16T11:20:52.292" v="470" actId="1036"/>
          <ac:picMkLst>
            <pc:docMk/>
            <pc:sldMk cId="662681831" sldId="270"/>
            <ac:picMk id="14" creationId="{149FB6F4-7B5F-7E05-9AFE-D13673EA66F6}"/>
          </ac:picMkLst>
        </pc:picChg>
        <pc:picChg chg="add mod modCrop">
          <ac:chgData name="AMAGATA Daichi" userId="a29539510ef25d15" providerId="LiveId" clId="{ED329DF1-DCC8-49E1-87FA-D410F2E1A296}" dt="2022-12-16T11:20:52.292" v="470" actId="1036"/>
          <ac:picMkLst>
            <pc:docMk/>
            <pc:sldMk cId="662681831" sldId="270"/>
            <ac:picMk id="15" creationId="{9C4FF608-2D2E-3894-90B2-02600E15AF2A}"/>
          </ac:picMkLst>
        </pc:picChg>
        <pc:picChg chg="add mod">
          <ac:chgData name="AMAGATA Daichi" userId="a29539510ef25d15" providerId="LiveId" clId="{ED329DF1-DCC8-49E1-87FA-D410F2E1A296}" dt="2022-12-16T11:20:52.292" v="470" actId="1036"/>
          <ac:picMkLst>
            <pc:docMk/>
            <pc:sldMk cId="662681831" sldId="270"/>
            <ac:picMk id="18" creationId="{1A55BF05-D7DB-B8B3-1A28-23A3841066BF}"/>
          </ac:picMkLst>
        </pc:picChg>
        <pc:picChg chg="add del mod">
          <ac:chgData name="AMAGATA Daichi" userId="a29539510ef25d15" providerId="LiveId" clId="{ED329DF1-DCC8-49E1-87FA-D410F2E1A296}" dt="2022-12-17T21:44:46.890" v="530" actId="478"/>
          <ac:picMkLst>
            <pc:docMk/>
            <pc:sldMk cId="662681831" sldId="270"/>
            <ac:picMk id="20" creationId="{0C1E4E23-F137-2EF9-B155-F05F907C832C}"/>
          </ac:picMkLst>
        </pc:picChg>
        <pc:picChg chg="add del mod">
          <ac:chgData name="AMAGATA Daichi" userId="a29539510ef25d15" providerId="LiveId" clId="{ED329DF1-DCC8-49E1-87FA-D410F2E1A296}" dt="2022-12-16T10:56:52.415" v="363"/>
          <ac:picMkLst>
            <pc:docMk/>
            <pc:sldMk cId="662681831" sldId="270"/>
            <ac:picMk id="22" creationId="{927D028E-B76A-A773-60FA-B5FEC687A887}"/>
          </ac:picMkLst>
        </pc:picChg>
      </pc:sldChg>
      <pc:sldChg chg="add del">
        <pc:chgData name="AMAGATA Daichi" userId="a29539510ef25d15" providerId="LiveId" clId="{ED329DF1-DCC8-49E1-87FA-D410F2E1A296}" dt="2022-12-22T10:40:42.469" v="4506"/>
        <pc:sldMkLst>
          <pc:docMk/>
          <pc:sldMk cId="2933715384" sldId="271"/>
        </pc:sldMkLst>
      </pc:sldChg>
      <pc:sldChg chg="delSp add del">
        <pc:chgData name="AMAGATA Daichi" userId="a29539510ef25d15" providerId="LiveId" clId="{ED329DF1-DCC8-49E1-87FA-D410F2E1A296}" dt="2022-12-16T11:18:22.014" v="403" actId="47"/>
        <pc:sldMkLst>
          <pc:docMk/>
          <pc:sldMk cId="3107638509" sldId="271"/>
        </pc:sldMkLst>
        <pc:spChg chg="del">
          <ac:chgData name="AMAGATA Daichi" userId="a29539510ef25d15" providerId="LiveId" clId="{ED329DF1-DCC8-49E1-87FA-D410F2E1A296}" dt="2022-12-16T11:18:13.695" v="401" actId="478"/>
          <ac:spMkLst>
            <pc:docMk/>
            <pc:sldMk cId="3107638509" sldId="271"/>
            <ac:spMk id="17" creationId="{57C59BD0-686D-4C67-FDD1-DB785D80C410}"/>
          </ac:spMkLst>
        </pc:spChg>
        <pc:spChg chg="del">
          <ac:chgData name="AMAGATA Daichi" userId="a29539510ef25d15" providerId="LiveId" clId="{ED329DF1-DCC8-49E1-87FA-D410F2E1A296}" dt="2022-12-16T11:18:13.695" v="401" actId="478"/>
          <ac:spMkLst>
            <pc:docMk/>
            <pc:sldMk cId="3107638509" sldId="271"/>
            <ac:spMk id="21" creationId="{7551F1CA-517B-83CB-2AD8-763FACB84D26}"/>
          </ac:spMkLst>
        </pc:spChg>
        <pc:picChg chg="del">
          <ac:chgData name="AMAGATA Daichi" userId="a29539510ef25d15" providerId="LiveId" clId="{ED329DF1-DCC8-49E1-87FA-D410F2E1A296}" dt="2022-12-16T11:18:13.695" v="401" actId="478"/>
          <ac:picMkLst>
            <pc:docMk/>
            <pc:sldMk cId="3107638509" sldId="271"/>
            <ac:picMk id="15" creationId="{9C4FF608-2D2E-3894-90B2-02600E15AF2A}"/>
          </ac:picMkLst>
        </pc:picChg>
        <pc:picChg chg="del">
          <ac:chgData name="AMAGATA Daichi" userId="a29539510ef25d15" providerId="LiveId" clId="{ED329DF1-DCC8-49E1-87FA-D410F2E1A296}" dt="2022-12-16T11:18:13.695" v="401" actId="478"/>
          <ac:picMkLst>
            <pc:docMk/>
            <pc:sldMk cId="3107638509" sldId="271"/>
            <ac:picMk id="20" creationId="{0C1E4E23-F137-2EF9-B155-F05F907C832C}"/>
          </ac:picMkLst>
        </pc:picChg>
      </pc:sldChg>
    </pc:docChg>
  </pc:docChgLst>
  <pc:docChgLst>
    <pc:chgData name="AMAGATA Daichi" userId="a29539510ef25d15" providerId="LiveId" clId="{5AF45B2D-9B96-4E17-8A13-9F900891D2D5}"/>
    <pc:docChg chg="custSel modSld modNotesMaster modHandout">
      <pc:chgData name="AMAGATA Daichi" userId="a29539510ef25d15" providerId="LiveId" clId="{5AF45B2D-9B96-4E17-8A13-9F900891D2D5}" dt="2022-12-06T04:22:45.019" v="3"/>
      <pc:docMkLst>
        <pc:docMk/>
      </pc:docMkLst>
      <pc:sldChg chg="modNotesTx">
        <pc:chgData name="AMAGATA Daichi" userId="a29539510ef25d15" providerId="LiveId" clId="{5AF45B2D-9B96-4E17-8A13-9F900891D2D5}" dt="2022-12-06T04:21:08.744" v="0" actId="33524"/>
        <pc:sldMkLst>
          <pc:docMk/>
          <pc:sldMk cId="1343933528" sldId="257"/>
        </pc:sldMkLst>
      </pc:sldChg>
      <pc:sldChg chg="modNotesTx">
        <pc:chgData name="AMAGATA Daichi" userId="a29539510ef25d15" providerId="LiveId" clId="{5AF45B2D-9B96-4E17-8A13-9F900891D2D5}" dt="2022-12-06T04:21:40.468" v="2" actId="313"/>
        <pc:sldMkLst>
          <pc:docMk/>
          <pc:sldMk cId="1564381411" sldId="275"/>
        </pc:sldMkLst>
      </pc:sldChg>
      <pc:sldChg chg="modNotesTx">
        <pc:chgData name="AMAGATA Daichi" userId="a29539510ef25d15" providerId="LiveId" clId="{5AF45B2D-9B96-4E17-8A13-9F900891D2D5}" dt="2022-12-06T04:21:24.128" v="1" actId="6549"/>
        <pc:sldMkLst>
          <pc:docMk/>
          <pc:sldMk cId="3945336298" sldId="281"/>
        </pc:sldMkLst>
      </pc:sldChg>
    </pc:docChg>
  </pc:docChgLst>
  <pc:docChgLst>
    <pc:chgData name="AMAGATA Daichi" userId="a29539510ef25d15" providerId="LiveId" clId="{0B2086A9-9040-4EBF-9CB8-0642B148FE9B}"/>
    <pc:docChg chg="custSel modSld">
      <pc:chgData name="AMAGATA Daichi" userId="a29539510ef25d15" providerId="LiveId" clId="{0B2086A9-9040-4EBF-9CB8-0642B148FE9B}" dt="2023-01-20T04:42:49.912" v="4" actId="478"/>
      <pc:docMkLst>
        <pc:docMk/>
      </pc:docMkLst>
      <pc:sldChg chg="addSp delSp modSp mod delAnim">
        <pc:chgData name="AMAGATA Daichi" userId="a29539510ef25d15" providerId="LiveId" clId="{0B2086A9-9040-4EBF-9CB8-0642B148FE9B}" dt="2023-01-20T04:42:42.399" v="1" actId="478"/>
        <pc:sldMkLst>
          <pc:docMk/>
          <pc:sldMk cId="1248175707" sldId="256"/>
        </pc:sldMkLst>
        <pc:picChg chg="add del mod">
          <ac:chgData name="AMAGATA Daichi" userId="a29539510ef25d15" providerId="LiveId" clId="{0B2086A9-9040-4EBF-9CB8-0642B148FE9B}" dt="2023-01-20T04:42:42.399" v="1" actId="478"/>
          <ac:picMkLst>
            <pc:docMk/>
            <pc:sldMk cId="1248175707" sldId="256"/>
            <ac:picMk id="2" creationId="{DB689E05-52D3-E10B-5D52-B89290FCA908}"/>
          </ac:picMkLst>
        </pc:picChg>
      </pc:sldChg>
      <pc:sldChg chg="addSp delSp modSp mod delAnim">
        <pc:chgData name="AMAGATA Daichi" userId="a29539510ef25d15" providerId="LiveId" clId="{0B2086A9-9040-4EBF-9CB8-0642B148FE9B}" dt="2023-01-20T04:42:44.771" v="2" actId="478"/>
        <pc:sldMkLst>
          <pc:docMk/>
          <pc:sldMk cId="3296346388" sldId="257"/>
        </pc:sldMkLst>
        <pc:picChg chg="add del mod">
          <ac:chgData name="AMAGATA Daichi" userId="a29539510ef25d15" providerId="LiveId" clId="{0B2086A9-9040-4EBF-9CB8-0642B148FE9B}" dt="2023-01-20T04:42:44.771" v="2" actId="478"/>
          <ac:picMkLst>
            <pc:docMk/>
            <pc:sldMk cId="3296346388" sldId="257"/>
            <ac:picMk id="13" creationId="{6049D513-A100-45EE-6C10-EFCD751865A1}"/>
          </ac:picMkLst>
        </pc:picChg>
      </pc:sldChg>
      <pc:sldChg chg="addSp delSp modSp mod delAnim">
        <pc:chgData name="AMAGATA Daichi" userId="a29539510ef25d15" providerId="LiveId" clId="{0B2086A9-9040-4EBF-9CB8-0642B148FE9B}" dt="2023-01-20T04:42:49.912" v="4" actId="478"/>
        <pc:sldMkLst>
          <pc:docMk/>
          <pc:sldMk cId="3552342565" sldId="258"/>
        </pc:sldMkLst>
        <pc:picChg chg="add del mod">
          <ac:chgData name="AMAGATA Daichi" userId="a29539510ef25d15" providerId="LiveId" clId="{0B2086A9-9040-4EBF-9CB8-0642B148FE9B}" dt="2023-01-20T04:42:49.912" v="4" actId="478"/>
          <ac:picMkLst>
            <pc:docMk/>
            <pc:sldMk cId="3552342565" sldId="258"/>
            <ac:picMk id="9" creationId="{B990165E-C4BA-0D03-85A7-D707E8734ADC}"/>
          </ac:picMkLst>
        </pc:picChg>
      </pc:sldChg>
      <pc:sldChg chg="addSp delSp modSp mod delAnim">
        <pc:chgData name="AMAGATA Daichi" userId="a29539510ef25d15" providerId="LiveId" clId="{0B2086A9-9040-4EBF-9CB8-0642B148FE9B}" dt="2023-01-20T04:42:47.561" v="3" actId="478"/>
        <pc:sldMkLst>
          <pc:docMk/>
          <pc:sldMk cId="662681831" sldId="270"/>
        </pc:sldMkLst>
        <pc:picChg chg="add del mod">
          <ac:chgData name="AMAGATA Daichi" userId="a29539510ef25d15" providerId="LiveId" clId="{0B2086A9-9040-4EBF-9CB8-0642B148FE9B}" dt="2023-01-20T04:42:47.561" v="3" actId="478"/>
          <ac:picMkLst>
            <pc:docMk/>
            <pc:sldMk cId="662681831" sldId="270"/>
            <ac:picMk id="6" creationId="{4D8470A9-9905-6660-EDA9-6C5139105F67}"/>
          </ac:picMkLst>
        </pc:picChg>
      </pc:sldChg>
    </pc:docChg>
  </pc:docChgLst>
  <pc:docChgLst>
    <pc:chgData name="AMAGATA Daichi" userId="a29539510ef25d15" providerId="LiveId" clId="{AEB5C65E-154B-4C71-A284-C30DF565553E}"/>
    <pc:docChg chg="undo custSel addSld delSld modSld sldOrd">
      <pc:chgData name="AMAGATA Daichi" userId="a29539510ef25d15" providerId="LiveId" clId="{AEB5C65E-154B-4C71-A284-C30DF565553E}" dt="2022-11-01T09:28:51.009" v="6321" actId="14100"/>
      <pc:docMkLst>
        <pc:docMk/>
      </pc:docMkLst>
      <pc:sldChg chg="modSp mod">
        <pc:chgData name="AMAGATA Daichi" userId="a29539510ef25d15" providerId="LiveId" clId="{AEB5C65E-154B-4C71-A284-C30DF565553E}" dt="2022-10-31T11:18:08.442" v="1940" actId="1076"/>
        <pc:sldMkLst>
          <pc:docMk/>
          <pc:sldMk cId="1343933528" sldId="257"/>
        </pc:sldMkLst>
        <pc:spChg chg="mod">
          <ac:chgData name="AMAGATA Daichi" userId="a29539510ef25d15" providerId="LiveId" clId="{AEB5C65E-154B-4C71-A284-C30DF565553E}" dt="2022-10-31T10:31:57.193" v="758" actId="14100"/>
          <ac:spMkLst>
            <pc:docMk/>
            <pc:sldMk cId="1343933528" sldId="257"/>
            <ac:spMk id="3" creationId="{676E39B0-6490-F890-9DE5-28C5AFE61013}"/>
          </ac:spMkLst>
        </pc:spChg>
        <pc:spChg chg="mod">
          <ac:chgData name="AMAGATA Daichi" userId="a29539510ef25d15" providerId="LiveId" clId="{AEB5C65E-154B-4C71-A284-C30DF565553E}" dt="2022-10-31T11:18:08.442" v="1940" actId="1076"/>
          <ac:spMkLst>
            <pc:docMk/>
            <pc:sldMk cId="1343933528" sldId="257"/>
            <ac:spMk id="7" creationId="{CBA05959-58D0-EFB0-5F0B-78AB69BD5F51}"/>
          </ac:spMkLst>
        </pc:spChg>
        <pc:spChg chg="mod">
          <ac:chgData name="AMAGATA Daichi" userId="a29539510ef25d15" providerId="LiveId" clId="{AEB5C65E-154B-4C71-A284-C30DF565553E}" dt="2022-10-31T07:40:22.840" v="2" actId="404"/>
          <ac:spMkLst>
            <pc:docMk/>
            <pc:sldMk cId="1343933528" sldId="257"/>
            <ac:spMk id="9" creationId="{BBCCF9E3-32E1-4CAB-28EF-07311A1EBABD}"/>
          </ac:spMkLst>
        </pc:spChg>
      </pc:sldChg>
      <pc:sldChg chg="addSp delSp modSp mod">
        <pc:chgData name="AMAGATA Daichi" userId="a29539510ef25d15" providerId="LiveId" clId="{AEB5C65E-154B-4C71-A284-C30DF565553E}" dt="2022-10-31T08:25:34.692" v="753" actId="20577"/>
        <pc:sldMkLst>
          <pc:docMk/>
          <pc:sldMk cId="2850807340" sldId="258"/>
        </pc:sldMkLst>
        <pc:spChg chg="add mod">
          <ac:chgData name="AMAGATA Daichi" userId="a29539510ef25d15" providerId="LiveId" clId="{AEB5C65E-154B-4C71-A284-C30DF565553E}" dt="2022-10-31T08:04:26.716" v="125"/>
          <ac:spMkLst>
            <pc:docMk/>
            <pc:sldMk cId="2850807340" sldId="258"/>
            <ac:spMk id="3" creationId="{2282B332-7629-3807-FCC4-7094465A42E5}"/>
          </ac:spMkLst>
        </pc:spChg>
        <pc:spChg chg="add mod">
          <ac:chgData name="AMAGATA Daichi" userId="a29539510ef25d15" providerId="LiveId" clId="{AEB5C65E-154B-4C71-A284-C30DF565553E}" dt="2022-10-31T08:25:34.692" v="753" actId="20577"/>
          <ac:spMkLst>
            <pc:docMk/>
            <pc:sldMk cId="2850807340" sldId="258"/>
            <ac:spMk id="5" creationId="{370A74CE-FF2E-B878-AC82-47F59C27B759}"/>
          </ac:spMkLst>
        </pc:spChg>
        <pc:spChg chg="add mod">
          <ac:chgData name="AMAGATA Daichi" userId="a29539510ef25d15" providerId="LiveId" clId="{AEB5C65E-154B-4C71-A284-C30DF565553E}" dt="2022-10-31T08:05:09.747" v="167" actId="14100"/>
          <ac:spMkLst>
            <pc:docMk/>
            <pc:sldMk cId="2850807340" sldId="258"/>
            <ac:spMk id="6" creationId="{0E6471A7-437F-3ADF-2769-A2562F7FAD34}"/>
          </ac:spMkLst>
        </pc:spChg>
        <pc:spChg chg="add mod">
          <ac:chgData name="AMAGATA Daichi" userId="a29539510ef25d15" providerId="LiveId" clId="{AEB5C65E-154B-4C71-A284-C30DF565553E}" dt="2022-10-31T08:14:02.530" v="641" actId="1076"/>
          <ac:spMkLst>
            <pc:docMk/>
            <pc:sldMk cId="2850807340" sldId="258"/>
            <ac:spMk id="8" creationId="{1F6D744B-C1F0-9635-F064-4999DC1E656B}"/>
          </ac:spMkLst>
        </pc:spChg>
        <pc:spChg chg="add mod">
          <ac:chgData name="AMAGATA Daichi" userId="a29539510ef25d15" providerId="LiveId" clId="{AEB5C65E-154B-4C71-A284-C30DF565553E}" dt="2022-10-31T08:13:39.359" v="640" actId="1038"/>
          <ac:spMkLst>
            <pc:docMk/>
            <pc:sldMk cId="2850807340" sldId="258"/>
            <ac:spMk id="9" creationId="{10DDEF42-5151-DA7B-FC6B-8CA38EAF0F5B}"/>
          </ac:spMkLst>
        </pc:spChg>
        <pc:spChg chg="add mod">
          <ac:chgData name="AMAGATA Daichi" userId="a29539510ef25d15" providerId="LiveId" clId="{AEB5C65E-154B-4C71-A284-C30DF565553E}" dt="2022-10-31T08:11:15.959" v="543" actId="1036"/>
          <ac:spMkLst>
            <pc:docMk/>
            <pc:sldMk cId="2850807340" sldId="258"/>
            <ac:spMk id="12" creationId="{CDE1B9F2-75A3-6B69-4E4E-A503F9AC26EB}"/>
          </ac:spMkLst>
        </pc:spChg>
        <pc:spChg chg="add mod">
          <ac:chgData name="AMAGATA Daichi" userId="a29539510ef25d15" providerId="LiveId" clId="{AEB5C65E-154B-4C71-A284-C30DF565553E}" dt="2022-10-31T08:14:54.260" v="657" actId="1076"/>
          <ac:spMkLst>
            <pc:docMk/>
            <pc:sldMk cId="2850807340" sldId="258"/>
            <ac:spMk id="14" creationId="{3C757388-8F42-2768-F4DE-C3DDF97767E2}"/>
          </ac:spMkLst>
        </pc:spChg>
        <pc:spChg chg="add mod">
          <ac:chgData name="AMAGATA Daichi" userId="a29539510ef25d15" providerId="LiveId" clId="{AEB5C65E-154B-4C71-A284-C30DF565553E}" dt="2022-10-31T08:12:00.879" v="577" actId="1076"/>
          <ac:spMkLst>
            <pc:docMk/>
            <pc:sldMk cId="2850807340" sldId="258"/>
            <ac:spMk id="15" creationId="{A9BDE215-701F-0856-68E5-94E88E698FEC}"/>
          </ac:spMkLst>
        </pc:spChg>
        <pc:spChg chg="add mod">
          <ac:chgData name="AMAGATA Daichi" userId="a29539510ef25d15" providerId="LiveId" clId="{AEB5C65E-154B-4C71-A284-C30DF565553E}" dt="2022-10-31T08:15:14.862" v="665" actId="1076"/>
          <ac:spMkLst>
            <pc:docMk/>
            <pc:sldMk cId="2850807340" sldId="258"/>
            <ac:spMk id="17" creationId="{7E93864B-7A74-D7E8-4841-418F3A5D2C69}"/>
          </ac:spMkLst>
        </pc:spChg>
        <pc:spChg chg="add del mod">
          <ac:chgData name="AMAGATA Daichi" userId="a29539510ef25d15" providerId="LiveId" clId="{AEB5C65E-154B-4C71-A284-C30DF565553E}" dt="2022-10-31T08:11:31.145" v="546" actId="478"/>
          <ac:spMkLst>
            <pc:docMk/>
            <pc:sldMk cId="2850807340" sldId="258"/>
            <ac:spMk id="18" creationId="{FCA58A9C-AAC9-FB49-739F-94BF361E558B}"/>
          </ac:spMkLst>
        </pc:spChg>
        <pc:spChg chg="add mod">
          <ac:chgData name="AMAGATA Daichi" userId="a29539510ef25d15" providerId="LiveId" clId="{AEB5C65E-154B-4C71-A284-C30DF565553E}" dt="2022-10-31T08:11:15.959" v="543" actId="1036"/>
          <ac:spMkLst>
            <pc:docMk/>
            <pc:sldMk cId="2850807340" sldId="258"/>
            <ac:spMk id="19" creationId="{5D45DA2A-0470-C7B8-356F-37AEDE6070C8}"/>
          </ac:spMkLst>
        </pc:spChg>
        <pc:spChg chg="add mod">
          <ac:chgData name="AMAGATA Daichi" userId="a29539510ef25d15" providerId="LiveId" clId="{AEB5C65E-154B-4C71-A284-C30DF565553E}" dt="2022-10-31T08:13:13.610" v="619" actId="1076"/>
          <ac:spMkLst>
            <pc:docMk/>
            <pc:sldMk cId="2850807340" sldId="258"/>
            <ac:spMk id="20" creationId="{E2BE9D76-7543-CC89-28BF-4C591ECA02B8}"/>
          </ac:spMkLst>
        </pc:spChg>
        <pc:picChg chg="add mod">
          <ac:chgData name="AMAGATA Daichi" userId="a29539510ef25d15" providerId="LiveId" clId="{AEB5C65E-154B-4C71-A284-C30DF565553E}" dt="2022-10-31T08:13:07.049" v="618" actId="1076"/>
          <ac:picMkLst>
            <pc:docMk/>
            <pc:sldMk cId="2850807340" sldId="258"/>
            <ac:picMk id="7" creationId="{D7B3C3C9-8F10-3789-3A9D-67EF0083FEA2}"/>
          </ac:picMkLst>
        </pc:picChg>
        <pc:picChg chg="add mod">
          <ac:chgData name="AMAGATA Daichi" userId="a29539510ef25d15" providerId="LiveId" clId="{AEB5C65E-154B-4C71-A284-C30DF565553E}" dt="2022-10-31T08:14:20.576" v="648" actId="1076"/>
          <ac:picMkLst>
            <pc:docMk/>
            <pc:sldMk cId="2850807340" sldId="258"/>
            <ac:picMk id="11" creationId="{2FA6E93E-1F64-5C6C-6768-017F0031FD92}"/>
          </ac:picMkLst>
        </pc:picChg>
        <pc:picChg chg="add mod">
          <ac:chgData name="AMAGATA Daichi" userId="a29539510ef25d15" providerId="LiveId" clId="{AEB5C65E-154B-4C71-A284-C30DF565553E}" dt="2022-10-31T08:13:07.049" v="618" actId="1076"/>
          <ac:picMkLst>
            <pc:docMk/>
            <pc:sldMk cId="2850807340" sldId="258"/>
            <ac:picMk id="21" creationId="{E7282F18-4A87-CE9B-6809-1E751112B906}"/>
          </ac:picMkLst>
        </pc:picChg>
        <pc:cxnChg chg="add mod">
          <ac:chgData name="AMAGATA Daichi" userId="a29539510ef25d15" providerId="LiveId" clId="{AEB5C65E-154B-4C71-A284-C30DF565553E}" dt="2022-10-31T08:13:21.768" v="620" actId="1076"/>
          <ac:cxnSpMkLst>
            <pc:docMk/>
            <pc:sldMk cId="2850807340" sldId="258"/>
            <ac:cxnSpMk id="10" creationId="{46A52CDE-F89E-3ABD-61AB-DACB0C3011EA}"/>
          </ac:cxnSpMkLst>
        </pc:cxnChg>
        <pc:cxnChg chg="add mod">
          <ac:chgData name="AMAGATA Daichi" userId="a29539510ef25d15" providerId="LiveId" clId="{AEB5C65E-154B-4C71-A284-C30DF565553E}" dt="2022-10-31T08:14:46.651" v="656" actId="14100"/>
          <ac:cxnSpMkLst>
            <pc:docMk/>
            <pc:sldMk cId="2850807340" sldId="258"/>
            <ac:cxnSpMk id="13" creationId="{897519D4-F87A-71C6-1CE1-18E57496B182}"/>
          </ac:cxnSpMkLst>
        </pc:cxnChg>
        <pc:cxnChg chg="add mod">
          <ac:chgData name="AMAGATA Daichi" userId="a29539510ef25d15" providerId="LiveId" clId="{AEB5C65E-154B-4C71-A284-C30DF565553E}" dt="2022-10-31T08:15:12.635" v="664" actId="1076"/>
          <ac:cxnSpMkLst>
            <pc:docMk/>
            <pc:sldMk cId="2850807340" sldId="258"/>
            <ac:cxnSpMk id="16" creationId="{BCDA58AC-6C73-8909-7EC2-1B87FE88683B}"/>
          </ac:cxnSpMkLst>
        </pc:cxnChg>
      </pc:sldChg>
      <pc:sldChg chg="addSp delSp modSp mod">
        <pc:chgData name="AMAGATA Daichi" userId="a29539510ef25d15" providerId="LiveId" clId="{AEB5C65E-154B-4C71-A284-C30DF565553E}" dt="2022-11-01T00:04:03.261" v="2337" actId="20577"/>
        <pc:sldMkLst>
          <pc:docMk/>
          <pc:sldMk cId="3861171757" sldId="259"/>
        </pc:sldMkLst>
        <pc:spChg chg="add mod">
          <ac:chgData name="AMAGATA Daichi" userId="a29539510ef25d15" providerId="LiveId" clId="{AEB5C65E-154B-4C71-A284-C30DF565553E}" dt="2022-11-01T00:02:35.575" v="2304" actId="1076"/>
          <ac:spMkLst>
            <pc:docMk/>
            <pc:sldMk cId="3861171757" sldId="259"/>
            <ac:spMk id="3" creationId="{622AE980-5CC8-BB09-B6BA-D260FF37C6E2}"/>
          </ac:spMkLst>
        </pc:spChg>
        <pc:spChg chg="add mod">
          <ac:chgData name="AMAGATA Daichi" userId="a29539510ef25d15" providerId="LiveId" clId="{AEB5C65E-154B-4C71-A284-C30DF565553E}" dt="2022-11-01T00:02:41.755" v="2305" actId="1076"/>
          <ac:spMkLst>
            <pc:docMk/>
            <pc:sldMk cId="3861171757" sldId="259"/>
            <ac:spMk id="7" creationId="{2708DC2E-F7A7-2620-EECD-B6573E63F054}"/>
          </ac:spMkLst>
        </pc:spChg>
        <pc:spChg chg="mod">
          <ac:chgData name="AMAGATA Daichi" userId="a29539510ef25d15" providerId="LiveId" clId="{AEB5C65E-154B-4C71-A284-C30DF565553E}" dt="2022-10-31T11:16:49.003" v="1936" actId="1036"/>
          <ac:spMkLst>
            <pc:docMk/>
            <pc:sldMk cId="3861171757" sldId="259"/>
            <ac:spMk id="48" creationId="{CFDC9D17-6191-6198-9AFD-6475AE42B6A6}"/>
          </ac:spMkLst>
        </pc:spChg>
        <pc:spChg chg="mod">
          <ac:chgData name="AMAGATA Daichi" userId="a29539510ef25d15" providerId="LiveId" clId="{AEB5C65E-154B-4C71-A284-C30DF565553E}" dt="2022-11-01T00:01:56.538" v="2299" actId="1076"/>
          <ac:spMkLst>
            <pc:docMk/>
            <pc:sldMk cId="3861171757" sldId="259"/>
            <ac:spMk id="50" creationId="{6FDAD203-8D3E-20F3-386D-72A361B9A528}"/>
          </ac:spMkLst>
        </pc:spChg>
        <pc:spChg chg="del mod">
          <ac:chgData name="AMAGATA Daichi" userId="a29539510ef25d15" providerId="LiveId" clId="{AEB5C65E-154B-4C71-A284-C30DF565553E}" dt="2022-10-31T23:56:23.649" v="2070" actId="478"/>
          <ac:spMkLst>
            <pc:docMk/>
            <pc:sldMk cId="3861171757" sldId="259"/>
            <ac:spMk id="51" creationId="{1699E192-C5F7-8330-CB2D-3028E01DFEE2}"/>
          </ac:spMkLst>
        </pc:spChg>
        <pc:spChg chg="mod">
          <ac:chgData name="AMAGATA Daichi" userId="a29539510ef25d15" providerId="LiveId" clId="{AEB5C65E-154B-4C71-A284-C30DF565553E}" dt="2022-10-31T11:16:57.761" v="1937" actId="1076"/>
          <ac:spMkLst>
            <pc:docMk/>
            <pc:sldMk cId="3861171757" sldId="259"/>
            <ac:spMk id="52" creationId="{EAB23D2D-FC3B-A79D-C3AF-A501486F37FC}"/>
          </ac:spMkLst>
        </pc:spChg>
        <pc:spChg chg="mod">
          <ac:chgData name="AMAGATA Daichi" userId="a29539510ef25d15" providerId="LiveId" clId="{AEB5C65E-154B-4C71-A284-C30DF565553E}" dt="2022-10-31T11:17:04.988" v="1938" actId="1076"/>
          <ac:spMkLst>
            <pc:docMk/>
            <pc:sldMk cId="3861171757" sldId="259"/>
            <ac:spMk id="53" creationId="{07803F79-0285-0E3D-E799-916338D9B591}"/>
          </ac:spMkLst>
        </pc:spChg>
        <pc:spChg chg="mod">
          <ac:chgData name="AMAGATA Daichi" userId="a29539510ef25d15" providerId="LiveId" clId="{AEB5C65E-154B-4C71-A284-C30DF565553E}" dt="2022-10-31T11:17:04.988" v="1938" actId="1076"/>
          <ac:spMkLst>
            <pc:docMk/>
            <pc:sldMk cId="3861171757" sldId="259"/>
            <ac:spMk id="54" creationId="{D5B91C5C-A03D-6A9C-158E-C71C300F6B87}"/>
          </ac:spMkLst>
        </pc:spChg>
        <pc:spChg chg="mod">
          <ac:chgData name="AMAGATA Daichi" userId="a29539510ef25d15" providerId="LiveId" clId="{AEB5C65E-154B-4C71-A284-C30DF565553E}" dt="2022-10-31T11:17:04.988" v="1938" actId="1076"/>
          <ac:spMkLst>
            <pc:docMk/>
            <pc:sldMk cId="3861171757" sldId="259"/>
            <ac:spMk id="55" creationId="{E3C76422-3E73-707F-6796-BD923DADC450}"/>
          </ac:spMkLst>
        </pc:spChg>
        <pc:spChg chg="add mod">
          <ac:chgData name="AMAGATA Daichi" userId="a29539510ef25d15" providerId="LiveId" clId="{AEB5C65E-154B-4C71-A284-C30DF565553E}" dt="2022-11-01T00:03:09.444" v="2312" actId="1076"/>
          <ac:spMkLst>
            <pc:docMk/>
            <pc:sldMk cId="3861171757" sldId="259"/>
            <ac:spMk id="56" creationId="{1ADDED30-4EF8-96B3-6B0A-DE3BC3C34A17}"/>
          </ac:spMkLst>
        </pc:spChg>
        <pc:spChg chg="add mod">
          <ac:chgData name="AMAGATA Daichi" userId="a29539510ef25d15" providerId="LiveId" clId="{AEB5C65E-154B-4C71-A284-C30DF565553E}" dt="2022-11-01T00:04:03.261" v="2337" actId="20577"/>
          <ac:spMkLst>
            <pc:docMk/>
            <pc:sldMk cId="3861171757" sldId="259"/>
            <ac:spMk id="57" creationId="{64D2AF13-76FE-5FA3-2DA9-DA3947E86FCA}"/>
          </ac:spMkLst>
        </pc:spChg>
        <pc:picChg chg="mod">
          <ac:chgData name="AMAGATA Daichi" userId="a29539510ef25d15" providerId="LiveId" clId="{AEB5C65E-154B-4C71-A284-C30DF565553E}" dt="2022-11-01T00:02:55.771" v="2309" actId="1076"/>
          <ac:picMkLst>
            <pc:docMk/>
            <pc:sldMk cId="3861171757" sldId="259"/>
            <ac:picMk id="1026" creationId="{44F9AC84-2DC1-9E20-E901-86C14518F89E}"/>
          </ac:picMkLst>
        </pc:picChg>
        <pc:picChg chg="mod">
          <ac:chgData name="AMAGATA Daichi" userId="a29539510ef25d15" providerId="LiveId" clId="{AEB5C65E-154B-4C71-A284-C30DF565553E}" dt="2022-11-01T00:03:45.991" v="2322" actId="1076"/>
          <ac:picMkLst>
            <pc:docMk/>
            <pc:sldMk cId="3861171757" sldId="259"/>
            <ac:picMk id="1030" creationId="{67CF0F99-D235-3D66-6965-345D353891CB}"/>
          </ac:picMkLst>
        </pc:picChg>
        <pc:picChg chg="mod">
          <ac:chgData name="AMAGATA Daichi" userId="a29539510ef25d15" providerId="LiveId" clId="{AEB5C65E-154B-4C71-A284-C30DF565553E}" dt="2022-11-01T00:03:04.764" v="2311" actId="1076"/>
          <ac:picMkLst>
            <pc:docMk/>
            <pc:sldMk cId="3861171757" sldId="259"/>
            <ac:picMk id="1032" creationId="{05CB9DE3-D32A-F8F2-C925-8186BE69281A}"/>
          </ac:picMkLst>
        </pc:picChg>
        <pc:picChg chg="mod">
          <ac:chgData name="AMAGATA Daichi" userId="a29539510ef25d15" providerId="LiveId" clId="{AEB5C65E-154B-4C71-A284-C30DF565553E}" dt="2022-11-01T00:03:48.715" v="2323" actId="1076"/>
          <ac:picMkLst>
            <pc:docMk/>
            <pc:sldMk cId="3861171757" sldId="259"/>
            <ac:picMk id="1034" creationId="{AC03EB9C-86E9-F2A9-2361-873D025CC59C}"/>
          </ac:picMkLst>
        </pc:picChg>
        <pc:picChg chg="mod">
          <ac:chgData name="AMAGATA Daichi" userId="a29539510ef25d15" providerId="LiveId" clId="{AEB5C65E-154B-4C71-A284-C30DF565553E}" dt="2022-11-01T00:03:20.904" v="2315" actId="1076"/>
          <ac:picMkLst>
            <pc:docMk/>
            <pc:sldMk cId="3861171757" sldId="259"/>
            <ac:picMk id="1036" creationId="{59613916-D532-5348-A764-9A0CD8609B65}"/>
          </ac:picMkLst>
        </pc:picChg>
      </pc:sldChg>
      <pc:sldChg chg="addSp delSp modSp mod">
        <pc:chgData name="AMAGATA Daichi" userId="a29539510ef25d15" providerId="LiveId" clId="{AEB5C65E-154B-4C71-A284-C30DF565553E}" dt="2022-11-01T01:08:32.876" v="4018" actId="14100"/>
        <pc:sldMkLst>
          <pc:docMk/>
          <pc:sldMk cId="1822468018" sldId="260"/>
        </pc:sldMkLst>
        <pc:spChg chg="add mod">
          <ac:chgData name="AMAGATA Daichi" userId="a29539510ef25d15" providerId="LiveId" clId="{AEB5C65E-154B-4C71-A284-C30DF565553E}" dt="2022-11-01T01:08:27.699" v="4017" actId="14100"/>
          <ac:spMkLst>
            <pc:docMk/>
            <pc:sldMk cId="1822468018" sldId="260"/>
            <ac:spMk id="7" creationId="{24199C7C-E600-6BB4-9A41-FB84A273B85E}"/>
          </ac:spMkLst>
        </pc:spChg>
        <pc:spChg chg="add mod">
          <ac:chgData name="AMAGATA Daichi" userId="a29539510ef25d15" providerId="LiveId" clId="{AEB5C65E-154B-4C71-A284-C30DF565553E}" dt="2022-11-01T01:08:15.682" v="3997" actId="6549"/>
          <ac:spMkLst>
            <pc:docMk/>
            <pc:sldMk cId="1822468018" sldId="260"/>
            <ac:spMk id="8" creationId="{0F3F3E51-02FC-FE0D-6E3B-C7BDB56A9275}"/>
          </ac:spMkLst>
        </pc:spChg>
        <pc:spChg chg="add mod">
          <ac:chgData name="AMAGATA Daichi" userId="a29539510ef25d15" providerId="LiveId" clId="{AEB5C65E-154B-4C71-A284-C30DF565553E}" dt="2022-10-31T10:41:55.814" v="1038" actId="1076"/>
          <ac:spMkLst>
            <pc:docMk/>
            <pc:sldMk cId="1822468018" sldId="260"/>
            <ac:spMk id="9" creationId="{9365E93B-388D-8DC7-749D-BEDA89405F96}"/>
          </ac:spMkLst>
        </pc:spChg>
        <pc:spChg chg="add mod">
          <ac:chgData name="AMAGATA Daichi" userId="a29539510ef25d15" providerId="LiveId" clId="{AEB5C65E-154B-4C71-A284-C30DF565553E}" dt="2022-10-31T10:58:21.175" v="1505" actId="1076"/>
          <ac:spMkLst>
            <pc:docMk/>
            <pc:sldMk cId="1822468018" sldId="260"/>
            <ac:spMk id="10" creationId="{AE6618CA-9FC6-7936-8BF2-6DDBD671D423}"/>
          </ac:spMkLst>
        </pc:spChg>
        <pc:spChg chg="add mod">
          <ac:chgData name="AMAGATA Daichi" userId="a29539510ef25d15" providerId="LiveId" clId="{AEB5C65E-154B-4C71-A284-C30DF565553E}" dt="2022-11-01T01:08:32.876" v="4018" actId="14100"/>
          <ac:spMkLst>
            <pc:docMk/>
            <pc:sldMk cId="1822468018" sldId="260"/>
            <ac:spMk id="14" creationId="{53DA804A-D38D-A42A-9549-52CD7DD2FE88}"/>
          </ac:spMkLst>
        </pc:spChg>
        <pc:spChg chg="add mod">
          <ac:chgData name="AMAGATA Daichi" userId="a29539510ef25d15" providerId="LiveId" clId="{AEB5C65E-154B-4C71-A284-C30DF565553E}" dt="2022-10-31T11:20:19.814" v="1998" actId="1036"/>
          <ac:spMkLst>
            <pc:docMk/>
            <pc:sldMk cId="1822468018" sldId="260"/>
            <ac:spMk id="15" creationId="{50CAA404-DF94-7146-59D1-1F313393C235}"/>
          </ac:spMkLst>
        </pc:spChg>
        <pc:spChg chg="add mod">
          <ac:chgData name="AMAGATA Daichi" userId="a29539510ef25d15" providerId="LiveId" clId="{AEB5C65E-154B-4C71-A284-C30DF565553E}" dt="2022-10-31T11:20:19.814" v="1998" actId="1036"/>
          <ac:spMkLst>
            <pc:docMk/>
            <pc:sldMk cId="1822468018" sldId="260"/>
            <ac:spMk id="16" creationId="{75228F47-D5ED-9A75-0172-97C33C662BC9}"/>
          </ac:spMkLst>
        </pc:spChg>
        <pc:spChg chg="add mod">
          <ac:chgData name="AMAGATA Daichi" userId="a29539510ef25d15" providerId="LiveId" clId="{AEB5C65E-154B-4C71-A284-C30DF565553E}" dt="2022-10-31T11:20:46.375" v="2001" actId="1076"/>
          <ac:spMkLst>
            <pc:docMk/>
            <pc:sldMk cId="1822468018" sldId="260"/>
            <ac:spMk id="17" creationId="{F237E247-FC1F-C0C5-1FEA-B83D05CD7801}"/>
          </ac:spMkLst>
        </pc:spChg>
        <pc:spChg chg="add mod">
          <ac:chgData name="AMAGATA Daichi" userId="a29539510ef25d15" providerId="LiveId" clId="{AEB5C65E-154B-4C71-A284-C30DF565553E}" dt="2022-10-31T11:20:34.170" v="2000" actId="1076"/>
          <ac:spMkLst>
            <pc:docMk/>
            <pc:sldMk cId="1822468018" sldId="260"/>
            <ac:spMk id="18" creationId="{B2CC25D3-6363-5A1D-7A1B-0FCD475182D4}"/>
          </ac:spMkLst>
        </pc:spChg>
        <pc:spChg chg="add mod">
          <ac:chgData name="AMAGATA Daichi" userId="a29539510ef25d15" providerId="LiveId" clId="{AEB5C65E-154B-4C71-A284-C30DF565553E}" dt="2022-10-31T11:16:25.658" v="1915" actId="1035"/>
          <ac:spMkLst>
            <pc:docMk/>
            <pc:sldMk cId="1822468018" sldId="260"/>
            <ac:spMk id="19" creationId="{FEBF4EF2-894F-2EC9-C9FF-FE67AB9F8790}"/>
          </ac:spMkLst>
        </pc:spChg>
        <pc:spChg chg="add del mod">
          <ac:chgData name="AMAGATA Daichi" userId="a29539510ef25d15" providerId="LiveId" clId="{AEB5C65E-154B-4C71-A284-C30DF565553E}" dt="2022-10-31T10:59:21.942" v="1533" actId="478"/>
          <ac:spMkLst>
            <pc:docMk/>
            <pc:sldMk cId="1822468018" sldId="260"/>
            <ac:spMk id="21" creationId="{D91284F4-4E4D-3259-AEAF-EA52E8128A78}"/>
          </ac:spMkLst>
        </pc:spChg>
        <pc:spChg chg="add mod">
          <ac:chgData name="AMAGATA Daichi" userId="a29539510ef25d15" providerId="LiveId" clId="{AEB5C65E-154B-4C71-A284-C30DF565553E}" dt="2022-10-31T11:20:53.925" v="2002" actId="20577"/>
          <ac:spMkLst>
            <pc:docMk/>
            <pc:sldMk cId="1822468018" sldId="260"/>
            <ac:spMk id="22" creationId="{FED50574-C064-9A55-7C7D-6E2BEBBA04FF}"/>
          </ac:spMkLst>
        </pc:spChg>
        <pc:spChg chg="add del mod">
          <ac:chgData name="AMAGATA Daichi" userId="a29539510ef25d15" providerId="LiveId" clId="{AEB5C65E-154B-4C71-A284-C30DF565553E}" dt="2022-10-31T11:18:29.237" v="1941" actId="478"/>
          <ac:spMkLst>
            <pc:docMk/>
            <pc:sldMk cId="1822468018" sldId="260"/>
            <ac:spMk id="23" creationId="{C07C0529-A3B2-921A-9723-A179AABFCCB7}"/>
          </ac:spMkLst>
        </pc:spChg>
        <pc:spChg chg="add mod">
          <ac:chgData name="AMAGATA Daichi" userId="a29539510ef25d15" providerId="LiveId" clId="{AEB5C65E-154B-4C71-A284-C30DF565553E}" dt="2022-10-31T11:20:19.814" v="1998" actId="1036"/>
          <ac:spMkLst>
            <pc:docMk/>
            <pc:sldMk cId="1822468018" sldId="260"/>
            <ac:spMk id="24" creationId="{2CDD3E12-0231-9400-15ED-94451FC7ABA3}"/>
          </ac:spMkLst>
        </pc:spChg>
        <pc:picChg chg="add mod modCrop">
          <ac:chgData name="AMAGATA Daichi" userId="a29539510ef25d15" providerId="LiveId" clId="{AEB5C65E-154B-4C71-A284-C30DF565553E}" dt="2022-10-31T10:51:11.504" v="1500" actId="1037"/>
          <ac:picMkLst>
            <pc:docMk/>
            <pc:sldMk cId="1822468018" sldId="260"/>
            <ac:picMk id="5" creationId="{4A798155-3ED2-1992-918B-CB08F73CB083}"/>
          </ac:picMkLst>
        </pc:picChg>
        <pc:picChg chg="add mod modCrop">
          <ac:chgData name="AMAGATA Daichi" userId="a29539510ef25d15" providerId="LiveId" clId="{AEB5C65E-154B-4C71-A284-C30DF565553E}" dt="2022-10-31T10:57:29.657" v="1501" actId="1076"/>
          <ac:picMkLst>
            <pc:docMk/>
            <pc:sldMk cId="1822468018" sldId="260"/>
            <ac:picMk id="6" creationId="{D4B5BFDD-0D2B-7E70-35D6-FBA6871CFC53}"/>
          </ac:picMkLst>
        </pc:picChg>
        <pc:cxnChg chg="add mod">
          <ac:chgData name="AMAGATA Daichi" userId="a29539510ef25d15" providerId="LiveId" clId="{AEB5C65E-154B-4C71-A284-C30DF565553E}" dt="2022-10-31T10:58:16.236" v="1504" actId="1076"/>
          <ac:cxnSpMkLst>
            <pc:docMk/>
            <pc:sldMk cId="1822468018" sldId="260"/>
            <ac:cxnSpMk id="12" creationId="{1987B415-CF8F-4787-2310-9A446B9C2BE1}"/>
          </ac:cxnSpMkLst>
        </pc:cxnChg>
      </pc:sldChg>
      <pc:sldChg chg="addSp modSp del mod ord">
        <pc:chgData name="AMAGATA Daichi" userId="a29539510ef25d15" providerId="LiveId" clId="{AEB5C65E-154B-4C71-A284-C30DF565553E}" dt="2022-11-01T02:31:51.867" v="5314" actId="47"/>
        <pc:sldMkLst>
          <pc:docMk/>
          <pc:sldMk cId="1614253806" sldId="261"/>
        </pc:sldMkLst>
        <pc:spChg chg="add mod">
          <ac:chgData name="AMAGATA Daichi" userId="a29539510ef25d15" providerId="LiveId" clId="{AEB5C65E-154B-4C71-A284-C30DF565553E}" dt="2022-11-01T01:16:05.512" v="4314" actId="14100"/>
          <ac:spMkLst>
            <pc:docMk/>
            <pc:sldMk cId="1614253806" sldId="261"/>
            <ac:spMk id="3" creationId="{15C01E3A-16C3-1023-72F0-ABFD7229CB7B}"/>
          </ac:spMkLst>
        </pc:spChg>
        <pc:spChg chg="add mod">
          <ac:chgData name="AMAGATA Daichi" userId="a29539510ef25d15" providerId="LiveId" clId="{AEB5C65E-154B-4C71-A284-C30DF565553E}" dt="2022-11-01T01:15:59.255" v="4302" actId="207"/>
          <ac:spMkLst>
            <pc:docMk/>
            <pc:sldMk cId="1614253806" sldId="261"/>
            <ac:spMk id="5" creationId="{66C1A6E0-04A9-4A25-6D21-041DCE0E4573}"/>
          </ac:spMkLst>
        </pc:spChg>
        <pc:spChg chg="add mod">
          <ac:chgData name="AMAGATA Daichi" userId="a29539510ef25d15" providerId="LiveId" clId="{AEB5C65E-154B-4C71-A284-C30DF565553E}" dt="2022-11-01T01:19:43.510" v="4363" actId="1076"/>
          <ac:spMkLst>
            <pc:docMk/>
            <pc:sldMk cId="1614253806" sldId="261"/>
            <ac:spMk id="6" creationId="{E631ABA0-5604-FD5D-0899-EFE8D517166B}"/>
          </ac:spMkLst>
        </pc:spChg>
        <pc:spChg chg="add mod">
          <ac:chgData name="AMAGATA Daichi" userId="a29539510ef25d15" providerId="LiveId" clId="{AEB5C65E-154B-4C71-A284-C30DF565553E}" dt="2022-11-01T02:22:33.096" v="5048" actId="1076"/>
          <ac:spMkLst>
            <pc:docMk/>
            <pc:sldMk cId="1614253806" sldId="261"/>
            <ac:spMk id="7" creationId="{96CE340F-7579-5585-9647-3F355F2BFB10}"/>
          </ac:spMkLst>
        </pc:spChg>
        <pc:spChg chg="add mod">
          <ac:chgData name="AMAGATA Daichi" userId="a29539510ef25d15" providerId="LiveId" clId="{AEB5C65E-154B-4C71-A284-C30DF565553E}" dt="2022-11-01T02:22:33.096" v="5048" actId="1076"/>
          <ac:spMkLst>
            <pc:docMk/>
            <pc:sldMk cId="1614253806" sldId="261"/>
            <ac:spMk id="8" creationId="{0C74B2FE-C973-4726-0E9F-08327B24FB64}"/>
          </ac:spMkLst>
        </pc:spChg>
        <pc:spChg chg="add mod">
          <ac:chgData name="AMAGATA Daichi" userId="a29539510ef25d15" providerId="LiveId" clId="{AEB5C65E-154B-4C71-A284-C30DF565553E}" dt="2022-11-01T02:22:33.096" v="5048" actId="1076"/>
          <ac:spMkLst>
            <pc:docMk/>
            <pc:sldMk cId="1614253806" sldId="261"/>
            <ac:spMk id="9" creationId="{F5E1D346-35A8-110A-C810-DB540CD0B900}"/>
          </ac:spMkLst>
        </pc:spChg>
        <pc:spChg chg="add mod">
          <ac:chgData name="AMAGATA Daichi" userId="a29539510ef25d15" providerId="LiveId" clId="{AEB5C65E-154B-4C71-A284-C30DF565553E}" dt="2022-11-01T02:22:33.096" v="5048" actId="1076"/>
          <ac:spMkLst>
            <pc:docMk/>
            <pc:sldMk cId="1614253806" sldId="261"/>
            <ac:spMk id="10" creationId="{EC002B18-E470-C431-0119-165B360C4233}"/>
          </ac:spMkLst>
        </pc:spChg>
        <pc:spChg chg="add mod">
          <ac:chgData name="AMAGATA Daichi" userId="a29539510ef25d15" providerId="LiveId" clId="{AEB5C65E-154B-4C71-A284-C30DF565553E}" dt="2022-11-01T02:22:33.096" v="5048" actId="1076"/>
          <ac:spMkLst>
            <pc:docMk/>
            <pc:sldMk cId="1614253806" sldId="261"/>
            <ac:spMk id="11" creationId="{1447EED0-6969-43BE-A3A4-03CC1DC99908}"/>
          </ac:spMkLst>
        </pc:spChg>
      </pc:sldChg>
      <pc:sldChg chg="addSp modSp mod">
        <pc:chgData name="AMAGATA Daichi" userId="a29539510ef25d15" providerId="LiveId" clId="{AEB5C65E-154B-4C71-A284-C30DF565553E}" dt="2022-11-01T08:09:41.851" v="6119" actId="115"/>
        <pc:sldMkLst>
          <pc:docMk/>
          <pc:sldMk cId="2672664013" sldId="262"/>
        </pc:sldMkLst>
        <pc:spChg chg="add mod">
          <ac:chgData name="AMAGATA Daichi" userId="a29539510ef25d15" providerId="LiveId" clId="{AEB5C65E-154B-4C71-A284-C30DF565553E}" dt="2022-10-31T08:16:40.810" v="666"/>
          <ac:spMkLst>
            <pc:docMk/>
            <pc:sldMk cId="2672664013" sldId="262"/>
            <ac:spMk id="3" creationId="{1EDF657D-6955-CF10-031A-012BD375F8B2}"/>
          </ac:spMkLst>
        </pc:spChg>
        <pc:spChg chg="add mod">
          <ac:chgData name="AMAGATA Daichi" userId="a29539510ef25d15" providerId="LiveId" clId="{AEB5C65E-154B-4C71-A284-C30DF565553E}" dt="2022-10-31T08:16:40.810" v="666"/>
          <ac:spMkLst>
            <pc:docMk/>
            <pc:sldMk cId="2672664013" sldId="262"/>
            <ac:spMk id="5" creationId="{152AE0F8-AB88-0B94-D563-F54882282923}"/>
          </ac:spMkLst>
        </pc:spChg>
        <pc:spChg chg="add mod">
          <ac:chgData name="AMAGATA Daichi" userId="a29539510ef25d15" providerId="LiveId" clId="{AEB5C65E-154B-4C71-A284-C30DF565553E}" dt="2022-10-31T08:17:29.196" v="684" actId="20577"/>
          <ac:spMkLst>
            <pc:docMk/>
            <pc:sldMk cId="2672664013" sldId="262"/>
            <ac:spMk id="6" creationId="{D4E3194F-7F2D-8920-C927-56CDE4DD96DE}"/>
          </ac:spMkLst>
        </pc:spChg>
        <pc:spChg chg="add mod">
          <ac:chgData name="AMAGATA Daichi" userId="a29539510ef25d15" providerId="LiveId" clId="{AEB5C65E-154B-4C71-A284-C30DF565553E}" dt="2022-10-31T08:16:40.810" v="666"/>
          <ac:spMkLst>
            <pc:docMk/>
            <pc:sldMk cId="2672664013" sldId="262"/>
            <ac:spMk id="7" creationId="{5048A2FE-FB44-42F8-6B1A-B93458E43117}"/>
          </ac:spMkLst>
        </pc:spChg>
        <pc:spChg chg="add mod">
          <ac:chgData name="AMAGATA Daichi" userId="a29539510ef25d15" providerId="LiveId" clId="{AEB5C65E-154B-4C71-A284-C30DF565553E}" dt="2022-10-31T08:16:40.810" v="666"/>
          <ac:spMkLst>
            <pc:docMk/>
            <pc:sldMk cId="2672664013" sldId="262"/>
            <ac:spMk id="8" creationId="{7EF1E082-F9EF-B12C-E4F1-749D383D32B7}"/>
          </ac:spMkLst>
        </pc:spChg>
        <pc:spChg chg="add mod">
          <ac:chgData name="AMAGATA Daichi" userId="a29539510ef25d15" providerId="LiveId" clId="{AEB5C65E-154B-4C71-A284-C30DF565553E}" dt="2022-10-31T08:16:40.810" v="666"/>
          <ac:spMkLst>
            <pc:docMk/>
            <pc:sldMk cId="2672664013" sldId="262"/>
            <ac:spMk id="9" creationId="{90E497C5-5720-BA49-933C-AA9AA89CE327}"/>
          </ac:spMkLst>
        </pc:spChg>
        <pc:spChg chg="add mod">
          <ac:chgData name="AMAGATA Daichi" userId="a29539510ef25d15" providerId="LiveId" clId="{AEB5C65E-154B-4C71-A284-C30DF565553E}" dt="2022-11-01T02:32:26.935" v="5357" actId="14100"/>
          <ac:spMkLst>
            <pc:docMk/>
            <pc:sldMk cId="2672664013" sldId="262"/>
            <ac:spMk id="10" creationId="{45DC9F69-B28E-B72C-45F8-BA833E07F5C0}"/>
          </ac:spMkLst>
        </pc:spChg>
        <pc:spChg chg="add mod">
          <ac:chgData name="AMAGATA Daichi" userId="a29539510ef25d15" providerId="LiveId" clId="{AEB5C65E-154B-4C71-A284-C30DF565553E}" dt="2022-10-31T08:16:40.810" v="666"/>
          <ac:spMkLst>
            <pc:docMk/>
            <pc:sldMk cId="2672664013" sldId="262"/>
            <ac:spMk id="11" creationId="{7F9AFB23-2AAD-850E-F373-D572A5007158}"/>
          </ac:spMkLst>
        </pc:spChg>
        <pc:spChg chg="add mod">
          <ac:chgData name="AMAGATA Daichi" userId="a29539510ef25d15" providerId="LiveId" clId="{AEB5C65E-154B-4C71-A284-C30DF565553E}" dt="2022-11-01T08:09:01.154" v="6071" actId="20577"/>
          <ac:spMkLst>
            <pc:docMk/>
            <pc:sldMk cId="2672664013" sldId="262"/>
            <ac:spMk id="12" creationId="{9F8AF58D-F215-0C8E-1D02-5FA2C6524E66}"/>
          </ac:spMkLst>
        </pc:spChg>
        <pc:spChg chg="add mod">
          <ac:chgData name="AMAGATA Daichi" userId="a29539510ef25d15" providerId="LiveId" clId="{AEB5C65E-154B-4C71-A284-C30DF565553E}" dt="2022-11-01T08:09:41.851" v="6119" actId="115"/>
          <ac:spMkLst>
            <pc:docMk/>
            <pc:sldMk cId="2672664013" sldId="262"/>
            <ac:spMk id="13" creationId="{6F242E64-FB38-B5A9-137F-1476555EF8EA}"/>
          </ac:spMkLst>
        </pc:spChg>
      </pc:sldChg>
      <pc:sldChg chg="modSp mod">
        <pc:chgData name="AMAGATA Daichi" userId="a29539510ef25d15" providerId="LiveId" clId="{AEB5C65E-154B-4C71-A284-C30DF565553E}" dt="2022-10-31T07:49:05.651" v="99" actId="20577"/>
        <pc:sldMkLst>
          <pc:docMk/>
          <pc:sldMk cId="716201658" sldId="263"/>
        </pc:sldMkLst>
        <pc:spChg chg="mod">
          <ac:chgData name="AMAGATA Daichi" userId="a29539510ef25d15" providerId="LiveId" clId="{AEB5C65E-154B-4C71-A284-C30DF565553E}" dt="2022-10-31T07:48:44.573" v="97" actId="20577"/>
          <ac:spMkLst>
            <pc:docMk/>
            <pc:sldMk cId="716201658" sldId="263"/>
            <ac:spMk id="10" creationId="{59098FC7-BB0A-3B4B-B833-5FC2D6575D4F}"/>
          </ac:spMkLst>
        </pc:spChg>
        <pc:spChg chg="mod">
          <ac:chgData name="AMAGATA Daichi" userId="a29539510ef25d15" providerId="LiveId" clId="{AEB5C65E-154B-4C71-A284-C30DF565553E}" dt="2022-10-31T07:49:05.651" v="99" actId="20577"/>
          <ac:spMkLst>
            <pc:docMk/>
            <pc:sldMk cId="716201658" sldId="263"/>
            <ac:spMk id="12" creationId="{65750F6A-E37C-BA4E-A379-DDEA16ABEF64}"/>
          </ac:spMkLst>
        </pc:spChg>
      </pc:sldChg>
      <pc:sldChg chg="modSp mod">
        <pc:chgData name="AMAGATA Daichi" userId="a29539510ef25d15" providerId="LiveId" clId="{AEB5C65E-154B-4C71-A284-C30DF565553E}" dt="2022-10-31T07:55:58.932" v="104" actId="14100"/>
        <pc:sldMkLst>
          <pc:docMk/>
          <pc:sldMk cId="4015349145" sldId="264"/>
        </pc:sldMkLst>
        <pc:spChg chg="mod">
          <ac:chgData name="AMAGATA Daichi" userId="a29539510ef25d15" providerId="LiveId" clId="{AEB5C65E-154B-4C71-A284-C30DF565553E}" dt="2022-10-31T07:43:59.774" v="25" actId="1076"/>
          <ac:spMkLst>
            <pc:docMk/>
            <pc:sldMk cId="4015349145" sldId="264"/>
            <ac:spMk id="7" creationId="{74131B6B-1798-B331-9B2F-45B45CFE324C}"/>
          </ac:spMkLst>
        </pc:spChg>
        <pc:spChg chg="mod">
          <ac:chgData name="AMAGATA Daichi" userId="a29539510ef25d15" providerId="LiveId" clId="{AEB5C65E-154B-4C71-A284-C30DF565553E}" dt="2022-10-31T07:43:59.774" v="25" actId="1076"/>
          <ac:spMkLst>
            <pc:docMk/>
            <pc:sldMk cId="4015349145" sldId="264"/>
            <ac:spMk id="8" creationId="{AB19D3A2-A9BA-F75B-564E-B12482945CE3}"/>
          </ac:spMkLst>
        </pc:spChg>
        <pc:spChg chg="mod">
          <ac:chgData name="AMAGATA Daichi" userId="a29539510ef25d15" providerId="LiveId" clId="{AEB5C65E-154B-4C71-A284-C30DF565553E}" dt="2022-10-31T07:43:59.774" v="25" actId="1076"/>
          <ac:spMkLst>
            <pc:docMk/>
            <pc:sldMk cId="4015349145" sldId="264"/>
            <ac:spMk id="9" creationId="{0CE4DE0D-35EB-A2AD-C33F-ABE377BEB485}"/>
          </ac:spMkLst>
        </pc:spChg>
        <pc:spChg chg="mod">
          <ac:chgData name="AMAGATA Daichi" userId="a29539510ef25d15" providerId="LiveId" clId="{AEB5C65E-154B-4C71-A284-C30DF565553E}" dt="2022-10-31T07:43:49.721" v="24" actId="1036"/>
          <ac:spMkLst>
            <pc:docMk/>
            <pc:sldMk cId="4015349145" sldId="264"/>
            <ac:spMk id="12" creationId="{97B6A11B-0B2D-3D63-EA97-E3DEF5806567}"/>
          </ac:spMkLst>
        </pc:spChg>
        <pc:spChg chg="mod">
          <ac:chgData name="AMAGATA Daichi" userId="a29539510ef25d15" providerId="LiveId" clId="{AEB5C65E-154B-4C71-A284-C30DF565553E}" dt="2022-10-31T07:55:58.932" v="104" actId="14100"/>
          <ac:spMkLst>
            <pc:docMk/>
            <pc:sldMk cId="4015349145" sldId="264"/>
            <ac:spMk id="13" creationId="{BEE70019-B09E-0B74-B170-FD6FCC986E41}"/>
          </ac:spMkLst>
        </pc:spChg>
        <pc:spChg chg="mod">
          <ac:chgData name="AMAGATA Daichi" userId="a29539510ef25d15" providerId="LiveId" clId="{AEB5C65E-154B-4C71-A284-C30DF565553E}" dt="2022-10-31T07:43:49.721" v="24" actId="1036"/>
          <ac:spMkLst>
            <pc:docMk/>
            <pc:sldMk cId="4015349145" sldId="264"/>
            <ac:spMk id="14" creationId="{0F5D0CC6-7474-B005-92EC-73770549EEC2}"/>
          </ac:spMkLst>
        </pc:spChg>
      </pc:sldChg>
      <pc:sldChg chg="addSp delSp modSp mod">
        <pc:chgData name="AMAGATA Daichi" userId="a29539510ef25d15" providerId="LiveId" clId="{AEB5C65E-154B-4C71-A284-C30DF565553E}" dt="2022-11-01T02:21:46.486" v="5034" actId="1035"/>
        <pc:sldMkLst>
          <pc:docMk/>
          <pc:sldMk cId="3264966764" sldId="266"/>
        </pc:sldMkLst>
        <pc:spChg chg="mod">
          <ac:chgData name="AMAGATA Daichi" userId="a29539510ef25d15" providerId="LiveId" clId="{AEB5C65E-154B-4C71-A284-C30DF565553E}" dt="2022-11-01T00:20:49.122" v="2769" actId="6549"/>
          <ac:spMkLst>
            <pc:docMk/>
            <pc:sldMk cId="3264966764" sldId="266"/>
            <ac:spMk id="2" creationId="{7B22A313-CC02-4202-A53B-5F4E762EAC6C}"/>
          </ac:spMkLst>
        </pc:spChg>
        <pc:spChg chg="add mod">
          <ac:chgData name="AMAGATA Daichi" userId="a29539510ef25d15" providerId="LiveId" clId="{AEB5C65E-154B-4C71-A284-C30DF565553E}" dt="2022-11-01T00:21:38.474" v="2793" actId="1076"/>
          <ac:spMkLst>
            <pc:docMk/>
            <pc:sldMk cId="3264966764" sldId="266"/>
            <ac:spMk id="3" creationId="{9622C96D-267A-57D7-FF34-15C1173AF548}"/>
          </ac:spMkLst>
        </pc:spChg>
        <pc:spChg chg="add mod">
          <ac:chgData name="AMAGATA Daichi" userId="a29539510ef25d15" providerId="LiveId" clId="{AEB5C65E-154B-4C71-A284-C30DF565553E}" dt="2022-11-01T01:00:00.094" v="3996" actId="14100"/>
          <ac:spMkLst>
            <pc:docMk/>
            <pc:sldMk cId="3264966764" sldId="266"/>
            <ac:spMk id="5" creationId="{6E938490-80C9-5F23-1E01-56F00A237D28}"/>
          </ac:spMkLst>
        </pc:spChg>
        <pc:spChg chg="add mod">
          <ac:chgData name="AMAGATA Daichi" userId="a29539510ef25d15" providerId="LiveId" clId="{AEB5C65E-154B-4C71-A284-C30DF565553E}" dt="2022-11-01T00:20:38.612" v="2767" actId="207"/>
          <ac:spMkLst>
            <pc:docMk/>
            <pc:sldMk cId="3264966764" sldId="266"/>
            <ac:spMk id="6" creationId="{35105A7A-BF00-C571-4D4F-414C49E8FF8A}"/>
          </ac:spMkLst>
        </pc:spChg>
        <pc:spChg chg="add mod">
          <ac:chgData name="AMAGATA Daichi" userId="a29539510ef25d15" providerId="LiveId" clId="{AEB5C65E-154B-4C71-A284-C30DF565553E}" dt="2022-11-01T00:54:07.165" v="3889" actId="14100"/>
          <ac:spMkLst>
            <pc:docMk/>
            <pc:sldMk cId="3264966764" sldId="266"/>
            <ac:spMk id="7" creationId="{6B16BC44-3FEB-41F0-9E88-923FDCDF54E0}"/>
          </ac:spMkLst>
        </pc:spChg>
        <pc:spChg chg="add mod">
          <ac:chgData name="AMAGATA Daichi" userId="a29539510ef25d15" providerId="LiveId" clId="{AEB5C65E-154B-4C71-A284-C30DF565553E}" dt="2022-11-01T00:59:55.083" v="3995" actId="1037"/>
          <ac:spMkLst>
            <pc:docMk/>
            <pc:sldMk cId="3264966764" sldId="266"/>
            <ac:spMk id="11" creationId="{A5DDEAAF-00FF-9F29-436A-2B246EC3BF3E}"/>
          </ac:spMkLst>
        </pc:spChg>
        <pc:spChg chg="add mod ord">
          <ac:chgData name="AMAGATA Daichi" userId="a29539510ef25d15" providerId="LiveId" clId="{AEB5C65E-154B-4C71-A284-C30DF565553E}" dt="2022-11-01T01:10:40.447" v="4071" actId="14100"/>
          <ac:spMkLst>
            <pc:docMk/>
            <pc:sldMk cId="3264966764" sldId="266"/>
            <ac:spMk id="12" creationId="{A1414BFA-3FA3-C8DD-7627-5B84703447BB}"/>
          </ac:spMkLst>
        </pc:spChg>
        <pc:spChg chg="add mod">
          <ac:chgData name="AMAGATA Daichi" userId="a29539510ef25d15" providerId="LiveId" clId="{AEB5C65E-154B-4C71-A284-C30DF565553E}" dt="2022-11-01T00:43:14.045" v="3531" actId="404"/>
          <ac:spMkLst>
            <pc:docMk/>
            <pc:sldMk cId="3264966764" sldId="266"/>
            <ac:spMk id="13" creationId="{5A1AF840-F392-E93D-DB76-6728BA297EDF}"/>
          </ac:spMkLst>
        </pc:spChg>
        <pc:spChg chg="add mod">
          <ac:chgData name="AMAGATA Daichi" userId="a29539510ef25d15" providerId="LiveId" clId="{AEB5C65E-154B-4C71-A284-C30DF565553E}" dt="2022-11-01T00:53:59.825" v="3879" actId="14100"/>
          <ac:spMkLst>
            <pc:docMk/>
            <pc:sldMk cId="3264966764" sldId="266"/>
            <ac:spMk id="14" creationId="{C4DD14BF-6CE5-5260-BA86-4F09C5020F4D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15" creationId="{568D21FB-B5E2-7018-3BF3-C25BFF5E4054}"/>
          </ac:spMkLst>
        </pc:spChg>
        <pc:spChg chg="add del mod">
          <ac:chgData name="AMAGATA Daichi" userId="a29539510ef25d15" providerId="LiveId" clId="{AEB5C65E-154B-4C71-A284-C30DF565553E}" dt="2022-11-01T00:30:21.933" v="3147" actId="478"/>
          <ac:spMkLst>
            <pc:docMk/>
            <pc:sldMk cId="3264966764" sldId="266"/>
            <ac:spMk id="16" creationId="{73637321-A438-02A7-DF13-563B212B7231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17" creationId="{3281BF85-089E-4FB7-AD5C-DAC357DE24AA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18" creationId="{A14DE7DB-8E3D-749B-0458-7B8F1EBC9149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19" creationId="{594BF443-0F63-FA5C-F37C-9C444041C493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20" creationId="{A0B4B8EB-3586-553B-100A-15DC762ECDF2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21" creationId="{0AD75464-973B-62CF-E48C-36008F3039C5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22" creationId="{94108CB3-471F-6F0D-B39E-41BA3E59A0E1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23" creationId="{3FF1F648-1791-77FB-50D6-50B843246BDD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24" creationId="{0BE869E7-D094-BCA1-9383-06A2ADE5490D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25" creationId="{1C080BBF-5739-9569-ACD4-99EE5AD0C36C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26" creationId="{EF9C638B-0CE2-42FB-431C-017D6022D199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27" creationId="{1C5FC577-9921-0CBC-206E-4841C4397290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28" creationId="{90AB7DB4-C65E-3FF8-9D03-16A5DCF5696C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29" creationId="{37A2D6C0-2F70-CE6E-DEA8-3FAD2329BF92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30" creationId="{254BE66A-EFAB-C209-84A8-367801F18FB2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31" creationId="{F5F89C0B-6B4B-5E87-58B8-695E5004A30C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32" creationId="{C60DA40F-0118-0909-02E6-2A724DAEE5EB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33" creationId="{AC700B6C-96A9-6CE8-6334-9EDF9CD2AB44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34" creationId="{B730D941-B187-93BD-B3A8-4377819B8ED8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35" creationId="{F168137C-2113-65A3-70A5-181C0946818B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36" creationId="{7444FE61-1742-EC24-F0BE-2258FD0DC94B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37" creationId="{72B1F59F-1B8A-A228-9509-64CA33F32AF7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38" creationId="{10F77D02-6222-586B-0B01-D61DB4E7037F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39" creationId="{A0EF958E-49AC-15D6-B6A7-9A7219D9DF23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40" creationId="{B1ABF783-082D-32D0-B763-BFA0E63B562E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41" creationId="{917F88FA-3E14-18BB-56F5-5D2FCF8A147F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42" creationId="{87DCDF84-E276-C7AB-026B-8ABAA868E669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43" creationId="{599F750B-B0BA-F108-19F5-50066F2487CF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44" creationId="{862118C6-E42E-043A-0C83-066377842D66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45" creationId="{773E31B3-62A2-D6AE-863C-98E4CB535BB9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46" creationId="{40D4EBC3-6B70-6873-7B3C-5AF34BBC634A}"/>
          </ac:spMkLst>
        </pc:spChg>
        <pc:spChg chg="add mod or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47" creationId="{1F87F904-CD07-C2DC-0E31-76758B632D82}"/>
          </ac:spMkLst>
        </pc:spChg>
        <pc:spChg chg="add del mod">
          <ac:chgData name="AMAGATA Daichi" userId="a29539510ef25d15" providerId="LiveId" clId="{AEB5C65E-154B-4C71-A284-C30DF565553E}" dt="2022-11-01T00:36:07.311" v="3346"/>
          <ac:spMkLst>
            <pc:docMk/>
            <pc:sldMk cId="3264966764" sldId="266"/>
            <ac:spMk id="48" creationId="{300EBAD9-E7FF-2FDF-71AB-BA57B016AE7C}"/>
          </ac:spMkLst>
        </pc:spChg>
        <pc:spChg chg="add mod or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49" creationId="{57A080CA-E529-CABF-D249-94F7B71C9641}"/>
          </ac:spMkLst>
        </pc:spChg>
        <pc:spChg chg="add mod or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50" creationId="{F32B5E3D-C38B-B45D-21A0-A83FA7D72B21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51" creationId="{A2AB2D70-F52F-3B39-A2A6-D3722982AB19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52" creationId="{0D0E0004-CA0B-66C7-540E-9695F7CA5AF1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53" creationId="{ECEF7B6A-FCED-BDF2-CF91-F825E83E0676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54" creationId="{F6A09625-BE1A-57CD-979F-4411543AE7F6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55" creationId="{7B4214ED-9773-F397-5CDD-E0EBFD09EFB9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56" creationId="{47B539BD-D82A-C8A4-42F6-764A97BEF4A6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57" creationId="{4665CA04-0F87-C3EF-B239-BE5A2BAE8E8B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58" creationId="{DF8CDD4F-64CB-5E6E-7A9D-74914E441CF2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59" creationId="{08F11DE2-DDCB-E36B-0647-3385F2407736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60" creationId="{CAEEA0C7-547F-2949-4023-26ACAE46398F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61" creationId="{4970981C-E4B2-BBDC-8FDB-C80C66F17BED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62" creationId="{62273520-866E-2474-617B-6D7B18B48819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63" creationId="{5722C205-911E-7E08-6E51-FD209F0B0D1E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64" creationId="{8B2B370D-BCB9-41FE-BF82-30FE94E3F4B8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65" creationId="{AF2D348F-D4E5-985F-A9F4-4E65D0F0BFF3}"/>
          </ac:spMkLst>
        </pc:spChg>
        <pc:spChg chg="add del mod">
          <ac:chgData name="AMAGATA Daichi" userId="a29539510ef25d15" providerId="LiveId" clId="{AEB5C65E-154B-4C71-A284-C30DF565553E}" dt="2022-11-01T00:37:22.483" v="3371"/>
          <ac:spMkLst>
            <pc:docMk/>
            <pc:sldMk cId="3264966764" sldId="266"/>
            <ac:spMk id="66" creationId="{2A8E96E1-1766-EC7F-F633-AE1D618A9244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67" creationId="{C0638BA1-8119-F4C6-C1A3-4B1952425C1D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68" creationId="{6984509D-2084-5BBE-39D5-37E56B1614DD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69" creationId="{19A4BD4D-35D5-0861-43EF-61B7CABB1584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70" creationId="{F4F50287-DB69-C395-F3C1-BB6501F80017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71" creationId="{69EE2F5A-1C56-343F-C143-51B4614ED678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72" creationId="{FEDE2370-872D-BEF1-A797-207E1BCD3EF1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73" creationId="{BD49C2EC-1F32-F4F2-06B1-E937692B5775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74" creationId="{EE9D915A-D3B1-B56A-B214-B3F3BAD476A6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75" creationId="{CA3FF3E2-BD9B-96BC-554D-5C406FC2B627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76" creationId="{D7A641EA-75DD-9323-CCEB-0390FFF799B6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77" creationId="{50F5E825-6E22-D4B6-63FB-E18806DE21A6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78" creationId="{C46C57A6-7880-1119-124B-9FC61195DED5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79" creationId="{3E2D4A1E-4B0B-AA7C-E943-6F1071B7EFCB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80" creationId="{96634982-AE8D-EDB3-E568-DBA2212DC2E2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81" creationId="{23D14DFF-06D5-F730-1FD2-86EE3174FDB4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82" creationId="{42A20516-8516-8A39-A959-178AA2B9C5B4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83" creationId="{4EDEFB19-7E5B-6811-23A6-66A7F42CE4CF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84" creationId="{80046262-EB9E-83C0-89F1-990F73A5FBC6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85" creationId="{6D172A68-AAE3-45E9-B325-7959D104A677}"/>
          </ac:spMkLst>
        </pc:spChg>
        <pc:spChg chg="add mod or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86" creationId="{47CB86B4-2D6E-6FEB-32CF-45B00F6A5912}"/>
          </ac:spMkLst>
        </pc:spChg>
        <pc:spChg chg="add del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87" creationId="{CB59011F-AE99-3F7F-7CAD-24F9E35D6FD2}"/>
          </ac:spMkLst>
        </pc:spChg>
        <pc:spChg chg="add del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88" creationId="{A59DC63C-71E8-0EB0-12CE-FC50A3515745}"/>
          </ac:spMkLst>
        </pc:spChg>
        <pc:spChg chg="add del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89" creationId="{3DB31CB3-1351-3EEA-0A8B-5026CBC4AB3C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90" creationId="{DD1DEA69-3ECD-FF51-F9AA-EB334756BAA5}"/>
          </ac:spMkLst>
        </pc:spChg>
        <pc:spChg chg="add del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91" creationId="{5E1E2A9E-A384-A4DF-2887-BBDE56B2DDFD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92" creationId="{BAE628F5-BB0B-616A-AA30-F327A7690232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93" creationId="{3264DCBF-6A0E-F3ED-1535-EC87F5E974AD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94" creationId="{C4DF8D79-6460-C274-F926-041E47E56155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95" creationId="{6CA0BD4E-3875-875D-AF43-9F0E9C0FFD5F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96" creationId="{0EE0A61B-01E8-02C9-44CB-A7B5BD39F5A2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97" creationId="{70864A82-4B71-AB4A-8F49-42F309E01E33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98" creationId="{880FB72B-5D8C-EBD5-CF6E-598A7AF1A479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99" creationId="{9E5EF560-979B-0233-09E5-F96CB3D9360F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100" creationId="{1BD7EBF0-FC3D-1D81-6E08-1370F541C74F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101" creationId="{2D77034B-33DD-B7C0-A51D-4006B0ED11F8}"/>
          </ac:spMkLst>
        </pc:spChg>
        <pc:spChg chg="add mod">
          <ac:chgData name="AMAGATA Daichi" userId="a29539510ef25d15" providerId="LiveId" clId="{AEB5C65E-154B-4C71-A284-C30DF565553E}" dt="2022-11-01T02:21:46.486" v="5034" actId="1035"/>
          <ac:spMkLst>
            <pc:docMk/>
            <pc:sldMk cId="3264966764" sldId="266"/>
            <ac:spMk id="102" creationId="{C4A32B89-5E60-FC87-4F63-12D993E5F324}"/>
          </ac:spMkLst>
        </pc:spChg>
        <pc:spChg chg="add del mod">
          <ac:chgData name="AMAGATA Daichi" userId="a29539510ef25d15" providerId="LiveId" clId="{AEB5C65E-154B-4C71-A284-C30DF565553E}" dt="2022-11-01T00:46:24.387" v="3603" actId="478"/>
          <ac:spMkLst>
            <pc:docMk/>
            <pc:sldMk cId="3264966764" sldId="266"/>
            <ac:spMk id="103" creationId="{7CBA5CED-12B9-5646-92A0-059BD2571F7B}"/>
          </ac:spMkLst>
        </pc:spChg>
        <pc:graphicFrameChg chg="add mod modGraphic">
          <ac:chgData name="AMAGATA Daichi" userId="a29539510ef25d15" providerId="LiveId" clId="{AEB5C65E-154B-4C71-A284-C30DF565553E}" dt="2022-11-01T00:59:55.083" v="3995" actId="1037"/>
          <ac:graphicFrameMkLst>
            <pc:docMk/>
            <pc:sldMk cId="3264966764" sldId="266"/>
            <ac:graphicFrameMk id="8" creationId="{8153CCB8-878A-5B6F-668E-212503D17B3A}"/>
          </ac:graphicFrameMkLst>
        </pc:graphicFrameChg>
        <pc:cxnChg chg="add mod">
          <ac:chgData name="AMAGATA Daichi" userId="a29539510ef25d15" providerId="LiveId" clId="{AEB5C65E-154B-4C71-A284-C30DF565553E}" dt="2022-11-01T00:59:55.083" v="3995" actId="1037"/>
          <ac:cxnSpMkLst>
            <pc:docMk/>
            <pc:sldMk cId="3264966764" sldId="266"/>
            <ac:cxnSpMk id="10" creationId="{D6E954BF-7346-8AE7-08E1-C52DECA8ABFA}"/>
          </ac:cxnSpMkLst>
        </pc:cxnChg>
        <pc:cxnChg chg="add mod ord">
          <ac:chgData name="AMAGATA Daichi" userId="a29539510ef25d15" providerId="LiveId" clId="{AEB5C65E-154B-4C71-A284-C30DF565553E}" dt="2022-11-01T02:21:46.486" v="5034" actId="1035"/>
          <ac:cxnSpMkLst>
            <pc:docMk/>
            <pc:sldMk cId="3264966764" sldId="266"/>
            <ac:cxnSpMk id="105" creationId="{C24F6B51-2ADF-EC14-EE1A-29F80A988052}"/>
          </ac:cxnSpMkLst>
        </pc:cxnChg>
        <pc:cxnChg chg="add mod ord">
          <ac:chgData name="AMAGATA Daichi" userId="a29539510ef25d15" providerId="LiveId" clId="{AEB5C65E-154B-4C71-A284-C30DF565553E}" dt="2022-11-01T02:21:46.486" v="5034" actId="1035"/>
          <ac:cxnSpMkLst>
            <pc:docMk/>
            <pc:sldMk cId="3264966764" sldId="266"/>
            <ac:cxnSpMk id="107" creationId="{F65ACC05-5DAE-5114-3E2D-0335C1A84EF9}"/>
          </ac:cxnSpMkLst>
        </pc:cxnChg>
        <pc:cxnChg chg="add mod ord">
          <ac:chgData name="AMAGATA Daichi" userId="a29539510ef25d15" providerId="LiveId" clId="{AEB5C65E-154B-4C71-A284-C30DF565553E}" dt="2022-11-01T02:21:46.486" v="5034" actId="1035"/>
          <ac:cxnSpMkLst>
            <pc:docMk/>
            <pc:sldMk cId="3264966764" sldId="266"/>
            <ac:cxnSpMk id="109" creationId="{52048F04-4371-250A-8DFB-AB33500A8178}"/>
          </ac:cxnSpMkLst>
        </pc:cxnChg>
        <pc:cxnChg chg="add mod ord">
          <ac:chgData name="AMAGATA Daichi" userId="a29539510ef25d15" providerId="LiveId" clId="{AEB5C65E-154B-4C71-A284-C30DF565553E}" dt="2022-11-01T02:21:46.486" v="5034" actId="1035"/>
          <ac:cxnSpMkLst>
            <pc:docMk/>
            <pc:sldMk cId="3264966764" sldId="266"/>
            <ac:cxnSpMk id="111" creationId="{AA1E1CFA-CA9F-BEE2-AE52-E4ED45CDC427}"/>
          </ac:cxnSpMkLst>
        </pc:cxnChg>
        <pc:cxnChg chg="add mod ord">
          <ac:chgData name="AMAGATA Daichi" userId="a29539510ef25d15" providerId="LiveId" clId="{AEB5C65E-154B-4C71-A284-C30DF565553E}" dt="2022-11-01T02:21:46.486" v="5034" actId="1035"/>
          <ac:cxnSpMkLst>
            <pc:docMk/>
            <pc:sldMk cId="3264966764" sldId="266"/>
            <ac:cxnSpMk id="114" creationId="{69281C51-C96E-39D7-4982-3387EE65F805}"/>
          </ac:cxnSpMkLst>
        </pc:cxnChg>
        <pc:cxnChg chg="add mod ord">
          <ac:chgData name="AMAGATA Daichi" userId="a29539510ef25d15" providerId="LiveId" clId="{AEB5C65E-154B-4C71-A284-C30DF565553E}" dt="2022-11-01T02:21:46.486" v="5034" actId="1035"/>
          <ac:cxnSpMkLst>
            <pc:docMk/>
            <pc:sldMk cId="3264966764" sldId="266"/>
            <ac:cxnSpMk id="119" creationId="{084387FE-9C70-FA41-6FA3-76247F1325EC}"/>
          </ac:cxnSpMkLst>
        </pc:cxnChg>
        <pc:cxnChg chg="add del mod">
          <ac:chgData name="AMAGATA Daichi" userId="a29539510ef25d15" providerId="LiveId" clId="{AEB5C65E-154B-4C71-A284-C30DF565553E}" dt="2022-11-01T00:54:49.574" v="3890" actId="478"/>
          <ac:cxnSpMkLst>
            <pc:docMk/>
            <pc:sldMk cId="3264966764" sldId="266"/>
            <ac:cxnSpMk id="122" creationId="{8C532852-483F-FD8D-F2BA-758ABBE565E8}"/>
          </ac:cxnSpMkLst>
        </pc:cxnChg>
        <pc:cxnChg chg="add del mod">
          <ac:chgData name="AMAGATA Daichi" userId="a29539510ef25d15" providerId="LiveId" clId="{AEB5C65E-154B-4C71-A284-C30DF565553E}" dt="2022-11-01T00:54:51.429" v="3891" actId="478"/>
          <ac:cxnSpMkLst>
            <pc:docMk/>
            <pc:sldMk cId="3264966764" sldId="266"/>
            <ac:cxnSpMk id="123" creationId="{79CE56F3-5672-5AD0-04D5-E7C1F432CE3A}"/>
          </ac:cxnSpMkLst>
        </pc:cxnChg>
      </pc:sldChg>
      <pc:sldChg chg="del">
        <pc:chgData name="AMAGATA Daichi" userId="a29539510ef25d15" providerId="LiveId" clId="{AEB5C65E-154B-4C71-A284-C30DF565553E}" dt="2022-11-01T00:28:06.425" v="3139" actId="47"/>
        <pc:sldMkLst>
          <pc:docMk/>
          <pc:sldMk cId="2394481246" sldId="267"/>
        </pc:sldMkLst>
      </pc:sldChg>
      <pc:sldChg chg="modSp mod">
        <pc:chgData name="AMAGATA Daichi" userId="a29539510ef25d15" providerId="LiveId" clId="{AEB5C65E-154B-4C71-A284-C30DF565553E}" dt="2022-10-31T07:46:31.788" v="96" actId="1035"/>
        <pc:sldMkLst>
          <pc:docMk/>
          <pc:sldMk cId="3756539763" sldId="269"/>
        </pc:sldMkLst>
        <pc:spChg chg="mod">
          <ac:chgData name="AMAGATA Daichi" userId="a29539510ef25d15" providerId="LiveId" clId="{AEB5C65E-154B-4C71-A284-C30DF565553E}" dt="2022-10-31T07:46:31.788" v="96" actId="1035"/>
          <ac:spMkLst>
            <pc:docMk/>
            <pc:sldMk cId="3756539763" sldId="269"/>
            <ac:spMk id="20" creationId="{EA6BF62B-2A0D-8A66-5928-4EA3BEA505B1}"/>
          </ac:spMkLst>
        </pc:spChg>
        <pc:spChg chg="mod">
          <ac:chgData name="AMAGATA Daichi" userId="a29539510ef25d15" providerId="LiveId" clId="{AEB5C65E-154B-4C71-A284-C30DF565553E}" dt="2022-10-31T07:46:31.788" v="96" actId="1035"/>
          <ac:spMkLst>
            <pc:docMk/>
            <pc:sldMk cId="3756539763" sldId="269"/>
            <ac:spMk id="21" creationId="{F9C116E0-003E-D642-6AA3-2ED750A0241A}"/>
          </ac:spMkLst>
        </pc:spChg>
        <pc:spChg chg="mod">
          <ac:chgData name="AMAGATA Daichi" userId="a29539510ef25d15" providerId="LiveId" clId="{AEB5C65E-154B-4C71-A284-C30DF565553E}" dt="2022-10-31T07:46:31.788" v="96" actId="1035"/>
          <ac:spMkLst>
            <pc:docMk/>
            <pc:sldMk cId="3756539763" sldId="269"/>
            <ac:spMk id="22" creationId="{06D76E8E-9148-F603-3771-4DFE9CD3C8C5}"/>
          </ac:spMkLst>
        </pc:spChg>
        <pc:spChg chg="mod">
          <ac:chgData name="AMAGATA Daichi" userId="a29539510ef25d15" providerId="LiveId" clId="{AEB5C65E-154B-4C71-A284-C30DF565553E}" dt="2022-10-31T07:46:31.788" v="96" actId="1035"/>
          <ac:spMkLst>
            <pc:docMk/>
            <pc:sldMk cId="3756539763" sldId="269"/>
            <ac:spMk id="23" creationId="{D79FFE7A-877F-93DA-A8EA-7D39036A3C9D}"/>
          </ac:spMkLst>
        </pc:spChg>
        <pc:picChg chg="mod">
          <ac:chgData name="AMAGATA Daichi" userId="a29539510ef25d15" providerId="LiveId" clId="{AEB5C65E-154B-4C71-A284-C30DF565553E}" dt="2022-10-31T07:46:31.788" v="96" actId="1035"/>
          <ac:picMkLst>
            <pc:docMk/>
            <pc:sldMk cId="3756539763" sldId="269"/>
            <ac:picMk id="16" creationId="{7D390481-2BBE-45EB-3DA4-D96154C18544}"/>
          </ac:picMkLst>
        </pc:picChg>
        <pc:picChg chg="mod">
          <ac:chgData name="AMAGATA Daichi" userId="a29539510ef25d15" providerId="LiveId" clId="{AEB5C65E-154B-4C71-A284-C30DF565553E}" dt="2022-10-31T07:46:31.788" v="96" actId="1035"/>
          <ac:picMkLst>
            <pc:docMk/>
            <pc:sldMk cId="3756539763" sldId="269"/>
            <ac:picMk id="17" creationId="{19B5F87C-750A-2611-C6BF-E506FE486193}"/>
          </ac:picMkLst>
        </pc:picChg>
      </pc:sldChg>
      <pc:sldChg chg="addSp delSp modSp mod">
        <pc:chgData name="AMAGATA Daichi" userId="a29539510ef25d15" providerId="LiveId" clId="{AEB5C65E-154B-4C71-A284-C30DF565553E}" dt="2022-11-01T09:28:51.009" v="6321" actId="14100"/>
        <pc:sldMkLst>
          <pc:docMk/>
          <pc:sldMk cId="830462747" sldId="273"/>
        </pc:sldMkLst>
        <pc:spChg chg="mod">
          <ac:chgData name="AMAGATA Daichi" userId="a29539510ef25d15" providerId="LiveId" clId="{AEB5C65E-154B-4C71-A284-C30DF565553E}" dt="2022-11-01T09:27:49.112" v="6183" actId="403"/>
          <ac:spMkLst>
            <pc:docMk/>
            <pc:sldMk cId="830462747" sldId="273"/>
            <ac:spMk id="2" creationId="{F3E18523-1081-6315-0F18-735BCD31C6EB}"/>
          </ac:spMkLst>
        </pc:spChg>
        <pc:spChg chg="add mod">
          <ac:chgData name="AMAGATA Daichi" userId="a29539510ef25d15" providerId="LiveId" clId="{AEB5C65E-154B-4C71-A284-C30DF565553E}" dt="2022-11-01T09:28:51.009" v="6321" actId="14100"/>
          <ac:spMkLst>
            <pc:docMk/>
            <pc:sldMk cId="830462747" sldId="273"/>
            <ac:spMk id="3" creationId="{CFB805A0-CE77-F2B7-4220-28316BD78C33}"/>
          </ac:spMkLst>
        </pc:spChg>
        <pc:spChg chg="add mod">
          <ac:chgData name="AMAGATA Daichi" userId="a29539510ef25d15" providerId="LiveId" clId="{AEB5C65E-154B-4C71-A284-C30DF565553E}" dt="2022-11-01T09:28:07.056" v="6184"/>
          <ac:spMkLst>
            <pc:docMk/>
            <pc:sldMk cId="830462747" sldId="273"/>
            <ac:spMk id="9" creationId="{A694B927-DF94-9D11-2BD4-37934107A64F}"/>
          </ac:spMkLst>
        </pc:spChg>
        <pc:spChg chg="add mod">
          <ac:chgData name="AMAGATA Daichi" userId="a29539510ef25d15" providerId="LiveId" clId="{AEB5C65E-154B-4C71-A284-C30DF565553E}" dt="2022-11-01T09:28:40.714" v="6318" actId="14100"/>
          <ac:spMkLst>
            <pc:docMk/>
            <pc:sldMk cId="830462747" sldId="273"/>
            <ac:spMk id="15" creationId="{DAA4B92E-1A2E-39CF-7687-BF02CDA65A9D}"/>
          </ac:spMkLst>
        </pc:spChg>
        <pc:spChg chg="del">
          <ac:chgData name="AMAGATA Daichi" userId="a29539510ef25d15" providerId="LiveId" clId="{AEB5C65E-154B-4C71-A284-C30DF565553E}" dt="2022-11-01T09:27:26.061" v="6159" actId="478"/>
          <ac:spMkLst>
            <pc:docMk/>
            <pc:sldMk cId="830462747" sldId="273"/>
            <ac:spMk id="16" creationId="{952B2561-9BBD-013A-48DD-CAC59D24E3B2}"/>
          </ac:spMkLst>
        </pc:spChg>
      </pc:sldChg>
      <pc:sldChg chg="addSp delSp modSp mod">
        <pc:chgData name="AMAGATA Daichi" userId="a29539510ef25d15" providerId="LiveId" clId="{AEB5C65E-154B-4C71-A284-C30DF565553E}" dt="2022-11-01T08:01:49.526" v="6061" actId="1076"/>
        <pc:sldMkLst>
          <pc:docMk/>
          <pc:sldMk cId="2423711792" sldId="274"/>
        </pc:sldMkLst>
        <pc:spChg chg="mod">
          <ac:chgData name="AMAGATA Daichi" userId="a29539510ef25d15" providerId="LiveId" clId="{AEB5C65E-154B-4C71-A284-C30DF565553E}" dt="2022-10-31T08:23:52.304" v="710" actId="20577"/>
          <ac:spMkLst>
            <pc:docMk/>
            <pc:sldMk cId="2423711792" sldId="274"/>
            <ac:spMk id="2" creationId="{3A7BD905-F529-073B-CD25-1CD88E36494F}"/>
          </ac:spMkLst>
        </pc:spChg>
        <pc:spChg chg="add del mod">
          <ac:chgData name="AMAGATA Daichi" userId="a29539510ef25d15" providerId="LiveId" clId="{AEB5C65E-154B-4C71-A284-C30DF565553E}" dt="2022-11-01T05:56:18.690" v="5475" actId="478"/>
          <ac:spMkLst>
            <pc:docMk/>
            <pc:sldMk cId="2423711792" sldId="274"/>
            <ac:spMk id="3" creationId="{69C3535C-5253-682A-078D-E7AD657D8A59}"/>
          </ac:spMkLst>
        </pc:spChg>
        <pc:spChg chg="add del mod">
          <ac:chgData name="AMAGATA Daichi" userId="a29539510ef25d15" providerId="LiveId" clId="{AEB5C65E-154B-4C71-A284-C30DF565553E}" dt="2022-11-01T07:46:46.706" v="5789"/>
          <ac:spMkLst>
            <pc:docMk/>
            <pc:sldMk cId="2423711792" sldId="274"/>
            <ac:spMk id="3" creationId="{D41608D2-1DCA-BE27-9DB3-EB6ACEBB922E}"/>
          </ac:spMkLst>
        </pc:spChg>
        <pc:spChg chg="add del mod">
          <ac:chgData name="AMAGATA Daichi" userId="a29539510ef25d15" providerId="LiveId" clId="{AEB5C65E-154B-4C71-A284-C30DF565553E}" dt="2022-11-01T05:56:18.690" v="5475" actId="478"/>
          <ac:spMkLst>
            <pc:docMk/>
            <pc:sldMk cId="2423711792" sldId="274"/>
            <ac:spMk id="5" creationId="{E55EFE5B-F852-675D-BC70-B32B9D84FDEB}"/>
          </ac:spMkLst>
        </pc:spChg>
        <pc:spChg chg="add del mod">
          <ac:chgData name="AMAGATA Daichi" userId="a29539510ef25d15" providerId="LiveId" clId="{AEB5C65E-154B-4C71-A284-C30DF565553E}" dt="2022-11-01T05:56:06.043" v="5474"/>
          <ac:spMkLst>
            <pc:docMk/>
            <pc:sldMk cId="2423711792" sldId="274"/>
            <ac:spMk id="6" creationId="{62CE33B8-FCEC-4E4D-3B63-21EA64D75EC3}"/>
          </ac:spMkLst>
        </pc:spChg>
        <pc:spChg chg="add del mod">
          <ac:chgData name="AMAGATA Daichi" userId="a29539510ef25d15" providerId="LiveId" clId="{AEB5C65E-154B-4C71-A284-C30DF565553E}" dt="2022-11-01T05:58:28.643" v="5601" actId="478"/>
          <ac:spMkLst>
            <pc:docMk/>
            <pc:sldMk cId="2423711792" sldId="274"/>
            <ac:spMk id="7" creationId="{7189AAB4-2710-2ABC-39EA-412619309A73}"/>
          </ac:spMkLst>
        </pc:spChg>
        <pc:spChg chg="add mod">
          <ac:chgData name="AMAGATA Daichi" userId="a29539510ef25d15" providerId="LiveId" clId="{AEB5C65E-154B-4C71-A284-C30DF565553E}" dt="2022-11-01T08:01:13.942" v="6059" actId="20577"/>
          <ac:spMkLst>
            <pc:docMk/>
            <pc:sldMk cId="2423711792" sldId="274"/>
            <ac:spMk id="9" creationId="{E5D3C87C-9713-D586-79EB-6E1D74A36E84}"/>
          </ac:spMkLst>
        </pc:spChg>
        <pc:spChg chg="mod">
          <ac:chgData name="AMAGATA Daichi" userId="a29539510ef25d15" providerId="LiveId" clId="{AEB5C65E-154B-4C71-A284-C30DF565553E}" dt="2022-11-01T07:59:00.699" v="6019" actId="14100"/>
          <ac:spMkLst>
            <pc:docMk/>
            <pc:sldMk cId="2423711792" sldId="274"/>
            <ac:spMk id="10" creationId="{F2FD6830-31C7-138E-7687-B66F9F902123}"/>
          </ac:spMkLst>
        </pc:spChg>
        <pc:spChg chg="mod">
          <ac:chgData name="AMAGATA Daichi" userId="a29539510ef25d15" providerId="LiveId" clId="{AEB5C65E-154B-4C71-A284-C30DF565553E}" dt="2022-11-01T07:55:18.266" v="6017" actId="1076"/>
          <ac:spMkLst>
            <pc:docMk/>
            <pc:sldMk cId="2423711792" sldId="274"/>
            <ac:spMk id="11" creationId="{C10D524D-7825-BCE9-4CD7-0D64DF0F1051}"/>
          </ac:spMkLst>
        </pc:spChg>
        <pc:spChg chg="add mod">
          <ac:chgData name="AMAGATA Daichi" userId="a29539510ef25d15" providerId="LiveId" clId="{AEB5C65E-154B-4C71-A284-C30DF565553E}" dt="2022-11-01T07:52:11.275" v="5861" actId="164"/>
          <ac:spMkLst>
            <pc:docMk/>
            <pc:sldMk cId="2423711792" sldId="274"/>
            <ac:spMk id="13" creationId="{87B401A3-338A-7661-0F04-0F19606C880B}"/>
          </ac:spMkLst>
        </pc:spChg>
        <pc:spChg chg="add mod">
          <ac:chgData name="AMAGATA Daichi" userId="a29539510ef25d15" providerId="LiveId" clId="{AEB5C65E-154B-4C71-A284-C30DF565553E}" dt="2022-11-01T07:52:11.275" v="5861" actId="164"/>
          <ac:spMkLst>
            <pc:docMk/>
            <pc:sldMk cId="2423711792" sldId="274"/>
            <ac:spMk id="14" creationId="{08E32479-8DED-5759-E625-6308D61615FD}"/>
          </ac:spMkLst>
        </pc:spChg>
        <pc:spChg chg="add mod">
          <ac:chgData name="AMAGATA Daichi" userId="a29539510ef25d15" providerId="LiveId" clId="{AEB5C65E-154B-4C71-A284-C30DF565553E}" dt="2022-11-01T07:52:11.275" v="5861" actId="164"/>
          <ac:spMkLst>
            <pc:docMk/>
            <pc:sldMk cId="2423711792" sldId="274"/>
            <ac:spMk id="15" creationId="{3A366BC5-8945-7487-34A5-8F9EF6A880B1}"/>
          </ac:spMkLst>
        </pc:spChg>
        <pc:spChg chg="add mod">
          <ac:chgData name="AMAGATA Daichi" userId="a29539510ef25d15" providerId="LiveId" clId="{AEB5C65E-154B-4C71-A284-C30DF565553E}" dt="2022-11-01T07:52:11.275" v="5861" actId="164"/>
          <ac:spMkLst>
            <pc:docMk/>
            <pc:sldMk cId="2423711792" sldId="274"/>
            <ac:spMk id="18" creationId="{63D19A21-ED24-7D60-BC63-5EBC496AD990}"/>
          </ac:spMkLst>
        </pc:spChg>
        <pc:spChg chg="add mod">
          <ac:chgData name="AMAGATA Daichi" userId="a29539510ef25d15" providerId="LiveId" clId="{AEB5C65E-154B-4C71-A284-C30DF565553E}" dt="2022-11-01T08:00:59.054" v="6057" actId="6549"/>
          <ac:spMkLst>
            <pc:docMk/>
            <pc:sldMk cId="2423711792" sldId="274"/>
            <ac:spMk id="22" creationId="{276B7B18-5FD1-9633-FD1A-85DA38E2B44F}"/>
          </ac:spMkLst>
        </pc:spChg>
        <pc:spChg chg="mod">
          <ac:chgData name="AMAGATA Daichi" userId="a29539510ef25d15" providerId="LiveId" clId="{AEB5C65E-154B-4C71-A284-C30DF565553E}" dt="2022-11-01T08:01:49.526" v="6061" actId="1076"/>
          <ac:spMkLst>
            <pc:docMk/>
            <pc:sldMk cId="2423711792" sldId="274"/>
            <ac:spMk id="24" creationId="{3307FB0B-FA38-B2BC-31E4-9B9D10ED3C42}"/>
          </ac:spMkLst>
        </pc:spChg>
        <pc:spChg chg="mod">
          <ac:chgData name="AMAGATA Daichi" userId="a29539510ef25d15" providerId="LiveId" clId="{AEB5C65E-154B-4C71-A284-C30DF565553E}" dt="2022-11-01T07:59:03.154" v="6020" actId="113"/>
          <ac:spMkLst>
            <pc:docMk/>
            <pc:sldMk cId="2423711792" sldId="274"/>
            <ac:spMk id="25" creationId="{13A98B29-EF27-E434-45C2-73A43351066D}"/>
          </ac:spMkLst>
        </pc:spChg>
        <pc:spChg chg="mod">
          <ac:chgData name="AMAGATA Daichi" userId="a29539510ef25d15" providerId="LiveId" clId="{AEB5C65E-154B-4C71-A284-C30DF565553E}" dt="2022-11-01T07:53:08.436" v="5867" actId="948"/>
          <ac:spMkLst>
            <pc:docMk/>
            <pc:sldMk cId="2423711792" sldId="274"/>
            <ac:spMk id="154" creationId="{4D41BCE9-31A9-23AE-87F3-A2C94F02D916}"/>
          </ac:spMkLst>
        </pc:spChg>
        <pc:spChg chg="mod">
          <ac:chgData name="AMAGATA Daichi" userId="a29539510ef25d15" providerId="LiveId" clId="{AEB5C65E-154B-4C71-A284-C30DF565553E}" dt="2022-11-01T08:00:20.128" v="6053" actId="20577"/>
          <ac:spMkLst>
            <pc:docMk/>
            <pc:sldMk cId="2423711792" sldId="274"/>
            <ac:spMk id="157" creationId="{2830675E-AB78-5E40-CAE1-D76A3D398CF3}"/>
          </ac:spMkLst>
        </pc:spChg>
        <pc:grpChg chg="add mod">
          <ac:chgData name="AMAGATA Daichi" userId="a29539510ef25d15" providerId="LiveId" clId="{AEB5C65E-154B-4C71-A284-C30DF565553E}" dt="2022-11-01T07:52:11.275" v="5861" actId="164"/>
          <ac:grpSpMkLst>
            <pc:docMk/>
            <pc:sldMk cId="2423711792" sldId="274"/>
            <ac:grpSpMk id="21" creationId="{B2A4C097-C2A3-7A68-A05F-6E91633F0C7F}"/>
          </ac:grpSpMkLst>
        </pc:grpChg>
        <pc:picChg chg="add mod">
          <ac:chgData name="AMAGATA Daichi" userId="a29539510ef25d15" providerId="LiveId" clId="{AEB5C65E-154B-4C71-A284-C30DF565553E}" dt="2022-11-01T05:58:26.417" v="5600"/>
          <ac:picMkLst>
            <pc:docMk/>
            <pc:sldMk cId="2423711792" sldId="274"/>
            <ac:picMk id="8" creationId="{A516B4BA-D553-4879-8EF9-B6EEF4595806}"/>
          </ac:picMkLst>
        </pc:picChg>
        <pc:picChg chg="mod">
          <ac:chgData name="AMAGATA Daichi" userId="a29539510ef25d15" providerId="LiveId" clId="{AEB5C65E-154B-4C71-A284-C30DF565553E}" dt="2022-11-01T07:55:14.994" v="6016" actId="1076"/>
          <ac:picMkLst>
            <pc:docMk/>
            <pc:sldMk cId="2423711792" sldId="274"/>
            <ac:picMk id="12" creationId="{DE94C857-2000-3AC5-67E2-4A2C01937441}"/>
          </ac:picMkLst>
        </pc:picChg>
        <pc:picChg chg="mod modCrop">
          <ac:chgData name="AMAGATA Daichi" userId="a29539510ef25d15" providerId="LiveId" clId="{AEB5C65E-154B-4C71-A284-C30DF565553E}" dt="2022-11-01T07:52:11.275" v="5861" actId="164"/>
          <ac:picMkLst>
            <pc:docMk/>
            <pc:sldMk cId="2423711792" sldId="274"/>
            <ac:picMk id="160" creationId="{1302F6AB-6799-4562-63AA-C668354A89F4}"/>
          </ac:picMkLst>
        </pc:picChg>
        <pc:cxnChg chg="add del mod">
          <ac:chgData name="AMAGATA Daichi" userId="a29539510ef25d15" providerId="LiveId" clId="{AEB5C65E-154B-4C71-A284-C30DF565553E}" dt="2022-11-01T07:46:49.910" v="5791"/>
          <ac:cxnSpMkLst>
            <pc:docMk/>
            <pc:sldMk cId="2423711792" sldId="274"/>
            <ac:cxnSpMk id="5" creationId="{BFD4546B-406C-EFBC-CC36-0B6E98A8D638}"/>
          </ac:cxnSpMkLst>
        </pc:cxnChg>
        <pc:cxnChg chg="add mod">
          <ac:chgData name="AMAGATA Daichi" userId="a29539510ef25d15" providerId="LiveId" clId="{AEB5C65E-154B-4C71-A284-C30DF565553E}" dt="2022-11-01T07:52:11.275" v="5861" actId="164"/>
          <ac:cxnSpMkLst>
            <pc:docMk/>
            <pc:sldMk cId="2423711792" sldId="274"/>
            <ac:cxnSpMk id="19" creationId="{ACE6776A-D6C7-DD4D-E03E-3B13B1362AB3}"/>
          </ac:cxnSpMkLst>
        </pc:cxnChg>
        <pc:cxnChg chg="ord">
          <ac:chgData name="AMAGATA Daichi" userId="a29539510ef25d15" providerId="LiveId" clId="{AEB5C65E-154B-4C71-A284-C30DF565553E}" dt="2022-11-01T07:46:51.783" v="5792" actId="167"/>
          <ac:cxnSpMkLst>
            <pc:docMk/>
            <pc:sldMk cId="2423711792" sldId="274"/>
            <ac:cxnSpMk id="118" creationId="{803D5798-3D4C-E3AA-11D2-BE5FDC5D19A8}"/>
          </ac:cxnSpMkLst>
        </pc:cxnChg>
        <pc:cxnChg chg="ord">
          <ac:chgData name="AMAGATA Daichi" userId="a29539510ef25d15" providerId="LiveId" clId="{AEB5C65E-154B-4C71-A284-C30DF565553E}" dt="2022-11-01T07:46:54.498" v="5793" actId="167"/>
          <ac:cxnSpMkLst>
            <pc:docMk/>
            <pc:sldMk cId="2423711792" sldId="274"/>
            <ac:cxnSpMk id="122" creationId="{9FC2E186-2889-DAC3-0202-9AEF0C6C7F17}"/>
          </ac:cxnSpMkLst>
        </pc:cxnChg>
      </pc:sldChg>
      <pc:sldChg chg="modSp mod">
        <pc:chgData name="AMAGATA Daichi" userId="a29539510ef25d15" providerId="LiveId" clId="{AEB5C65E-154B-4C71-A284-C30DF565553E}" dt="2022-10-31T08:24:01.239" v="712"/>
        <pc:sldMkLst>
          <pc:docMk/>
          <pc:sldMk cId="1564381411" sldId="275"/>
        </pc:sldMkLst>
        <pc:spChg chg="mod">
          <ac:chgData name="AMAGATA Daichi" userId="a29539510ef25d15" providerId="LiveId" clId="{AEB5C65E-154B-4C71-A284-C30DF565553E}" dt="2022-10-31T08:24:01.239" v="712"/>
          <ac:spMkLst>
            <pc:docMk/>
            <pc:sldMk cId="1564381411" sldId="275"/>
            <ac:spMk id="2" creationId="{6D03D035-AD1D-4179-DC32-D38DF701FDA3}"/>
          </ac:spMkLst>
        </pc:spChg>
      </pc:sldChg>
      <pc:sldChg chg="modSp mod">
        <pc:chgData name="AMAGATA Daichi" userId="a29539510ef25d15" providerId="LiveId" clId="{AEB5C65E-154B-4C71-A284-C30DF565553E}" dt="2022-10-31T08:24:32.507" v="727" actId="20577"/>
        <pc:sldMkLst>
          <pc:docMk/>
          <pc:sldMk cId="44588884" sldId="276"/>
        </pc:sldMkLst>
        <pc:spChg chg="mod">
          <ac:chgData name="AMAGATA Daichi" userId="a29539510ef25d15" providerId="LiveId" clId="{AEB5C65E-154B-4C71-A284-C30DF565553E}" dt="2022-10-31T08:24:32.507" v="727" actId="20577"/>
          <ac:spMkLst>
            <pc:docMk/>
            <pc:sldMk cId="44588884" sldId="276"/>
            <ac:spMk id="2" creationId="{93430C88-CE7C-22F9-4A0C-E7E13F500F65}"/>
          </ac:spMkLst>
        </pc:spChg>
      </pc:sldChg>
      <pc:sldChg chg="modSp mod">
        <pc:chgData name="AMAGATA Daichi" userId="a29539510ef25d15" providerId="LiveId" clId="{AEB5C65E-154B-4C71-A284-C30DF565553E}" dt="2022-10-31T08:24:44.098" v="735" actId="20577"/>
        <pc:sldMkLst>
          <pc:docMk/>
          <pc:sldMk cId="437358232" sldId="277"/>
        </pc:sldMkLst>
        <pc:spChg chg="mod">
          <ac:chgData name="AMAGATA Daichi" userId="a29539510ef25d15" providerId="LiveId" clId="{AEB5C65E-154B-4C71-A284-C30DF565553E}" dt="2022-10-31T08:24:44.098" v="735" actId="20577"/>
          <ac:spMkLst>
            <pc:docMk/>
            <pc:sldMk cId="437358232" sldId="277"/>
            <ac:spMk id="2" creationId="{93430C88-CE7C-22F9-4A0C-E7E13F500F65}"/>
          </ac:spMkLst>
        </pc:spChg>
      </pc:sldChg>
      <pc:sldChg chg="delSp modSp new mod">
        <pc:chgData name="AMAGATA Daichi" userId="a29539510ef25d15" providerId="LiveId" clId="{AEB5C65E-154B-4C71-A284-C30DF565553E}" dt="2022-10-31T07:57:42.699" v="124" actId="478"/>
        <pc:sldMkLst>
          <pc:docMk/>
          <pc:sldMk cId="1041071287" sldId="278"/>
        </pc:sldMkLst>
        <pc:spChg chg="mod">
          <ac:chgData name="AMAGATA Daichi" userId="a29539510ef25d15" providerId="LiveId" clId="{AEB5C65E-154B-4C71-A284-C30DF565553E}" dt="2022-10-31T07:57:28.615" v="123" actId="404"/>
          <ac:spMkLst>
            <pc:docMk/>
            <pc:sldMk cId="1041071287" sldId="278"/>
            <ac:spMk id="2" creationId="{CA2D242B-D4A4-A931-E2DB-269CDFAEC83B}"/>
          </ac:spMkLst>
        </pc:spChg>
        <pc:spChg chg="del">
          <ac:chgData name="AMAGATA Daichi" userId="a29539510ef25d15" providerId="LiveId" clId="{AEB5C65E-154B-4C71-A284-C30DF565553E}" dt="2022-10-31T07:57:42.699" v="124" actId="478"/>
          <ac:spMkLst>
            <pc:docMk/>
            <pc:sldMk cId="1041071287" sldId="278"/>
            <ac:spMk id="3" creationId="{936D2420-0784-D86E-FB0D-8EF3E2E453C0}"/>
          </ac:spMkLst>
        </pc:spChg>
      </pc:sldChg>
      <pc:sldChg chg="del">
        <pc:chgData name="AMAGATA Daichi" userId="a29539510ef25d15" providerId="LiveId" clId="{AEB5C65E-154B-4C71-A284-C30DF565553E}" dt="2022-10-31T07:44:26.822" v="26" actId="47"/>
        <pc:sldMkLst>
          <pc:docMk/>
          <pc:sldMk cId="2080619169" sldId="278"/>
        </pc:sldMkLst>
      </pc:sldChg>
      <pc:sldChg chg="addSp delSp modSp add mod">
        <pc:chgData name="AMAGATA Daichi" userId="a29539510ef25d15" providerId="LiveId" clId="{AEB5C65E-154B-4C71-A284-C30DF565553E}" dt="2022-11-01T02:37:26.096" v="5430" actId="403"/>
        <pc:sldMkLst>
          <pc:docMk/>
          <pc:sldMk cId="307442478" sldId="279"/>
        </pc:sldMkLst>
        <pc:spChg chg="mod">
          <ac:chgData name="AMAGATA Daichi" userId="a29539510ef25d15" providerId="LiveId" clId="{AEB5C65E-154B-4C71-A284-C30DF565553E}" dt="2022-11-01T02:36:45.248" v="5427" actId="20577"/>
          <ac:spMkLst>
            <pc:docMk/>
            <pc:sldMk cId="307442478" sldId="279"/>
            <ac:spMk id="5" creationId="{66C1A6E0-04A9-4A25-6D21-041DCE0E4573}"/>
          </ac:spMkLst>
        </pc:spChg>
        <pc:spChg chg="del">
          <ac:chgData name="AMAGATA Daichi" userId="a29539510ef25d15" providerId="LiveId" clId="{AEB5C65E-154B-4C71-A284-C30DF565553E}" dt="2022-11-01T02:23:37.696" v="5054" actId="478"/>
          <ac:spMkLst>
            <pc:docMk/>
            <pc:sldMk cId="307442478" sldId="279"/>
            <ac:spMk id="7" creationId="{96CE340F-7579-5585-9647-3F355F2BFB10}"/>
          </ac:spMkLst>
        </pc:spChg>
        <pc:spChg chg="del">
          <ac:chgData name="AMAGATA Daichi" userId="a29539510ef25d15" providerId="LiveId" clId="{AEB5C65E-154B-4C71-A284-C30DF565553E}" dt="2022-11-01T02:23:37.696" v="5054" actId="478"/>
          <ac:spMkLst>
            <pc:docMk/>
            <pc:sldMk cId="307442478" sldId="279"/>
            <ac:spMk id="8" creationId="{0C74B2FE-C973-4726-0E9F-08327B24FB64}"/>
          </ac:spMkLst>
        </pc:spChg>
        <pc:spChg chg="del">
          <ac:chgData name="AMAGATA Daichi" userId="a29539510ef25d15" providerId="LiveId" clId="{AEB5C65E-154B-4C71-A284-C30DF565553E}" dt="2022-11-01T02:23:37.696" v="5054" actId="478"/>
          <ac:spMkLst>
            <pc:docMk/>
            <pc:sldMk cId="307442478" sldId="279"/>
            <ac:spMk id="9" creationId="{F5E1D346-35A8-110A-C810-DB540CD0B900}"/>
          </ac:spMkLst>
        </pc:spChg>
        <pc:spChg chg="del">
          <ac:chgData name="AMAGATA Daichi" userId="a29539510ef25d15" providerId="LiveId" clId="{AEB5C65E-154B-4C71-A284-C30DF565553E}" dt="2022-11-01T02:23:37.696" v="5054" actId="478"/>
          <ac:spMkLst>
            <pc:docMk/>
            <pc:sldMk cId="307442478" sldId="279"/>
            <ac:spMk id="10" creationId="{EC002B18-E470-C431-0119-165B360C4233}"/>
          </ac:spMkLst>
        </pc:spChg>
        <pc:spChg chg="del">
          <ac:chgData name="AMAGATA Daichi" userId="a29539510ef25d15" providerId="LiveId" clId="{AEB5C65E-154B-4C71-A284-C30DF565553E}" dt="2022-11-01T02:23:37.696" v="5054" actId="478"/>
          <ac:spMkLst>
            <pc:docMk/>
            <pc:sldMk cId="307442478" sldId="279"/>
            <ac:spMk id="11" creationId="{1447EED0-6969-43BE-A3A4-03CC1DC99908}"/>
          </ac:spMkLst>
        </pc:spChg>
        <pc:spChg chg="add mod ord">
          <ac:chgData name="AMAGATA Daichi" userId="a29539510ef25d15" providerId="LiveId" clId="{AEB5C65E-154B-4C71-A284-C30DF565553E}" dt="2022-11-01T02:30:01.610" v="5306" actId="14100"/>
          <ac:spMkLst>
            <pc:docMk/>
            <pc:sldMk cId="307442478" sldId="279"/>
            <ac:spMk id="13" creationId="{C860B5B1-6D61-109A-BF00-C2DD5C2E4824}"/>
          </ac:spMkLst>
        </pc:spChg>
        <pc:spChg chg="add mod">
          <ac:chgData name="AMAGATA Daichi" userId="a29539510ef25d15" providerId="LiveId" clId="{AEB5C65E-154B-4C71-A284-C30DF565553E}" dt="2022-11-01T02:28:55.319" v="5293"/>
          <ac:spMkLst>
            <pc:docMk/>
            <pc:sldMk cId="307442478" sldId="279"/>
            <ac:spMk id="14" creationId="{F9B19B3B-921B-7065-9441-EC3C5103ED1D}"/>
          </ac:spMkLst>
        </pc:spChg>
        <pc:spChg chg="add mod">
          <ac:chgData name="AMAGATA Daichi" userId="a29539510ef25d15" providerId="LiveId" clId="{AEB5C65E-154B-4C71-A284-C30DF565553E}" dt="2022-11-01T02:37:26.096" v="5430" actId="403"/>
          <ac:spMkLst>
            <pc:docMk/>
            <pc:sldMk cId="307442478" sldId="279"/>
            <ac:spMk id="15" creationId="{FF95BA77-6FB9-5C94-4DCD-4855DC18DD60}"/>
          </ac:spMkLst>
        </pc:spChg>
        <pc:spChg chg="add mod">
          <ac:chgData name="AMAGATA Daichi" userId="a29539510ef25d15" providerId="LiveId" clId="{AEB5C65E-154B-4C71-A284-C30DF565553E}" dt="2022-11-01T02:33:47.387" v="5399" actId="1076"/>
          <ac:spMkLst>
            <pc:docMk/>
            <pc:sldMk cId="307442478" sldId="279"/>
            <ac:spMk id="16" creationId="{A2518161-7486-EE2B-24B6-E566CDA6DF8C}"/>
          </ac:spMkLst>
        </pc:spChg>
        <pc:graphicFrameChg chg="add mod modGraphic">
          <ac:chgData name="AMAGATA Daichi" userId="a29539510ef25d15" providerId="LiveId" clId="{AEB5C65E-154B-4C71-A284-C30DF565553E}" dt="2022-11-01T02:33:28.304" v="5366" actId="20577"/>
          <ac:graphicFrameMkLst>
            <pc:docMk/>
            <pc:sldMk cId="307442478" sldId="279"/>
            <ac:graphicFrameMk id="12" creationId="{2BB0D00D-5530-C93B-82B0-C42F1E718BE1}"/>
          </ac:graphicFrameMkLst>
        </pc:graphicFrameChg>
      </pc:sldChg>
      <pc:sldChg chg="add del">
        <pc:chgData name="AMAGATA Daichi" userId="a29539510ef25d15" providerId="LiveId" clId="{AEB5C65E-154B-4C71-A284-C30DF565553E}" dt="2022-11-01T00:02:01.498" v="2300" actId="47"/>
        <pc:sldMkLst>
          <pc:docMk/>
          <pc:sldMk cId="3635446721" sldId="279"/>
        </pc:sldMkLst>
      </pc:sldChg>
      <pc:sldChg chg="add">
        <pc:chgData name="AMAGATA Daichi" userId="a29539510ef25d15" providerId="LiveId" clId="{AEB5C65E-154B-4C71-A284-C30DF565553E}" dt="2022-11-01T09:26:51.304" v="6120"/>
        <pc:sldMkLst>
          <pc:docMk/>
          <pc:sldMk cId="3392978118" sldId="280"/>
        </pc:sldMkLst>
      </pc:sldChg>
    </pc:docChg>
  </pc:docChgLst>
  <pc:docChgLst>
    <pc:chgData userId="a29539510ef25d15" providerId="LiveId" clId="{BF5582D3-DDF8-4A62-95E8-D50692A5493D}"/>
    <pc:docChg chg="undo redo custSel addSld delSld modSld">
      <pc:chgData name="" userId="a29539510ef25d15" providerId="LiveId" clId="{BF5582D3-DDF8-4A62-95E8-D50692A5493D}" dt="2021-03-10T08:00:59.201" v="26121" actId="20577"/>
      <pc:docMkLst>
        <pc:docMk/>
      </pc:docMkLst>
      <pc:sldChg chg="modSp modNotesTx">
        <pc:chgData name="" userId="a29539510ef25d15" providerId="LiveId" clId="{BF5582D3-DDF8-4A62-95E8-D50692A5493D}" dt="2021-03-10T00:42:23.639" v="14922" actId="2711"/>
        <pc:sldMkLst>
          <pc:docMk/>
          <pc:sldMk cId="1248175707" sldId="256"/>
        </pc:sldMkLst>
        <pc:spChg chg="mod">
          <ac:chgData name="" userId="a29539510ef25d15" providerId="LiveId" clId="{BF5582D3-DDF8-4A62-95E8-D50692A5493D}" dt="2021-03-09T06:17:45.064" v="9704" actId="113"/>
          <ac:spMkLst>
            <pc:docMk/>
            <pc:sldMk cId="1248175707" sldId="256"/>
            <ac:spMk id="5" creationId="{00000000-0000-0000-0000-000000000000}"/>
          </ac:spMkLst>
        </pc:spChg>
        <pc:spChg chg="mod">
          <ac:chgData name="" userId="a29539510ef25d15" providerId="LiveId" clId="{BF5582D3-DDF8-4A62-95E8-D50692A5493D}" dt="2021-03-09T00:26:47.404" v="289" actId="20577"/>
          <ac:spMkLst>
            <pc:docMk/>
            <pc:sldMk cId="1248175707" sldId="256"/>
            <ac:spMk id="6" creationId="{00000000-0000-0000-0000-000000000000}"/>
          </ac:spMkLst>
        </pc:spChg>
      </pc:sldChg>
    </pc:docChg>
  </pc:docChgLst>
  <pc:docChgLst>
    <pc:chgData name="AMAGATA Daichi" userId="a29539510ef25d15" providerId="LiveId" clId="{BB6C55EA-01F8-4FFC-A448-ADB1B09C3CA9}"/>
    <pc:docChg chg="undo redo custSel addSld delSld modSld">
      <pc:chgData name="AMAGATA Daichi" userId="a29539510ef25d15" providerId="LiveId" clId="{BB6C55EA-01F8-4FFC-A448-ADB1B09C3CA9}" dt="2022-11-08T02:29:26.093" v="21533" actId="1076"/>
      <pc:docMkLst>
        <pc:docMk/>
      </pc:docMkLst>
      <pc:sldChg chg="modNotesTx">
        <pc:chgData name="AMAGATA Daichi" userId="a29539510ef25d15" providerId="LiveId" clId="{BB6C55EA-01F8-4FFC-A448-ADB1B09C3CA9}" dt="2022-11-07T07:48:05.463" v="21218" actId="20577"/>
        <pc:sldMkLst>
          <pc:docMk/>
          <pc:sldMk cId="1248175707" sldId="256"/>
        </pc:sldMkLst>
      </pc:sldChg>
      <pc:sldChg chg="modSp mod modNotesTx">
        <pc:chgData name="AMAGATA Daichi" userId="a29539510ef25d15" providerId="LiveId" clId="{BB6C55EA-01F8-4FFC-A448-ADB1B09C3CA9}" dt="2022-11-07T00:54:41.424" v="19336" actId="20577"/>
        <pc:sldMkLst>
          <pc:docMk/>
          <pc:sldMk cId="1343933528" sldId="257"/>
        </pc:sldMkLst>
        <pc:spChg chg="mod">
          <ac:chgData name="AMAGATA Daichi" userId="a29539510ef25d15" providerId="LiveId" clId="{BB6C55EA-01F8-4FFC-A448-ADB1B09C3CA9}" dt="2022-11-02T08:16:17.579" v="6384" actId="20577"/>
          <ac:spMkLst>
            <pc:docMk/>
            <pc:sldMk cId="1343933528" sldId="257"/>
            <ac:spMk id="9" creationId="{BBCCF9E3-32E1-4CAB-28EF-07311A1EBABD}"/>
          </ac:spMkLst>
        </pc:spChg>
      </pc:sldChg>
      <pc:sldChg chg="modNotesTx">
        <pc:chgData name="AMAGATA Daichi" userId="a29539510ef25d15" providerId="LiveId" clId="{BB6C55EA-01F8-4FFC-A448-ADB1B09C3CA9}" dt="2022-11-07T07:50:15.597" v="21232" actId="20577"/>
        <pc:sldMkLst>
          <pc:docMk/>
          <pc:sldMk cId="2850807340" sldId="258"/>
        </pc:sldMkLst>
      </pc:sldChg>
      <pc:sldChg chg="modSp mod modNotesTx">
        <pc:chgData name="AMAGATA Daichi" userId="a29539510ef25d15" providerId="LiveId" clId="{BB6C55EA-01F8-4FFC-A448-ADB1B09C3CA9}" dt="2022-11-06T11:28:29.949" v="19089" actId="20577"/>
        <pc:sldMkLst>
          <pc:docMk/>
          <pc:sldMk cId="3861171757" sldId="259"/>
        </pc:sldMkLst>
        <pc:spChg chg="mod">
          <ac:chgData name="AMAGATA Daichi" userId="a29539510ef25d15" providerId="LiveId" clId="{BB6C55EA-01F8-4FFC-A448-ADB1B09C3CA9}" dt="2022-11-01T12:36:16.900" v="17" actId="1076"/>
          <ac:spMkLst>
            <pc:docMk/>
            <pc:sldMk cId="3861171757" sldId="259"/>
            <ac:spMk id="50" creationId="{6FDAD203-8D3E-20F3-386D-72A361B9A528}"/>
          </ac:spMkLst>
        </pc:spChg>
      </pc:sldChg>
      <pc:sldChg chg="modNotesTx">
        <pc:chgData name="AMAGATA Daichi" userId="a29539510ef25d15" providerId="LiveId" clId="{BB6C55EA-01F8-4FFC-A448-ADB1B09C3CA9}" dt="2022-11-06T11:29:22.945" v="19113" actId="20577"/>
        <pc:sldMkLst>
          <pc:docMk/>
          <pc:sldMk cId="1822468018" sldId="260"/>
        </pc:sldMkLst>
      </pc:sldChg>
      <pc:sldChg chg="modNotesTx">
        <pc:chgData name="AMAGATA Daichi" userId="a29539510ef25d15" providerId="LiveId" clId="{BB6C55EA-01F8-4FFC-A448-ADB1B09C3CA9}" dt="2022-11-07T01:04:49.039" v="19340" actId="20577"/>
        <pc:sldMkLst>
          <pc:docMk/>
          <pc:sldMk cId="2672664013" sldId="262"/>
        </pc:sldMkLst>
      </pc:sldChg>
      <pc:sldChg chg="modNotesTx">
        <pc:chgData name="AMAGATA Daichi" userId="a29539510ef25d15" providerId="LiveId" clId="{BB6C55EA-01F8-4FFC-A448-ADB1B09C3CA9}" dt="2022-11-04T11:35:48.504" v="13678" actId="20577"/>
        <pc:sldMkLst>
          <pc:docMk/>
          <pc:sldMk cId="716201658" sldId="263"/>
        </pc:sldMkLst>
      </pc:sldChg>
      <pc:sldChg chg="modSp mod modNotesTx">
        <pc:chgData name="AMAGATA Daichi" userId="a29539510ef25d15" providerId="LiveId" clId="{BB6C55EA-01F8-4FFC-A448-ADB1B09C3CA9}" dt="2022-11-07T08:18:12.132" v="21337" actId="20577"/>
        <pc:sldMkLst>
          <pc:docMk/>
          <pc:sldMk cId="4015349145" sldId="264"/>
        </pc:sldMkLst>
        <pc:spChg chg="mod">
          <ac:chgData name="AMAGATA Daichi" userId="a29539510ef25d15" providerId="LiveId" clId="{BB6C55EA-01F8-4FFC-A448-ADB1B09C3CA9}" dt="2022-11-05T02:36:20.482" v="15147" actId="6549"/>
          <ac:spMkLst>
            <pc:docMk/>
            <pc:sldMk cId="4015349145" sldId="264"/>
            <ac:spMk id="6" creationId="{CDA69500-C0EB-D544-9359-9BBD43727DA6}"/>
          </ac:spMkLst>
        </pc:spChg>
      </pc:sldChg>
      <pc:sldChg chg="modNotesTx">
        <pc:chgData name="AMAGATA Daichi" userId="a29539510ef25d15" providerId="LiveId" clId="{BB6C55EA-01F8-4FFC-A448-ADB1B09C3CA9}" dt="2022-11-07T04:12:30.160" v="19990" actId="20577"/>
        <pc:sldMkLst>
          <pc:docMk/>
          <pc:sldMk cId="2118365911" sldId="265"/>
        </pc:sldMkLst>
      </pc:sldChg>
      <pc:sldChg chg="modSp modNotesTx">
        <pc:chgData name="AMAGATA Daichi" userId="a29539510ef25d15" providerId="LiveId" clId="{BB6C55EA-01F8-4FFC-A448-ADB1B09C3CA9}" dt="2022-11-07T09:48:23.322" v="21495" actId="20577"/>
        <pc:sldMkLst>
          <pc:docMk/>
          <pc:sldMk cId="3264966764" sldId="266"/>
        </pc:sldMkLst>
        <pc:spChg chg="mod">
          <ac:chgData name="AMAGATA Daichi" userId="a29539510ef25d15" providerId="LiveId" clId="{BB6C55EA-01F8-4FFC-A448-ADB1B09C3CA9}" dt="2022-11-02T08:51:10.887" v="10060" actId="20577"/>
          <ac:spMkLst>
            <pc:docMk/>
            <pc:sldMk cId="3264966764" sldId="266"/>
            <ac:spMk id="13" creationId="{5A1AF840-F392-E93D-DB76-6728BA297EDF}"/>
          </ac:spMkLst>
        </pc:spChg>
      </pc:sldChg>
      <pc:sldChg chg="addSp modSp mod modNotesTx">
        <pc:chgData name="AMAGATA Daichi" userId="a29539510ef25d15" providerId="LiveId" clId="{BB6C55EA-01F8-4FFC-A448-ADB1B09C3CA9}" dt="2022-11-07T04:18:18.289" v="20613" actId="6549"/>
        <pc:sldMkLst>
          <pc:docMk/>
          <pc:sldMk cId="3756539763" sldId="269"/>
        </pc:sldMkLst>
        <pc:spChg chg="add mod">
          <ac:chgData name="AMAGATA Daichi" userId="a29539510ef25d15" providerId="LiveId" clId="{BB6C55EA-01F8-4FFC-A448-ADB1B09C3CA9}" dt="2022-11-07T04:16:39.610" v="20356"/>
          <ac:spMkLst>
            <pc:docMk/>
            <pc:sldMk cId="3756539763" sldId="269"/>
            <ac:spMk id="3" creationId="{31D59FBF-5538-E09C-CD25-5FB237FD7F36}"/>
          </ac:spMkLst>
        </pc:spChg>
        <pc:spChg chg="add mod">
          <ac:chgData name="AMAGATA Daichi" userId="a29539510ef25d15" providerId="LiveId" clId="{BB6C55EA-01F8-4FFC-A448-ADB1B09C3CA9}" dt="2022-11-07T04:16:39.610" v="20356"/>
          <ac:spMkLst>
            <pc:docMk/>
            <pc:sldMk cId="3756539763" sldId="269"/>
            <ac:spMk id="9" creationId="{38AE43B4-EE23-99B9-2D76-D92EBDBBB385}"/>
          </ac:spMkLst>
        </pc:spChg>
        <pc:spChg chg="add mod">
          <ac:chgData name="AMAGATA Daichi" userId="a29539510ef25d15" providerId="LiveId" clId="{BB6C55EA-01F8-4FFC-A448-ADB1B09C3CA9}" dt="2022-11-07T04:16:39.610" v="20356"/>
          <ac:spMkLst>
            <pc:docMk/>
            <pc:sldMk cId="3756539763" sldId="269"/>
            <ac:spMk id="10" creationId="{248AD7FA-A63E-F9D9-2E84-9D0862392B29}"/>
          </ac:spMkLst>
        </pc:spChg>
        <pc:spChg chg="add mod">
          <ac:chgData name="AMAGATA Daichi" userId="a29539510ef25d15" providerId="LiveId" clId="{BB6C55EA-01F8-4FFC-A448-ADB1B09C3CA9}" dt="2022-11-07T04:16:39.610" v="20356"/>
          <ac:spMkLst>
            <pc:docMk/>
            <pc:sldMk cId="3756539763" sldId="269"/>
            <ac:spMk id="11" creationId="{6BC8AB51-26FB-8A2F-8375-845928F93BEB}"/>
          </ac:spMkLst>
        </pc:spChg>
        <pc:spChg chg="add mod">
          <ac:chgData name="AMAGATA Daichi" userId="a29539510ef25d15" providerId="LiveId" clId="{BB6C55EA-01F8-4FFC-A448-ADB1B09C3CA9}" dt="2022-11-07T04:16:39.610" v="20356"/>
          <ac:spMkLst>
            <pc:docMk/>
            <pc:sldMk cId="3756539763" sldId="269"/>
            <ac:spMk id="12" creationId="{1B35F286-C88B-6E22-CF06-2F972699A00D}"/>
          </ac:spMkLst>
        </pc:spChg>
        <pc:spChg chg="add mod">
          <ac:chgData name="AMAGATA Daichi" userId="a29539510ef25d15" providerId="LiveId" clId="{BB6C55EA-01F8-4FFC-A448-ADB1B09C3CA9}" dt="2022-11-07T04:16:39.610" v="20356"/>
          <ac:spMkLst>
            <pc:docMk/>
            <pc:sldMk cId="3756539763" sldId="269"/>
            <ac:spMk id="13" creationId="{EDB0C2C6-9A56-502B-78A2-675DA2002DBD}"/>
          </ac:spMkLst>
        </pc:spChg>
        <pc:spChg chg="add mod">
          <ac:chgData name="AMAGATA Daichi" userId="a29539510ef25d15" providerId="LiveId" clId="{BB6C55EA-01F8-4FFC-A448-ADB1B09C3CA9}" dt="2022-11-07T04:16:39.610" v="20356"/>
          <ac:spMkLst>
            <pc:docMk/>
            <pc:sldMk cId="3756539763" sldId="269"/>
            <ac:spMk id="14" creationId="{D66607BF-2498-B3AA-A76F-92383C7D116C}"/>
          </ac:spMkLst>
        </pc:spChg>
        <pc:spChg chg="add mod">
          <ac:chgData name="AMAGATA Daichi" userId="a29539510ef25d15" providerId="LiveId" clId="{BB6C55EA-01F8-4FFC-A448-ADB1B09C3CA9}" dt="2022-11-07T04:16:39.610" v="20356"/>
          <ac:spMkLst>
            <pc:docMk/>
            <pc:sldMk cId="3756539763" sldId="269"/>
            <ac:spMk id="15" creationId="{66F5649A-1ABA-E1B3-BD25-37D57D85F653}"/>
          </ac:spMkLst>
        </pc:spChg>
        <pc:spChg chg="mod">
          <ac:chgData name="AMAGATA Daichi" userId="a29539510ef25d15" providerId="LiveId" clId="{BB6C55EA-01F8-4FFC-A448-ADB1B09C3CA9}" dt="2022-11-07T04:17:06.666" v="20373" actId="1076"/>
          <ac:spMkLst>
            <pc:docMk/>
            <pc:sldMk cId="3756539763" sldId="269"/>
            <ac:spMk id="20" creationId="{EA6BF62B-2A0D-8A66-5928-4EA3BEA505B1}"/>
          </ac:spMkLst>
        </pc:spChg>
        <pc:spChg chg="mod">
          <ac:chgData name="AMAGATA Daichi" userId="a29539510ef25d15" providerId="LiveId" clId="{BB6C55EA-01F8-4FFC-A448-ADB1B09C3CA9}" dt="2022-11-07T04:17:12.906" v="20374" actId="1076"/>
          <ac:spMkLst>
            <pc:docMk/>
            <pc:sldMk cId="3756539763" sldId="269"/>
            <ac:spMk id="21" creationId="{F9C116E0-003E-D642-6AA3-2ED750A0241A}"/>
          </ac:spMkLst>
        </pc:spChg>
        <pc:spChg chg="mod">
          <ac:chgData name="AMAGATA Daichi" userId="a29539510ef25d15" providerId="LiveId" clId="{BB6C55EA-01F8-4FFC-A448-ADB1B09C3CA9}" dt="2022-11-07T04:17:06.666" v="20373" actId="1076"/>
          <ac:spMkLst>
            <pc:docMk/>
            <pc:sldMk cId="3756539763" sldId="269"/>
            <ac:spMk id="22" creationId="{06D76E8E-9148-F603-3771-4DFE9CD3C8C5}"/>
          </ac:spMkLst>
        </pc:spChg>
        <pc:spChg chg="mod">
          <ac:chgData name="AMAGATA Daichi" userId="a29539510ef25d15" providerId="LiveId" clId="{BB6C55EA-01F8-4FFC-A448-ADB1B09C3CA9}" dt="2022-11-07T04:17:12.906" v="20374" actId="1076"/>
          <ac:spMkLst>
            <pc:docMk/>
            <pc:sldMk cId="3756539763" sldId="269"/>
            <ac:spMk id="23" creationId="{D79FFE7A-877F-93DA-A8EA-7D39036A3C9D}"/>
          </ac:spMkLst>
        </pc:spChg>
        <pc:picChg chg="mod">
          <ac:chgData name="AMAGATA Daichi" userId="a29539510ef25d15" providerId="LiveId" clId="{BB6C55EA-01F8-4FFC-A448-ADB1B09C3CA9}" dt="2022-11-07T04:16:49.390" v="20371" actId="14100"/>
          <ac:picMkLst>
            <pc:docMk/>
            <pc:sldMk cId="3756539763" sldId="269"/>
            <ac:picMk id="16" creationId="{7D390481-2BBE-45EB-3DA4-D96154C18544}"/>
          </ac:picMkLst>
        </pc:picChg>
        <pc:picChg chg="mod">
          <ac:chgData name="AMAGATA Daichi" userId="a29539510ef25d15" providerId="LiveId" clId="{BB6C55EA-01F8-4FFC-A448-ADB1B09C3CA9}" dt="2022-11-07T04:16:54.450" v="20372" actId="1076"/>
          <ac:picMkLst>
            <pc:docMk/>
            <pc:sldMk cId="3756539763" sldId="269"/>
            <ac:picMk id="17" creationId="{19B5F87C-750A-2611-C6BF-E506FE486193}"/>
          </ac:picMkLst>
        </pc:picChg>
        <pc:cxnChg chg="add mod">
          <ac:chgData name="AMAGATA Daichi" userId="a29539510ef25d15" providerId="LiveId" clId="{BB6C55EA-01F8-4FFC-A448-ADB1B09C3CA9}" dt="2022-11-07T04:16:39.610" v="20356"/>
          <ac:cxnSpMkLst>
            <pc:docMk/>
            <pc:sldMk cId="3756539763" sldId="269"/>
            <ac:cxnSpMk id="5" creationId="{D33270E1-5C8F-B2BD-DA7D-B594CEA5F040}"/>
          </ac:cxnSpMkLst>
        </pc:cxnChg>
        <pc:cxnChg chg="add mod">
          <ac:chgData name="AMAGATA Daichi" userId="a29539510ef25d15" providerId="LiveId" clId="{BB6C55EA-01F8-4FFC-A448-ADB1B09C3CA9}" dt="2022-11-07T04:16:39.610" v="20356"/>
          <ac:cxnSpMkLst>
            <pc:docMk/>
            <pc:sldMk cId="3756539763" sldId="269"/>
            <ac:cxnSpMk id="6" creationId="{B5CB937D-41EF-4F52-4225-CFC07E78A192}"/>
          </ac:cxnSpMkLst>
        </pc:cxnChg>
        <pc:cxnChg chg="add mod">
          <ac:chgData name="AMAGATA Daichi" userId="a29539510ef25d15" providerId="LiveId" clId="{BB6C55EA-01F8-4FFC-A448-ADB1B09C3CA9}" dt="2022-11-07T04:16:39.610" v="20356"/>
          <ac:cxnSpMkLst>
            <pc:docMk/>
            <pc:sldMk cId="3756539763" sldId="269"/>
            <ac:cxnSpMk id="7" creationId="{91E3681C-A97D-3AB1-F519-151AFF5865B0}"/>
          </ac:cxnSpMkLst>
        </pc:cxnChg>
        <pc:cxnChg chg="add mod">
          <ac:chgData name="AMAGATA Daichi" userId="a29539510ef25d15" providerId="LiveId" clId="{BB6C55EA-01F8-4FFC-A448-ADB1B09C3CA9}" dt="2022-11-07T04:16:39.610" v="20356"/>
          <ac:cxnSpMkLst>
            <pc:docMk/>
            <pc:sldMk cId="3756539763" sldId="269"/>
            <ac:cxnSpMk id="8" creationId="{26686C80-FBCE-94DA-6234-DCA28CF558D1}"/>
          </ac:cxnSpMkLst>
        </pc:cxnChg>
      </pc:sldChg>
      <pc:sldChg chg="addSp modSp mod modNotesTx">
        <pc:chgData name="AMAGATA Daichi" userId="a29539510ef25d15" providerId="LiveId" clId="{BB6C55EA-01F8-4FFC-A448-ADB1B09C3CA9}" dt="2022-11-07T04:14:42.154" v="20129" actId="20577"/>
        <pc:sldMkLst>
          <pc:docMk/>
          <pc:sldMk cId="880653368" sldId="270"/>
        </pc:sldMkLst>
        <pc:spChg chg="add mod">
          <ac:chgData name="AMAGATA Daichi" userId="a29539510ef25d15" providerId="LiveId" clId="{BB6C55EA-01F8-4FFC-A448-ADB1B09C3CA9}" dt="2022-11-05T02:25:46.436" v="14153"/>
          <ac:spMkLst>
            <pc:docMk/>
            <pc:sldMk cId="880653368" sldId="270"/>
            <ac:spMk id="3" creationId="{64915F29-6F99-ED68-9D70-2E4314A2478B}"/>
          </ac:spMkLst>
        </pc:spChg>
        <pc:spChg chg="add mod">
          <ac:chgData name="AMAGATA Daichi" userId="a29539510ef25d15" providerId="LiveId" clId="{BB6C55EA-01F8-4FFC-A448-ADB1B09C3CA9}" dt="2022-11-05T02:25:46.436" v="14153"/>
          <ac:spMkLst>
            <pc:docMk/>
            <pc:sldMk cId="880653368" sldId="270"/>
            <ac:spMk id="11" creationId="{B0170B54-8D86-D4EB-D536-8C1F441E7715}"/>
          </ac:spMkLst>
        </pc:spChg>
        <pc:spChg chg="mod">
          <ac:chgData name="AMAGATA Daichi" userId="a29539510ef25d15" providerId="LiveId" clId="{BB6C55EA-01F8-4FFC-A448-ADB1B09C3CA9}" dt="2022-11-05T02:26:08.119" v="14166" actId="1076"/>
          <ac:spMkLst>
            <pc:docMk/>
            <pc:sldMk cId="880653368" sldId="270"/>
            <ac:spMk id="13" creationId="{4D91D48B-B6C9-CE46-E92F-54EA86B1678A}"/>
          </ac:spMkLst>
        </pc:spChg>
        <pc:spChg chg="mod">
          <ac:chgData name="AMAGATA Daichi" userId="a29539510ef25d15" providerId="LiveId" clId="{BB6C55EA-01F8-4FFC-A448-ADB1B09C3CA9}" dt="2022-11-05T02:30:20.775" v="14510" actId="404"/>
          <ac:spMkLst>
            <pc:docMk/>
            <pc:sldMk cId="880653368" sldId="270"/>
            <ac:spMk id="14" creationId="{62C9E63B-01E1-136E-1FFF-B65A71F7EB22}"/>
          </ac:spMkLst>
        </pc:spChg>
        <pc:spChg chg="add mod">
          <ac:chgData name="AMAGATA Daichi" userId="a29539510ef25d15" providerId="LiveId" clId="{BB6C55EA-01F8-4FFC-A448-ADB1B09C3CA9}" dt="2022-11-05T02:25:46.436" v="14153"/>
          <ac:spMkLst>
            <pc:docMk/>
            <pc:sldMk cId="880653368" sldId="270"/>
            <ac:spMk id="15" creationId="{AF06BEC2-2779-BD7D-0CFC-459166E36CB7}"/>
          </ac:spMkLst>
        </pc:spChg>
        <pc:spChg chg="mod">
          <ac:chgData name="AMAGATA Daichi" userId="a29539510ef25d15" providerId="LiveId" clId="{BB6C55EA-01F8-4FFC-A448-ADB1B09C3CA9}" dt="2022-11-05T02:26:37.227" v="14184" actId="1076"/>
          <ac:spMkLst>
            <pc:docMk/>
            <pc:sldMk cId="880653368" sldId="270"/>
            <ac:spMk id="16" creationId="{6CD0ED7A-CD62-3603-A31F-AF1184269A1C}"/>
          </ac:spMkLst>
        </pc:spChg>
        <pc:spChg chg="mod">
          <ac:chgData name="AMAGATA Daichi" userId="a29539510ef25d15" providerId="LiveId" clId="{BB6C55EA-01F8-4FFC-A448-ADB1B09C3CA9}" dt="2022-11-05T02:30:24.720" v="14511" actId="404"/>
          <ac:spMkLst>
            <pc:docMk/>
            <pc:sldMk cId="880653368" sldId="270"/>
            <ac:spMk id="17" creationId="{B77B3D8A-49FD-3B0E-B03A-AF39D9AFEF16}"/>
          </ac:spMkLst>
        </pc:spChg>
        <pc:spChg chg="mod">
          <ac:chgData name="AMAGATA Daichi" userId="a29539510ef25d15" providerId="LiveId" clId="{BB6C55EA-01F8-4FFC-A448-ADB1B09C3CA9}" dt="2022-11-05T02:26:40.332" v="14185" actId="1076"/>
          <ac:spMkLst>
            <pc:docMk/>
            <pc:sldMk cId="880653368" sldId="270"/>
            <ac:spMk id="18" creationId="{33A865F3-82DA-A07F-8538-14E1DC311841}"/>
          </ac:spMkLst>
        </pc:spChg>
        <pc:spChg chg="mod">
          <ac:chgData name="AMAGATA Daichi" userId="a29539510ef25d15" providerId="LiveId" clId="{BB6C55EA-01F8-4FFC-A448-ADB1B09C3CA9}" dt="2022-11-05T02:30:24.720" v="14511" actId="404"/>
          <ac:spMkLst>
            <pc:docMk/>
            <pc:sldMk cId="880653368" sldId="270"/>
            <ac:spMk id="19" creationId="{3D7740C6-84C8-C128-A3D0-662077E70309}"/>
          </ac:spMkLst>
        </pc:spChg>
        <pc:spChg chg="add mod">
          <ac:chgData name="AMAGATA Daichi" userId="a29539510ef25d15" providerId="LiveId" clId="{BB6C55EA-01F8-4FFC-A448-ADB1B09C3CA9}" dt="2022-11-05T02:25:46.436" v="14153"/>
          <ac:spMkLst>
            <pc:docMk/>
            <pc:sldMk cId="880653368" sldId="270"/>
            <ac:spMk id="20" creationId="{1D562DA5-2AF0-3402-2CF9-092C5576B1BA}"/>
          </ac:spMkLst>
        </pc:spChg>
        <pc:spChg chg="add mod">
          <ac:chgData name="AMAGATA Daichi" userId="a29539510ef25d15" providerId="LiveId" clId="{BB6C55EA-01F8-4FFC-A448-ADB1B09C3CA9}" dt="2022-11-05T02:25:46.436" v="14153"/>
          <ac:spMkLst>
            <pc:docMk/>
            <pc:sldMk cId="880653368" sldId="270"/>
            <ac:spMk id="21" creationId="{7CA0E1A5-5CEA-9FB9-C64C-D850E9FC517E}"/>
          </ac:spMkLst>
        </pc:spChg>
        <pc:spChg chg="add mod">
          <ac:chgData name="AMAGATA Daichi" userId="a29539510ef25d15" providerId="LiveId" clId="{BB6C55EA-01F8-4FFC-A448-ADB1B09C3CA9}" dt="2022-11-05T02:25:46.436" v="14153"/>
          <ac:spMkLst>
            <pc:docMk/>
            <pc:sldMk cId="880653368" sldId="270"/>
            <ac:spMk id="22" creationId="{D972AEF8-0048-2B12-A416-76BBCB600807}"/>
          </ac:spMkLst>
        </pc:spChg>
        <pc:spChg chg="add mod">
          <ac:chgData name="AMAGATA Daichi" userId="a29539510ef25d15" providerId="LiveId" clId="{BB6C55EA-01F8-4FFC-A448-ADB1B09C3CA9}" dt="2022-11-05T02:25:46.436" v="14153"/>
          <ac:spMkLst>
            <pc:docMk/>
            <pc:sldMk cId="880653368" sldId="270"/>
            <ac:spMk id="23" creationId="{77D97D4F-C5B7-13BC-50E1-ACCAD299F4B4}"/>
          </ac:spMkLst>
        </pc:spChg>
        <pc:spChg chg="add mod">
          <ac:chgData name="AMAGATA Daichi" userId="a29539510ef25d15" providerId="LiveId" clId="{BB6C55EA-01F8-4FFC-A448-ADB1B09C3CA9}" dt="2022-11-05T02:25:46.436" v="14153"/>
          <ac:spMkLst>
            <pc:docMk/>
            <pc:sldMk cId="880653368" sldId="270"/>
            <ac:spMk id="24" creationId="{4316202C-234A-4140-BECA-245B15256605}"/>
          </ac:spMkLst>
        </pc:spChg>
        <pc:picChg chg="mod">
          <ac:chgData name="AMAGATA Daichi" userId="a29539510ef25d15" providerId="LiveId" clId="{BB6C55EA-01F8-4FFC-A448-ADB1B09C3CA9}" dt="2022-11-05T02:27:19.939" v="14196" actId="1076"/>
          <ac:picMkLst>
            <pc:docMk/>
            <pc:sldMk cId="880653368" sldId="270"/>
            <ac:picMk id="5" creationId="{6AF606CE-EB12-432B-F36A-D7A1B71530DE}"/>
          </ac:picMkLst>
        </pc:picChg>
        <pc:picChg chg="mod">
          <ac:chgData name="AMAGATA Daichi" userId="a29539510ef25d15" providerId="LiveId" clId="{BB6C55EA-01F8-4FFC-A448-ADB1B09C3CA9}" dt="2022-11-05T02:27:22.476" v="14201" actId="14100"/>
          <ac:picMkLst>
            <pc:docMk/>
            <pc:sldMk cId="880653368" sldId="270"/>
            <ac:picMk id="10" creationId="{DAB563EC-E9D0-FA4B-D0C9-0CDA0018596E}"/>
          </ac:picMkLst>
        </pc:picChg>
        <pc:picChg chg="mod">
          <ac:chgData name="AMAGATA Daichi" userId="a29539510ef25d15" providerId="LiveId" clId="{BB6C55EA-01F8-4FFC-A448-ADB1B09C3CA9}" dt="2022-11-05T02:27:30.612" v="14207" actId="1076"/>
          <ac:picMkLst>
            <pc:docMk/>
            <pc:sldMk cId="880653368" sldId="270"/>
            <ac:picMk id="12" creationId="{E71AF5B6-C218-D353-AC45-E799C52593DA}"/>
          </ac:picMkLst>
        </pc:picChg>
        <pc:cxnChg chg="add mod">
          <ac:chgData name="AMAGATA Daichi" userId="a29539510ef25d15" providerId="LiveId" clId="{BB6C55EA-01F8-4FFC-A448-ADB1B09C3CA9}" dt="2022-11-05T02:25:46.436" v="14153"/>
          <ac:cxnSpMkLst>
            <pc:docMk/>
            <pc:sldMk cId="880653368" sldId="270"/>
            <ac:cxnSpMk id="6" creationId="{94589731-A831-C039-5BA6-9A766B9B4184}"/>
          </ac:cxnSpMkLst>
        </pc:cxnChg>
        <pc:cxnChg chg="add mod">
          <ac:chgData name="AMAGATA Daichi" userId="a29539510ef25d15" providerId="LiveId" clId="{BB6C55EA-01F8-4FFC-A448-ADB1B09C3CA9}" dt="2022-11-05T02:25:46.436" v="14153"/>
          <ac:cxnSpMkLst>
            <pc:docMk/>
            <pc:sldMk cId="880653368" sldId="270"/>
            <ac:cxnSpMk id="7" creationId="{770BCB52-E48D-7D1F-2FF1-2A9136D1280C}"/>
          </ac:cxnSpMkLst>
        </pc:cxnChg>
        <pc:cxnChg chg="add mod">
          <ac:chgData name="AMAGATA Daichi" userId="a29539510ef25d15" providerId="LiveId" clId="{BB6C55EA-01F8-4FFC-A448-ADB1B09C3CA9}" dt="2022-11-05T02:25:46.436" v="14153"/>
          <ac:cxnSpMkLst>
            <pc:docMk/>
            <pc:sldMk cId="880653368" sldId="270"/>
            <ac:cxnSpMk id="8" creationId="{15392A1C-5ADD-2F36-B475-FB12E95F5BA9}"/>
          </ac:cxnSpMkLst>
        </pc:cxnChg>
        <pc:cxnChg chg="add mod">
          <ac:chgData name="AMAGATA Daichi" userId="a29539510ef25d15" providerId="LiveId" clId="{BB6C55EA-01F8-4FFC-A448-ADB1B09C3CA9}" dt="2022-11-05T02:25:46.436" v="14153"/>
          <ac:cxnSpMkLst>
            <pc:docMk/>
            <pc:sldMk cId="880653368" sldId="270"/>
            <ac:cxnSpMk id="9" creationId="{325586DA-531A-2F8B-09CD-FB329DFEBEAE}"/>
          </ac:cxnSpMkLst>
        </pc:cxnChg>
      </pc:sldChg>
      <pc:sldChg chg="modSp mod modNotesTx">
        <pc:chgData name="AMAGATA Daichi" userId="a29539510ef25d15" providerId="LiveId" clId="{BB6C55EA-01F8-4FFC-A448-ADB1B09C3CA9}" dt="2022-11-07T01:08:12.881" v="19346" actId="20577"/>
        <pc:sldMkLst>
          <pc:docMk/>
          <pc:sldMk cId="1255017262" sldId="272"/>
        </pc:sldMkLst>
        <pc:spChg chg="mod">
          <ac:chgData name="AMAGATA Daichi" userId="a29539510ef25d15" providerId="LiveId" clId="{BB6C55EA-01F8-4FFC-A448-ADB1B09C3CA9}" dt="2022-11-04T01:05:25.598" v="10930" actId="14100"/>
          <ac:spMkLst>
            <pc:docMk/>
            <pc:sldMk cId="1255017262" sldId="272"/>
            <ac:spMk id="10" creationId="{5798C9FF-12EF-D3BC-3F64-97946AAA41C8}"/>
          </ac:spMkLst>
        </pc:spChg>
        <pc:spChg chg="mod">
          <ac:chgData name="AMAGATA Daichi" userId="a29539510ef25d15" providerId="LiveId" clId="{BB6C55EA-01F8-4FFC-A448-ADB1B09C3CA9}" dt="2022-11-04T01:12:32.656" v="11890" actId="20577"/>
          <ac:spMkLst>
            <pc:docMk/>
            <pc:sldMk cId="1255017262" sldId="272"/>
            <ac:spMk id="26" creationId="{E0347D53-B31E-2D72-693D-FB9CE4BB22D9}"/>
          </ac:spMkLst>
        </pc:spChg>
      </pc:sldChg>
      <pc:sldChg chg="addSp delSp modSp del mod">
        <pc:chgData name="AMAGATA Daichi" userId="a29539510ef25d15" providerId="LiveId" clId="{BB6C55EA-01F8-4FFC-A448-ADB1B09C3CA9}" dt="2022-11-02T02:01:32.759" v="1712" actId="47"/>
        <pc:sldMkLst>
          <pc:docMk/>
          <pc:sldMk cId="830462747" sldId="273"/>
        </pc:sldMkLst>
        <pc:spChg chg="mod">
          <ac:chgData name="AMAGATA Daichi" userId="a29539510ef25d15" providerId="LiveId" clId="{BB6C55EA-01F8-4FFC-A448-ADB1B09C3CA9}" dt="2022-11-01T12:40:19.667" v="160" actId="20577"/>
          <ac:spMkLst>
            <pc:docMk/>
            <pc:sldMk cId="830462747" sldId="273"/>
            <ac:spMk id="9" creationId="{A694B927-DF94-9D11-2BD4-37934107A64F}"/>
          </ac:spMkLst>
        </pc:spChg>
        <pc:spChg chg="add mod">
          <ac:chgData name="AMAGATA Daichi" userId="a29539510ef25d15" providerId="LiveId" clId="{BB6C55EA-01F8-4FFC-A448-ADB1B09C3CA9}" dt="2022-11-01T22:59:13.960" v="171" actId="1076"/>
          <ac:spMkLst>
            <pc:docMk/>
            <pc:sldMk cId="830462747" sldId="273"/>
            <ac:spMk id="16" creationId="{50984A67-7DB6-792F-218C-8EB3128CF237}"/>
          </ac:spMkLst>
        </pc:spChg>
        <pc:spChg chg="add mod">
          <ac:chgData name="AMAGATA Daichi" userId="a29539510ef25d15" providerId="LiveId" clId="{BB6C55EA-01F8-4FFC-A448-ADB1B09C3CA9}" dt="2022-11-01T22:59:19.471" v="173" actId="1076"/>
          <ac:spMkLst>
            <pc:docMk/>
            <pc:sldMk cId="830462747" sldId="273"/>
            <ac:spMk id="17" creationId="{20CF865B-A04B-1102-EAD4-37E8D6403D42}"/>
          </ac:spMkLst>
        </pc:spChg>
        <pc:spChg chg="add mod">
          <ac:chgData name="AMAGATA Daichi" userId="a29539510ef25d15" providerId="LiveId" clId="{BB6C55EA-01F8-4FFC-A448-ADB1B09C3CA9}" dt="2022-11-01T23:00:31.621" v="201" actId="1076"/>
          <ac:spMkLst>
            <pc:docMk/>
            <pc:sldMk cId="830462747" sldId="273"/>
            <ac:spMk id="35" creationId="{12547A97-890D-90A6-6941-5B566B1B5913}"/>
          </ac:spMkLst>
        </pc:spChg>
        <pc:spChg chg="add mod">
          <ac:chgData name="AMAGATA Daichi" userId="a29539510ef25d15" providerId="LiveId" clId="{BB6C55EA-01F8-4FFC-A448-ADB1B09C3CA9}" dt="2022-11-01T23:02:01.647" v="226" actId="1076"/>
          <ac:spMkLst>
            <pc:docMk/>
            <pc:sldMk cId="830462747" sldId="273"/>
            <ac:spMk id="47" creationId="{90EA6680-7CA0-5F62-E83D-AFF1B5CBBA6C}"/>
          </ac:spMkLst>
        </pc:spChg>
        <pc:spChg chg="mod">
          <ac:chgData name="AMAGATA Daichi" userId="a29539510ef25d15" providerId="LiveId" clId="{BB6C55EA-01F8-4FFC-A448-ADB1B09C3CA9}" dt="2022-11-01T12:39:21.122" v="139" actId="14100"/>
          <ac:spMkLst>
            <pc:docMk/>
            <pc:sldMk cId="830462747" sldId="273"/>
            <ac:spMk id="77" creationId="{7F5CB234-7262-2FB2-7750-2E714732540C}"/>
          </ac:spMkLst>
        </pc:spChg>
        <pc:spChg chg="mod">
          <ac:chgData name="AMAGATA Daichi" userId="a29539510ef25d15" providerId="LiveId" clId="{BB6C55EA-01F8-4FFC-A448-ADB1B09C3CA9}" dt="2022-11-01T12:40:39.975" v="168" actId="1076"/>
          <ac:spMkLst>
            <pc:docMk/>
            <pc:sldMk cId="830462747" sldId="273"/>
            <ac:spMk id="168" creationId="{0292394F-15B5-EF23-B496-C3B6F2B456E7}"/>
          </ac:spMkLst>
        </pc:spChg>
        <pc:spChg chg="mod">
          <ac:chgData name="AMAGATA Daichi" userId="a29539510ef25d15" providerId="LiveId" clId="{BB6C55EA-01F8-4FFC-A448-ADB1B09C3CA9}" dt="2022-11-01T12:39:41.708" v="147" actId="1076"/>
          <ac:spMkLst>
            <pc:docMk/>
            <pc:sldMk cId="830462747" sldId="273"/>
            <ac:spMk id="182" creationId="{4B0E3137-71CB-BCEA-D97D-0A3845690539}"/>
          </ac:spMkLst>
        </pc:spChg>
        <pc:spChg chg="mod">
          <ac:chgData name="AMAGATA Daichi" userId="a29539510ef25d15" providerId="LiveId" clId="{BB6C55EA-01F8-4FFC-A448-ADB1B09C3CA9}" dt="2022-11-01T12:39:34.937" v="146" actId="1038"/>
          <ac:spMkLst>
            <pc:docMk/>
            <pc:sldMk cId="830462747" sldId="273"/>
            <ac:spMk id="184" creationId="{94101CFC-5A9E-58A0-C70B-A807017B32AF}"/>
          </ac:spMkLst>
        </pc:spChg>
        <pc:cxnChg chg="add mod ord">
          <ac:chgData name="AMAGATA Daichi" userId="a29539510ef25d15" providerId="LiveId" clId="{BB6C55EA-01F8-4FFC-A448-ADB1B09C3CA9}" dt="2022-11-01T23:00:35.970" v="202" actId="167"/>
          <ac:cxnSpMkLst>
            <pc:docMk/>
            <pc:sldMk cId="830462747" sldId="273"/>
            <ac:cxnSpMk id="18" creationId="{9D4391C0-5EF7-814F-204B-DB8A4AB5C11D}"/>
          </ac:cxnSpMkLst>
        </pc:cxnChg>
        <pc:cxnChg chg="add mod ord">
          <ac:chgData name="AMAGATA Daichi" userId="a29539510ef25d15" providerId="LiveId" clId="{BB6C55EA-01F8-4FFC-A448-ADB1B09C3CA9}" dt="2022-11-01T23:00:21.199" v="197" actId="167"/>
          <ac:cxnSpMkLst>
            <pc:docMk/>
            <pc:sldMk cId="830462747" sldId="273"/>
            <ac:cxnSpMk id="21" creationId="{42AB075E-D80C-999F-03A4-E4ECEEA5B1C2}"/>
          </ac:cxnSpMkLst>
        </pc:cxnChg>
        <pc:cxnChg chg="add mod ord">
          <ac:chgData name="AMAGATA Daichi" userId="a29539510ef25d15" providerId="LiveId" clId="{BB6C55EA-01F8-4FFC-A448-ADB1B09C3CA9}" dt="2022-11-01T23:00:04.003" v="189" actId="167"/>
          <ac:cxnSpMkLst>
            <pc:docMk/>
            <pc:sldMk cId="830462747" sldId="273"/>
            <ac:cxnSpMk id="24" creationId="{ED654D8A-FEDE-04CF-4B4E-6E5B22F3C9FD}"/>
          </ac:cxnSpMkLst>
        </pc:cxnChg>
        <pc:cxnChg chg="add mod">
          <ac:chgData name="AMAGATA Daichi" userId="a29539510ef25d15" providerId="LiveId" clId="{BB6C55EA-01F8-4FFC-A448-ADB1B09C3CA9}" dt="2022-11-01T22:59:43.620" v="187" actId="14100"/>
          <ac:cxnSpMkLst>
            <pc:docMk/>
            <pc:sldMk cId="830462747" sldId="273"/>
            <ac:cxnSpMk id="27" creationId="{C57E4885-12F1-5097-A855-60068938E483}"/>
          </ac:cxnSpMkLst>
        </pc:cxnChg>
        <pc:cxnChg chg="add mod ord">
          <ac:chgData name="AMAGATA Daichi" userId="a29539510ef25d15" providerId="LiveId" clId="{BB6C55EA-01F8-4FFC-A448-ADB1B09C3CA9}" dt="2022-11-01T23:00:15.428" v="194" actId="167"/>
          <ac:cxnSpMkLst>
            <pc:docMk/>
            <pc:sldMk cId="830462747" sldId="273"/>
            <ac:cxnSpMk id="30" creationId="{D7A7C9B8-DFA9-60D0-A78C-0CD4E0E4E5AB}"/>
          </ac:cxnSpMkLst>
        </pc:cxnChg>
        <pc:cxnChg chg="add del mod">
          <ac:chgData name="AMAGATA Daichi" userId="a29539510ef25d15" providerId="LiveId" clId="{BB6C55EA-01F8-4FFC-A448-ADB1B09C3CA9}" dt="2022-11-01T23:00:18.029" v="196" actId="21"/>
          <ac:cxnSpMkLst>
            <pc:docMk/>
            <pc:sldMk cId="830462747" sldId="273"/>
            <ac:cxnSpMk id="34" creationId="{F467C523-3C41-7823-745C-F03446BAE14C}"/>
          </ac:cxnSpMkLst>
        </pc:cxnChg>
        <pc:cxnChg chg="add mod ord">
          <ac:chgData name="AMAGATA Daichi" userId="a29539510ef25d15" providerId="LiveId" clId="{BB6C55EA-01F8-4FFC-A448-ADB1B09C3CA9}" dt="2022-11-01T23:01:13.639" v="217" actId="167"/>
          <ac:cxnSpMkLst>
            <pc:docMk/>
            <pc:sldMk cId="830462747" sldId="273"/>
            <ac:cxnSpMk id="36" creationId="{812B2EDA-3A94-96E0-4D5C-8A3D3E1F5A69}"/>
          </ac:cxnSpMkLst>
        </pc:cxnChg>
        <pc:cxnChg chg="add mod ord">
          <ac:chgData name="AMAGATA Daichi" userId="a29539510ef25d15" providerId="LiveId" clId="{BB6C55EA-01F8-4FFC-A448-ADB1B09C3CA9}" dt="2022-11-01T23:01:45.088" v="224" actId="167"/>
          <ac:cxnSpMkLst>
            <pc:docMk/>
            <pc:sldMk cId="830462747" sldId="273"/>
            <ac:cxnSpMk id="38" creationId="{658202B4-0005-9989-8F8E-E41F25D6650E}"/>
          </ac:cxnSpMkLst>
        </pc:cxnChg>
        <pc:cxnChg chg="add mod ord">
          <ac:chgData name="AMAGATA Daichi" userId="a29539510ef25d15" providerId="LiveId" clId="{BB6C55EA-01F8-4FFC-A448-ADB1B09C3CA9}" dt="2022-11-01T23:01:41.470" v="223" actId="167"/>
          <ac:cxnSpMkLst>
            <pc:docMk/>
            <pc:sldMk cId="830462747" sldId="273"/>
            <ac:cxnSpMk id="41" creationId="{37AEAAA8-4079-7345-C66C-9CFD7AE183F8}"/>
          </ac:cxnSpMkLst>
        </pc:cxnChg>
        <pc:cxnChg chg="add mod ord">
          <ac:chgData name="AMAGATA Daichi" userId="a29539510ef25d15" providerId="LiveId" clId="{BB6C55EA-01F8-4FFC-A448-ADB1B09C3CA9}" dt="2022-11-01T23:01:19.941" v="218" actId="167"/>
          <ac:cxnSpMkLst>
            <pc:docMk/>
            <pc:sldMk cId="830462747" sldId="273"/>
            <ac:cxnSpMk id="43" creationId="{0CB343E8-52A3-D382-D8CA-5701C4E89A60}"/>
          </ac:cxnSpMkLst>
        </pc:cxnChg>
        <pc:cxnChg chg="add mod ord">
          <ac:chgData name="AMAGATA Daichi" userId="a29539510ef25d15" providerId="LiveId" clId="{BB6C55EA-01F8-4FFC-A448-ADB1B09C3CA9}" dt="2022-11-01T23:01:27.443" v="222" actId="167"/>
          <ac:cxnSpMkLst>
            <pc:docMk/>
            <pc:sldMk cId="830462747" sldId="273"/>
            <ac:cxnSpMk id="45" creationId="{50F24062-BB6F-164B-A305-360AF7FBF950}"/>
          </ac:cxnSpMkLst>
        </pc:cxnChg>
        <pc:cxnChg chg="add mod ord">
          <ac:chgData name="AMAGATA Daichi" userId="a29539510ef25d15" providerId="LiveId" clId="{BB6C55EA-01F8-4FFC-A448-ADB1B09C3CA9}" dt="2022-11-01T23:02:55.756" v="241" actId="167"/>
          <ac:cxnSpMkLst>
            <pc:docMk/>
            <pc:sldMk cId="830462747" sldId="273"/>
            <ac:cxnSpMk id="51" creationId="{D2D56148-031F-15E0-2BD6-DB12B89E36B0}"/>
          </ac:cxnSpMkLst>
        </pc:cxnChg>
        <pc:cxnChg chg="add mod">
          <ac:chgData name="AMAGATA Daichi" userId="a29539510ef25d15" providerId="LiveId" clId="{BB6C55EA-01F8-4FFC-A448-ADB1B09C3CA9}" dt="2022-11-01T23:02:32.539" v="240" actId="14100"/>
          <ac:cxnSpMkLst>
            <pc:docMk/>
            <pc:sldMk cId="830462747" sldId="273"/>
            <ac:cxnSpMk id="55" creationId="{698CA218-2B11-0C62-7DA0-197771A75D96}"/>
          </ac:cxnSpMkLst>
        </pc:cxnChg>
        <pc:cxnChg chg="del mod">
          <ac:chgData name="AMAGATA Daichi" userId="a29539510ef25d15" providerId="LiveId" clId="{BB6C55EA-01F8-4FFC-A448-ADB1B09C3CA9}" dt="2022-11-01T23:01:10.659" v="216" actId="478"/>
          <ac:cxnSpMkLst>
            <pc:docMk/>
            <pc:sldMk cId="830462747" sldId="273"/>
            <ac:cxnSpMk id="96" creationId="{FB2DAC56-FFA8-2620-EA72-C90F3B3921B8}"/>
          </ac:cxnSpMkLst>
        </pc:cxnChg>
        <pc:cxnChg chg="ord">
          <ac:chgData name="AMAGATA Daichi" userId="a29539510ef25d15" providerId="LiveId" clId="{BB6C55EA-01F8-4FFC-A448-ADB1B09C3CA9}" dt="2022-11-01T23:00:26.064" v="199" actId="167"/>
          <ac:cxnSpMkLst>
            <pc:docMk/>
            <pc:sldMk cId="830462747" sldId="273"/>
            <ac:cxnSpMk id="98" creationId="{D46DA384-D1DE-DDE4-497A-2EF329A1BCD0}"/>
          </ac:cxnSpMkLst>
        </pc:cxnChg>
        <pc:cxnChg chg="mod">
          <ac:chgData name="AMAGATA Daichi" userId="a29539510ef25d15" providerId="LiveId" clId="{BB6C55EA-01F8-4FFC-A448-ADB1B09C3CA9}" dt="2022-11-01T23:02:12.022" v="229" actId="14100"/>
          <ac:cxnSpMkLst>
            <pc:docMk/>
            <pc:sldMk cId="830462747" sldId="273"/>
            <ac:cxnSpMk id="108" creationId="{7E213033-03DC-C56C-F78C-CA3C3D985FC6}"/>
          </ac:cxnSpMkLst>
        </pc:cxnChg>
      </pc:sldChg>
      <pc:sldChg chg="modSp mod modNotesTx">
        <pc:chgData name="AMAGATA Daichi" userId="a29539510ef25d15" providerId="LiveId" clId="{BB6C55EA-01F8-4FFC-A448-ADB1B09C3CA9}" dt="2022-11-07T03:12:19.990" v="19552" actId="20577"/>
        <pc:sldMkLst>
          <pc:docMk/>
          <pc:sldMk cId="2423711792" sldId="274"/>
        </pc:sldMkLst>
        <pc:spChg chg="mod">
          <ac:chgData name="AMAGATA Daichi" userId="a29539510ef25d15" providerId="LiveId" clId="{BB6C55EA-01F8-4FFC-A448-ADB1B09C3CA9}" dt="2022-11-02T05:18:02.697" v="3749" actId="1076"/>
          <ac:spMkLst>
            <pc:docMk/>
            <pc:sldMk cId="2423711792" sldId="274"/>
            <ac:spMk id="9" creationId="{E5D3C87C-9713-D586-79EB-6E1D74A36E84}"/>
          </ac:spMkLst>
        </pc:spChg>
        <pc:spChg chg="mod">
          <ac:chgData name="AMAGATA Daichi" userId="a29539510ef25d15" providerId="LiveId" clId="{BB6C55EA-01F8-4FFC-A448-ADB1B09C3CA9}" dt="2022-11-02T05:03:57.047" v="3372" actId="113"/>
          <ac:spMkLst>
            <pc:docMk/>
            <pc:sldMk cId="2423711792" sldId="274"/>
            <ac:spMk id="10" creationId="{F2FD6830-31C7-138E-7687-B66F9F902123}"/>
          </ac:spMkLst>
        </pc:spChg>
        <pc:spChg chg="mod">
          <ac:chgData name="AMAGATA Daichi" userId="a29539510ef25d15" providerId="LiveId" clId="{BB6C55EA-01F8-4FFC-A448-ADB1B09C3CA9}" dt="2022-11-04T01:51:50.496" v="13021" actId="1076"/>
          <ac:spMkLst>
            <pc:docMk/>
            <pc:sldMk cId="2423711792" sldId="274"/>
            <ac:spMk id="13" creationId="{87B401A3-338A-7661-0F04-0F19606C880B}"/>
          </ac:spMkLst>
        </pc:spChg>
        <pc:spChg chg="mod">
          <ac:chgData name="AMAGATA Daichi" userId="a29539510ef25d15" providerId="LiveId" clId="{BB6C55EA-01F8-4FFC-A448-ADB1B09C3CA9}" dt="2022-11-04T01:51:57.764" v="13023" actId="1076"/>
          <ac:spMkLst>
            <pc:docMk/>
            <pc:sldMk cId="2423711792" sldId="274"/>
            <ac:spMk id="14" creationId="{08E32479-8DED-5759-E625-6308D61615FD}"/>
          </ac:spMkLst>
        </pc:spChg>
        <pc:spChg chg="mod">
          <ac:chgData name="AMAGATA Daichi" userId="a29539510ef25d15" providerId="LiveId" clId="{BB6C55EA-01F8-4FFC-A448-ADB1B09C3CA9}" dt="2022-11-04T01:54:30.107" v="13142" actId="14100"/>
          <ac:spMkLst>
            <pc:docMk/>
            <pc:sldMk cId="2423711792" sldId="274"/>
            <ac:spMk id="22" creationId="{276B7B18-5FD1-9633-FD1A-85DA38E2B44F}"/>
          </ac:spMkLst>
        </pc:spChg>
        <pc:grpChg chg="mod">
          <ac:chgData name="AMAGATA Daichi" userId="a29539510ef25d15" providerId="LiveId" clId="{BB6C55EA-01F8-4FFC-A448-ADB1B09C3CA9}" dt="2022-11-04T01:52:44.386" v="13084" actId="1076"/>
          <ac:grpSpMkLst>
            <pc:docMk/>
            <pc:sldMk cId="2423711792" sldId="274"/>
            <ac:grpSpMk id="21" creationId="{B2A4C097-C2A3-7A68-A05F-6E91633F0C7F}"/>
          </ac:grpSpMkLst>
        </pc:grpChg>
        <pc:picChg chg="ord">
          <ac:chgData name="AMAGATA Daichi" userId="a29539510ef25d15" providerId="LiveId" clId="{BB6C55EA-01F8-4FFC-A448-ADB1B09C3CA9}" dt="2022-11-04T01:51:46.628" v="13020" actId="167"/>
          <ac:picMkLst>
            <pc:docMk/>
            <pc:sldMk cId="2423711792" sldId="274"/>
            <ac:picMk id="160" creationId="{1302F6AB-6799-4562-63AA-C668354A89F4}"/>
          </ac:picMkLst>
        </pc:picChg>
        <pc:cxnChg chg="mod ord">
          <ac:chgData name="AMAGATA Daichi" userId="a29539510ef25d15" providerId="LiveId" clId="{BB6C55EA-01F8-4FFC-A448-ADB1B09C3CA9}" dt="2022-11-04T01:52:58.964" v="13087" actId="1076"/>
          <ac:cxnSpMkLst>
            <pc:docMk/>
            <pc:sldMk cId="2423711792" sldId="274"/>
            <ac:cxnSpMk id="19" creationId="{ACE6776A-D6C7-DD4D-E03E-3B13B1362AB3}"/>
          </ac:cxnSpMkLst>
        </pc:cxnChg>
      </pc:sldChg>
      <pc:sldChg chg="addSp delSp modSp mod modNotesTx">
        <pc:chgData name="AMAGATA Daichi" userId="a29539510ef25d15" providerId="LiveId" clId="{BB6C55EA-01F8-4FFC-A448-ADB1B09C3CA9}" dt="2022-11-08T01:47:24.106" v="21525" actId="20577"/>
        <pc:sldMkLst>
          <pc:docMk/>
          <pc:sldMk cId="1564381411" sldId="275"/>
        </pc:sldMkLst>
        <pc:spChg chg="add mod">
          <ac:chgData name="AMAGATA Daichi" userId="a29539510ef25d15" providerId="LiveId" clId="{BB6C55EA-01F8-4FFC-A448-ADB1B09C3CA9}" dt="2022-11-02T04:17:05.278" v="2287"/>
          <ac:spMkLst>
            <pc:docMk/>
            <pc:sldMk cId="1564381411" sldId="275"/>
            <ac:spMk id="3" creationId="{58CB7C9D-ACD8-3B54-F154-47B8C602C500}"/>
          </ac:spMkLst>
        </pc:spChg>
        <pc:spChg chg="add mod ord">
          <ac:chgData name="AMAGATA Daichi" userId="a29539510ef25d15" providerId="LiveId" clId="{BB6C55EA-01F8-4FFC-A448-ADB1B09C3CA9}" dt="2022-11-02T04:17:15.859" v="2290" actId="166"/>
          <ac:spMkLst>
            <pc:docMk/>
            <pc:sldMk cId="1564381411" sldId="275"/>
            <ac:spMk id="5" creationId="{983579EA-F86F-1DD7-2D8F-43E153E79966}"/>
          </ac:spMkLst>
        </pc:spChg>
        <pc:spChg chg="add mod">
          <ac:chgData name="AMAGATA Daichi" userId="a29539510ef25d15" providerId="LiveId" clId="{BB6C55EA-01F8-4FFC-A448-ADB1B09C3CA9}" dt="2022-11-02T04:17:05.278" v="2287"/>
          <ac:spMkLst>
            <pc:docMk/>
            <pc:sldMk cId="1564381411" sldId="275"/>
            <ac:spMk id="6" creationId="{4CD75C55-3164-5F9C-C809-905A398241B9}"/>
          </ac:spMkLst>
        </pc:spChg>
        <pc:spChg chg="add mod">
          <ac:chgData name="AMAGATA Daichi" userId="a29539510ef25d15" providerId="LiveId" clId="{BB6C55EA-01F8-4FFC-A448-ADB1B09C3CA9}" dt="2022-11-02T04:17:05.278" v="2287"/>
          <ac:spMkLst>
            <pc:docMk/>
            <pc:sldMk cId="1564381411" sldId="275"/>
            <ac:spMk id="11" creationId="{7B27923B-2D9D-E4BA-2AB3-A7BC8F52BBE0}"/>
          </ac:spMkLst>
        </pc:spChg>
        <pc:spChg chg="add mod">
          <ac:chgData name="AMAGATA Daichi" userId="a29539510ef25d15" providerId="LiveId" clId="{BB6C55EA-01F8-4FFC-A448-ADB1B09C3CA9}" dt="2022-11-02T04:17:12.481" v="2289" actId="14100"/>
          <ac:spMkLst>
            <pc:docMk/>
            <pc:sldMk cId="1564381411" sldId="275"/>
            <ac:spMk id="12" creationId="{8FE4E635-9030-E3C2-A2D9-CC82FDBB7616}"/>
          </ac:spMkLst>
        </pc:spChg>
        <pc:spChg chg="add mod">
          <ac:chgData name="AMAGATA Daichi" userId="a29539510ef25d15" providerId="LiveId" clId="{BB6C55EA-01F8-4FFC-A448-ADB1B09C3CA9}" dt="2022-11-02T04:17:05.278" v="2287"/>
          <ac:spMkLst>
            <pc:docMk/>
            <pc:sldMk cId="1564381411" sldId="275"/>
            <ac:spMk id="13" creationId="{28128090-A0BA-8022-B99B-1E18DF048C74}"/>
          </ac:spMkLst>
        </pc:spChg>
        <pc:spChg chg="add del mod">
          <ac:chgData name="AMAGATA Daichi" userId="a29539510ef25d15" providerId="LiveId" clId="{BB6C55EA-01F8-4FFC-A448-ADB1B09C3CA9}" dt="2022-11-06T08:48:37.901" v="17162"/>
          <ac:spMkLst>
            <pc:docMk/>
            <pc:sldMk cId="1564381411" sldId="275"/>
            <ac:spMk id="14" creationId="{9632AD95-2F5A-5028-8755-0C50645C9D58}"/>
          </ac:spMkLst>
        </pc:spChg>
        <pc:spChg chg="add del mod">
          <ac:chgData name="AMAGATA Daichi" userId="a29539510ef25d15" providerId="LiveId" clId="{BB6C55EA-01F8-4FFC-A448-ADB1B09C3CA9}" dt="2022-11-02T06:14:46.402" v="4884" actId="478"/>
          <ac:spMkLst>
            <pc:docMk/>
            <pc:sldMk cId="1564381411" sldId="275"/>
            <ac:spMk id="14" creationId="{A3B88895-336A-F09B-4C64-AB3760A77F6E}"/>
          </ac:spMkLst>
        </pc:spChg>
        <pc:spChg chg="add del mod">
          <ac:chgData name="AMAGATA Daichi" userId="a29539510ef25d15" providerId="LiveId" clId="{BB6C55EA-01F8-4FFC-A448-ADB1B09C3CA9}" dt="2022-11-02T06:14:46.402" v="4884" actId="478"/>
          <ac:spMkLst>
            <pc:docMk/>
            <pc:sldMk cId="1564381411" sldId="275"/>
            <ac:spMk id="15" creationId="{A694295D-E459-4990-8EAE-CD4308BB0331}"/>
          </ac:spMkLst>
        </pc:spChg>
        <pc:spChg chg="add mod">
          <ac:chgData name="AMAGATA Daichi" userId="a29539510ef25d15" providerId="LiveId" clId="{BB6C55EA-01F8-4FFC-A448-ADB1B09C3CA9}" dt="2022-11-02T04:39:03.337" v="3105" actId="14100"/>
          <ac:spMkLst>
            <pc:docMk/>
            <pc:sldMk cId="1564381411" sldId="275"/>
            <ac:spMk id="16" creationId="{8B4EF673-D277-A8BE-0F50-14B5CD95B73F}"/>
          </ac:spMkLst>
        </pc:spChg>
        <pc:spChg chg="add mod">
          <ac:chgData name="AMAGATA Daichi" userId="a29539510ef25d15" providerId="LiveId" clId="{BB6C55EA-01F8-4FFC-A448-ADB1B09C3CA9}" dt="2022-11-02T04:59:43.267" v="3371" actId="20577"/>
          <ac:spMkLst>
            <pc:docMk/>
            <pc:sldMk cId="1564381411" sldId="275"/>
            <ac:spMk id="17" creationId="{958C0432-1C9E-9FE6-6E3C-00229EFA7849}"/>
          </ac:spMkLst>
        </pc:spChg>
        <pc:spChg chg="add mod">
          <ac:chgData name="AMAGATA Daichi" userId="a29539510ef25d15" providerId="LiveId" clId="{BB6C55EA-01F8-4FFC-A448-ADB1B09C3CA9}" dt="2022-11-02T04:22:22.253" v="2299"/>
          <ac:spMkLst>
            <pc:docMk/>
            <pc:sldMk cId="1564381411" sldId="275"/>
            <ac:spMk id="18" creationId="{A5E88CD4-7412-4CD5-2854-9F2AFC1CB8DC}"/>
          </ac:spMkLst>
        </pc:spChg>
        <pc:spChg chg="add del mod">
          <ac:chgData name="AMAGATA Daichi" userId="a29539510ef25d15" providerId="LiveId" clId="{BB6C55EA-01F8-4FFC-A448-ADB1B09C3CA9}" dt="2022-11-06T08:48:37.901" v="17162"/>
          <ac:spMkLst>
            <pc:docMk/>
            <pc:sldMk cId="1564381411" sldId="275"/>
            <ac:spMk id="20" creationId="{1D616C53-8374-2367-0442-CFE4409ABD53}"/>
          </ac:spMkLst>
        </pc:spChg>
        <pc:spChg chg="add del mod">
          <ac:chgData name="AMAGATA Daichi" userId="a29539510ef25d15" providerId="LiveId" clId="{BB6C55EA-01F8-4FFC-A448-ADB1B09C3CA9}" dt="2022-11-02T04:36:02.669" v="2984" actId="478"/>
          <ac:spMkLst>
            <pc:docMk/>
            <pc:sldMk cId="1564381411" sldId="275"/>
            <ac:spMk id="20" creationId="{884D62EF-D3CF-4A2B-A1F3-F39E7824BD2A}"/>
          </ac:spMkLst>
        </pc:spChg>
        <pc:spChg chg="add del mod">
          <ac:chgData name="AMAGATA Daichi" userId="a29539510ef25d15" providerId="LiveId" clId="{BB6C55EA-01F8-4FFC-A448-ADB1B09C3CA9}" dt="2022-11-06T08:50:56.889" v="17290" actId="478"/>
          <ac:spMkLst>
            <pc:docMk/>
            <pc:sldMk cId="1564381411" sldId="275"/>
            <ac:spMk id="33" creationId="{126FC4B9-EA50-3FCE-9DA3-3B40857A7F8C}"/>
          </ac:spMkLst>
        </pc:spChg>
        <pc:spChg chg="add del mod">
          <ac:chgData name="AMAGATA Daichi" userId="a29539510ef25d15" providerId="LiveId" clId="{BB6C55EA-01F8-4FFC-A448-ADB1B09C3CA9}" dt="2022-11-06T08:50:46.591" v="17288" actId="1076"/>
          <ac:spMkLst>
            <pc:docMk/>
            <pc:sldMk cId="1564381411" sldId="275"/>
            <ac:spMk id="36" creationId="{E99C74AC-1897-FD50-268B-B5DEBC7D068B}"/>
          </ac:spMkLst>
        </pc:spChg>
        <pc:spChg chg="add mod">
          <ac:chgData name="AMAGATA Daichi" userId="a29539510ef25d15" providerId="LiveId" clId="{BB6C55EA-01F8-4FFC-A448-ADB1B09C3CA9}" dt="2022-11-06T08:50:33.888" v="17285"/>
          <ac:spMkLst>
            <pc:docMk/>
            <pc:sldMk cId="1564381411" sldId="275"/>
            <ac:spMk id="47" creationId="{27C1243F-EC1C-7C57-EE30-A3B7FE92F9CD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53" creationId="{E834C265-0BF7-634C-6022-66ED66ADD52E}"/>
          </ac:spMkLst>
        </pc:spChg>
        <pc:spChg chg="add del mod">
          <ac:chgData name="AMAGATA Daichi" userId="a29539510ef25d15" providerId="LiveId" clId="{BB6C55EA-01F8-4FFC-A448-ADB1B09C3CA9}" dt="2022-11-02T04:48:52.732" v="3178" actId="478"/>
          <ac:spMkLst>
            <pc:docMk/>
            <pc:sldMk cId="1564381411" sldId="275"/>
            <ac:spMk id="54" creationId="{00BF43C3-BE37-E0CD-D5C4-094525352C35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55" creationId="{89C53FD7-1897-AA52-09F3-59CA1252A808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56" creationId="{99E67506-FDF8-28C5-A044-ED624820E8BF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57" creationId="{63B31AE5-F7D5-9C21-2108-D676A70CFB82}"/>
          </ac:spMkLst>
        </pc:spChg>
        <pc:spChg chg="add del mod">
          <ac:chgData name="AMAGATA Daichi" userId="a29539510ef25d15" providerId="LiveId" clId="{BB6C55EA-01F8-4FFC-A448-ADB1B09C3CA9}" dt="2022-11-02T04:48:52.732" v="3178" actId="478"/>
          <ac:spMkLst>
            <pc:docMk/>
            <pc:sldMk cId="1564381411" sldId="275"/>
            <ac:spMk id="58" creationId="{034B643E-0F34-ACB5-BFEB-6960610167A1}"/>
          </ac:spMkLst>
        </pc:spChg>
        <pc:spChg chg="add mod ord">
          <ac:chgData name="AMAGATA Daichi" userId="a29539510ef25d15" providerId="LiveId" clId="{BB6C55EA-01F8-4FFC-A448-ADB1B09C3CA9}" dt="2022-11-02T04:49:04.343" v="3180" actId="167"/>
          <ac:spMkLst>
            <pc:docMk/>
            <pc:sldMk cId="1564381411" sldId="275"/>
            <ac:spMk id="59" creationId="{C11868D7-61D6-9E05-3B66-6A3BB4B9D7FE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60" creationId="{B4E26C7E-5057-818A-DC39-869FC839E23A}"/>
          </ac:spMkLst>
        </pc:spChg>
        <pc:spChg chg="add del mod">
          <ac:chgData name="AMAGATA Daichi" userId="a29539510ef25d15" providerId="LiveId" clId="{BB6C55EA-01F8-4FFC-A448-ADB1B09C3CA9}" dt="2022-11-02T04:48:52.732" v="3178" actId="478"/>
          <ac:spMkLst>
            <pc:docMk/>
            <pc:sldMk cId="1564381411" sldId="275"/>
            <ac:spMk id="61" creationId="{0D7145C9-BFF9-FF2F-E583-22F642C05140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62" creationId="{983F12DC-6188-FCB7-4AAA-0FB735C2EA13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63" creationId="{020A7616-0CBC-52E7-EF21-C170CB00F762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64" creationId="{0C68C5AC-C506-0CDD-2F7A-9BE413AE4FA4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65" creationId="{C230221B-73C0-95FD-F835-72E803F3EA18}"/>
          </ac:spMkLst>
        </pc:spChg>
        <pc:spChg chg="add mod ord">
          <ac:chgData name="AMAGATA Daichi" userId="a29539510ef25d15" providerId="LiveId" clId="{BB6C55EA-01F8-4FFC-A448-ADB1B09C3CA9}" dt="2022-11-02T04:49:04.343" v="3180" actId="167"/>
          <ac:spMkLst>
            <pc:docMk/>
            <pc:sldMk cId="1564381411" sldId="275"/>
            <ac:spMk id="66" creationId="{7A2D4228-34C6-DF54-133D-0911309D41F1}"/>
          </ac:spMkLst>
        </pc:spChg>
        <pc:spChg chg="add del mod">
          <ac:chgData name="AMAGATA Daichi" userId="a29539510ef25d15" providerId="LiveId" clId="{BB6C55EA-01F8-4FFC-A448-ADB1B09C3CA9}" dt="2022-11-02T04:48:52.732" v="3178" actId="478"/>
          <ac:spMkLst>
            <pc:docMk/>
            <pc:sldMk cId="1564381411" sldId="275"/>
            <ac:spMk id="67" creationId="{68E53332-F26A-12BB-205A-975D9A2A8564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68" creationId="{8885CA22-E858-8AC6-61A6-8FC031B730A5}"/>
          </ac:spMkLst>
        </pc:spChg>
        <pc:spChg chg="add del mod">
          <ac:chgData name="AMAGATA Daichi" userId="a29539510ef25d15" providerId="LiveId" clId="{BB6C55EA-01F8-4FFC-A448-ADB1B09C3CA9}" dt="2022-11-02T04:48:52.732" v="3178" actId="478"/>
          <ac:spMkLst>
            <pc:docMk/>
            <pc:sldMk cId="1564381411" sldId="275"/>
            <ac:spMk id="70" creationId="{A9125359-08C0-1089-5766-8436FB07F310}"/>
          </ac:spMkLst>
        </pc:spChg>
        <pc:spChg chg="add del mod">
          <ac:chgData name="AMAGATA Daichi" userId="a29539510ef25d15" providerId="LiveId" clId="{BB6C55EA-01F8-4FFC-A448-ADB1B09C3CA9}" dt="2022-11-02T04:48:52.732" v="3178" actId="478"/>
          <ac:spMkLst>
            <pc:docMk/>
            <pc:sldMk cId="1564381411" sldId="275"/>
            <ac:spMk id="71" creationId="{12A34F24-97F7-1DC0-3D37-F8D151012C7C}"/>
          </ac:spMkLst>
        </pc:spChg>
        <pc:spChg chg="add del mod">
          <ac:chgData name="AMAGATA Daichi" userId="a29539510ef25d15" providerId="LiveId" clId="{BB6C55EA-01F8-4FFC-A448-ADB1B09C3CA9}" dt="2022-11-02T04:48:52.732" v="3178" actId="478"/>
          <ac:spMkLst>
            <pc:docMk/>
            <pc:sldMk cId="1564381411" sldId="275"/>
            <ac:spMk id="72" creationId="{ED752085-E0B2-053A-7382-DC5B800AEE0F}"/>
          </ac:spMkLst>
        </pc:spChg>
        <pc:spChg chg="add del mod">
          <ac:chgData name="AMAGATA Daichi" userId="a29539510ef25d15" providerId="LiveId" clId="{BB6C55EA-01F8-4FFC-A448-ADB1B09C3CA9}" dt="2022-11-02T04:48:52.732" v="3178" actId="478"/>
          <ac:spMkLst>
            <pc:docMk/>
            <pc:sldMk cId="1564381411" sldId="275"/>
            <ac:spMk id="73" creationId="{4FF322D3-E5BE-D36B-A864-16788B60BBAE}"/>
          </ac:spMkLst>
        </pc:spChg>
        <pc:spChg chg="add del mod">
          <ac:chgData name="AMAGATA Daichi" userId="a29539510ef25d15" providerId="LiveId" clId="{BB6C55EA-01F8-4FFC-A448-ADB1B09C3CA9}" dt="2022-11-02T04:48:52.732" v="3178" actId="478"/>
          <ac:spMkLst>
            <pc:docMk/>
            <pc:sldMk cId="1564381411" sldId="275"/>
            <ac:spMk id="75" creationId="{154D0EBD-4E67-EDB3-5198-A6BC15BDEB9D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76" creationId="{9EE346B1-A4C3-30AC-3620-95EBC8CB2A26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77" creationId="{2BC34867-09A9-696B-722C-9096A5A04974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78" creationId="{7E1AD34E-B60F-5DA7-803E-D3BFAF4E303A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79" creationId="{27D3AA50-435B-494B-AE7F-B143C50E9B04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81" creationId="{8D09DB00-EB9B-97E5-A444-F0DD84D25238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82" creationId="{612B7D69-2FFA-9577-7EC4-4E720BABC501}"/>
          </ac:spMkLst>
        </pc:spChg>
        <pc:spChg chg="add del mod">
          <ac:chgData name="AMAGATA Daichi" userId="a29539510ef25d15" providerId="LiveId" clId="{BB6C55EA-01F8-4FFC-A448-ADB1B09C3CA9}" dt="2022-11-06T08:50:56.889" v="17290" actId="478"/>
          <ac:spMkLst>
            <pc:docMk/>
            <pc:sldMk cId="1564381411" sldId="275"/>
            <ac:spMk id="83" creationId="{206B3B38-DC7B-E11D-FB1C-3DEBC3D95F6F}"/>
          </ac:spMkLst>
        </pc:spChg>
        <pc:spChg chg="add mod">
          <ac:chgData name="AMAGATA Daichi" userId="a29539510ef25d15" providerId="LiveId" clId="{BB6C55EA-01F8-4FFC-A448-ADB1B09C3CA9}" dt="2022-11-02T04:32:54.710" v="2963"/>
          <ac:spMkLst>
            <pc:docMk/>
            <pc:sldMk cId="1564381411" sldId="275"/>
            <ac:spMk id="96" creationId="{81577EB2-5539-52B5-6526-1975CBF63632}"/>
          </ac:spMkLst>
        </pc:spChg>
        <pc:spChg chg="add del mod">
          <ac:chgData name="AMAGATA Daichi" userId="a29539510ef25d15" providerId="LiveId" clId="{BB6C55EA-01F8-4FFC-A448-ADB1B09C3CA9}" dt="2022-11-02T04:36:25.932" v="2993" actId="478"/>
          <ac:spMkLst>
            <pc:docMk/>
            <pc:sldMk cId="1564381411" sldId="275"/>
            <ac:spMk id="98" creationId="{8EC0A093-39B8-72AB-6036-77DEC50AA840}"/>
          </ac:spMkLst>
        </pc:spChg>
        <pc:spChg chg="add del mod">
          <ac:chgData name="AMAGATA Daichi" userId="a29539510ef25d15" providerId="LiveId" clId="{BB6C55EA-01F8-4FFC-A448-ADB1B09C3CA9}" dt="2022-11-02T04:36:25.932" v="2993" actId="478"/>
          <ac:spMkLst>
            <pc:docMk/>
            <pc:sldMk cId="1564381411" sldId="275"/>
            <ac:spMk id="99" creationId="{40FD6523-1C8C-36E4-E6B2-956CB63C6C8B}"/>
          </ac:spMkLst>
        </pc:spChg>
        <pc:spChg chg="add del mod">
          <ac:chgData name="AMAGATA Daichi" userId="a29539510ef25d15" providerId="LiveId" clId="{BB6C55EA-01F8-4FFC-A448-ADB1B09C3CA9}" dt="2022-11-02T04:36:25.932" v="2993" actId="478"/>
          <ac:spMkLst>
            <pc:docMk/>
            <pc:sldMk cId="1564381411" sldId="275"/>
            <ac:spMk id="100" creationId="{C37F9671-94C3-EADE-53D5-61B5E0A4FE49}"/>
          </ac:spMkLst>
        </pc:spChg>
        <pc:spChg chg="add del mod">
          <ac:chgData name="AMAGATA Daichi" userId="a29539510ef25d15" providerId="LiveId" clId="{BB6C55EA-01F8-4FFC-A448-ADB1B09C3CA9}" dt="2022-11-02T04:36:25.932" v="2993" actId="478"/>
          <ac:spMkLst>
            <pc:docMk/>
            <pc:sldMk cId="1564381411" sldId="275"/>
            <ac:spMk id="101" creationId="{7FD4011B-A9E7-07A1-DF09-D813AA5FDC7E}"/>
          </ac:spMkLst>
        </pc:spChg>
        <pc:spChg chg="add del mod">
          <ac:chgData name="AMAGATA Daichi" userId="a29539510ef25d15" providerId="LiveId" clId="{BB6C55EA-01F8-4FFC-A448-ADB1B09C3CA9}" dt="2022-11-02T04:36:01.168" v="2982" actId="478"/>
          <ac:spMkLst>
            <pc:docMk/>
            <pc:sldMk cId="1564381411" sldId="275"/>
            <ac:spMk id="102" creationId="{B8402A7B-D54D-5D10-EC93-FED620AA9636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05" creationId="{5B6ED6DF-3F60-A0D9-BE2E-23369B900A74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38" creationId="{CEAEA379-607A-0780-F680-70DAD115065C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39" creationId="{689F7E10-BA35-AD59-13A1-D8B282CD6691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40" creationId="{71F1A523-032B-4FFE-CF8D-F549198C74F8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41" creationId="{28D6738B-1D44-5831-B0E7-D172D43BB1DA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42" creationId="{1339352F-A6D5-A787-0406-078075ECA6B1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43" creationId="{B9560D61-C390-B76D-C00F-287694E43804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44" creationId="{4DA3988D-3BFD-46FA-1353-CF8A4EBE6715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45" creationId="{621D0501-995D-849A-F4B6-64F87EAF5E86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46" creationId="{62052884-FD48-4E48-2B36-25C1BCEBAA80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47" creationId="{2CB64620-C4BF-9D3D-435D-F1D6FD9BECFF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48" creationId="{5BFE1E58-5E54-4E0D-EBAC-4E5DFD024C62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49" creationId="{F27C8CF1-79E2-A3EA-56E9-0B98DAEFD293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50" creationId="{1C17016F-3B1B-3B1A-2410-6E18DEBFEC31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51" creationId="{7214E193-DC8C-8BF9-D8F0-028D71ED7559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52" creationId="{87C730FE-27E7-EED3-6C01-595DD11E1CA6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53" creationId="{BD06F069-7E46-2DC2-27F4-DFA454CE3C24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55" creationId="{63FDB3C1-2AEE-C3AC-75CC-17F70B0D5D44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56" creationId="{4D523CD1-68A2-11F4-0458-DFBBC712F39E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57" creationId="{0548C699-A165-EE71-DA26-47C726ADF72F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58" creationId="{CAF32239-76F7-61A8-2BB4-80B3FE6F8CE6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60" creationId="{1FF0AAFE-E021-1F1F-EB0E-D4109E1941A2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61" creationId="{B1AFB134-2B33-F3B5-EC49-E85A78F0BEA0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62" creationId="{FCCD61F5-703C-91C5-646E-4805DB27F0B0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63" creationId="{AA9B712F-E703-2800-CA11-8C1D597BBB8C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64" creationId="{8065398C-AE24-5433-6DEB-D5B1E95DAA69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66" creationId="{20DF6931-6ED5-5B17-2ADA-9AF051CDF18A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67" creationId="{993CA600-4A59-B0F3-228A-37EF8DB5CA56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68" creationId="{05BB767C-A3D2-F865-328C-C02C7F6E95B5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81" creationId="{CF94F842-1F1C-2E16-3D24-F1D1AD7F7074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83" creationId="{6696A710-7D6D-8DD3-C89C-DCEC4651A012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84" creationId="{BBD26BAC-737F-44EF-2949-517E2CCEA961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85" creationId="{D546C289-1337-FCDC-3A34-FFF800FE29F3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86" creationId="{5F112EAF-BFF4-219E-8DEC-C17052D9A457}"/>
          </ac:spMkLst>
        </pc:spChg>
        <pc:spChg chg="add del mod">
          <ac:chgData name="AMAGATA Daichi" userId="a29539510ef25d15" providerId="LiveId" clId="{BB6C55EA-01F8-4FFC-A448-ADB1B09C3CA9}" dt="2022-11-02T04:37:59.272" v="3042"/>
          <ac:spMkLst>
            <pc:docMk/>
            <pc:sldMk cId="1564381411" sldId="275"/>
            <ac:spMk id="187" creationId="{0536C467-6801-92F9-2396-5C00987F3459}"/>
          </ac:spMkLst>
        </pc:spChg>
        <pc:spChg chg="add mod">
          <ac:chgData name="AMAGATA Daichi" userId="a29539510ef25d15" providerId="LiveId" clId="{BB6C55EA-01F8-4FFC-A448-ADB1B09C3CA9}" dt="2022-11-06T08:50:54.481" v="17289" actId="1076"/>
          <ac:spMkLst>
            <pc:docMk/>
            <pc:sldMk cId="1564381411" sldId="275"/>
            <ac:spMk id="189" creationId="{CEC427A1-02B8-F931-EFFD-30BFDA15D914}"/>
          </ac:spMkLst>
        </pc:spChg>
        <pc:spChg chg="add del mod ord">
          <ac:chgData name="AMAGATA Daichi" userId="a29539510ef25d15" providerId="LiveId" clId="{BB6C55EA-01F8-4FFC-A448-ADB1B09C3CA9}" dt="2022-11-02T04:49:08.532" v="3181" actId="478"/>
          <ac:spMkLst>
            <pc:docMk/>
            <pc:sldMk cId="1564381411" sldId="275"/>
            <ac:spMk id="190" creationId="{C5B0C28F-D825-9DD6-842A-E8A0D531874F}"/>
          </ac:spMkLst>
        </pc:spChg>
        <pc:spChg chg="add del mod ord">
          <ac:chgData name="AMAGATA Daichi" userId="a29539510ef25d15" providerId="LiveId" clId="{BB6C55EA-01F8-4FFC-A448-ADB1B09C3CA9}" dt="2022-11-02T04:49:08.532" v="3181" actId="478"/>
          <ac:spMkLst>
            <pc:docMk/>
            <pc:sldMk cId="1564381411" sldId="275"/>
            <ac:spMk id="191" creationId="{BFBB2A58-C99B-A0AB-B62E-781032879938}"/>
          </ac:spMkLst>
        </pc:spChg>
        <pc:spChg chg="add del mod ord">
          <ac:chgData name="AMAGATA Daichi" userId="a29539510ef25d15" providerId="LiveId" clId="{BB6C55EA-01F8-4FFC-A448-ADB1B09C3CA9}" dt="2022-11-02T04:49:08.532" v="3181" actId="478"/>
          <ac:spMkLst>
            <pc:docMk/>
            <pc:sldMk cId="1564381411" sldId="275"/>
            <ac:spMk id="192" creationId="{CCCCCE46-E8D3-BAD3-D8FB-88C8690A09BC}"/>
          </ac:spMkLst>
        </pc:spChg>
        <pc:spChg chg="add del mod ord">
          <ac:chgData name="AMAGATA Daichi" userId="a29539510ef25d15" providerId="LiveId" clId="{BB6C55EA-01F8-4FFC-A448-ADB1B09C3CA9}" dt="2022-11-02T04:49:08.532" v="3181" actId="478"/>
          <ac:spMkLst>
            <pc:docMk/>
            <pc:sldMk cId="1564381411" sldId="275"/>
            <ac:spMk id="193" creationId="{30F0CFF1-955D-BA83-ED73-E5FB5B84CA06}"/>
          </ac:spMkLst>
        </pc:spChg>
        <pc:spChg chg="add mod ord">
          <ac:chgData name="AMAGATA Daichi" userId="a29539510ef25d15" providerId="LiveId" clId="{BB6C55EA-01F8-4FFC-A448-ADB1B09C3CA9}" dt="2022-11-02T04:49:04.343" v="3180" actId="167"/>
          <ac:spMkLst>
            <pc:docMk/>
            <pc:sldMk cId="1564381411" sldId="275"/>
            <ac:spMk id="200" creationId="{F7EC6792-E312-0391-CAAC-0F4E684578A4}"/>
          </ac:spMkLst>
        </pc:spChg>
        <pc:spChg chg="add mod ord">
          <ac:chgData name="AMAGATA Daichi" userId="a29539510ef25d15" providerId="LiveId" clId="{BB6C55EA-01F8-4FFC-A448-ADB1B09C3CA9}" dt="2022-11-02T04:49:04.343" v="3180" actId="167"/>
          <ac:spMkLst>
            <pc:docMk/>
            <pc:sldMk cId="1564381411" sldId="275"/>
            <ac:spMk id="201" creationId="{CB584A87-C7C4-A207-94E1-8DC1680533B9}"/>
          </ac:spMkLst>
        </pc:spChg>
        <pc:spChg chg="add mod ord">
          <ac:chgData name="AMAGATA Daichi" userId="a29539510ef25d15" providerId="LiveId" clId="{BB6C55EA-01F8-4FFC-A448-ADB1B09C3CA9}" dt="2022-11-02T04:49:04.343" v="3180" actId="167"/>
          <ac:spMkLst>
            <pc:docMk/>
            <pc:sldMk cId="1564381411" sldId="275"/>
            <ac:spMk id="202" creationId="{CD4D45C8-23BC-B52E-D00C-5520A732F9B7}"/>
          </ac:spMkLst>
        </pc:spChg>
        <pc:spChg chg="add mod ord">
          <ac:chgData name="AMAGATA Daichi" userId="a29539510ef25d15" providerId="LiveId" clId="{BB6C55EA-01F8-4FFC-A448-ADB1B09C3CA9}" dt="2022-11-02T04:49:04.343" v="3180" actId="167"/>
          <ac:spMkLst>
            <pc:docMk/>
            <pc:sldMk cId="1564381411" sldId="275"/>
            <ac:spMk id="203" creationId="{6303AD27-6CF8-EF11-E2F7-BDB7A0538005}"/>
          </ac:spMkLst>
        </pc:spChg>
        <pc:spChg chg="add mod ord">
          <ac:chgData name="AMAGATA Daichi" userId="a29539510ef25d15" providerId="LiveId" clId="{BB6C55EA-01F8-4FFC-A448-ADB1B09C3CA9}" dt="2022-11-02T04:49:04.343" v="3180" actId="167"/>
          <ac:spMkLst>
            <pc:docMk/>
            <pc:sldMk cId="1564381411" sldId="275"/>
            <ac:spMk id="204" creationId="{0D332645-EC45-FA20-1235-4C844D9D85DA}"/>
          </ac:spMkLst>
        </pc:spChg>
        <pc:spChg chg="add mod ord">
          <ac:chgData name="AMAGATA Daichi" userId="a29539510ef25d15" providerId="LiveId" clId="{BB6C55EA-01F8-4FFC-A448-ADB1B09C3CA9}" dt="2022-11-02T04:49:04.343" v="3180" actId="167"/>
          <ac:spMkLst>
            <pc:docMk/>
            <pc:sldMk cId="1564381411" sldId="275"/>
            <ac:spMk id="205" creationId="{7527CA41-F7ED-05C3-1056-7F78497E16C4}"/>
          </ac:spMkLst>
        </pc:spChg>
        <pc:spChg chg="add mod ord">
          <ac:chgData name="AMAGATA Daichi" userId="a29539510ef25d15" providerId="LiveId" clId="{BB6C55EA-01F8-4FFC-A448-ADB1B09C3CA9}" dt="2022-11-02T04:49:04.343" v="3180" actId="167"/>
          <ac:spMkLst>
            <pc:docMk/>
            <pc:sldMk cId="1564381411" sldId="275"/>
            <ac:spMk id="206" creationId="{A35176F5-CAEC-5CBB-D8B4-196EB689840A}"/>
          </ac:spMkLst>
        </pc:spChg>
        <pc:spChg chg="add mod ord">
          <ac:chgData name="AMAGATA Daichi" userId="a29539510ef25d15" providerId="LiveId" clId="{BB6C55EA-01F8-4FFC-A448-ADB1B09C3CA9}" dt="2022-11-02T04:49:04.343" v="3180" actId="167"/>
          <ac:spMkLst>
            <pc:docMk/>
            <pc:sldMk cId="1564381411" sldId="275"/>
            <ac:spMk id="207" creationId="{1990F447-B2AE-C7C6-5B8D-4C0EB29B3B60}"/>
          </ac:spMkLst>
        </pc:spChg>
        <pc:spChg chg="add del mod ord">
          <ac:chgData name="AMAGATA Daichi" userId="a29539510ef25d15" providerId="LiveId" clId="{BB6C55EA-01F8-4FFC-A448-ADB1B09C3CA9}" dt="2022-11-02T04:49:08.532" v="3181" actId="478"/>
          <ac:spMkLst>
            <pc:docMk/>
            <pc:sldMk cId="1564381411" sldId="275"/>
            <ac:spMk id="208" creationId="{56B80EDE-7468-49B5-17CB-891B0BFAF572}"/>
          </ac:spMkLst>
        </pc:spChg>
        <pc:spChg chg="add del mod ord">
          <ac:chgData name="AMAGATA Daichi" userId="a29539510ef25d15" providerId="LiveId" clId="{BB6C55EA-01F8-4FFC-A448-ADB1B09C3CA9}" dt="2022-11-02T04:49:08.532" v="3181" actId="478"/>
          <ac:spMkLst>
            <pc:docMk/>
            <pc:sldMk cId="1564381411" sldId="275"/>
            <ac:spMk id="209" creationId="{463DDCB8-7E53-99AF-17C3-2090783E5DFB}"/>
          </ac:spMkLst>
        </pc:spChg>
        <pc:spChg chg="add mod">
          <ac:chgData name="AMAGATA Daichi" userId="a29539510ef25d15" providerId="LiveId" clId="{BB6C55EA-01F8-4FFC-A448-ADB1B09C3CA9}" dt="2022-11-02T05:07:28.730" v="3607" actId="14100"/>
          <ac:spMkLst>
            <pc:docMk/>
            <pc:sldMk cId="1564381411" sldId="275"/>
            <ac:spMk id="215" creationId="{3E14E1E3-E67D-D626-BAF7-01DFE4E1B8C4}"/>
          </ac:spMkLst>
        </pc:spChg>
        <pc:spChg chg="add mod">
          <ac:chgData name="AMAGATA Daichi" userId="a29539510ef25d15" providerId="LiveId" clId="{BB6C55EA-01F8-4FFC-A448-ADB1B09C3CA9}" dt="2022-11-02T05:07:03.898" v="3568" actId="1036"/>
          <ac:spMkLst>
            <pc:docMk/>
            <pc:sldMk cId="1564381411" sldId="275"/>
            <ac:spMk id="216" creationId="{7769A7F8-42E3-2DFA-44EF-E112B8B5A048}"/>
          </ac:spMkLst>
        </pc:spChg>
        <pc:spChg chg="add mod">
          <ac:chgData name="AMAGATA Daichi" userId="a29539510ef25d15" providerId="LiveId" clId="{BB6C55EA-01F8-4FFC-A448-ADB1B09C3CA9}" dt="2022-11-02T05:09:13.524" v="3701" actId="1076"/>
          <ac:spMkLst>
            <pc:docMk/>
            <pc:sldMk cId="1564381411" sldId="275"/>
            <ac:spMk id="217" creationId="{0C0BFF02-5E34-4605-0B9E-7E1972AB4557}"/>
          </ac:spMkLst>
        </pc:spChg>
        <pc:spChg chg="add del mod">
          <ac:chgData name="AMAGATA Daichi" userId="a29539510ef25d15" providerId="LiveId" clId="{BB6C55EA-01F8-4FFC-A448-ADB1B09C3CA9}" dt="2022-11-02T06:15:48.796" v="4895" actId="478"/>
          <ac:spMkLst>
            <pc:docMk/>
            <pc:sldMk cId="1564381411" sldId="275"/>
            <ac:spMk id="218" creationId="{03C673AF-EC32-E2F8-9A3C-86CB1B4A37F0}"/>
          </ac:spMkLst>
        </pc:spChg>
        <pc:spChg chg="add del mod">
          <ac:chgData name="AMAGATA Daichi" userId="a29539510ef25d15" providerId="LiveId" clId="{BB6C55EA-01F8-4FFC-A448-ADB1B09C3CA9}" dt="2022-11-02T06:15:48.796" v="4895" actId="478"/>
          <ac:spMkLst>
            <pc:docMk/>
            <pc:sldMk cId="1564381411" sldId="275"/>
            <ac:spMk id="219" creationId="{A49133B1-B510-4CEE-A3A2-BDF377B133B7}"/>
          </ac:spMkLst>
        </pc:spChg>
        <pc:spChg chg="add del mod">
          <ac:chgData name="AMAGATA Daichi" userId="a29539510ef25d15" providerId="LiveId" clId="{BB6C55EA-01F8-4FFC-A448-ADB1B09C3CA9}" dt="2022-11-02T06:14:49.520" v="4886" actId="478"/>
          <ac:spMkLst>
            <pc:docMk/>
            <pc:sldMk cId="1564381411" sldId="275"/>
            <ac:spMk id="220" creationId="{C73F03F9-D754-BF6C-47BE-B599C52CB3F6}"/>
          </ac:spMkLst>
        </pc:spChg>
        <pc:spChg chg="add mod">
          <ac:chgData name="AMAGATA Daichi" userId="a29539510ef25d15" providerId="LiveId" clId="{BB6C55EA-01F8-4FFC-A448-ADB1B09C3CA9}" dt="2022-11-02T06:15:48.967" v="4896"/>
          <ac:spMkLst>
            <pc:docMk/>
            <pc:sldMk cId="1564381411" sldId="275"/>
            <ac:spMk id="221" creationId="{19B964EB-C438-96A1-B3CC-BD1379B190F0}"/>
          </ac:spMkLst>
        </pc:spChg>
        <pc:spChg chg="add mod">
          <ac:chgData name="AMAGATA Daichi" userId="a29539510ef25d15" providerId="LiveId" clId="{BB6C55EA-01F8-4FFC-A448-ADB1B09C3CA9}" dt="2022-11-02T06:15:48.967" v="4896"/>
          <ac:spMkLst>
            <pc:docMk/>
            <pc:sldMk cId="1564381411" sldId="275"/>
            <ac:spMk id="222" creationId="{C1B7230E-9343-0191-8F32-3A3EA9631410}"/>
          </ac:spMkLst>
        </pc:spChg>
        <pc:spChg chg="add del mod">
          <ac:chgData name="AMAGATA Daichi" userId="a29539510ef25d15" providerId="LiveId" clId="{BB6C55EA-01F8-4FFC-A448-ADB1B09C3CA9}" dt="2022-11-02T06:15:51.752" v="4897" actId="478"/>
          <ac:spMkLst>
            <pc:docMk/>
            <pc:sldMk cId="1564381411" sldId="275"/>
            <ac:spMk id="223" creationId="{3BBD248C-D1C1-B593-FA76-8C84F5445360}"/>
          </ac:spMkLst>
        </pc:spChg>
        <pc:cxnChg chg="add mod">
          <ac:chgData name="AMAGATA Daichi" userId="a29539510ef25d15" providerId="LiveId" clId="{BB6C55EA-01F8-4FFC-A448-ADB1B09C3CA9}" dt="2022-11-02T04:17:05.278" v="2287"/>
          <ac:cxnSpMkLst>
            <pc:docMk/>
            <pc:sldMk cId="1564381411" sldId="275"/>
            <ac:cxnSpMk id="7" creationId="{3AC405B0-5188-B87F-DC37-04790FF25B5D}"/>
          </ac:cxnSpMkLst>
        </pc:cxnChg>
        <pc:cxnChg chg="add mod">
          <ac:chgData name="AMAGATA Daichi" userId="a29539510ef25d15" providerId="LiveId" clId="{BB6C55EA-01F8-4FFC-A448-ADB1B09C3CA9}" dt="2022-11-02T04:17:05.278" v="2287"/>
          <ac:cxnSpMkLst>
            <pc:docMk/>
            <pc:sldMk cId="1564381411" sldId="275"/>
            <ac:cxnSpMk id="8" creationId="{AAB0DF28-A352-D307-A746-07D6C06687D5}"/>
          </ac:cxnSpMkLst>
        </pc:cxnChg>
        <pc:cxnChg chg="add mod">
          <ac:chgData name="AMAGATA Daichi" userId="a29539510ef25d15" providerId="LiveId" clId="{BB6C55EA-01F8-4FFC-A448-ADB1B09C3CA9}" dt="2022-11-02T04:17:05.278" v="2287"/>
          <ac:cxnSpMkLst>
            <pc:docMk/>
            <pc:sldMk cId="1564381411" sldId="275"/>
            <ac:cxnSpMk id="9" creationId="{E09F84BB-596D-BDD3-CB7A-0F943B2DC5CA}"/>
          </ac:cxnSpMkLst>
        </pc:cxnChg>
        <pc:cxnChg chg="add mod">
          <ac:chgData name="AMAGATA Daichi" userId="a29539510ef25d15" providerId="LiveId" clId="{BB6C55EA-01F8-4FFC-A448-ADB1B09C3CA9}" dt="2022-11-02T04:17:05.278" v="2287"/>
          <ac:cxnSpMkLst>
            <pc:docMk/>
            <pc:sldMk cId="1564381411" sldId="275"/>
            <ac:cxnSpMk id="10" creationId="{08D4C9EA-F684-736D-3049-FB2229066089}"/>
          </ac:cxnSpMkLst>
        </pc:cxnChg>
        <pc:cxnChg chg="add del mod">
          <ac:chgData name="AMAGATA Daichi" userId="a29539510ef25d15" providerId="LiveId" clId="{BB6C55EA-01F8-4FFC-A448-ADB1B09C3CA9}" dt="2022-11-06T08:48:37.901" v="17162"/>
          <ac:cxnSpMkLst>
            <pc:docMk/>
            <pc:sldMk cId="1564381411" sldId="275"/>
            <ac:cxnSpMk id="15" creationId="{5872C7B0-69E0-AC24-31AD-80FFC19F752C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19" creationId="{38980101-E29B-C2AF-F4BA-7F82A6EA3333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21" creationId="{1DE3F91D-B939-F090-F9D3-27999A6B3604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22" creationId="{CC4B59A2-9B1A-48EB-DA75-4AEBAAED0796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23" creationId="{E804E1C4-18C7-3B1A-3274-0737975B44E9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24" creationId="{F1B672C1-D32A-1E42-36F9-67D4BE6AC963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25" creationId="{BBA2E36E-8888-5935-ED08-62B7C4E8ABA1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26" creationId="{87269AA1-7E3D-2049-4D15-B4ABF3FAF6E7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27" creationId="{7AED69F3-C235-D468-3625-21AC0D6C5BD8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28" creationId="{71D5556E-6593-C30A-63A7-B567714AB78E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29" creationId="{28BA9D90-F45F-58DB-B830-E242E6329841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30" creationId="{8092356F-12CD-6441-C511-35391FBEF575}"/>
          </ac:cxnSpMkLst>
        </pc:cxnChg>
        <pc:cxnChg chg="add mod ord">
          <ac:chgData name="AMAGATA Daichi" userId="a29539510ef25d15" providerId="LiveId" clId="{BB6C55EA-01F8-4FFC-A448-ADB1B09C3CA9}" dt="2022-11-02T04:36:36.741" v="2995" actId="167"/>
          <ac:cxnSpMkLst>
            <pc:docMk/>
            <pc:sldMk cId="1564381411" sldId="275"/>
            <ac:cxnSpMk id="31" creationId="{E43616E5-D5C9-2116-636D-A4380A72391E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32" creationId="{0B706A10-7902-DCB2-A72D-5620EBAC0E17}"/>
          </ac:cxnSpMkLst>
        </pc:cxnChg>
        <pc:cxnChg chg="add del mod">
          <ac:chgData name="AMAGATA Daichi" userId="a29539510ef25d15" providerId="LiveId" clId="{BB6C55EA-01F8-4FFC-A448-ADB1B09C3CA9}" dt="2022-11-02T04:48:52.732" v="3178" actId="478"/>
          <ac:cxnSpMkLst>
            <pc:docMk/>
            <pc:sldMk cId="1564381411" sldId="275"/>
            <ac:cxnSpMk id="33" creationId="{4607792E-970F-F2FA-12E7-0C84DA104F2D}"/>
          </ac:cxnSpMkLst>
        </pc:cxnChg>
        <pc:cxnChg chg="add mod">
          <ac:chgData name="AMAGATA Daichi" userId="a29539510ef25d15" providerId="LiveId" clId="{BB6C55EA-01F8-4FFC-A448-ADB1B09C3CA9}" dt="2022-11-02T04:48:52.732" v="3178" actId="478"/>
          <ac:cxnSpMkLst>
            <pc:docMk/>
            <pc:sldMk cId="1564381411" sldId="275"/>
            <ac:cxnSpMk id="34" creationId="{DD310A54-0734-619E-1C73-0AA9835A00EF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35" creationId="{64FEC443-EEAF-DD10-9F19-A184A4D30F9D}"/>
          </ac:cxnSpMkLst>
        </pc:cxnChg>
        <pc:cxnChg chg="add del mod">
          <ac:chgData name="AMAGATA Daichi" userId="a29539510ef25d15" providerId="LiveId" clId="{BB6C55EA-01F8-4FFC-A448-ADB1B09C3CA9}" dt="2022-11-02T04:48:52.732" v="3178" actId="478"/>
          <ac:cxnSpMkLst>
            <pc:docMk/>
            <pc:sldMk cId="1564381411" sldId="275"/>
            <ac:cxnSpMk id="36" creationId="{65A974A7-9F27-808F-20A9-10AF066D2C19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37" creationId="{269FA3FD-7B73-3657-867C-FCB775CBDC84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38" creationId="{9809ADCE-A2CC-A0DB-CEA6-B55245DDDAF2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39" creationId="{6692B095-7D0A-C48F-0FBE-EE04F0FDECDB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40" creationId="{3386562B-E685-B728-FDD2-00251930B26B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41" creationId="{8E2CF72C-AC7E-0E00-F3B1-A163BB90EC68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42" creationId="{DFF671DE-C782-25F7-BFA2-D0F8188DC408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43" creationId="{AC607340-C033-144C-9CCE-73A1C612DDD0}"/>
          </ac:cxnSpMkLst>
        </pc:cxnChg>
        <pc:cxnChg chg="add del mod">
          <ac:chgData name="AMAGATA Daichi" userId="a29539510ef25d15" providerId="LiveId" clId="{BB6C55EA-01F8-4FFC-A448-ADB1B09C3CA9}" dt="2022-11-06T08:50:56.889" v="17290" actId="478"/>
          <ac:cxnSpMkLst>
            <pc:docMk/>
            <pc:sldMk cId="1564381411" sldId="275"/>
            <ac:cxnSpMk id="44" creationId="{6BD523CF-4E10-A433-C89F-BD22678B0737}"/>
          </ac:cxnSpMkLst>
        </pc:cxnChg>
        <pc:cxnChg chg="add del mod">
          <ac:chgData name="AMAGATA Daichi" userId="a29539510ef25d15" providerId="LiveId" clId="{BB6C55EA-01F8-4FFC-A448-ADB1B09C3CA9}" dt="2022-11-02T04:48:52.732" v="3178" actId="478"/>
          <ac:cxnSpMkLst>
            <pc:docMk/>
            <pc:sldMk cId="1564381411" sldId="275"/>
            <ac:cxnSpMk id="44" creationId="{F2879044-71B3-6A7C-D63E-4FA4C5B704E5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45" creationId="{AD2DA073-E5FA-7FB4-F245-2718897B73C7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46" creationId="{4F10C53A-EDF2-BE93-B23D-23F989D62F7A}"/>
          </ac:cxnSpMkLst>
        </pc:cxnChg>
        <pc:cxnChg chg="add del mod">
          <ac:chgData name="AMAGATA Daichi" userId="a29539510ef25d15" providerId="LiveId" clId="{BB6C55EA-01F8-4FFC-A448-ADB1B09C3CA9}" dt="2022-11-02T04:48:52.732" v="3178" actId="478"/>
          <ac:cxnSpMkLst>
            <pc:docMk/>
            <pc:sldMk cId="1564381411" sldId="275"/>
            <ac:cxnSpMk id="47" creationId="{DB39E2AF-D769-AE59-0156-3B14CE234006}"/>
          </ac:cxnSpMkLst>
        </pc:cxnChg>
        <pc:cxnChg chg="add del mod">
          <ac:chgData name="AMAGATA Daichi" userId="a29539510ef25d15" providerId="LiveId" clId="{BB6C55EA-01F8-4FFC-A448-ADB1B09C3CA9}" dt="2022-11-02T04:48:52.732" v="3178" actId="478"/>
          <ac:cxnSpMkLst>
            <pc:docMk/>
            <pc:sldMk cId="1564381411" sldId="275"/>
            <ac:cxnSpMk id="48" creationId="{B947C7C7-48DC-9BE5-0553-FBD58C5A1858}"/>
          </ac:cxnSpMkLst>
        </pc:cxnChg>
        <pc:cxnChg chg="add mod ord">
          <ac:chgData name="AMAGATA Daichi" userId="a29539510ef25d15" providerId="LiveId" clId="{BB6C55EA-01F8-4FFC-A448-ADB1B09C3CA9}" dt="2022-11-02T04:49:04.343" v="3180" actId="167"/>
          <ac:cxnSpMkLst>
            <pc:docMk/>
            <pc:sldMk cId="1564381411" sldId="275"/>
            <ac:cxnSpMk id="49" creationId="{318DCA58-B1B9-D7E5-23C7-4EC64E5BEC30}"/>
          </ac:cxnSpMkLst>
        </pc:cxnChg>
        <pc:cxnChg chg="add del mod">
          <ac:chgData name="AMAGATA Daichi" userId="a29539510ef25d15" providerId="LiveId" clId="{BB6C55EA-01F8-4FFC-A448-ADB1B09C3CA9}" dt="2022-11-02T04:48:52.732" v="3178" actId="478"/>
          <ac:cxnSpMkLst>
            <pc:docMk/>
            <pc:sldMk cId="1564381411" sldId="275"/>
            <ac:cxnSpMk id="50" creationId="{99FC500C-B195-4D0C-0285-E597D29B4DCD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51" creationId="{AFC77D54-0B3E-DBDB-7D10-5569AC17D944}"/>
          </ac:cxnSpMkLst>
        </pc:cxnChg>
        <pc:cxnChg chg="add mod ord">
          <ac:chgData name="AMAGATA Daichi" userId="a29539510ef25d15" providerId="LiveId" clId="{BB6C55EA-01F8-4FFC-A448-ADB1B09C3CA9}" dt="2022-11-02T04:49:04.343" v="3180" actId="167"/>
          <ac:cxnSpMkLst>
            <pc:docMk/>
            <pc:sldMk cId="1564381411" sldId="275"/>
            <ac:cxnSpMk id="52" creationId="{87C8562B-D97B-2469-8B3F-252F389D43E5}"/>
          </ac:cxnSpMkLst>
        </pc:cxnChg>
        <pc:cxnChg chg="add mod ord">
          <ac:chgData name="AMAGATA Daichi" userId="a29539510ef25d15" providerId="LiveId" clId="{BB6C55EA-01F8-4FFC-A448-ADB1B09C3CA9}" dt="2022-11-02T04:49:04.343" v="3180" actId="167"/>
          <ac:cxnSpMkLst>
            <pc:docMk/>
            <pc:sldMk cId="1564381411" sldId="275"/>
            <ac:cxnSpMk id="69" creationId="{74D10067-E119-103E-90E7-E00FE3706C28}"/>
          </ac:cxnSpMkLst>
        </pc:cxnChg>
        <pc:cxnChg chg="add del mod">
          <ac:chgData name="AMAGATA Daichi" userId="a29539510ef25d15" providerId="LiveId" clId="{BB6C55EA-01F8-4FFC-A448-ADB1B09C3CA9}" dt="2022-11-02T04:48:52.732" v="3178" actId="478"/>
          <ac:cxnSpMkLst>
            <pc:docMk/>
            <pc:sldMk cId="1564381411" sldId="275"/>
            <ac:cxnSpMk id="74" creationId="{3F0AFF7E-9F0D-4F57-EFB0-D5454059CC4B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80" creationId="{3B2F1CCB-A8B4-CF56-8D8E-EC5ED394833B}"/>
          </ac:cxnSpMkLst>
        </pc:cxnChg>
        <pc:cxnChg chg="add del mod">
          <ac:chgData name="AMAGATA Daichi" userId="a29539510ef25d15" providerId="LiveId" clId="{BB6C55EA-01F8-4FFC-A448-ADB1B09C3CA9}" dt="2022-11-02T04:36:07.175" v="2990" actId="478"/>
          <ac:cxnSpMkLst>
            <pc:docMk/>
            <pc:sldMk cId="1564381411" sldId="275"/>
            <ac:cxnSpMk id="84" creationId="{2D9DA5E1-0AED-9234-6FE5-16034402FB5B}"/>
          </ac:cxnSpMkLst>
        </pc:cxnChg>
        <pc:cxnChg chg="add del mod">
          <ac:chgData name="AMAGATA Daichi" userId="a29539510ef25d15" providerId="LiveId" clId="{BB6C55EA-01F8-4FFC-A448-ADB1B09C3CA9}" dt="2022-11-02T04:36:06.568" v="2989" actId="478"/>
          <ac:cxnSpMkLst>
            <pc:docMk/>
            <pc:sldMk cId="1564381411" sldId="275"/>
            <ac:cxnSpMk id="85" creationId="{B99C706B-F88A-4D40-9777-4782B4026A74}"/>
          </ac:cxnSpMkLst>
        </pc:cxnChg>
        <pc:cxnChg chg="add del mod">
          <ac:chgData name="AMAGATA Daichi" userId="a29539510ef25d15" providerId="LiveId" clId="{BB6C55EA-01F8-4FFC-A448-ADB1B09C3CA9}" dt="2022-11-02T04:36:07.736" v="2991" actId="478"/>
          <ac:cxnSpMkLst>
            <pc:docMk/>
            <pc:sldMk cId="1564381411" sldId="275"/>
            <ac:cxnSpMk id="86" creationId="{4E98E6CD-0CAF-A92A-56A4-85930B506B7B}"/>
          </ac:cxnSpMkLst>
        </pc:cxnChg>
        <pc:cxnChg chg="add del mod">
          <ac:chgData name="AMAGATA Daichi" userId="a29539510ef25d15" providerId="LiveId" clId="{BB6C55EA-01F8-4FFC-A448-ADB1B09C3CA9}" dt="2022-11-02T04:36:27.978" v="2994" actId="478"/>
          <ac:cxnSpMkLst>
            <pc:docMk/>
            <pc:sldMk cId="1564381411" sldId="275"/>
            <ac:cxnSpMk id="87" creationId="{E67FC358-4227-0EE2-6674-E9680484A427}"/>
          </ac:cxnSpMkLst>
        </pc:cxnChg>
        <pc:cxnChg chg="add del mod">
          <ac:chgData name="AMAGATA Daichi" userId="a29539510ef25d15" providerId="LiveId" clId="{BB6C55EA-01F8-4FFC-A448-ADB1B09C3CA9}" dt="2022-11-02T04:36:08.502" v="2992" actId="478"/>
          <ac:cxnSpMkLst>
            <pc:docMk/>
            <pc:sldMk cId="1564381411" sldId="275"/>
            <ac:cxnSpMk id="88" creationId="{47CAAAD0-D2E2-821E-A01B-1F819C64AE1B}"/>
          </ac:cxnSpMkLst>
        </pc:cxnChg>
        <pc:cxnChg chg="add del mod">
          <ac:chgData name="AMAGATA Daichi" userId="a29539510ef25d15" providerId="LiveId" clId="{BB6C55EA-01F8-4FFC-A448-ADB1B09C3CA9}" dt="2022-11-02T04:35:59.489" v="2981" actId="478"/>
          <ac:cxnSpMkLst>
            <pc:docMk/>
            <pc:sldMk cId="1564381411" sldId="275"/>
            <ac:cxnSpMk id="89" creationId="{7CDADCA0-F8CE-FCD7-19C5-B4810E54C439}"/>
          </ac:cxnSpMkLst>
        </pc:cxnChg>
        <pc:cxnChg chg="add del mod">
          <ac:chgData name="AMAGATA Daichi" userId="a29539510ef25d15" providerId="LiveId" clId="{BB6C55EA-01F8-4FFC-A448-ADB1B09C3CA9}" dt="2022-11-02T04:36:05.993" v="2988" actId="478"/>
          <ac:cxnSpMkLst>
            <pc:docMk/>
            <pc:sldMk cId="1564381411" sldId="275"/>
            <ac:cxnSpMk id="90" creationId="{2312B8AD-3FE4-3DC3-0138-C0CC292F15A5}"/>
          </ac:cxnSpMkLst>
        </pc:cxnChg>
        <pc:cxnChg chg="add del mod">
          <ac:chgData name="AMAGATA Daichi" userId="a29539510ef25d15" providerId="LiveId" clId="{BB6C55EA-01F8-4FFC-A448-ADB1B09C3CA9}" dt="2022-11-02T04:36:05.481" v="2987" actId="478"/>
          <ac:cxnSpMkLst>
            <pc:docMk/>
            <pc:sldMk cId="1564381411" sldId="275"/>
            <ac:cxnSpMk id="91" creationId="{3C07BCDC-9472-BDD0-8E73-C89F346B9AF2}"/>
          </ac:cxnSpMkLst>
        </pc:cxnChg>
        <pc:cxnChg chg="add del mod">
          <ac:chgData name="AMAGATA Daichi" userId="a29539510ef25d15" providerId="LiveId" clId="{BB6C55EA-01F8-4FFC-A448-ADB1B09C3CA9}" dt="2022-11-02T04:36:04.858" v="2986" actId="478"/>
          <ac:cxnSpMkLst>
            <pc:docMk/>
            <pc:sldMk cId="1564381411" sldId="275"/>
            <ac:cxnSpMk id="92" creationId="{CDFA6DFB-15E5-7393-D973-1799DFBECFFA}"/>
          </ac:cxnSpMkLst>
        </pc:cxnChg>
        <pc:cxnChg chg="add del mod">
          <ac:chgData name="AMAGATA Daichi" userId="a29539510ef25d15" providerId="LiveId" clId="{BB6C55EA-01F8-4FFC-A448-ADB1B09C3CA9}" dt="2022-11-02T04:35:58.707" v="2980" actId="478"/>
          <ac:cxnSpMkLst>
            <pc:docMk/>
            <pc:sldMk cId="1564381411" sldId="275"/>
            <ac:cxnSpMk id="93" creationId="{1831ECA7-F3A3-7BFB-F99D-889725039E7D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94" creationId="{86B41608-C539-FD92-72C4-A31CE9B6D446}"/>
          </ac:cxnSpMkLst>
        </pc:cxnChg>
        <pc:cxnChg chg="add mod">
          <ac:chgData name="AMAGATA Daichi" userId="a29539510ef25d15" providerId="LiveId" clId="{BB6C55EA-01F8-4FFC-A448-ADB1B09C3CA9}" dt="2022-11-02T04:32:54.710" v="2963"/>
          <ac:cxnSpMkLst>
            <pc:docMk/>
            <pc:sldMk cId="1564381411" sldId="275"/>
            <ac:cxnSpMk id="95" creationId="{ECC7F429-D6F2-2455-AB2A-AA2D0A98C1C9}"/>
          </ac:cxnSpMkLst>
        </pc:cxnChg>
        <pc:cxnChg chg="add del mod">
          <ac:chgData name="AMAGATA Daichi" userId="a29539510ef25d15" providerId="LiveId" clId="{BB6C55EA-01F8-4FFC-A448-ADB1B09C3CA9}" dt="2022-11-02T04:36:04.267" v="2985" actId="478"/>
          <ac:cxnSpMkLst>
            <pc:docMk/>
            <pc:sldMk cId="1564381411" sldId="275"/>
            <ac:cxnSpMk id="97" creationId="{DDFD00CE-3743-2B1C-7FFE-DCC48BC197E9}"/>
          </ac:cxnSpMkLst>
        </pc:cxnChg>
        <pc:cxnChg chg="add del mod">
          <ac:chgData name="AMAGATA Daichi" userId="a29539510ef25d15" providerId="LiveId" clId="{BB6C55EA-01F8-4FFC-A448-ADB1B09C3CA9}" dt="2022-11-02T04:36:02.174" v="2983" actId="478"/>
          <ac:cxnSpMkLst>
            <pc:docMk/>
            <pc:sldMk cId="1564381411" sldId="275"/>
            <ac:cxnSpMk id="103" creationId="{D9CEE9A7-9DB5-34C1-915B-57FF6F96DD17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04" creationId="{C386942E-4078-D026-1E55-429C5ED12CAC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06" creationId="{B2A2E213-55F3-5F43-5920-B6F55E3B00DE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07" creationId="{97299C2F-FA49-B3AD-2A7C-B562FA9ACB54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08" creationId="{817FF126-7F63-391C-1B19-639C5C9B70CB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09" creationId="{CB0A7221-35B6-9E5C-A226-666DCC98F5EF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10" creationId="{6CAC3062-EFD4-0EE7-DBFE-36B962F71B11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11" creationId="{C8DD3FFA-7EE4-E02A-5F46-05CEEB8E7231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12" creationId="{6771B281-6B74-3ACA-B529-FDDAA29F65BB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13" creationId="{1A3C9A28-EA63-3DFD-5F86-DE33F577B92D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14" creationId="{D5D74139-CBF0-DADD-BEA8-F6956F392940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15" creationId="{572D019D-6303-306A-DA65-C8A2154B0593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16" creationId="{418FB495-42E0-5564-7C04-85CB09BA9136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17" creationId="{73DDABFC-601E-985B-AF91-7404D925DC58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18" creationId="{249FCA78-009B-7A18-B2D3-62D4BAE317EC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19" creationId="{E1A73963-1E12-AA9D-D87B-FF48860018EC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20" creationId="{34C6FC35-5D7D-BD43-CF93-C662B9E823DA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21" creationId="{6A558FC4-9413-C564-B734-9ED974789C9C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22" creationId="{E2925658-968E-A03A-079E-ABC81A6E57BB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23" creationId="{6DE86EAB-4AFA-DAAE-6B7A-20E6285C2CDB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24" creationId="{33DBCE7B-0FA4-1678-001A-C622ADA3E949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25" creationId="{BCF2A0D2-36C7-AC73-664C-91D49E493C81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26" creationId="{E39C2AE4-18ED-6671-4DBA-4F46C85BF9FD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27" creationId="{AC127A61-97B6-E8EC-DC91-3AF4F0DD74F3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28" creationId="{377EE913-36B4-487C-9A71-DF218C726A02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29" creationId="{D7859F19-1CC3-4E05-E856-E1009929CCA8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30" creationId="{0E29E715-AF9F-0EBF-6D62-31E05653E073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31" creationId="{F421E2F3-25B7-B427-4138-9E6143F361A8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32" creationId="{129352B1-65BB-F556-BCF1-2393852C417D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33" creationId="{85AEB0D2-B4A2-08E3-888C-1023E6A3F6EC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34" creationId="{1C4B9962-62DC-5D41-C0B6-AE5C2154335E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35" creationId="{7EB6B51B-6DD1-C68B-FD3A-3BD96FB9D862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36" creationId="{08DE5610-44B3-C9CF-7B79-DB48759F7A1A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37" creationId="{0C47E78F-5B92-A274-9144-A856ADE59195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54" creationId="{E0F477BE-8665-FA59-12B5-763E0A89E907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59" creationId="{DA8D8401-E989-8D7C-54F1-694603A60B3C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65" creationId="{C72F5E61-94CE-B616-3789-80AC39B8B3F5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69" creationId="{86F87ED2-9D48-4B60-8F2B-C66E8AA79981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70" creationId="{2081437B-7BA4-863C-0E1D-914D729511BD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71" creationId="{C3F23C7E-6DC3-70BD-E635-B59CBE0BE979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72" creationId="{64BD6470-80D5-EA85-F4A5-8FC5E01406B4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73" creationId="{9F4CD0D2-9CAB-537F-789B-FC0BF48FC1A8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74" creationId="{D9C301B1-6E21-A1B5-21FC-F36D39A3214A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75" creationId="{041DC6AD-B869-73C2-5666-05277566E086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76" creationId="{77A31621-D383-6BEF-F949-3113B9052966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77" creationId="{D66CE3A0-069A-6945-E1B3-ECB4BEAF191C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78" creationId="{4F5BBF44-7F81-2485-0E4A-7201259C308C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79" creationId="{F7A77F7E-137C-5D78-02C9-940BD91CD713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80" creationId="{D3F8FB2D-090E-86B9-2104-E93AACFE655D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82" creationId="{585C7E6E-7F4C-13C5-2761-7AE5FDC394B6}"/>
          </ac:cxnSpMkLst>
        </pc:cxnChg>
        <pc:cxnChg chg="add del mod">
          <ac:chgData name="AMAGATA Daichi" userId="a29539510ef25d15" providerId="LiveId" clId="{BB6C55EA-01F8-4FFC-A448-ADB1B09C3CA9}" dt="2022-11-02T04:37:59.272" v="3042"/>
          <ac:cxnSpMkLst>
            <pc:docMk/>
            <pc:sldMk cId="1564381411" sldId="275"/>
            <ac:cxnSpMk id="188" creationId="{B022564F-39D6-7215-62DE-003418669F51}"/>
          </ac:cxnSpMkLst>
        </pc:cxnChg>
        <pc:cxnChg chg="add mod ord">
          <ac:chgData name="AMAGATA Daichi" userId="a29539510ef25d15" providerId="LiveId" clId="{BB6C55EA-01F8-4FFC-A448-ADB1B09C3CA9}" dt="2022-11-02T04:49:04.343" v="3180" actId="167"/>
          <ac:cxnSpMkLst>
            <pc:docMk/>
            <pc:sldMk cId="1564381411" sldId="275"/>
            <ac:cxnSpMk id="194" creationId="{FC722E7B-6769-081A-E6BF-7506A61EF549}"/>
          </ac:cxnSpMkLst>
        </pc:cxnChg>
        <pc:cxnChg chg="add mod ord">
          <ac:chgData name="AMAGATA Daichi" userId="a29539510ef25d15" providerId="LiveId" clId="{BB6C55EA-01F8-4FFC-A448-ADB1B09C3CA9}" dt="2022-11-02T04:49:04.343" v="3180" actId="167"/>
          <ac:cxnSpMkLst>
            <pc:docMk/>
            <pc:sldMk cId="1564381411" sldId="275"/>
            <ac:cxnSpMk id="195" creationId="{FE9D8C37-38C0-9B6A-1D4C-A7111E3D665B}"/>
          </ac:cxnSpMkLst>
        </pc:cxnChg>
        <pc:cxnChg chg="add mod ord">
          <ac:chgData name="AMAGATA Daichi" userId="a29539510ef25d15" providerId="LiveId" clId="{BB6C55EA-01F8-4FFC-A448-ADB1B09C3CA9}" dt="2022-11-02T04:49:04.343" v="3180" actId="167"/>
          <ac:cxnSpMkLst>
            <pc:docMk/>
            <pc:sldMk cId="1564381411" sldId="275"/>
            <ac:cxnSpMk id="196" creationId="{17DBA611-40C8-4B51-6F2F-1318F533ADF4}"/>
          </ac:cxnSpMkLst>
        </pc:cxnChg>
        <pc:cxnChg chg="add mod ord">
          <ac:chgData name="AMAGATA Daichi" userId="a29539510ef25d15" providerId="LiveId" clId="{BB6C55EA-01F8-4FFC-A448-ADB1B09C3CA9}" dt="2022-11-02T04:49:04.343" v="3180" actId="167"/>
          <ac:cxnSpMkLst>
            <pc:docMk/>
            <pc:sldMk cId="1564381411" sldId="275"/>
            <ac:cxnSpMk id="197" creationId="{729926D5-B29B-7102-1E35-C0A59703AA6B}"/>
          </ac:cxnSpMkLst>
        </pc:cxnChg>
        <pc:cxnChg chg="add mod ord">
          <ac:chgData name="AMAGATA Daichi" userId="a29539510ef25d15" providerId="LiveId" clId="{BB6C55EA-01F8-4FFC-A448-ADB1B09C3CA9}" dt="2022-11-02T04:49:04.343" v="3180" actId="167"/>
          <ac:cxnSpMkLst>
            <pc:docMk/>
            <pc:sldMk cId="1564381411" sldId="275"/>
            <ac:cxnSpMk id="198" creationId="{7EC14AE6-6459-522C-ECA2-6A84E2DEB6A1}"/>
          </ac:cxnSpMkLst>
        </pc:cxnChg>
        <pc:cxnChg chg="add mod ord">
          <ac:chgData name="AMAGATA Daichi" userId="a29539510ef25d15" providerId="LiveId" clId="{BB6C55EA-01F8-4FFC-A448-ADB1B09C3CA9}" dt="2022-11-02T04:49:04.343" v="3180" actId="167"/>
          <ac:cxnSpMkLst>
            <pc:docMk/>
            <pc:sldMk cId="1564381411" sldId="275"/>
            <ac:cxnSpMk id="199" creationId="{08856754-2B9E-33FC-51FB-C7DECBBF4E8C}"/>
          </ac:cxnSpMkLst>
        </pc:cxnChg>
        <pc:cxnChg chg="add del mod ord">
          <ac:chgData name="AMAGATA Daichi" userId="a29539510ef25d15" providerId="LiveId" clId="{BB6C55EA-01F8-4FFC-A448-ADB1B09C3CA9}" dt="2022-11-02T04:49:57.065" v="3189" actId="478"/>
          <ac:cxnSpMkLst>
            <pc:docMk/>
            <pc:sldMk cId="1564381411" sldId="275"/>
            <ac:cxnSpMk id="210" creationId="{0747A295-E128-72C9-1C51-77C75F8E0DC3}"/>
          </ac:cxnSpMkLst>
        </pc:cxnChg>
        <pc:cxnChg chg="add mod ord">
          <ac:chgData name="AMAGATA Daichi" userId="a29539510ef25d15" providerId="LiveId" clId="{BB6C55EA-01F8-4FFC-A448-ADB1B09C3CA9}" dt="2022-11-02T04:49:04.343" v="3180" actId="167"/>
          <ac:cxnSpMkLst>
            <pc:docMk/>
            <pc:sldMk cId="1564381411" sldId="275"/>
            <ac:cxnSpMk id="211" creationId="{B6C7EBFD-73E5-A82A-A7AF-551A6635C47A}"/>
          </ac:cxnSpMkLst>
        </pc:cxnChg>
        <pc:cxnChg chg="add mod ord">
          <ac:chgData name="AMAGATA Daichi" userId="a29539510ef25d15" providerId="LiveId" clId="{BB6C55EA-01F8-4FFC-A448-ADB1B09C3CA9}" dt="2022-11-02T04:49:04.343" v="3180" actId="167"/>
          <ac:cxnSpMkLst>
            <pc:docMk/>
            <pc:sldMk cId="1564381411" sldId="275"/>
            <ac:cxnSpMk id="212" creationId="{0F165C8F-E40F-A626-CCA5-EB727ECA978D}"/>
          </ac:cxnSpMkLst>
        </pc:cxnChg>
        <pc:cxnChg chg="add mod ord">
          <ac:chgData name="AMAGATA Daichi" userId="a29539510ef25d15" providerId="LiveId" clId="{BB6C55EA-01F8-4FFC-A448-ADB1B09C3CA9}" dt="2022-11-02T04:49:04.343" v="3180" actId="167"/>
          <ac:cxnSpMkLst>
            <pc:docMk/>
            <pc:sldMk cId="1564381411" sldId="275"/>
            <ac:cxnSpMk id="213" creationId="{1ABD6016-A387-B029-59CE-574539641A92}"/>
          </ac:cxnSpMkLst>
        </pc:cxnChg>
        <pc:cxnChg chg="add mod">
          <ac:chgData name="AMAGATA Daichi" userId="a29539510ef25d15" providerId="LiveId" clId="{BB6C55EA-01F8-4FFC-A448-ADB1B09C3CA9}" dt="2022-11-02T04:49:53.724" v="3188"/>
          <ac:cxnSpMkLst>
            <pc:docMk/>
            <pc:sldMk cId="1564381411" sldId="275"/>
            <ac:cxnSpMk id="214" creationId="{5ED2087F-591E-B983-25DA-26A4CE0F8121}"/>
          </ac:cxnSpMkLst>
        </pc:cxnChg>
      </pc:sldChg>
      <pc:sldChg chg="addSp delSp modSp mod modNotesTx">
        <pc:chgData name="AMAGATA Daichi" userId="a29539510ef25d15" providerId="LiveId" clId="{BB6C55EA-01F8-4FFC-A448-ADB1B09C3CA9}" dt="2022-11-08T02:29:26.093" v="21533" actId="1076"/>
        <pc:sldMkLst>
          <pc:docMk/>
          <pc:sldMk cId="44588884" sldId="276"/>
        </pc:sldMkLst>
        <pc:spChg chg="add mod ord">
          <ac:chgData name="AMAGATA Daichi" userId="a29539510ef25d15" providerId="LiveId" clId="{BB6C55EA-01F8-4FFC-A448-ADB1B09C3CA9}" dt="2022-11-02T05:09:35.304" v="3704" actId="166"/>
          <ac:spMkLst>
            <pc:docMk/>
            <pc:sldMk cId="44588884" sldId="276"/>
            <ac:spMk id="3" creationId="{7D8301E0-C60E-3F97-18CF-5C8282D67165}"/>
          </ac:spMkLst>
        </pc:spChg>
        <pc:spChg chg="add mod">
          <ac:chgData name="AMAGATA Daichi" userId="a29539510ef25d15" providerId="LiveId" clId="{BB6C55EA-01F8-4FFC-A448-ADB1B09C3CA9}" dt="2022-11-02T05:09:28.975" v="3702"/>
          <ac:spMkLst>
            <pc:docMk/>
            <pc:sldMk cId="44588884" sldId="276"/>
            <ac:spMk id="5" creationId="{565D9C9A-7F4A-A567-2B69-46C89F718D01}"/>
          </ac:spMkLst>
        </pc:spChg>
        <pc:spChg chg="add mod">
          <ac:chgData name="AMAGATA Daichi" userId="a29539510ef25d15" providerId="LiveId" clId="{BB6C55EA-01F8-4FFC-A448-ADB1B09C3CA9}" dt="2022-11-02T05:09:28.975" v="3702"/>
          <ac:spMkLst>
            <pc:docMk/>
            <pc:sldMk cId="44588884" sldId="276"/>
            <ac:spMk id="10" creationId="{F03037C2-FFF6-A81D-EC4B-46B45355BD36}"/>
          </ac:spMkLst>
        </pc:spChg>
        <pc:spChg chg="add mod">
          <ac:chgData name="AMAGATA Daichi" userId="a29539510ef25d15" providerId="LiveId" clId="{BB6C55EA-01F8-4FFC-A448-ADB1B09C3CA9}" dt="2022-11-02T06:00:29.622" v="4724" actId="14100"/>
          <ac:spMkLst>
            <pc:docMk/>
            <pc:sldMk cId="44588884" sldId="276"/>
            <ac:spMk id="11" creationId="{596D17F9-0B12-2D87-242D-803C2F805108}"/>
          </ac:spMkLst>
        </pc:spChg>
        <pc:spChg chg="add mod">
          <ac:chgData name="AMAGATA Daichi" userId="a29539510ef25d15" providerId="LiveId" clId="{BB6C55EA-01F8-4FFC-A448-ADB1B09C3CA9}" dt="2022-11-02T05:09:28.975" v="3702"/>
          <ac:spMkLst>
            <pc:docMk/>
            <pc:sldMk cId="44588884" sldId="276"/>
            <ac:spMk id="12" creationId="{D445BD53-72E5-3859-7158-83E258E4CB73}"/>
          </ac:spMkLst>
        </pc:spChg>
        <pc:spChg chg="add del mod">
          <ac:chgData name="AMAGATA Daichi" userId="a29539510ef25d15" providerId="LiveId" clId="{BB6C55EA-01F8-4FFC-A448-ADB1B09C3CA9}" dt="2022-11-07T09:36:39.115" v="21381" actId="478"/>
          <ac:spMkLst>
            <pc:docMk/>
            <pc:sldMk cId="44588884" sldId="276"/>
            <ac:spMk id="13" creationId="{1BADFB03-BBFD-8D57-BA3B-1238F76B2F1D}"/>
          </ac:spMkLst>
        </pc:spChg>
        <pc:spChg chg="add del mod">
          <ac:chgData name="AMAGATA Daichi" userId="a29539510ef25d15" providerId="LiveId" clId="{BB6C55EA-01F8-4FFC-A448-ADB1B09C3CA9}" dt="2022-11-02T06:14:35.448" v="4868" actId="478"/>
          <ac:spMkLst>
            <pc:docMk/>
            <pc:sldMk cId="44588884" sldId="276"/>
            <ac:spMk id="13" creationId="{21FCEE1B-D24A-2FA6-E527-FB86ECB7D259}"/>
          </ac:spMkLst>
        </pc:spChg>
        <pc:spChg chg="add mod">
          <ac:chgData name="AMAGATA Daichi" userId="a29539510ef25d15" providerId="LiveId" clId="{BB6C55EA-01F8-4FFC-A448-ADB1B09C3CA9}" dt="2022-11-02T05:09:28.975" v="3702"/>
          <ac:spMkLst>
            <pc:docMk/>
            <pc:sldMk cId="44588884" sldId="276"/>
            <ac:spMk id="14" creationId="{0F59E5B9-EA6F-6A6A-6337-605792B920F8}"/>
          </ac:spMkLst>
        </pc:spChg>
        <pc:spChg chg="add mod">
          <ac:chgData name="AMAGATA Daichi" userId="a29539510ef25d15" providerId="LiveId" clId="{BB6C55EA-01F8-4FFC-A448-ADB1B09C3CA9}" dt="2022-11-07T09:36:39.364" v="21382"/>
          <ac:spMkLst>
            <pc:docMk/>
            <pc:sldMk cId="44588884" sldId="276"/>
            <ac:spMk id="15" creationId="{197D96C8-9AFF-51D2-8668-263C3A3DE818}"/>
          </ac:spMkLst>
        </pc:spChg>
        <pc:spChg chg="add del mod">
          <ac:chgData name="AMAGATA Daichi" userId="a29539510ef25d15" providerId="LiveId" clId="{BB6C55EA-01F8-4FFC-A448-ADB1B09C3CA9}" dt="2022-11-02T06:14:35.448" v="4868" actId="478"/>
          <ac:spMkLst>
            <pc:docMk/>
            <pc:sldMk cId="44588884" sldId="276"/>
            <ac:spMk id="15" creationId="{59D426DB-2C1E-627B-4926-21F403543AA0}"/>
          </ac:spMkLst>
        </pc:spChg>
        <pc:spChg chg="add del mod">
          <ac:chgData name="AMAGATA Daichi" userId="a29539510ef25d15" providerId="LiveId" clId="{BB6C55EA-01F8-4FFC-A448-ADB1B09C3CA9}" dt="2022-11-02T06:14:35.448" v="4868" actId="478"/>
          <ac:spMkLst>
            <pc:docMk/>
            <pc:sldMk cId="44588884" sldId="276"/>
            <ac:spMk id="16" creationId="{66BD0A9A-2374-DF85-3977-E07439A37DA9}"/>
          </ac:spMkLst>
        </pc:spChg>
        <pc:spChg chg="add del mod">
          <ac:chgData name="AMAGATA Daichi" userId="a29539510ef25d15" providerId="LiveId" clId="{BB6C55EA-01F8-4FFC-A448-ADB1B09C3CA9}" dt="2022-11-02T05:18:09.334" v="3750" actId="478"/>
          <ac:spMkLst>
            <pc:docMk/>
            <pc:sldMk cId="44588884" sldId="276"/>
            <ac:spMk id="18" creationId="{28EB6351-F05C-4ED1-DF5C-25512ACC0B32}"/>
          </ac:spMkLst>
        </pc:spChg>
        <pc:spChg chg="add mod">
          <ac:chgData name="AMAGATA Daichi" userId="a29539510ef25d15" providerId="LiveId" clId="{BB6C55EA-01F8-4FFC-A448-ADB1B09C3CA9}" dt="2022-11-07T09:28:00.992" v="21348" actId="14100"/>
          <ac:spMkLst>
            <pc:docMk/>
            <pc:sldMk cId="44588884" sldId="276"/>
            <ac:spMk id="20" creationId="{5155C076-36DA-7CA1-315A-996BA7E0B3C5}"/>
          </ac:spMkLst>
        </pc:spChg>
        <pc:spChg chg="add mod">
          <ac:chgData name="AMAGATA Daichi" userId="a29539510ef25d15" providerId="LiveId" clId="{BB6C55EA-01F8-4FFC-A448-ADB1B09C3CA9}" dt="2022-11-02T05:27:18.729" v="4025" actId="14100"/>
          <ac:spMkLst>
            <pc:docMk/>
            <pc:sldMk cId="44588884" sldId="276"/>
            <ac:spMk id="21" creationId="{EE41CA26-E680-CFE8-3C08-8D79EF993403}"/>
          </ac:spMkLst>
        </pc:spChg>
        <pc:spChg chg="add mod">
          <ac:chgData name="AMAGATA Daichi" userId="a29539510ef25d15" providerId="LiveId" clId="{BB6C55EA-01F8-4FFC-A448-ADB1B09C3CA9}" dt="2022-11-02T06:02:08.982" v="4743" actId="1035"/>
          <ac:spMkLst>
            <pc:docMk/>
            <pc:sldMk cId="44588884" sldId="276"/>
            <ac:spMk id="23" creationId="{BE9F5CD7-E354-E928-0DA3-001BBE447FCA}"/>
          </ac:spMkLst>
        </pc:spChg>
        <pc:spChg chg="add mod">
          <ac:chgData name="AMAGATA Daichi" userId="a29539510ef25d15" providerId="LiveId" clId="{BB6C55EA-01F8-4FFC-A448-ADB1B09C3CA9}" dt="2022-11-08T02:29:26.093" v="21533" actId="1076"/>
          <ac:spMkLst>
            <pc:docMk/>
            <pc:sldMk cId="44588884" sldId="276"/>
            <ac:spMk id="24" creationId="{98A63BB5-1C70-3D5A-9B65-7AA441DB1579}"/>
          </ac:spMkLst>
        </pc:spChg>
        <pc:spChg chg="add mod ord">
          <ac:chgData name="AMAGATA Daichi" userId="a29539510ef25d15" providerId="LiveId" clId="{BB6C55EA-01F8-4FFC-A448-ADB1B09C3CA9}" dt="2022-11-02T06:02:37.853" v="4753" actId="14100"/>
          <ac:spMkLst>
            <pc:docMk/>
            <pc:sldMk cId="44588884" sldId="276"/>
            <ac:spMk id="25" creationId="{1F8FF703-4F3F-36C3-D4CC-D661495B47C9}"/>
          </ac:spMkLst>
        </pc:spChg>
        <pc:spChg chg="add mod">
          <ac:chgData name="AMAGATA Daichi" userId="a29539510ef25d15" providerId="LiveId" clId="{BB6C55EA-01F8-4FFC-A448-ADB1B09C3CA9}" dt="2022-11-02T06:03:30.407" v="4764" actId="404"/>
          <ac:spMkLst>
            <pc:docMk/>
            <pc:sldMk cId="44588884" sldId="276"/>
            <ac:spMk id="26" creationId="{1F508585-D1B3-4F35-C2FB-7D6161C8103F}"/>
          </ac:spMkLst>
        </pc:spChg>
        <pc:spChg chg="add mod">
          <ac:chgData name="AMAGATA Daichi" userId="a29539510ef25d15" providerId="LiveId" clId="{BB6C55EA-01F8-4FFC-A448-ADB1B09C3CA9}" dt="2022-11-02T05:31:17.940" v="4315" actId="1035"/>
          <ac:spMkLst>
            <pc:docMk/>
            <pc:sldMk cId="44588884" sldId="276"/>
            <ac:spMk id="27" creationId="{1CA6DCFA-E649-7002-C69E-905610F03FA2}"/>
          </ac:spMkLst>
        </pc:spChg>
        <pc:spChg chg="add mod ord">
          <ac:chgData name="AMAGATA Daichi" userId="a29539510ef25d15" providerId="LiveId" clId="{BB6C55EA-01F8-4FFC-A448-ADB1B09C3CA9}" dt="2022-11-02T06:01:04.541" v="4731" actId="1076"/>
          <ac:spMkLst>
            <pc:docMk/>
            <pc:sldMk cId="44588884" sldId="276"/>
            <ac:spMk id="30" creationId="{B52A8D9E-1316-02B1-38D9-5AB6E739434B}"/>
          </ac:spMkLst>
        </pc:spChg>
        <pc:spChg chg="add del mod">
          <ac:chgData name="AMAGATA Daichi" userId="a29539510ef25d15" providerId="LiveId" clId="{BB6C55EA-01F8-4FFC-A448-ADB1B09C3CA9}" dt="2022-11-02T06:15:56.176" v="4898" actId="478"/>
          <ac:spMkLst>
            <pc:docMk/>
            <pc:sldMk cId="44588884" sldId="276"/>
            <ac:spMk id="31" creationId="{34A7F6FE-B715-037B-45D3-993C7B258A90}"/>
          </ac:spMkLst>
        </pc:spChg>
        <pc:spChg chg="add del mod">
          <ac:chgData name="AMAGATA Daichi" userId="a29539510ef25d15" providerId="LiveId" clId="{BB6C55EA-01F8-4FFC-A448-ADB1B09C3CA9}" dt="2022-11-02T06:15:56.176" v="4898" actId="478"/>
          <ac:spMkLst>
            <pc:docMk/>
            <pc:sldMk cId="44588884" sldId="276"/>
            <ac:spMk id="32" creationId="{02DA672F-AD23-11E9-E289-3D1B1A76EEC4}"/>
          </ac:spMkLst>
        </pc:spChg>
        <pc:spChg chg="add del mod">
          <ac:chgData name="AMAGATA Daichi" userId="a29539510ef25d15" providerId="LiveId" clId="{BB6C55EA-01F8-4FFC-A448-ADB1B09C3CA9}" dt="2022-11-02T06:15:56.176" v="4898" actId="478"/>
          <ac:spMkLst>
            <pc:docMk/>
            <pc:sldMk cId="44588884" sldId="276"/>
            <ac:spMk id="33" creationId="{48D4FCEA-B50E-DEC7-B57D-65AFF85D0E56}"/>
          </ac:spMkLst>
        </pc:spChg>
        <pc:spChg chg="add mod">
          <ac:chgData name="AMAGATA Daichi" userId="a29539510ef25d15" providerId="LiveId" clId="{BB6C55EA-01F8-4FFC-A448-ADB1B09C3CA9}" dt="2022-11-02T06:15:56.539" v="4899"/>
          <ac:spMkLst>
            <pc:docMk/>
            <pc:sldMk cId="44588884" sldId="276"/>
            <ac:spMk id="34" creationId="{318C9739-7FC4-0893-BCEF-DB1697060A6F}"/>
          </ac:spMkLst>
        </pc:spChg>
        <pc:spChg chg="add mod">
          <ac:chgData name="AMAGATA Daichi" userId="a29539510ef25d15" providerId="LiveId" clId="{BB6C55EA-01F8-4FFC-A448-ADB1B09C3CA9}" dt="2022-11-02T06:15:56.539" v="4899"/>
          <ac:spMkLst>
            <pc:docMk/>
            <pc:sldMk cId="44588884" sldId="276"/>
            <ac:spMk id="35" creationId="{F28080CB-E8BB-D9BE-FC46-D70EE8C1644A}"/>
          </ac:spMkLst>
        </pc:spChg>
        <pc:spChg chg="add mod">
          <ac:chgData name="AMAGATA Daichi" userId="a29539510ef25d15" providerId="LiveId" clId="{BB6C55EA-01F8-4FFC-A448-ADB1B09C3CA9}" dt="2022-11-02T06:16:00.893" v="4900" actId="6549"/>
          <ac:spMkLst>
            <pc:docMk/>
            <pc:sldMk cId="44588884" sldId="276"/>
            <ac:spMk id="36" creationId="{19A084F4-D956-AA97-509A-3137BEAC9FCD}"/>
          </ac:spMkLst>
        </pc:spChg>
        <pc:picChg chg="add del mod">
          <ac:chgData name="AMAGATA Daichi" userId="a29539510ef25d15" providerId="LiveId" clId="{BB6C55EA-01F8-4FFC-A448-ADB1B09C3CA9}" dt="2022-11-02T05:18:09.334" v="3750" actId="478"/>
          <ac:picMkLst>
            <pc:docMk/>
            <pc:sldMk cId="44588884" sldId="276"/>
            <ac:picMk id="17" creationId="{1EC7C115-FA19-F8CA-FF97-8C5EF7DCAFC9}"/>
          </ac:picMkLst>
        </pc:picChg>
        <pc:picChg chg="add mod">
          <ac:chgData name="AMAGATA Daichi" userId="a29539510ef25d15" providerId="LiveId" clId="{BB6C55EA-01F8-4FFC-A448-ADB1B09C3CA9}" dt="2022-11-02T05:18:09.544" v="3751"/>
          <ac:picMkLst>
            <pc:docMk/>
            <pc:sldMk cId="44588884" sldId="276"/>
            <ac:picMk id="19" creationId="{63A44278-C766-FE29-8AC3-80299F6E68E3}"/>
          </ac:picMkLst>
        </pc:picChg>
        <pc:picChg chg="add mod">
          <ac:chgData name="AMAGATA Daichi" userId="a29539510ef25d15" providerId="LiveId" clId="{BB6C55EA-01F8-4FFC-A448-ADB1B09C3CA9}" dt="2022-11-02T05:27:23.578" v="4026" actId="1076"/>
          <ac:picMkLst>
            <pc:docMk/>
            <pc:sldMk cId="44588884" sldId="276"/>
            <ac:picMk id="22" creationId="{0BA6D99A-43B7-3D73-11DB-38FB29C3C771}"/>
          </ac:picMkLst>
        </pc:picChg>
        <pc:picChg chg="add mod">
          <ac:chgData name="AMAGATA Daichi" userId="a29539510ef25d15" providerId="LiveId" clId="{BB6C55EA-01F8-4FFC-A448-ADB1B09C3CA9}" dt="2022-11-02T06:01:04.541" v="4731" actId="1076"/>
          <ac:picMkLst>
            <pc:docMk/>
            <pc:sldMk cId="44588884" sldId="276"/>
            <ac:picMk id="29" creationId="{BB1FD6BB-AFFA-B238-9B12-8E1C6ADEB327}"/>
          </ac:picMkLst>
        </pc:picChg>
        <pc:cxnChg chg="add mod">
          <ac:chgData name="AMAGATA Daichi" userId="a29539510ef25d15" providerId="LiveId" clId="{BB6C55EA-01F8-4FFC-A448-ADB1B09C3CA9}" dt="2022-11-02T05:09:28.975" v="3702"/>
          <ac:cxnSpMkLst>
            <pc:docMk/>
            <pc:sldMk cId="44588884" sldId="276"/>
            <ac:cxnSpMk id="6" creationId="{21A4D593-9B87-92E4-C5A9-F9CC02BD2D29}"/>
          </ac:cxnSpMkLst>
        </pc:cxnChg>
        <pc:cxnChg chg="add mod">
          <ac:chgData name="AMAGATA Daichi" userId="a29539510ef25d15" providerId="LiveId" clId="{BB6C55EA-01F8-4FFC-A448-ADB1B09C3CA9}" dt="2022-11-02T05:09:28.975" v="3702"/>
          <ac:cxnSpMkLst>
            <pc:docMk/>
            <pc:sldMk cId="44588884" sldId="276"/>
            <ac:cxnSpMk id="7" creationId="{F80221AF-094C-BBB5-2900-8BDDCC731D03}"/>
          </ac:cxnSpMkLst>
        </pc:cxnChg>
        <pc:cxnChg chg="add mod">
          <ac:chgData name="AMAGATA Daichi" userId="a29539510ef25d15" providerId="LiveId" clId="{BB6C55EA-01F8-4FFC-A448-ADB1B09C3CA9}" dt="2022-11-02T05:09:28.975" v="3702"/>
          <ac:cxnSpMkLst>
            <pc:docMk/>
            <pc:sldMk cId="44588884" sldId="276"/>
            <ac:cxnSpMk id="8" creationId="{87C0520E-3711-FF32-CE07-80575EE2FE7A}"/>
          </ac:cxnSpMkLst>
        </pc:cxnChg>
        <pc:cxnChg chg="add mod">
          <ac:chgData name="AMAGATA Daichi" userId="a29539510ef25d15" providerId="LiveId" clId="{BB6C55EA-01F8-4FFC-A448-ADB1B09C3CA9}" dt="2022-11-02T05:09:28.975" v="3702"/>
          <ac:cxnSpMkLst>
            <pc:docMk/>
            <pc:sldMk cId="44588884" sldId="276"/>
            <ac:cxnSpMk id="9" creationId="{0A0F12F9-BC91-23F0-13D6-DF3FBD62FC0F}"/>
          </ac:cxnSpMkLst>
        </pc:cxnChg>
      </pc:sldChg>
      <pc:sldChg chg="addSp delSp modSp mod modNotesTx">
        <pc:chgData name="AMAGATA Daichi" userId="a29539510ef25d15" providerId="LiveId" clId="{BB6C55EA-01F8-4FFC-A448-ADB1B09C3CA9}" dt="2022-11-07T09:36:33.779" v="21380" actId="14100"/>
        <pc:sldMkLst>
          <pc:docMk/>
          <pc:sldMk cId="437358232" sldId="277"/>
        </pc:sldMkLst>
        <pc:spChg chg="add mod">
          <ac:chgData name="AMAGATA Daichi" userId="a29539510ef25d15" providerId="LiveId" clId="{BB6C55EA-01F8-4FFC-A448-ADB1B09C3CA9}" dt="2022-11-07T09:36:14.398" v="21361" actId="14100"/>
          <ac:spMkLst>
            <pc:docMk/>
            <pc:sldMk cId="437358232" sldId="277"/>
            <ac:spMk id="5" creationId="{2EDAEAF3-B79C-56EF-0F7C-B8705131C694}"/>
          </ac:spMkLst>
        </pc:spChg>
        <pc:spChg chg="add mod">
          <ac:chgData name="AMAGATA Daichi" userId="a29539510ef25d15" providerId="LiveId" clId="{BB6C55EA-01F8-4FFC-A448-ADB1B09C3CA9}" dt="2022-11-02T06:36:21.772" v="5256" actId="113"/>
          <ac:spMkLst>
            <pc:docMk/>
            <pc:sldMk cId="437358232" sldId="277"/>
            <ac:spMk id="6" creationId="{09F1D452-C4C8-D878-F680-5ADA00D2EE65}"/>
          </ac:spMkLst>
        </pc:spChg>
        <pc:spChg chg="add mod">
          <ac:chgData name="AMAGATA Daichi" userId="a29539510ef25d15" providerId="LiveId" clId="{BB6C55EA-01F8-4FFC-A448-ADB1B09C3CA9}" dt="2022-11-02T06:12:54.090" v="4819"/>
          <ac:spMkLst>
            <pc:docMk/>
            <pc:sldMk cId="437358232" sldId="277"/>
            <ac:spMk id="8" creationId="{AF0328DD-744F-1029-A3C3-C7653C84654D}"/>
          </ac:spMkLst>
        </pc:spChg>
        <pc:spChg chg="add mod">
          <ac:chgData name="AMAGATA Daichi" userId="a29539510ef25d15" providerId="LiveId" clId="{BB6C55EA-01F8-4FFC-A448-ADB1B09C3CA9}" dt="2022-11-02T06:12:54.090" v="4819"/>
          <ac:spMkLst>
            <pc:docMk/>
            <pc:sldMk cId="437358232" sldId="277"/>
            <ac:spMk id="13" creationId="{6AB849F5-8FBB-E6B6-E60D-2DAE5E2CF947}"/>
          </ac:spMkLst>
        </pc:spChg>
        <pc:spChg chg="add mod">
          <ac:chgData name="AMAGATA Daichi" userId="a29539510ef25d15" providerId="LiveId" clId="{BB6C55EA-01F8-4FFC-A448-ADB1B09C3CA9}" dt="2022-11-07T09:36:33.779" v="21380" actId="14100"/>
          <ac:spMkLst>
            <pc:docMk/>
            <pc:sldMk cId="437358232" sldId="277"/>
            <ac:spMk id="14" creationId="{32E2D5CD-CE92-E69B-BC51-C2305BB236F8}"/>
          </ac:spMkLst>
        </pc:spChg>
        <pc:spChg chg="add del mod">
          <ac:chgData name="AMAGATA Daichi" userId="a29539510ef25d15" providerId="LiveId" clId="{BB6C55EA-01F8-4FFC-A448-ADB1B09C3CA9}" dt="2022-11-02T06:12:55.903" v="4820" actId="478"/>
          <ac:spMkLst>
            <pc:docMk/>
            <pc:sldMk cId="437358232" sldId="277"/>
            <ac:spMk id="14" creationId="{E44B1FAC-5041-92BF-8B25-ED2D85EFE25C}"/>
          </ac:spMkLst>
        </pc:spChg>
        <pc:spChg chg="add mod">
          <ac:chgData name="AMAGATA Daichi" userId="a29539510ef25d15" providerId="LiveId" clId="{BB6C55EA-01F8-4FFC-A448-ADB1B09C3CA9}" dt="2022-11-02T06:12:54.090" v="4819"/>
          <ac:spMkLst>
            <pc:docMk/>
            <pc:sldMk cId="437358232" sldId="277"/>
            <ac:spMk id="15" creationId="{647E7C4F-9D58-7296-182C-8D42831E4A39}"/>
          </ac:spMkLst>
        </pc:spChg>
        <pc:spChg chg="add mod">
          <ac:chgData name="AMAGATA Daichi" userId="a29539510ef25d15" providerId="LiveId" clId="{BB6C55EA-01F8-4FFC-A448-ADB1B09C3CA9}" dt="2022-11-02T06:15:32.765" v="4891"/>
          <ac:spMkLst>
            <pc:docMk/>
            <pc:sldMk cId="437358232" sldId="277"/>
            <ac:spMk id="16" creationId="{A0909F64-7433-3D61-ACEB-C1B7568E81AA}"/>
          </ac:spMkLst>
        </pc:spChg>
        <pc:spChg chg="add mod">
          <ac:chgData name="AMAGATA Daichi" userId="a29539510ef25d15" providerId="LiveId" clId="{BB6C55EA-01F8-4FFC-A448-ADB1B09C3CA9}" dt="2022-11-02T06:12:54.090" v="4819"/>
          <ac:spMkLst>
            <pc:docMk/>
            <pc:sldMk cId="437358232" sldId="277"/>
            <ac:spMk id="17" creationId="{CAFF5788-AE1A-499E-D823-47D523B07A0C}"/>
          </ac:spMkLst>
        </pc:spChg>
        <pc:spChg chg="add mod">
          <ac:chgData name="AMAGATA Daichi" userId="a29539510ef25d15" providerId="LiveId" clId="{BB6C55EA-01F8-4FFC-A448-ADB1B09C3CA9}" dt="2022-11-02T06:15:32.765" v="4891"/>
          <ac:spMkLst>
            <pc:docMk/>
            <pc:sldMk cId="437358232" sldId="277"/>
            <ac:spMk id="18" creationId="{EBCD62A8-0600-58F6-1979-C131B4AD978D}"/>
          </ac:spMkLst>
        </pc:spChg>
        <pc:spChg chg="add mod">
          <ac:chgData name="AMAGATA Daichi" userId="a29539510ef25d15" providerId="LiveId" clId="{BB6C55EA-01F8-4FFC-A448-ADB1B09C3CA9}" dt="2022-11-02T06:12:54.090" v="4819"/>
          <ac:spMkLst>
            <pc:docMk/>
            <pc:sldMk cId="437358232" sldId="277"/>
            <ac:spMk id="19" creationId="{BBE73D16-4B6F-26B4-A051-303538683F0D}"/>
          </ac:spMkLst>
        </pc:spChg>
        <pc:spChg chg="add mod">
          <ac:chgData name="AMAGATA Daichi" userId="a29539510ef25d15" providerId="LiveId" clId="{BB6C55EA-01F8-4FFC-A448-ADB1B09C3CA9}" dt="2022-11-02T06:15:32.765" v="4891"/>
          <ac:spMkLst>
            <pc:docMk/>
            <pc:sldMk cId="437358232" sldId="277"/>
            <ac:spMk id="20" creationId="{055CE5F5-0AD4-2227-842D-0BE2C7830710}"/>
          </ac:spMkLst>
        </pc:spChg>
        <pc:spChg chg="add del mod">
          <ac:chgData name="AMAGATA Daichi" userId="a29539510ef25d15" providerId="LiveId" clId="{BB6C55EA-01F8-4FFC-A448-ADB1B09C3CA9}" dt="2022-11-02T06:12:58.811" v="4822"/>
          <ac:spMkLst>
            <pc:docMk/>
            <pc:sldMk cId="437358232" sldId="277"/>
            <ac:spMk id="21" creationId="{64F75D2A-101D-2B53-4853-B8DC0FC587F1}"/>
          </ac:spMkLst>
        </pc:spChg>
        <pc:spChg chg="add del mod">
          <ac:chgData name="AMAGATA Daichi" userId="a29539510ef25d15" providerId="LiveId" clId="{BB6C55EA-01F8-4FFC-A448-ADB1B09C3CA9}" dt="2022-11-02T06:12:58.811" v="4822"/>
          <ac:spMkLst>
            <pc:docMk/>
            <pc:sldMk cId="437358232" sldId="277"/>
            <ac:spMk id="26" creationId="{EA1BDA45-F437-D4B1-A9F8-3A100063B589}"/>
          </ac:spMkLst>
        </pc:spChg>
        <pc:spChg chg="add del mod">
          <ac:chgData name="AMAGATA Daichi" userId="a29539510ef25d15" providerId="LiveId" clId="{BB6C55EA-01F8-4FFC-A448-ADB1B09C3CA9}" dt="2022-11-02T06:12:58.811" v="4822"/>
          <ac:spMkLst>
            <pc:docMk/>
            <pc:sldMk cId="437358232" sldId="277"/>
            <ac:spMk id="27" creationId="{09FBCBDA-65AA-F72A-FC08-9681FCFC732C}"/>
          </ac:spMkLst>
        </pc:spChg>
        <pc:spChg chg="add del mod">
          <ac:chgData name="AMAGATA Daichi" userId="a29539510ef25d15" providerId="LiveId" clId="{BB6C55EA-01F8-4FFC-A448-ADB1B09C3CA9}" dt="2022-11-02T06:12:58.811" v="4822"/>
          <ac:spMkLst>
            <pc:docMk/>
            <pc:sldMk cId="437358232" sldId="277"/>
            <ac:spMk id="28" creationId="{71CCB90A-9216-5648-40C0-0FA700338E9B}"/>
          </ac:spMkLst>
        </pc:spChg>
        <pc:spChg chg="add del mod">
          <ac:chgData name="AMAGATA Daichi" userId="a29539510ef25d15" providerId="LiveId" clId="{BB6C55EA-01F8-4FFC-A448-ADB1B09C3CA9}" dt="2022-11-02T06:12:58.811" v="4822"/>
          <ac:spMkLst>
            <pc:docMk/>
            <pc:sldMk cId="437358232" sldId="277"/>
            <ac:spMk id="29" creationId="{FBE90859-2056-91E1-FBF9-63B5BE81EF27}"/>
          </ac:spMkLst>
        </pc:spChg>
        <pc:spChg chg="add del mod">
          <ac:chgData name="AMAGATA Daichi" userId="a29539510ef25d15" providerId="LiveId" clId="{BB6C55EA-01F8-4FFC-A448-ADB1B09C3CA9}" dt="2022-11-02T06:12:58.811" v="4822"/>
          <ac:spMkLst>
            <pc:docMk/>
            <pc:sldMk cId="437358232" sldId="277"/>
            <ac:spMk id="30" creationId="{765E01C2-E4D2-524B-0762-1AB28B4B36B7}"/>
          </ac:spMkLst>
        </pc:spChg>
        <pc:spChg chg="add del mod">
          <ac:chgData name="AMAGATA Daichi" userId="a29539510ef25d15" providerId="LiveId" clId="{BB6C55EA-01F8-4FFC-A448-ADB1B09C3CA9}" dt="2022-11-02T06:12:58.811" v="4822"/>
          <ac:spMkLst>
            <pc:docMk/>
            <pc:sldMk cId="437358232" sldId="277"/>
            <ac:spMk id="31" creationId="{CE25B728-4514-F84C-A523-A02976E15E05}"/>
          </ac:spMkLst>
        </pc:spChg>
        <pc:spChg chg="add del mod">
          <ac:chgData name="AMAGATA Daichi" userId="a29539510ef25d15" providerId="LiveId" clId="{BB6C55EA-01F8-4FFC-A448-ADB1B09C3CA9}" dt="2022-11-02T06:12:58.811" v="4822"/>
          <ac:spMkLst>
            <pc:docMk/>
            <pc:sldMk cId="437358232" sldId="277"/>
            <ac:spMk id="32" creationId="{2B0B0947-D035-F02B-5CB8-8905638410B2}"/>
          </ac:spMkLst>
        </pc:spChg>
        <pc:spChg chg="add del mod">
          <ac:chgData name="AMAGATA Daichi" userId="a29539510ef25d15" providerId="LiveId" clId="{BB6C55EA-01F8-4FFC-A448-ADB1B09C3CA9}" dt="2022-11-02T06:12:58.811" v="4822"/>
          <ac:spMkLst>
            <pc:docMk/>
            <pc:sldMk cId="437358232" sldId="277"/>
            <ac:spMk id="33" creationId="{AF3DAAEE-453D-F229-74E9-5387EE355226}"/>
          </ac:spMkLst>
        </pc:spChg>
        <pc:spChg chg="add del mod">
          <ac:chgData name="AMAGATA Daichi" userId="a29539510ef25d15" providerId="LiveId" clId="{BB6C55EA-01F8-4FFC-A448-ADB1B09C3CA9}" dt="2022-11-02T06:13:02.955" v="4826"/>
          <ac:spMkLst>
            <pc:docMk/>
            <pc:sldMk cId="437358232" sldId="277"/>
            <ac:spMk id="34" creationId="{CCE9163D-4010-A362-AC15-9F919A38F865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36" creationId="{2BEB147B-20A5-9C29-E8BC-3890D398FA29}"/>
          </ac:spMkLst>
        </pc:spChg>
        <pc:spChg chg="add mod">
          <ac:chgData name="AMAGATA Daichi" userId="a29539510ef25d15" providerId="LiveId" clId="{BB6C55EA-01F8-4FFC-A448-ADB1B09C3CA9}" dt="2022-11-02T06:31:44.550" v="5012" actId="1076"/>
          <ac:spMkLst>
            <pc:docMk/>
            <pc:sldMk cId="437358232" sldId="277"/>
            <ac:spMk id="38" creationId="{A0BB51B1-6D61-49EA-D89F-76D270BE6913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65" creationId="{49C195ED-5D65-78B8-31ED-4068E02E12EB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66" creationId="{E60BC2E7-2992-D6FA-DEB2-A5566EE828D2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67" creationId="{3DBF7937-CA72-CF1D-4A56-C802EB826014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68" creationId="{51B80FFE-1DC6-6A6A-CD0E-8D19388AA2A7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69" creationId="{509A76D1-B125-A024-F3D8-D628CE03A569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70" creationId="{C9CD471A-02AD-4FC3-F509-4E1603C663A9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71" creationId="{F547E64A-480B-7FC0-C9A1-A7DCDA84EDEF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72" creationId="{B781749D-8262-BA2B-D062-9F4D371DA14A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73" creationId="{1CBE1D2C-398C-55A6-C62B-C963401BEA96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74" creationId="{F5513E16-62A7-5D18-5642-A9F61E030C3E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75" creationId="{8AEEB738-422B-5C2F-A199-B588F0F035DB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76" creationId="{CCEC0862-2FE1-BD7B-00DA-F1AFBC5CA3C6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78" creationId="{DA465901-6A05-7500-7F8C-C507CD2F8C4F}"/>
          </ac:spMkLst>
        </pc:spChg>
        <pc:spChg chg="add del mod">
          <ac:chgData name="AMAGATA Daichi" userId="a29539510ef25d15" providerId="LiveId" clId="{BB6C55EA-01F8-4FFC-A448-ADB1B09C3CA9}" dt="2022-11-02T06:32:03.775" v="5014" actId="478"/>
          <ac:spMkLst>
            <pc:docMk/>
            <pc:sldMk cId="437358232" sldId="277"/>
            <ac:spMk id="79" creationId="{F46313A5-0E53-2A4C-8BBF-BC2C9961AD92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80" creationId="{15540DDD-25D2-016D-7666-70C0BC45351F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81" creationId="{9733F8B2-CAAD-0957-348A-0B24770434A0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83" creationId="{6734FCC7-3BF8-77FE-6E14-68D9BD730874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84" creationId="{3D179BFE-8FD2-46D5-855C-915146AF47B6}"/>
          </ac:spMkLst>
        </pc:spChg>
        <pc:spChg chg="add del mod">
          <ac:chgData name="AMAGATA Daichi" userId="a29539510ef25d15" providerId="LiveId" clId="{BB6C55EA-01F8-4FFC-A448-ADB1B09C3CA9}" dt="2022-11-02T06:31:46.385" v="5013" actId="478"/>
          <ac:spMkLst>
            <pc:docMk/>
            <pc:sldMk cId="437358232" sldId="277"/>
            <ac:spMk id="85" creationId="{F5CE6BB7-1319-ADA7-CE3F-FF53AB91AACF}"/>
          </ac:spMkLst>
        </pc:spChg>
        <pc:spChg chg="add del mod">
          <ac:chgData name="AMAGATA Daichi" userId="a29539510ef25d15" providerId="LiveId" clId="{BB6C55EA-01F8-4FFC-A448-ADB1B09C3CA9}" dt="2022-11-02T06:19:44.892" v="4995" actId="478"/>
          <ac:spMkLst>
            <pc:docMk/>
            <pc:sldMk cId="437358232" sldId="277"/>
            <ac:spMk id="95" creationId="{D775681F-954B-692C-5002-E26BDD43BAA0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99" creationId="{0FF14053-B82A-77B2-D3C9-43C82272EA22}"/>
          </ac:spMkLst>
        </pc:spChg>
        <pc:spChg chg="add del mod">
          <ac:chgData name="AMAGATA Daichi" userId="a29539510ef25d15" providerId="LiveId" clId="{BB6C55EA-01F8-4FFC-A448-ADB1B09C3CA9}" dt="2022-11-02T06:19:44.892" v="4995" actId="478"/>
          <ac:spMkLst>
            <pc:docMk/>
            <pc:sldMk cId="437358232" sldId="277"/>
            <ac:spMk id="101" creationId="{071D5D17-8AFB-52EF-6D2E-9104DCED783C}"/>
          </ac:spMkLst>
        </pc:spChg>
        <pc:spChg chg="add del mod">
          <ac:chgData name="AMAGATA Daichi" userId="a29539510ef25d15" providerId="LiveId" clId="{BB6C55EA-01F8-4FFC-A448-ADB1B09C3CA9}" dt="2022-11-02T06:27:44.518" v="4997" actId="478"/>
          <ac:spMkLst>
            <pc:docMk/>
            <pc:sldMk cId="437358232" sldId="277"/>
            <ac:spMk id="102" creationId="{92212244-D5DF-24EE-95CD-CAB0A0761FAD}"/>
          </ac:spMkLst>
        </pc:spChg>
        <pc:spChg chg="add del mod">
          <ac:chgData name="AMAGATA Daichi" userId="a29539510ef25d15" providerId="LiveId" clId="{BB6C55EA-01F8-4FFC-A448-ADB1B09C3CA9}" dt="2022-11-02T06:27:44.518" v="4997" actId="478"/>
          <ac:spMkLst>
            <pc:docMk/>
            <pc:sldMk cId="437358232" sldId="277"/>
            <ac:spMk id="103" creationId="{4E1B6267-6AFA-F206-E385-DCAFE40AD975}"/>
          </ac:spMkLst>
        </pc:spChg>
        <pc:spChg chg="add del mod">
          <ac:chgData name="AMAGATA Daichi" userId="a29539510ef25d15" providerId="LiveId" clId="{BB6C55EA-01F8-4FFC-A448-ADB1B09C3CA9}" dt="2022-11-02T06:27:44.518" v="4997" actId="478"/>
          <ac:spMkLst>
            <pc:docMk/>
            <pc:sldMk cId="437358232" sldId="277"/>
            <ac:spMk id="104" creationId="{A4CF5264-181B-4A0E-3809-044D5230CE30}"/>
          </ac:spMkLst>
        </pc:spChg>
        <pc:spChg chg="add del mod">
          <ac:chgData name="AMAGATA Daichi" userId="a29539510ef25d15" providerId="LiveId" clId="{BB6C55EA-01F8-4FFC-A448-ADB1B09C3CA9}" dt="2022-11-02T06:19:44.892" v="4995" actId="478"/>
          <ac:spMkLst>
            <pc:docMk/>
            <pc:sldMk cId="437358232" sldId="277"/>
            <ac:spMk id="105" creationId="{C91F6EBC-0D68-633D-F59C-29721F64B2AF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112" creationId="{4333B811-8467-9311-50B7-46811C3C67B5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113" creationId="{A96C66E4-681A-9936-2996-37693353F5D9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114" creationId="{C8A20FFB-6628-CBC8-BF13-CC3F89360A14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115" creationId="{831A8EB1-C131-C29D-850F-7713DB54FF20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116" creationId="{71CF39ED-EEE0-C934-2385-C8C7581714B6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117" creationId="{40588636-A2BA-0988-12B9-4D7DA0373065}"/>
          </ac:spMkLst>
        </pc:spChg>
        <pc:spChg chg="add mod">
          <ac:chgData name="AMAGATA Daichi" userId="a29539510ef25d15" providerId="LiveId" clId="{BB6C55EA-01F8-4FFC-A448-ADB1B09C3CA9}" dt="2022-11-02T06:19:29.402" v="4994"/>
          <ac:spMkLst>
            <pc:docMk/>
            <pc:sldMk cId="437358232" sldId="277"/>
            <ac:spMk id="118" creationId="{6D7B3D11-BEA9-5CE3-AEE9-00104C45F333}"/>
          </ac:spMkLst>
        </pc:spChg>
        <pc:spChg chg="add mod ord">
          <ac:chgData name="AMAGATA Daichi" userId="a29539510ef25d15" providerId="LiveId" clId="{BB6C55EA-01F8-4FFC-A448-ADB1B09C3CA9}" dt="2022-11-02T06:44:35.865" v="5555" actId="14100"/>
          <ac:spMkLst>
            <pc:docMk/>
            <pc:sldMk cId="437358232" sldId="277"/>
            <ac:spMk id="131" creationId="{DB4AEDD3-A86E-0665-3B76-F1C3889C11F3}"/>
          </ac:spMkLst>
        </pc:spChg>
        <pc:spChg chg="add mod">
          <ac:chgData name="AMAGATA Daichi" userId="a29539510ef25d15" providerId="LiveId" clId="{BB6C55EA-01F8-4FFC-A448-ADB1B09C3CA9}" dt="2022-11-07T05:59:00.199" v="20898" actId="404"/>
          <ac:spMkLst>
            <pc:docMk/>
            <pc:sldMk cId="437358232" sldId="277"/>
            <ac:spMk id="132" creationId="{450BBFD8-0C82-A83D-653C-C6B26700EEE0}"/>
          </ac:spMkLst>
        </pc:spChg>
        <pc:spChg chg="add mod">
          <ac:chgData name="AMAGATA Daichi" userId="a29539510ef25d15" providerId="LiveId" clId="{BB6C55EA-01F8-4FFC-A448-ADB1B09C3CA9}" dt="2022-11-02T06:32:41.770" v="5023"/>
          <ac:spMkLst>
            <pc:docMk/>
            <pc:sldMk cId="437358232" sldId="277"/>
            <ac:spMk id="133" creationId="{59938387-A25E-742A-2BA3-F274890E9202}"/>
          </ac:spMkLst>
        </pc:spChg>
        <pc:spChg chg="add mod">
          <ac:chgData name="AMAGATA Daichi" userId="a29539510ef25d15" providerId="LiveId" clId="{BB6C55EA-01F8-4FFC-A448-ADB1B09C3CA9}" dt="2022-11-02T06:32:52.191" v="5024"/>
          <ac:spMkLst>
            <pc:docMk/>
            <pc:sldMk cId="437358232" sldId="277"/>
            <ac:spMk id="134" creationId="{6010842B-021F-0F98-F6EB-54F3C6305DA2}"/>
          </ac:spMkLst>
        </pc:spChg>
        <pc:spChg chg="add mod">
          <ac:chgData name="AMAGATA Daichi" userId="a29539510ef25d15" providerId="LiveId" clId="{BB6C55EA-01F8-4FFC-A448-ADB1B09C3CA9}" dt="2022-11-02T06:36:34.210" v="5259" actId="20577"/>
          <ac:spMkLst>
            <pc:docMk/>
            <pc:sldMk cId="437358232" sldId="277"/>
            <ac:spMk id="135" creationId="{E8A8D76A-C905-8106-880F-B4654B910747}"/>
          </ac:spMkLst>
        </pc:spChg>
        <pc:picChg chg="add mod">
          <ac:chgData name="AMAGATA Daichi" userId="a29539510ef25d15" providerId="LiveId" clId="{BB6C55EA-01F8-4FFC-A448-ADB1B09C3CA9}" dt="2022-11-02T06:11:59.202" v="4765"/>
          <ac:picMkLst>
            <pc:docMk/>
            <pc:sldMk cId="437358232" sldId="277"/>
            <ac:picMk id="3" creationId="{A1D198CA-70D6-2CF5-807D-3FE95BE9FB62}"/>
          </ac:picMkLst>
        </pc:picChg>
        <pc:picChg chg="add mod">
          <ac:chgData name="AMAGATA Daichi" userId="a29539510ef25d15" providerId="LiveId" clId="{BB6C55EA-01F8-4FFC-A448-ADB1B09C3CA9}" dt="2022-11-02T06:11:59.202" v="4765"/>
          <ac:picMkLst>
            <pc:docMk/>
            <pc:sldMk cId="437358232" sldId="277"/>
            <ac:picMk id="7" creationId="{5F3A4605-0D03-6C1D-CA4B-DC6A4927E990}"/>
          </ac:picMkLst>
        </pc:picChg>
        <pc:cxnChg chg="add mod">
          <ac:chgData name="AMAGATA Daichi" userId="a29539510ef25d15" providerId="LiveId" clId="{BB6C55EA-01F8-4FFC-A448-ADB1B09C3CA9}" dt="2022-11-02T06:12:54.090" v="4819"/>
          <ac:cxnSpMkLst>
            <pc:docMk/>
            <pc:sldMk cId="437358232" sldId="277"/>
            <ac:cxnSpMk id="9" creationId="{5402DDDE-D45C-AA55-0A94-2479BDDE80E7}"/>
          </ac:cxnSpMkLst>
        </pc:cxnChg>
        <pc:cxnChg chg="add mod">
          <ac:chgData name="AMAGATA Daichi" userId="a29539510ef25d15" providerId="LiveId" clId="{BB6C55EA-01F8-4FFC-A448-ADB1B09C3CA9}" dt="2022-11-02T06:12:54.090" v="4819"/>
          <ac:cxnSpMkLst>
            <pc:docMk/>
            <pc:sldMk cId="437358232" sldId="277"/>
            <ac:cxnSpMk id="10" creationId="{1A789453-12B4-60D9-2C47-D3D783367AB4}"/>
          </ac:cxnSpMkLst>
        </pc:cxnChg>
        <pc:cxnChg chg="add mod">
          <ac:chgData name="AMAGATA Daichi" userId="a29539510ef25d15" providerId="LiveId" clId="{BB6C55EA-01F8-4FFC-A448-ADB1B09C3CA9}" dt="2022-11-02T06:12:54.090" v="4819"/>
          <ac:cxnSpMkLst>
            <pc:docMk/>
            <pc:sldMk cId="437358232" sldId="277"/>
            <ac:cxnSpMk id="11" creationId="{6D7DF30A-875D-B7B3-9730-41311B54D5A3}"/>
          </ac:cxnSpMkLst>
        </pc:cxnChg>
        <pc:cxnChg chg="add mod">
          <ac:chgData name="AMAGATA Daichi" userId="a29539510ef25d15" providerId="LiveId" clId="{BB6C55EA-01F8-4FFC-A448-ADB1B09C3CA9}" dt="2022-11-02T06:12:54.090" v="4819"/>
          <ac:cxnSpMkLst>
            <pc:docMk/>
            <pc:sldMk cId="437358232" sldId="277"/>
            <ac:cxnSpMk id="12" creationId="{909AC165-9620-0D9A-6A24-E2F21C4D633E}"/>
          </ac:cxnSpMkLst>
        </pc:cxnChg>
        <pc:cxnChg chg="add del mod">
          <ac:chgData name="AMAGATA Daichi" userId="a29539510ef25d15" providerId="LiveId" clId="{BB6C55EA-01F8-4FFC-A448-ADB1B09C3CA9}" dt="2022-11-02T06:12:58.811" v="4822"/>
          <ac:cxnSpMkLst>
            <pc:docMk/>
            <pc:sldMk cId="437358232" sldId="277"/>
            <ac:cxnSpMk id="22" creationId="{C1981247-BFEE-B6F0-6CD5-C4FCE92188A4}"/>
          </ac:cxnSpMkLst>
        </pc:cxnChg>
        <pc:cxnChg chg="add del mod">
          <ac:chgData name="AMAGATA Daichi" userId="a29539510ef25d15" providerId="LiveId" clId="{BB6C55EA-01F8-4FFC-A448-ADB1B09C3CA9}" dt="2022-11-02T06:12:58.811" v="4822"/>
          <ac:cxnSpMkLst>
            <pc:docMk/>
            <pc:sldMk cId="437358232" sldId="277"/>
            <ac:cxnSpMk id="23" creationId="{2744CB89-B0A4-B725-63AC-AE4530D59FEE}"/>
          </ac:cxnSpMkLst>
        </pc:cxnChg>
        <pc:cxnChg chg="add del mod">
          <ac:chgData name="AMAGATA Daichi" userId="a29539510ef25d15" providerId="LiveId" clId="{BB6C55EA-01F8-4FFC-A448-ADB1B09C3CA9}" dt="2022-11-02T06:12:58.811" v="4822"/>
          <ac:cxnSpMkLst>
            <pc:docMk/>
            <pc:sldMk cId="437358232" sldId="277"/>
            <ac:cxnSpMk id="24" creationId="{255CEC0C-CD29-437C-55CF-97841B58A972}"/>
          </ac:cxnSpMkLst>
        </pc:cxnChg>
        <pc:cxnChg chg="add del mod">
          <ac:chgData name="AMAGATA Daichi" userId="a29539510ef25d15" providerId="LiveId" clId="{BB6C55EA-01F8-4FFC-A448-ADB1B09C3CA9}" dt="2022-11-02T06:12:58.811" v="4822"/>
          <ac:cxnSpMkLst>
            <pc:docMk/>
            <pc:sldMk cId="437358232" sldId="277"/>
            <ac:cxnSpMk id="25" creationId="{5489B65F-FEF6-2513-F280-5F1EAEE39D34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35" creationId="{976A0419-A278-1CAA-D837-60F54808D563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37" creationId="{A658AA09-47A0-6780-1DE0-64981C1842F2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39" creationId="{997ECB29-3A6E-1D16-4D47-67F7F89FA663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40" creationId="{8D12C44E-0C23-357D-18A5-B88BFE935596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41" creationId="{F04AA151-2B5E-246A-FB05-B39D2216CF05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42" creationId="{75786C9D-4C8F-22FC-9BC1-5D9032E17E82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43" creationId="{B48BF818-50AC-EF10-0E34-7D554FC1C2B8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44" creationId="{E9E9589A-FFE8-005F-E831-A6975C3B2BE0}"/>
          </ac:cxnSpMkLst>
        </pc:cxnChg>
        <pc:cxnChg chg="add mod">
          <ac:chgData name="AMAGATA Daichi" userId="a29539510ef25d15" providerId="LiveId" clId="{BB6C55EA-01F8-4FFC-A448-ADB1B09C3CA9}" dt="2022-11-02T06:32:03.775" v="5014" actId="478"/>
          <ac:cxnSpMkLst>
            <pc:docMk/>
            <pc:sldMk cId="437358232" sldId="277"/>
            <ac:cxnSpMk id="45" creationId="{ABCD7872-35B4-A4E9-BF0D-23EA4A48D190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46" creationId="{9F82C40D-1639-2F58-3182-C66490CADBF6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47" creationId="{5378F85D-9755-7715-6407-929E9505F273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48" creationId="{BDAAFB3F-3868-D978-D2C0-59F144F521B4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49" creationId="{AB730677-FA0B-FFF1-4483-DFC578279830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50" creationId="{1DCA3547-0B2D-D203-0FE6-C5BA1ACF8F6C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51" creationId="{5E3C2CCB-8336-1387-D43D-E64394CBEC25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52" creationId="{2A9F9CFF-0C8D-1CD1-E27A-DF0F4B53EAA2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53" creationId="{8F12C0C1-57EF-F3E0-2303-1744750A03D9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54" creationId="{ED4CCBBF-D4BD-ECB5-06A9-E1A7D7A571E7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55" creationId="{FC6B163A-EA58-EC16-C33F-56EF62320749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56" creationId="{EF738D20-00F0-0BA2-80BD-694F561474FE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57" creationId="{8DF5FEDD-7A07-ABFB-E3C9-03CABA2BD096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58" creationId="{51CCB7EB-D5A2-5F1D-93A3-A14E7F1F863A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59" creationId="{9931E804-5A15-453F-642B-285730346C26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60" creationId="{8C06E150-63A4-1E5E-346F-3FA6A63A99EE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61" creationId="{881F5158-C562-99B8-DA42-128CB1087CC4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62" creationId="{40847171-B044-B80F-39DB-1E0952F72A21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63" creationId="{1CF81340-353E-CF1E-313E-C2DFC4C7C91E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64" creationId="{7852C924-04E1-BD27-EF97-FEC43371EA76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77" creationId="{B705AF3F-F270-88EA-F172-8C61B2AD91E3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82" creationId="{3949EDF5-875F-25A3-0F84-C8B66D634FD2}"/>
          </ac:cxnSpMkLst>
        </pc:cxnChg>
        <pc:cxnChg chg="add del mod">
          <ac:chgData name="AMAGATA Daichi" userId="a29539510ef25d15" providerId="LiveId" clId="{BB6C55EA-01F8-4FFC-A448-ADB1B09C3CA9}" dt="2022-11-02T06:19:44.892" v="4995" actId="478"/>
          <ac:cxnSpMkLst>
            <pc:docMk/>
            <pc:sldMk cId="437358232" sldId="277"/>
            <ac:cxnSpMk id="86" creationId="{70A89B5A-2B51-F3E6-A9AE-2074E2823A71}"/>
          </ac:cxnSpMkLst>
        </pc:cxnChg>
        <pc:cxnChg chg="add del mod">
          <ac:chgData name="AMAGATA Daichi" userId="a29539510ef25d15" providerId="LiveId" clId="{BB6C55EA-01F8-4FFC-A448-ADB1B09C3CA9}" dt="2022-11-02T06:19:47.323" v="4996" actId="478"/>
          <ac:cxnSpMkLst>
            <pc:docMk/>
            <pc:sldMk cId="437358232" sldId="277"/>
            <ac:cxnSpMk id="87" creationId="{A1AE203A-B6B5-E696-2C2A-2C7412DE1113}"/>
          </ac:cxnSpMkLst>
        </pc:cxnChg>
        <pc:cxnChg chg="add del mod">
          <ac:chgData name="AMAGATA Daichi" userId="a29539510ef25d15" providerId="LiveId" clId="{BB6C55EA-01F8-4FFC-A448-ADB1B09C3CA9}" dt="2022-11-02T06:19:44.892" v="4995" actId="478"/>
          <ac:cxnSpMkLst>
            <pc:docMk/>
            <pc:sldMk cId="437358232" sldId="277"/>
            <ac:cxnSpMk id="88" creationId="{704994EC-2ABA-EB4F-5A6D-6F549ED6F4F2}"/>
          </ac:cxnSpMkLst>
        </pc:cxnChg>
        <pc:cxnChg chg="add del mod">
          <ac:chgData name="AMAGATA Daichi" userId="a29539510ef25d15" providerId="LiveId" clId="{BB6C55EA-01F8-4FFC-A448-ADB1B09C3CA9}" dt="2022-11-02T06:19:44.892" v="4995" actId="478"/>
          <ac:cxnSpMkLst>
            <pc:docMk/>
            <pc:sldMk cId="437358232" sldId="277"/>
            <ac:cxnSpMk id="89" creationId="{208E3B80-D902-0B12-3E61-2A2BBD55E13D}"/>
          </ac:cxnSpMkLst>
        </pc:cxnChg>
        <pc:cxnChg chg="add del mod">
          <ac:chgData name="AMAGATA Daichi" userId="a29539510ef25d15" providerId="LiveId" clId="{BB6C55EA-01F8-4FFC-A448-ADB1B09C3CA9}" dt="2022-11-02T06:19:44.892" v="4995" actId="478"/>
          <ac:cxnSpMkLst>
            <pc:docMk/>
            <pc:sldMk cId="437358232" sldId="277"/>
            <ac:cxnSpMk id="90" creationId="{9C160DC9-63EA-756D-DA72-AB74C1640CF2}"/>
          </ac:cxnSpMkLst>
        </pc:cxnChg>
        <pc:cxnChg chg="add del mod">
          <ac:chgData name="AMAGATA Daichi" userId="a29539510ef25d15" providerId="LiveId" clId="{BB6C55EA-01F8-4FFC-A448-ADB1B09C3CA9}" dt="2022-11-02T06:19:47.323" v="4996" actId="478"/>
          <ac:cxnSpMkLst>
            <pc:docMk/>
            <pc:sldMk cId="437358232" sldId="277"/>
            <ac:cxnSpMk id="91" creationId="{AFACE8CC-2467-2DD4-F4B5-922C20D26300}"/>
          </ac:cxnSpMkLst>
        </pc:cxnChg>
        <pc:cxnChg chg="add del mod">
          <ac:chgData name="AMAGATA Daichi" userId="a29539510ef25d15" providerId="LiveId" clId="{BB6C55EA-01F8-4FFC-A448-ADB1B09C3CA9}" dt="2022-11-02T06:19:44.892" v="4995" actId="478"/>
          <ac:cxnSpMkLst>
            <pc:docMk/>
            <pc:sldMk cId="437358232" sldId="277"/>
            <ac:cxnSpMk id="92" creationId="{A4AC820D-8ED7-A04D-9D68-61C7CCEA1C46}"/>
          </ac:cxnSpMkLst>
        </pc:cxnChg>
        <pc:cxnChg chg="add del mod">
          <ac:chgData name="AMAGATA Daichi" userId="a29539510ef25d15" providerId="LiveId" clId="{BB6C55EA-01F8-4FFC-A448-ADB1B09C3CA9}" dt="2022-11-02T06:19:44.892" v="4995" actId="478"/>
          <ac:cxnSpMkLst>
            <pc:docMk/>
            <pc:sldMk cId="437358232" sldId="277"/>
            <ac:cxnSpMk id="93" creationId="{3E7E8133-4A6D-BCAF-8D57-C97309CF0371}"/>
          </ac:cxnSpMkLst>
        </pc:cxnChg>
        <pc:cxnChg chg="add del mod">
          <ac:chgData name="AMAGATA Daichi" userId="a29539510ef25d15" providerId="LiveId" clId="{BB6C55EA-01F8-4FFC-A448-ADB1B09C3CA9}" dt="2022-11-02T06:19:44.892" v="4995" actId="478"/>
          <ac:cxnSpMkLst>
            <pc:docMk/>
            <pc:sldMk cId="437358232" sldId="277"/>
            <ac:cxnSpMk id="94" creationId="{CAB29E31-E3F5-6F36-E71F-618F6FBBC17B}"/>
          </ac:cxnSpMkLst>
        </pc:cxnChg>
        <pc:cxnChg chg="add del mod">
          <ac:chgData name="AMAGATA Daichi" userId="a29539510ef25d15" providerId="LiveId" clId="{BB6C55EA-01F8-4FFC-A448-ADB1B09C3CA9}" dt="2022-11-02T06:19:44.892" v="4995" actId="478"/>
          <ac:cxnSpMkLst>
            <pc:docMk/>
            <pc:sldMk cId="437358232" sldId="277"/>
            <ac:cxnSpMk id="96" creationId="{D5D8F09C-F272-68F5-2E44-D45ADF9569CC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97" creationId="{78ACE1E6-CCDE-2950-9786-C1B8F59CB6CC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98" creationId="{B04E30C2-2AD5-C6D6-CF97-033C34005F22}"/>
          </ac:cxnSpMkLst>
        </pc:cxnChg>
        <pc:cxnChg chg="add del mod">
          <ac:chgData name="AMAGATA Daichi" userId="a29539510ef25d15" providerId="LiveId" clId="{BB6C55EA-01F8-4FFC-A448-ADB1B09C3CA9}" dt="2022-11-02T06:19:44.892" v="4995" actId="478"/>
          <ac:cxnSpMkLst>
            <pc:docMk/>
            <pc:sldMk cId="437358232" sldId="277"/>
            <ac:cxnSpMk id="100" creationId="{25AFCB04-CB0C-88E2-D21E-D003F0BA3D87}"/>
          </ac:cxnSpMkLst>
        </pc:cxnChg>
        <pc:cxnChg chg="add del mod">
          <ac:chgData name="AMAGATA Daichi" userId="a29539510ef25d15" providerId="LiveId" clId="{BB6C55EA-01F8-4FFC-A448-ADB1B09C3CA9}" dt="2022-11-02T06:19:44.892" v="4995" actId="478"/>
          <ac:cxnSpMkLst>
            <pc:docMk/>
            <pc:sldMk cId="437358232" sldId="277"/>
            <ac:cxnSpMk id="106" creationId="{328A9149-3FF3-CFBD-14D5-832090ADDBD3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107" creationId="{FC02A3C2-CF90-942C-2E71-B92F5828EF71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108" creationId="{2B6882BD-7501-A88D-C8E7-84DF1FF91EA3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109" creationId="{9985CCCB-0625-E342-6B7C-52A165D86960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110" creationId="{AC9DE85E-D756-F129-FFF4-6188D65265CB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111" creationId="{103D756F-919E-F8EA-E631-528A04A38B17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119" creationId="{29A445B9-9311-6367-4C53-AFB3665013B8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120" creationId="{8BE9E8D9-2EC3-79A3-5E86-AC846580F769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121" creationId="{09B4BD76-D0AA-21BB-E212-BEABE8EF96AC}"/>
          </ac:cxnSpMkLst>
        </pc:cxnChg>
        <pc:cxnChg chg="add mod">
          <ac:chgData name="AMAGATA Daichi" userId="a29539510ef25d15" providerId="LiveId" clId="{BB6C55EA-01F8-4FFC-A448-ADB1B09C3CA9}" dt="2022-11-02T06:19:29.402" v="4994"/>
          <ac:cxnSpMkLst>
            <pc:docMk/>
            <pc:sldMk cId="437358232" sldId="277"/>
            <ac:cxnSpMk id="122" creationId="{880E5C15-0573-FAA5-5DB8-98343A794931}"/>
          </ac:cxnSpMkLst>
        </pc:cxnChg>
        <pc:cxnChg chg="add mod">
          <ac:chgData name="AMAGATA Daichi" userId="a29539510ef25d15" providerId="LiveId" clId="{BB6C55EA-01F8-4FFC-A448-ADB1B09C3CA9}" dt="2022-11-02T06:32:17.071" v="5015"/>
          <ac:cxnSpMkLst>
            <pc:docMk/>
            <pc:sldMk cId="437358232" sldId="277"/>
            <ac:cxnSpMk id="123" creationId="{0EF94C63-5399-34AD-4571-555403991184}"/>
          </ac:cxnSpMkLst>
        </pc:cxnChg>
        <pc:cxnChg chg="add mod">
          <ac:chgData name="AMAGATA Daichi" userId="a29539510ef25d15" providerId="LiveId" clId="{BB6C55EA-01F8-4FFC-A448-ADB1B09C3CA9}" dt="2022-11-02T06:32:17.071" v="5015"/>
          <ac:cxnSpMkLst>
            <pc:docMk/>
            <pc:sldMk cId="437358232" sldId="277"/>
            <ac:cxnSpMk id="124" creationId="{4DC12685-8A89-62AB-29E7-78D39839EEB7}"/>
          </ac:cxnSpMkLst>
        </pc:cxnChg>
        <pc:cxnChg chg="add mod">
          <ac:chgData name="AMAGATA Daichi" userId="a29539510ef25d15" providerId="LiveId" clId="{BB6C55EA-01F8-4FFC-A448-ADB1B09C3CA9}" dt="2022-11-02T06:32:17.071" v="5015"/>
          <ac:cxnSpMkLst>
            <pc:docMk/>
            <pc:sldMk cId="437358232" sldId="277"/>
            <ac:cxnSpMk id="125" creationId="{D02E90FD-8BF8-423B-73E7-6941978D580E}"/>
          </ac:cxnSpMkLst>
        </pc:cxnChg>
        <pc:cxnChg chg="add del mod">
          <ac:chgData name="AMAGATA Daichi" userId="a29539510ef25d15" providerId="LiveId" clId="{BB6C55EA-01F8-4FFC-A448-ADB1B09C3CA9}" dt="2022-11-02T06:38:33.817" v="5332" actId="478"/>
          <ac:cxnSpMkLst>
            <pc:docMk/>
            <pc:sldMk cId="437358232" sldId="277"/>
            <ac:cxnSpMk id="126" creationId="{6595DFE6-D3C0-54FD-C066-28C5DAA5A512}"/>
          </ac:cxnSpMkLst>
        </pc:cxnChg>
        <pc:cxnChg chg="add del mod">
          <ac:chgData name="AMAGATA Daichi" userId="a29539510ef25d15" providerId="LiveId" clId="{BB6C55EA-01F8-4FFC-A448-ADB1B09C3CA9}" dt="2022-11-02T06:38:34.377" v="5333" actId="478"/>
          <ac:cxnSpMkLst>
            <pc:docMk/>
            <pc:sldMk cId="437358232" sldId="277"/>
            <ac:cxnSpMk id="128" creationId="{2F73D5DA-D489-E0AE-9721-9ED102220708}"/>
          </ac:cxnSpMkLst>
        </pc:cxnChg>
        <pc:cxnChg chg="add mod">
          <ac:chgData name="AMAGATA Daichi" userId="a29539510ef25d15" providerId="LiveId" clId="{BB6C55EA-01F8-4FFC-A448-ADB1B09C3CA9}" dt="2022-11-02T06:38:46.216" v="5334"/>
          <ac:cxnSpMkLst>
            <pc:docMk/>
            <pc:sldMk cId="437358232" sldId="277"/>
            <ac:cxnSpMk id="136" creationId="{2069C53C-E142-67C5-1C07-CEC1C5F2F68B}"/>
          </ac:cxnSpMkLst>
        </pc:cxnChg>
        <pc:cxnChg chg="add mod">
          <ac:chgData name="AMAGATA Daichi" userId="a29539510ef25d15" providerId="LiveId" clId="{BB6C55EA-01F8-4FFC-A448-ADB1B09C3CA9}" dt="2022-11-02T06:38:46.216" v="5334"/>
          <ac:cxnSpMkLst>
            <pc:docMk/>
            <pc:sldMk cId="437358232" sldId="277"/>
            <ac:cxnSpMk id="137" creationId="{A78D95D2-7F91-97AE-AB7A-03370DFE53AC}"/>
          </ac:cxnSpMkLst>
        </pc:cxnChg>
        <pc:cxnChg chg="add mod">
          <ac:chgData name="AMAGATA Daichi" userId="a29539510ef25d15" providerId="LiveId" clId="{BB6C55EA-01F8-4FFC-A448-ADB1B09C3CA9}" dt="2022-11-02T06:38:46.216" v="5334"/>
          <ac:cxnSpMkLst>
            <pc:docMk/>
            <pc:sldMk cId="437358232" sldId="277"/>
            <ac:cxnSpMk id="138" creationId="{25DB90EE-7435-214A-68AC-FF79DBFFA247}"/>
          </ac:cxnSpMkLst>
        </pc:cxnChg>
        <pc:cxnChg chg="add mod">
          <ac:chgData name="AMAGATA Daichi" userId="a29539510ef25d15" providerId="LiveId" clId="{BB6C55EA-01F8-4FFC-A448-ADB1B09C3CA9}" dt="2022-11-02T06:38:46.216" v="5334"/>
          <ac:cxnSpMkLst>
            <pc:docMk/>
            <pc:sldMk cId="437358232" sldId="277"/>
            <ac:cxnSpMk id="139" creationId="{95F9C7FC-AA18-72F0-7151-5BEA75C041F0}"/>
          </ac:cxnSpMkLst>
        </pc:cxnChg>
        <pc:cxnChg chg="add mod">
          <ac:chgData name="AMAGATA Daichi" userId="a29539510ef25d15" providerId="LiveId" clId="{BB6C55EA-01F8-4FFC-A448-ADB1B09C3CA9}" dt="2022-11-02T06:38:46.216" v="5334"/>
          <ac:cxnSpMkLst>
            <pc:docMk/>
            <pc:sldMk cId="437358232" sldId="277"/>
            <ac:cxnSpMk id="140" creationId="{6796C6CF-E624-D90F-5D91-D4CF2BDD66B7}"/>
          </ac:cxnSpMkLst>
        </pc:cxnChg>
        <pc:cxnChg chg="add mod">
          <ac:chgData name="AMAGATA Daichi" userId="a29539510ef25d15" providerId="LiveId" clId="{BB6C55EA-01F8-4FFC-A448-ADB1B09C3CA9}" dt="2022-11-02T06:38:46.216" v="5334"/>
          <ac:cxnSpMkLst>
            <pc:docMk/>
            <pc:sldMk cId="437358232" sldId="277"/>
            <ac:cxnSpMk id="141" creationId="{25080D4A-AD37-76E5-B0F5-3D4C67117A46}"/>
          </ac:cxnSpMkLst>
        </pc:cxnChg>
        <pc:cxnChg chg="add mod">
          <ac:chgData name="AMAGATA Daichi" userId="a29539510ef25d15" providerId="LiveId" clId="{BB6C55EA-01F8-4FFC-A448-ADB1B09C3CA9}" dt="2022-11-02T06:38:55.274" v="5335"/>
          <ac:cxnSpMkLst>
            <pc:docMk/>
            <pc:sldMk cId="437358232" sldId="277"/>
            <ac:cxnSpMk id="142" creationId="{07CA8B4D-97AC-C3B8-8A89-2D100E019EA7}"/>
          </ac:cxnSpMkLst>
        </pc:cxnChg>
        <pc:cxnChg chg="add mod">
          <ac:chgData name="AMAGATA Daichi" userId="a29539510ef25d15" providerId="LiveId" clId="{BB6C55EA-01F8-4FFC-A448-ADB1B09C3CA9}" dt="2022-11-02T06:39:12.024" v="5341" actId="14100"/>
          <ac:cxnSpMkLst>
            <pc:docMk/>
            <pc:sldMk cId="437358232" sldId="277"/>
            <ac:cxnSpMk id="143" creationId="{525E3F4B-BB91-F803-A219-3A29E26DAF67}"/>
          </ac:cxnSpMkLst>
        </pc:cxnChg>
      </pc:sldChg>
      <pc:sldChg chg="del">
        <pc:chgData name="AMAGATA Daichi" userId="a29539510ef25d15" providerId="LiveId" clId="{BB6C55EA-01F8-4FFC-A448-ADB1B09C3CA9}" dt="2022-11-01T12:43:40.422" v="169" actId="47"/>
        <pc:sldMkLst>
          <pc:docMk/>
          <pc:sldMk cId="1041071287" sldId="278"/>
        </pc:sldMkLst>
      </pc:sldChg>
      <pc:sldChg chg="modSp mod modNotesTx">
        <pc:chgData name="AMAGATA Daichi" userId="a29539510ef25d15" providerId="LiveId" clId="{BB6C55EA-01F8-4FFC-A448-ADB1B09C3CA9}" dt="2022-11-07T09:38:50.636" v="21477" actId="6549"/>
        <pc:sldMkLst>
          <pc:docMk/>
          <pc:sldMk cId="307442478" sldId="279"/>
        </pc:sldMkLst>
        <pc:spChg chg="mod">
          <ac:chgData name="AMAGATA Daichi" userId="a29539510ef25d15" providerId="LiveId" clId="{BB6C55EA-01F8-4FFC-A448-ADB1B09C3CA9}" dt="2022-11-02T06:48:06.699" v="5561" actId="207"/>
          <ac:spMkLst>
            <pc:docMk/>
            <pc:sldMk cId="307442478" sldId="279"/>
            <ac:spMk id="5" creationId="{66C1A6E0-04A9-4A25-6D21-041DCE0E4573}"/>
          </ac:spMkLst>
        </pc:spChg>
        <pc:spChg chg="mod">
          <ac:chgData name="AMAGATA Daichi" userId="a29539510ef25d15" providerId="LiveId" clId="{BB6C55EA-01F8-4FFC-A448-ADB1B09C3CA9}" dt="2022-11-07T09:38:25.348" v="21431" actId="6549"/>
          <ac:spMkLst>
            <pc:docMk/>
            <pc:sldMk cId="307442478" sldId="279"/>
            <ac:spMk id="15" creationId="{FF95BA77-6FB9-5C94-4DCD-4855DC18DD60}"/>
          </ac:spMkLst>
        </pc:spChg>
        <pc:spChg chg="mod">
          <ac:chgData name="AMAGATA Daichi" userId="a29539510ef25d15" providerId="LiveId" clId="{BB6C55EA-01F8-4FFC-A448-ADB1B09C3CA9}" dt="2022-11-07T09:37:23.670" v="21395" actId="20577"/>
          <ac:spMkLst>
            <pc:docMk/>
            <pc:sldMk cId="307442478" sldId="279"/>
            <ac:spMk id="16" creationId="{A2518161-7486-EE2B-24B6-E566CDA6DF8C}"/>
          </ac:spMkLst>
        </pc:spChg>
        <pc:graphicFrameChg chg="mod modGraphic">
          <ac:chgData name="AMAGATA Daichi" userId="a29539510ef25d15" providerId="LiveId" clId="{BB6C55EA-01F8-4FFC-A448-ADB1B09C3CA9}" dt="2022-11-07T07:59:01.462" v="21263" actId="1076"/>
          <ac:graphicFrameMkLst>
            <pc:docMk/>
            <pc:sldMk cId="307442478" sldId="279"/>
            <ac:graphicFrameMk id="12" creationId="{2BB0D00D-5530-C93B-82B0-C42F1E718BE1}"/>
          </ac:graphicFrameMkLst>
        </pc:graphicFrameChg>
      </pc:sldChg>
      <pc:sldChg chg="addSp delSp modSp mod modNotesTx">
        <pc:chgData name="AMAGATA Daichi" userId="a29539510ef25d15" providerId="LiveId" clId="{BB6C55EA-01F8-4FFC-A448-ADB1B09C3CA9}" dt="2022-11-07T07:33:52.357" v="21107" actId="20577"/>
        <pc:sldMkLst>
          <pc:docMk/>
          <pc:sldMk cId="3392978118" sldId="280"/>
        </pc:sldMkLst>
        <pc:spChg chg="mod">
          <ac:chgData name="AMAGATA Daichi" userId="a29539510ef25d15" providerId="LiveId" clId="{BB6C55EA-01F8-4FFC-A448-ADB1B09C3CA9}" dt="2022-11-02T01:43:06.923" v="1650" actId="1076"/>
          <ac:spMkLst>
            <pc:docMk/>
            <pc:sldMk cId="3392978118" sldId="280"/>
            <ac:spMk id="16" creationId="{952B2561-9BBD-013A-48DD-CAC59D24E3B2}"/>
          </ac:spMkLst>
        </pc:spChg>
        <pc:spChg chg="add mod">
          <ac:chgData name="AMAGATA Daichi" userId="a29539510ef25d15" providerId="LiveId" clId="{BB6C55EA-01F8-4FFC-A448-ADB1B09C3CA9}" dt="2022-11-02T04:57:00.850" v="3342" actId="14100"/>
          <ac:spMkLst>
            <pc:docMk/>
            <pc:sldMk cId="3392978118" sldId="280"/>
            <ac:spMk id="23" creationId="{7C32C4A0-B18A-E8EB-B5EF-2E7BA2DDC1F1}"/>
          </ac:spMkLst>
        </pc:spChg>
        <pc:spChg chg="add mod">
          <ac:chgData name="AMAGATA Daichi" userId="a29539510ef25d15" providerId="LiveId" clId="{BB6C55EA-01F8-4FFC-A448-ADB1B09C3CA9}" dt="2022-11-05T12:59:12.227" v="16729" actId="20577"/>
          <ac:spMkLst>
            <pc:docMk/>
            <pc:sldMk cId="3392978118" sldId="280"/>
            <ac:spMk id="26" creationId="{A20CB0A5-D5C7-8E7D-6FC8-550FCA080665}"/>
          </ac:spMkLst>
        </pc:spChg>
        <pc:spChg chg="add del mod">
          <ac:chgData name="AMAGATA Daichi" userId="a29539510ef25d15" providerId="LiveId" clId="{BB6C55EA-01F8-4FFC-A448-ADB1B09C3CA9}" dt="2022-11-01T23:06:27.318" v="273" actId="478"/>
          <ac:spMkLst>
            <pc:docMk/>
            <pc:sldMk cId="3392978118" sldId="280"/>
            <ac:spMk id="28" creationId="{2771433E-0EEB-FDC9-799F-4983AC655B1E}"/>
          </ac:spMkLst>
        </pc:spChg>
        <pc:spChg chg="add mod">
          <ac:chgData name="AMAGATA Daichi" userId="a29539510ef25d15" providerId="LiveId" clId="{BB6C55EA-01F8-4FFC-A448-ADB1B09C3CA9}" dt="2022-11-02T05:08:37.727" v="3664" actId="1076"/>
          <ac:spMkLst>
            <pc:docMk/>
            <pc:sldMk cId="3392978118" sldId="280"/>
            <ac:spMk id="28" creationId="{78A4EF51-ECEF-3E7F-9886-B1F054D4826F}"/>
          </ac:spMkLst>
        </pc:spChg>
        <pc:spChg chg="add del mod">
          <ac:chgData name="AMAGATA Daichi" userId="a29539510ef25d15" providerId="LiveId" clId="{BB6C55EA-01F8-4FFC-A448-ADB1B09C3CA9}" dt="2022-11-01T23:06:27.318" v="273" actId="478"/>
          <ac:spMkLst>
            <pc:docMk/>
            <pc:sldMk cId="3392978118" sldId="280"/>
            <ac:spMk id="29" creationId="{3ED0EEFF-EC2F-A665-81B9-0188AD14CA7B}"/>
          </ac:spMkLst>
        </pc:spChg>
        <pc:spChg chg="add mod">
          <ac:chgData name="AMAGATA Daichi" userId="a29539510ef25d15" providerId="LiveId" clId="{BB6C55EA-01F8-4FFC-A448-ADB1B09C3CA9}" dt="2022-11-02T04:07:20.595" v="1926" actId="1076"/>
          <ac:spMkLst>
            <pc:docMk/>
            <pc:sldMk cId="3392978118" sldId="280"/>
            <ac:spMk id="29" creationId="{FB26E031-F873-D7FB-8318-F7750A1AD5CC}"/>
          </ac:spMkLst>
        </pc:spChg>
        <pc:spChg chg="add del mod">
          <ac:chgData name="AMAGATA Daichi" userId="a29539510ef25d15" providerId="LiveId" clId="{BB6C55EA-01F8-4FFC-A448-ADB1B09C3CA9}" dt="2022-11-01T23:06:27.318" v="273" actId="478"/>
          <ac:spMkLst>
            <pc:docMk/>
            <pc:sldMk cId="3392978118" sldId="280"/>
            <ac:spMk id="30" creationId="{0C3423A0-9C42-3D34-29B9-34E1E8C796EA}"/>
          </ac:spMkLst>
        </pc:spChg>
        <pc:spChg chg="add del mod">
          <ac:chgData name="AMAGATA Daichi" userId="a29539510ef25d15" providerId="LiveId" clId="{BB6C55EA-01F8-4FFC-A448-ADB1B09C3CA9}" dt="2022-11-02T04:07:35.390" v="1929" actId="478"/>
          <ac:spMkLst>
            <pc:docMk/>
            <pc:sldMk cId="3392978118" sldId="280"/>
            <ac:spMk id="30" creationId="{19BA7A63-23BC-E105-6473-42577A7FBCE4}"/>
          </ac:spMkLst>
        </pc:spChg>
        <pc:spChg chg="add mod">
          <ac:chgData name="AMAGATA Daichi" userId="a29539510ef25d15" providerId="LiveId" clId="{BB6C55EA-01F8-4FFC-A448-ADB1B09C3CA9}" dt="2022-11-07T03:09:47.291" v="19541" actId="20577"/>
          <ac:spMkLst>
            <pc:docMk/>
            <pc:sldMk cId="3392978118" sldId="280"/>
            <ac:spMk id="30" creationId="{87EDD0DC-29B3-01ED-2DDE-D2AFE189FD96}"/>
          </ac:spMkLst>
        </pc:spChg>
        <pc:spChg chg="add del mod">
          <ac:chgData name="AMAGATA Daichi" userId="a29539510ef25d15" providerId="LiveId" clId="{BB6C55EA-01F8-4FFC-A448-ADB1B09C3CA9}" dt="2022-11-06T08:48:33.098" v="17160"/>
          <ac:spMkLst>
            <pc:docMk/>
            <pc:sldMk cId="3392978118" sldId="280"/>
            <ac:spMk id="30" creationId="{D180CCAC-A3F7-F725-A223-AF32B0D2B31A}"/>
          </ac:spMkLst>
        </pc:spChg>
        <pc:spChg chg="add del mod">
          <ac:chgData name="AMAGATA Daichi" userId="a29539510ef25d15" providerId="LiveId" clId="{BB6C55EA-01F8-4FFC-A448-ADB1B09C3CA9}" dt="2022-11-06T08:48:33.098" v="17160"/>
          <ac:spMkLst>
            <pc:docMk/>
            <pc:sldMk cId="3392978118" sldId="280"/>
            <ac:spMk id="34" creationId="{AE22E2DD-BC4A-E72F-C157-1B1568F62C29}"/>
          </ac:spMkLst>
        </pc:spChg>
        <pc:spChg chg="add del mod">
          <ac:chgData name="AMAGATA Daichi" userId="a29539510ef25d15" providerId="LiveId" clId="{BB6C55EA-01F8-4FFC-A448-ADB1B09C3CA9}" dt="2022-11-01T23:04:13.719" v="243" actId="478"/>
          <ac:spMkLst>
            <pc:docMk/>
            <pc:sldMk cId="3392978118" sldId="280"/>
            <ac:spMk id="44" creationId="{70A4BC22-A75C-65E5-D9DA-EDCCE05020D3}"/>
          </ac:spMkLst>
        </pc:spChg>
        <pc:spChg chg="add mod">
          <ac:chgData name="AMAGATA Daichi" userId="a29539510ef25d15" providerId="LiveId" clId="{BB6C55EA-01F8-4FFC-A448-ADB1B09C3CA9}" dt="2022-11-02T04:09:50.425" v="2025" actId="20577"/>
          <ac:spMkLst>
            <pc:docMk/>
            <pc:sldMk cId="3392978118" sldId="280"/>
            <ac:spMk id="44" creationId="{E7BC22C4-E00F-BB09-5C09-0377D331E57C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52" creationId="{A5EEBCEA-3C4C-F18A-19C6-C3EDFFEC953B}"/>
          </ac:spMkLst>
        </pc:spChg>
        <pc:spChg chg="add del mod">
          <ac:chgData name="AMAGATA Daichi" userId="a29539510ef25d15" providerId="LiveId" clId="{BB6C55EA-01F8-4FFC-A448-ADB1B09C3CA9}" dt="2022-11-02T04:47:14.660" v="3173" actId="478"/>
          <ac:spMkLst>
            <pc:docMk/>
            <pc:sldMk cId="3392978118" sldId="280"/>
            <ac:spMk id="53" creationId="{9075ED7A-1F7E-C320-05B7-DA5F75CB6655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54" creationId="{CD9FB4C9-A886-993E-162C-5A513DD75F8D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55" creationId="{72EECCB4-33A5-550C-1F08-0DAE38EF72C1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56" creationId="{2E8C798B-2465-BB19-27D3-C1670A654660}"/>
          </ac:spMkLst>
        </pc:spChg>
        <pc:spChg chg="add del mod">
          <ac:chgData name="AMAGATA Daichi" userId="a29539510ef25d15" providerId="LiveId" clId="{BB6C55EA-01F8-4FFC-A448-ADB1B09C3CA9}" dt="2022-11-02T04:47:14.660" v="3173" actId="478"/>
          <ac:spMkLst>
            <pc:docMk/>
            <pc:sldMk cId="3392978118" sldId="280"/>
            <ac:spMk id="57" creationId="{561B2752-964E-5A6E-7017-4E588DFD17D5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58" creationId="{9BADCE7B-B127-927B-CE47-27F4CEA9DAC5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59" creationId="{D2FF3756-0A33-7B44-1DC9-FA5EB6776092}"/>
          </ac:spMkLst>
        </pc:spChg>
        <pc:spChg chg="add del mod">
          <ac:chgData name="AMAGATA Daichi" userId="a29539510ef25d15" providerId="LiveId" clId="{BB6C55EA-01F8-4FFC-A448-ADB1B09C3CA9}" dt="2022-11-02T04:47:14.660" v="3173" actId="478"/>
          <ac:spMkLst>
            <pc:docMk/>
            <pc:sldMk cId="3392978118" sldId="280"/>
            <ac:spMk id="60" creationId="{BD4730A8-F496-CDC4-49F7-B39FE60F35E8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61" creationId="{229C7E71-8DA3-9637-6271-47FC0940F359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62" creationId="{0659533E-4F1A-5FCC-ABB2-E5B773C9B591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63" creationId="{489F9179-57E1-23FB-22C3-7CD9B9C50884}"/>
          </ac:spMkLst>
        </pc:spChg>
        <pc:spChg chg="add mod">
          <ac:chgData name="AMAGATA Daichi" userId="a29539510ef25d15" providerId="LiveId" clId="{BB6C55EA-01F8-4FFC-A448-ADB1B09C3CA9}" dt="2022-11-02T04:16:46.200" v="2283" actId="1076"/>
          <ac:spMkLst>
            <pc:docMk/>
            <pc:sldMk cId="3392978118" sldId="280"/>
            <ac:spMk id="64" creationId="{39A45307-71F3-F6DC-1C3E-0DB93CFA09EF}"/>
          </ac:spMkLst>
        </pc:spChg>
        <pc:spChg chg="add del mod">
          <ac:chgData name="AMAGATA Daichi" userId="a29539510ef25d15" providerId="LiveId" clId="{BB6C55EA-01F8-4FFC-A448-ADB1B09C3CA9}" dt="2022-11-02T01:47:16.325" v="1681" actId="478"/>
          <ac:spMkLst>
            <pc:docMk/>
            <pc:sldMk cId="3392978118" sldId="280"/>
            <ac:spMk id="64" creationId="{D3E9AF1F-0F9F-397A-2B9F-56BF7A1263B4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65" creationId="{DC63779F-9151-899B-E0AE-153971BA2DEC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66" creationId="{ED95D44C-9233-376F-F372-B7859551369A}"/>
          </ac:spMkLst>
        </pc:spChg>
        <pc:spChg chg="add del mod">
          <ac:chgData name="AMAGATA Daichi" userId="a29539510ef25d15" providerId="LiveId" clId="{BB6C55EA-01F8-4FFC-A448-ADB1B09C3CA9}" dt="2022-11-02T04:47:14.660" v="3173" actId="478"/>
          <ac:spMkLst>
            <pc:docMk/>
            <pc:sldMk cId="3392978118" sldId="280"/>
            <ac:spMk id="67" creationId="{EFDAD279-6044-E8EF-FD4F-2B67333DD6BA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68" creationId="{94B76D1F-C08C-F065-24E9-72423E5A14AA}"/>
          </ac:spMkLst>
        </pc:spChg>
        <pc:spChg chg="add del mod">
          <ac:chgData name="AMAGATA Daichi" userId="a29539510ef25d15" providerId="LiveId" clId="{BB6C55EA-01F8-4FFC-A448-ADB1B09C3CA9}" dt="2022-11-02T04:47:14.660" v="3173" actId="478"/>
          <ac:spMkLst>
            <pc:docMk/>
            <pc:sldMk cId="3392978118" sldId="280"/>
            <ac:spMk id="70" creationId="{CF5AE4A3-B0A5-3737-3901-97AB6E40BC29}"/>
          </ac:spMkLst>
        </pc:spChg>
        <pc:spChg chg="add del mod">
          <ac:chgData name="AMAGATA Daichi" userId="a29539510ef25d15" providerId="LiveId" clId="{BB6C55EA-01F8-4FFC-A448-ADB1B09C3CA9}" dt="2022-11-02T04:47:14.660" v="3173" actId="478"/>
          <ac:spMkLst>
            <pc:docMk/>
            <pc:sldMk cId="3392978118" sldId="280"/>
            <ac:spMk id="71" creationId="{C9F61094-EB82-47AB-54B8-EFF08E85CC6C}"/>
          </ac:spMkLst>
        </pc:spChg>
        <pc:spChg chg="add del mod">
          <ac:chgData name="AMAGATA Daichi" userId="a29539510ef25d15" providerId="LiveId" clId="{BB6C55EA-01F8-4FFC-A448-ADB1B09C3CA9}" dt="2022-11-02T04:47:14.660" v="3173" actId="478"/>
          <ac:spMkLst>
            <pc:docMk/>
            <pc:sldMk cId="3392978118" sldId="280"/>
            <ac:spMk id="72" creationId="{BC5BFBCA-96E5-4046-2ADF-AF7455DDAED4}"/>
          </ac:spMkLst>
        </pc:spChg>
        <pc:spChg chg="add del mod">
          <ac:chgData name="AMAGATA Daichi" userId="a29539510ef25d15" providerId="LiveId" clId="{BB6C55EA-01F8-4FFC-A448-ADB1B09C3CA9}" dt="2022-11-02T04:47:14.660" v="3173" actId="478"/>
          <ac:spMkLst>
            <pc:docMk/>
            <pc:sldMk cId="3392978118" sldId="280"/>
            <ac:spMk id="73" creationId="{45FDB718-B262-0D02-EAED-A7DF98184331}"/>
          </ac:spMkLst>
        </pc:spChg>
        <pc:spChg chg="add del mod">
          <ac:chgData name="AMAGATA Daichi" userId="a29539510ef25d15" providerId="LiveId" clId="{BB6C55EA-01F8-4FFC-A448-ADB1B09C3CA9}" dt="2022-11-02T04:47:14.660" v="3173" actId="478"/>
          <ac:spMkLst>
            <pc:docMk/>
            <pc:sldMk cId="3392978118" sldId="280"/>
            <ac:spMk id="75" creationId="{FF1BED2A-0D15-CF14-2069-EB8F8AA89B2F}"/>
          </ac:spMkLst>
        </pc:spChg>
        <pc:spChg chg="add mod or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76" creationId="{EC35BEB2-9446-63A6-31B0-9EF7B22EFE48}"/>
          </ac:spMkLst>
        </pc:spChg>
        <pc:spChg chg="add mod">
          <ac:chgData name="AMAGATA Daichi" userId="a29539510ef25d15" providerId="LiveId" clId="{BB6C55EA-01F8-4FFC-A448-ADB1B09C3CA9}" dt="2022-11-02T04:16:51.952" v="2286" actId="1076"/>
          <ac:spMkLst>
            <pc:docMk/>
            <pc:sldMk cId="3392978118" sldId="280"/>
            <ac:spMk id="77" creationId="{5F57672E-A012-9D45-5C5F-83C6A2A47073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78" creationId="{53C64C67-A344-86CD-1ED1-DA87EEF802D1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79" creationId="{B819C92D-C03C-CE90-488E-9CC93A782AD8}"/>
          </ac:spMkLst>
        </pc:spChg>
        <pc:spChg chg="add del mod">
          <ac:chgData name="AMAGATA Daichi" userId="a29539510ef25d15" providerId="LiveId" clId="{BB6C55EA-01F8-4FFC-A448-ADB1B09C3CA9}" dt="2022-11-01T23:06:27.318" v="273" actId="478"/>
          <ac:spMkLst>
            <pc:docMk/>
            <pc:sldMk cId="3392978118" sldId="280"/>
            <ac:spMk id="80" creationId="{575C4420-BBAD-3AB2-64E3-FC20460BF3B7}"/>
          </ac:spMkLst>
        </pc:spChg>
        <pc:spChg chg="add mod">
          <ac:chgData name="AMAGATA Daichi" userId="a29539510ef25d15" providerId="LiveId" clId="{BB6C55EA-01F8-4FFC-A448-ADB1B09C3CA9}" dt="2022-11-02T04:09:44.754" v="2023" actId="1076"/>
          <ac:spMkLst>
            <pc:docMk/>
            <pc:sldMk cId="3392978118" sldId="280"/>
            <ac:spMk id="80" creationId="{6E98120F-CB28-3DE6-F87A-ADB15BD7FE17}"/>
          </ac:spMkLst>
        </pc:spChg>
        <pc:spChg chg="add del mod">
          <ac:chgData name="AMAGATA Daichi" userId="a29539510ef25d15" providerId="LiveId" clId="{BB6C55EA-01F8-4FFC-A448-ADB1B09C3CA9}" dt="2022-11-01T23:06:27.318" v="273" actId="478"/>
          <ac:spMkLst>
            <pc:docMk/>
            <pc:sldMk cId="3392978118" sldId="280"/>
            <ac:spMk id="81" creationId="{9FBE8482-7F36-2891-608B-40BBE6D8D32A}"/>
          </ac:spMkLst>
        </pc:spChg>
        <pc:spChg chg="add del mod">
          <ac:chgData name="AMAGATA Daichi" userId="a29539510ef25d15" providerId="LiveId" clId="{BB6C55EA-01F8-4FFC-A448-ADB1B09C3CA9}" dt="2022-11-01T23:06:27.318" v="273" actId="478"/>
          <ac:spMkLst>
            <pc:docMk/>
            <pc:sldMk cId="3392978118" sldId="280"/>
            <ac:spMk id="82" creationId="{A3228115-5A4B-F104-196B-A642BFC057F3}"/>
          </ac:spMkLst>
        </pc:spChg>
        <pc:spChg chg="add del mod">
          <ac:chgData name="AMAGATA Daichi" userId="a29539510ef25d15" providerId="LiveId" clId="{BB6C55EA-01F8-4FFC-A448-ADB1B09C3CA9}" dt="2022-11-01T23:06:27.318" v="273" actId="478"/>
          <ac:spMkLst>
            <pc:docMk/>
            <pc:sldMk cId="3392978118" sldId="280"/>
            <ac:spMk id="83" creationId="{B1448D0A-CA0D-9113-8164-B021A845FA20}"/>
          </ac:spMkLst>
        </pc:spChg>
        <pc:spChg chg="add del mod">
          <ac:chgData name="AMAGATA Daichi" userId="a29539510ef25d15" providerId="LiveId" clId="{BB6C55EA-01F8-4FFC-A448-ADB1B09C3CA9}" dt="2022-11-02T04:47:38.612" v="3175" actId="478"/>
          <ac:spMkLst>
            <pc:docMk/>
            <pc:sldMk cId="3392978118" sldId="280"/>
            <ac:spMk id="83" creationId="{CF123686-EB25-FD00-52B4-F3EF7A3FE0E0}"/>
          </ac:spMkLst>
        </pc:spChg>
        <pc:spChg chg="add del mod">
          <ac:chgData name="AMAGATA Daichi" userId="a29539510ef25d15" providerId="LiveId" clId="{BB6C55EA-01F8-4FFC-A448-ADB1B09C3CA9}" dt="2022-11-02T04:47:38.612" v="3175" actId="478"/>
          <ac:spMkLst>
            <pc:docMk/>
            <pc:sldMk cId="3392978118" sldId="280"/>
            <ac:spMk id="84" creationId="{7878BABC-9EB8-E679-8E2C-1EEA5655B87D}"/>
          </ac:spMkLst>
        </pc:spChg>
        <pc:spChg chg="add del mod">
          <ac:chgData name="AMAGATA Daichi" userId="a29539510ef25d15" providerId="LiveId" clId="{BB6C55EA-01F8-4FFC-A448-ADB1B09C3CA9}" dt="2022-11-01T23:06:20.593" v="272" actId="478"/>
          <ac:spMkLst>
            <pc:docMk/>
            <pc:sldMk cId="3392978118" sldId="280"/>
            <ac:spMk id="84" creationId="{8F1B8B82-FDB2-83B2-5726-E100706AA095}"/>
          </ac:spMkLst>
        </pc:spChg>
        <pc:spChg chg="add del mod">
          <ac:chgData name="AMAGATA Daichi" userId="a29539510ef25d15" providerId="LiveId" clId="{BB6C55EA-01F8-4FFC-A448-ADB1B09C3CA9}" dt="2022-11-01T23:06:27.318" v="273" actId="478"/>
          <ac:spMkLst>
            <pc:docMk/>
            <pc:sldMk cId="3392978118" sldId="280"/>
            <ac:spMk id="85" creationId="{9F2F3EFB-103D-AE89-A921-24FF2C60D3C0}"/>
          </ac:spMkLst>
        </pc:spChg>
        <pc:spChg chg="add del mod">
          <ac:chgData name="AMAGATA Daichi" userId="a29539510ef25d15" providerId="LiveId" clId="{BB6C55EA-01F8-4FFC-A448-ADB1B09C3CA9}" dt="2022-11-02T04:47:38.612" v="3175" actId="478"/>
          <ac:spMkLst>
            <pc:docMk/>
            <pc:sldMk cId="3392978118" sldId="280"/>
            <ac:spMk id="85" creationId="{B6B1132C-B1F3-C3A3-1A5E-7D821190AC63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86" creationId="{DF285333-BD31-240E-C1FA-4205ED1EF7D6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87" creationId="{91033298-ED2E-B05C-096F-0CADA3128468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89" creationId="{CB8F5EF0-D519-ACE8-F818-6099165EF934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90" creationId="{87E8FF53-FDAF-5B29-1288-E2245C363482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92" creationId="{70CB0251-DAD7-C9D9-DE1C-26E4AD442F0F}"/>
          </ac:spMkLst>
        </pc:spChg>
        <pc:spChg chg="add mod">
          <ac:chgData name="AMAGATA Daichi" userId="a29539510ef25d15" providerId="LiveId" clId="{BB6C55EA-01F8-4FFC-A448-ADB1B09C3CA9}" dt="2022-11-02T04:02:56.443" v="1764" actId="14100"/>
          <ac:spMkLst>
            <pc:docMk/>
            <pc:sldMk cId="3392978118" sldId="280"/>
            <ac:spMk id="93" creationId="{4B00960A-784E-F44C-0D39-0C2FC3B6E6DF}"/>
          </ac:spMkLst>
        </pc:spChg>
        <pc:spChg chg="add mod">
          <ac:chgData name="AMAGATA Daichi" userId="a29539510ef25d15" providerId="LiveId" clId="{BB6C55EA-01F8-4FFC-A448-ADB1B09C3CA9}" dt="2022-11-02T01:38:38.580" v="1266" actId="113"/>
          <ac:spMkLst>
            <pc:docMk/>
            <pc:sldMk cId="3392978118" sldId="280"/>
            <ac:spMk id="94" creationId="{23FBEB7E-1FC5-5960-C33B-7A22DF1EC7AE}"/>
          </ac:spMkLst>
        </pc:spChg>
        <pc:spChg chg="add mod">
          <ac:chgData name="AMAGATA Daichi" userId="a29539510ef25d15" providerId="LiveId" clId="{BB6C55EA-01F8-4FFC-A448-ADB1B09C3CA9}" dt="2022-11-01T23:07:25.214" v="381" actId="1076"/>
          <ac:spMkLst>
            <pc:docMk/>
            <pc:sldMk cId="3392978118" sldId="280"/>
            <ac:spMk id="95" creationId="{C5126214-9079-9409-DD5C-221D06A29228}"/>
          </ac:spMkLst>
        </pc:spChg>
        <pc:spChg chg="add del mod">
          <ac:chgData name="AMAGATA Daichi" userId="a29539510ef25d15" providerId="LiveId" clId="{BB6C55EA-01F8-4FFC-A448-ADB1B09C3CA9}" dt="2022-11-02T04:47:38.612" v="3175" actId="478"/>
          <ac:spMkLst>
            <pc:docMk/>
            <pc:sldMk cId="3392978118" sldId="280"/>
            <ac:spMk id="97" creationId="{967BC2DE-548D-2905-4B1B-461B523CB572}"/>
          </ac:spMkLst>
        </pc:spChg>
        <pc:spChg chg="add mod">
          <ac:chgData name="AMAGATA Daichi" userId="a29539510ef25d15" providerId="LiveId" clId="{BB6C55EA-01F8-4FFC-A448-ADB1B09C3CA9}" dt="2022-11-02T04:47:14.869" v="3174"/>
          <ac:spMkLst>
            <pc:docMk/>
            <pc:sldMk cId="3392978118" sldId="280"/>
            <ac:spMk id="109" creationId="{663573CB-FB1E-A10B-F58A-DCCBFC89996B}"/>
          </ac:spMkLst>
        </pc:spChg>
        <pc:spChg chg="add mod">
          <ac:chgData name="AMAGATA Daichi" userId="a29539510ef25d15" providerId="LiveId" clId="{BB6C55EA-01F8-4FFC-A448-ADB1B09C3CA9}" dt="2022-11-02T04:47:14.869" v="3174"/>
          <ac:spMkLst>
            <pc:docMk/>
            <pc:sldMk cId="3392978118" sldId="280"/>
            <ac:spMk id="110" creationId="{C9BDF8C3-8FD4-851E-6B93-6F9C0DCD25F2}"/>
          </ac:spMkLst>
        </pc:spChg>
        <pc:spChg chg="add mod">
          <ac:chgData name="AMAGATA Daichi" userId="a29539510ef25d15" providerId="LiveId" clId="{BB6C55EA-01F8-4FFC-A448-ADB1B09C3CA9}" dt="2022-11-02T04:47:14.869" v="3174"/>
          <ac:spMkLst>
            <pc:docMk/>
            <pc:sldMk cId="3392978118" sldId="280"/>
            <ac:spMk id="112" creationId="{31D963B8-71A4-C489-8143-82790104D2AB}"/>
          </ac:spMkLst>
        </pc:spChg>
        <pc:spChg chg="add mod">
          <ac:chgData name="AMAGATA Daichi" userId="a29539510ef25d15" providerId="LiveId" clId="{BB6C55EA-01F8-4FFC-A448-ADB1B09C3CA9}" dt="2022-11-02T04:47:14.869" v="3174"/>
          <ac:spMkLst>
            <pc:docMk/>
            <pc:sldMk cId="3392978118" sldId="280"/>
            <ac:spMk id="113" creationId="{5262498D-8DFB-BB42-6070-2404D9FAA9AA}"/>
          </ac:spMkLst>
        </pc:spChg>
        <pc:spChg chg="add mod">
          <ac:chgData name="AMAGATA Daichi" userId="a29539510ef25d15" providerId="LiveId" clId="{BB6C55EA-01F8-4FFC-A448-ADB1B09C3CA9}" dt="2022-11-02T04:47:14.869" v="3174"/>
          <ac:spMkLst>
            <pc:docMk/>
            <pc:sldMk cId="3392978118" sldId="280"/>
            <ac:spMk id="115" creationId="{6C643500-2E0F-43D3-3DDB-1F0040BA231A}"/>
          </ac:spMkLst>
        </pc:spChg>
        <pc:spChg chg="add mod ord">
          <ac:chgData name="AMAGATA Daichi" userId="a29539510ef25d15" providerId="LiveId" clId="{BB6C55EA-01F8-4FFC-A448-ADB1B09C3CA9}" dt="2022-11-02T04:47:58.034" v="3176" actId="167"/>
          <ac:spMkLst>
            <pc:docMk/>
            <pc:sldMk cId="3392978118" sldId="280"/>
            <ac:spMk id="117" creationId="{52E4CC6B-97D6-2DD7-60BB-4170C87CD8F8}"/>
          </ac:spMkLst>
        </pc:spChg>
        <pc:spChg chg="add mod">
          <ac:chgData name="AMAGATA Daichi" userId="a29539510ef25d15" providerId="LiveId" clId="{BB6C55EA-01F8-4FFC-A448-ADB1B09C3CA9}" dt="2022-11-02T04:47:14.869" v="3174"/>
          <ac:spMkLst>
            <pc:docMk/>
            <pc:sldMk cId="3392978118" sldId="280"/>
            <ac:spMk id="119" creationId="{34ADE80A-A04A-057A-3F4F-911B4126D2A2}"/>
          </ac:spMkLst>
        </pc:spChg>
        <pc:spChg chg="add mod">
          <ac:chgData name="AMAGATA Daichi" userId="a29539510ef25d15" providerId="LiveId" clId="{BB6C55EA-01F8-4FFC-A448-ADB1B09C3CA9}" dt="2022-11-02T04:47:14.869" v="3174"/>
          <ac:spMkLst>
            <pc:docMk/>
            <pc:sldMk cId="3392978118" sldId="280"/>
            <ac:spMk id="120" creationId="{B5E56DCE-72B5-3089-80BE-0841D354A9EF}"/>
          </ac:spMkLst>
        </pc:spChg>
        <pc:spChg chg="add del mod">
          <ac:chgData name="AMAGATA Daichi" userId="a29539510ef25d15" providerId="LiveId" clId="{BB6C55EA-01F8-4FFC-A448-ADB1B09C3CA9}" dt="2022-11-01T23:26:07.480" v="725" actId="478"/>
          <ac:spMkLst>
            <pc:docMk/>
            <pc:sldMk cId="3392978118" sldId="280"/>
            <ac:spMk id="121" creationId="{DE541E46-3A63-7375-EC28-4BE707EEBC22}"/>
          </ac:spMkLst>
        </pc:spChg>
        <pc:spChg chg="add del mod">
          <ac:chgData name="AMAGATA Daichi" userId="a29539510ef25d15" providerId="LiveId" clId="{BB6C55EA-01F8-4FFC-A448-ADB1B09C3CA9}" dt="2022-11-02T04:47:38.612" v="3175" actId="478"/>
          <ac:spMkLst>
            <pc:docMk/>
            <pc:sldMk cId="3392978118" sldId="280"/>
            <ac:spMk id="121" creationId="{E101614D-BAA5-A73B-265F-2CF74DBE0970}"/>
          </ac:spMkLst>
        </pc:spChg>
        <pc:spChg chg="add del mod">
          <ac:chgData name="AMAGATA Daichi" userId="a29539510ef25d15" providerId="LiveId" clId="{BB6C55EA-01F8-4FFC-A448-ADB1B09C3CA9}" dt="2022-11-02T04:47:38.612" v="3175" actId="478"/>
          <ac:spMkLst>
            <pc:docMk/>
            <pc:sldMk cId="3392978118" sldId="280"/>
            <ac:spMk id="122" creationId="{3CEAF4B7-65B6-F863-06C7-9783A55E092E}"/>
          </ac:spMkLst>
        </pc:spChg>
        <pc:spChg chg="add del mod">
          <ac:chgData name="AMAGATA Daichi" userId="a29539510ef25d15" providerId="LiveId" clId="{BB6C55EA-01F8-4FFC-A448-ADB1B09C3CA9}" dt="2022-11-01T23:26:21.174" v="728" actId="478"/>
          <ac:spMkLst>
            <pc:docMk/>
            <pc:sldMk cId="3392978118" sldId="280"/>
            <ac:spMk id="122" creationId="{7ECC3489-C508-001D-7B26-DC64E5C15291}"/>
          </ac:spMkLst>
        </pc:spChg>
        <pc:spChg chg="add mod">
          <ac:chgData name="AMAGATA Daichi" userId="a29539510ef25d15" providerId="LiveId" clId="{BB6C55EA-01F8-4FFC-A448-ADB1B09C3CA9}" dt="2022-11-02T01:43:09.628" v="1651" actId="1037"/>
          <ac:spMkLst>
            <pc:docMk/>
            <pc:sldMk cId="3392978118" sldId="280"/>
            <ac:spMk id="123" creationId="{D26E0347-2A78-E833-56E2-F69015CEED45}"/>
          </ac:spMkLst>
        </pc:spChg>
        <pc:spChg chg="add del mod">
          <ac:chgData name="AMAGATA Daichi" userId="a29539510ef25d15" providerId="LiveId" clId="{BB6C55EA-01F8-4FFC-A448-ADB1B09C3CA9}" dt="2022-11-01T23:36:46.516" v="1057" actId="478"/>
          <ac:spMkLst>
            <pc:docMk/>
            <pc:sldMk cId="3392978118" sldId="280"/>
            <ac:spMk id="127" creationId="{8B568D97-A26A-D15A-B5F7-344218644BAB}"/>
          </ac:spMkLst>
        </pc:spChg>
        <pc:spChg chg="add del mod">
          <ac:chgData name="AMAGATA Daichi" userId="a29539510ef25d15" providerId="LiveId" clId="{BB6C55EA-01F8-4FFC-A448-ADB1B09C3CA9}" dt="2022-11-01T23:36:48.337" v="1058" actId="478"/>
          <ac:spMkLst>
            <pc:docMk/>
            <pc:sldMk cId="3392978118" sldId="280"/>
            <ac:spMk id="128" creationId="{6CC42BB9-B926-54C2-4C27-7CDA225EEFDF}"/>
          </ac:spMkLst>
        </pc:spChg>
        <pc:spChg chg="add del mod">
          <ac:chgData name="AMAGATA Daichi" userId="a29539510ef25d15" providerId="LiveId" clId="{BB6C55EA-01F8-4FFC-A448-ADB1B09C3CA9}" dt="2022-11-01T23:36:48.337" v="1058" actId="478"/>
          <ac:spMkLst>
            <pc:docMk/>
            <pc:sldMk cId="3392978118" sldId="280"/>
            <ac:spMk id="129" creationId="{4198C7E4-577D-5697-36CE-849499063B9C}"/>
          </ac:spMkLst>
        </pc:spChg>
        <pc:spChg chg="add mod">
          <ac:chgData name="AMAGATA Daichi" userId="a29539510ef25d15" providerId="LiveId" clId="{BB6C55EA-01F8-4FFC-A448-ADB1B09C3CA9}" dt="2022-11-02T04:03:03.175" v="1793" actId="1036"/>
          <ac:spMkLst>
            <pc:docMk/>
            <pc:sldMk cId="3392978118" sldId="280"/>
            <ac:spMk id="130" creationId="{730AEEA3-4697-C4D9-CA99-90263295E74D}"/>
          </ac:spMkLst>
        </pc:spChg>
        <pc:spChg chg="add mod">
          <ac:chgData name="AMAGATA Daichi" userId="a29539510ef25d15" providerId="LiveId" clId="{BB6C55EA-01F8-4FFC-A448-ADB1B09C3CA9}" dt="2022-11-07T03:09:06.621" v="19484" actId="20577"/>
          <ac:spMkLst>
            <pc:docMk/>
            <pc:sldMk cId="3392978118" sldId="280"/>
            <ac:spMk id="131" creationId="{F3E130A3-4480-2F78-8829-CF71D687EA70}"/>
          </ac:spMkLst>
        </pc:spChg>
        <pc:spChg chg="add del mod">
          <ac:chgData name="AMAGATA Daichi" userId="a29539510ef25d15" providerId="LiveId" clId="{BB6C55EA-01F8-4FFC-A448-ADB1B09C3CA9}" dt="2022-11-02T06:14:54.623" v="4887" actId="478"/>
          <ac:spMkLst>
            <pc:docMk/>
            <pc:sldMk cId="3392978118" sldId="280"/>
            <ac:spMk id="132" creationId="{731EB201-1177-E81A-63E8-0257BE302F43}"/>
          </ac:spMkLst>
        </pc:spChg>
        <pc:spChg chg="add mod">
          <ac:chgData name="AMAGATA Daichi" userId="a29539510ef25d15" providerId="LiveId" clId="{BB6C55EA-01F8-4FFC-A448-ADB1B09C3CA9}" dt="2022-11-02T01:47:16.934" v="1682"/>
          <ac:spMkLst>
            <pc:docMk/>
            <pc:sldMk cId="3392978118" sldId="280"/>
            <ac:spMk id="135" creationId="{A13865F5-425C-54D2-5B58-7BB2A590192C}"/>
          </ac:spMkLst>
        </pc:spChg>
        <pc:spChg chg="add del mod">
          <ac:chgData name="AMAGATA Daichi" userId="a29539510ef25d15" providerId="LiveId" clId="{BB6C55EA-01F8-4FFC-A448-ADB1B09C3CA9}" dt="2022-11-02T06:15:41.464" v="4892" actId="478"/>
          <ac:spMkLst>
            <pc:docMk/>
            <pc:sldMk cId="3392978118" sldId="280"/>
            <ac:spMk id="136" creationId="{B86206D6-2F4E-9AAC-CEE3-ECF1912C2A01}"/>
          </ac:spMkLst>
        </pc:spChg>
        <pc:spChg chg="add mod">
          <ac:chgData name="AMAGATA Daichi" userId="a29539510ef25d15" providerId="LiveId" clId="{BB6C55EA-01F8-4FFC-A448-ADB1B09C3CA9}" dt="2022-11-02T06:15:41.649" v="4893"/>
          <ac:spMkLst>
            <pc:docMk/>
            <pc:sldMk cId="3392978118" sldId="280"/>
            <ac:spMk id="137" creationId="{5C152721-9FD9-00FF-DA4D-8EB71092BADC}"/>
          </ac:spMkLst>
        </pc:spChg>
        <pc:spChg chg="add del mod">
          <ac:chgData name="AMAGATA Daichi" userId="a29539510ef25d15" providerId="LiveId" clId="{BB6C55EA-01F8-4FFC-A448-ADB1B09C3CA9}" dt="2022-11-02T06:15:45.202" v="4894" actId="478"/>
          <ac:spMkLst>
            <pc:docMk/>
            <pc:sldMk cId="3392978118" sldId="280"/>
            <ac:spMk id="138" creationId="{A929F939-96C2-B44B-1541-3289F2573AF6}"/>
          </ac:spMkLst>
        </pc:spChg>
        <pc:spChg chg="add del mod">
          <ac:chgData name="AMAGATA Daichi" userId="a29539510ef25d15" providerId="LiveId" clId="{BB6C55EA-01F8-4FFC-A448-ADB1B09C3CA9}" dt="2022-11-02T06:15:45.202" v="4894" actId="478"/>
          <ac:spMkLst>
            <pc:docMk/>
            <pc:sldMk cId="3392978118" sldId="280"/>
            <ac:spMk id="139" creationId="{2EAA793F-DBF1-61C7-D2F2-72AB7096A557}"/>
          </ac:spMkLst>
        </pc:sp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3" creationId="{67D6D578-0700-435F-45C2-770CF79B6176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9" creationId="{DD7CE235-C5AA-668D-9400-C6A088677D70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15" creationId="{7D6ADEEA-BED3-4D89-CAA0-A89499C6A47C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17" creationId="{324AB63E-7615-B149-F9B8-A26A92597004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18" creationId="{6D4A2049-0091-9790-1C2A-5371A017B953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19" creationId="{0D961542-046F-48BB-729D-49791D80F200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20" creationId="{5A8C2046-A973-731E-F5A5-B25766822064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21" creationId="{08331E1E-4178-8179-FA4D-40F3EFC32A64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22" creationId="{C14B18C9-1F16-422F-FF05-E304FA24ED93}"/>
          </ac:cxnSpMkLst>
        </pc:cxnChg>
        <pc:cxnChg chg="add del mod">
          <ac:chgData name="AMAGATA Daichi" userId="a29539510ef25d15" providerId="LiveId" clId="{BB6C55EA-01F8-4FFC-A448-ADB1B09C3CA9}" dt="2022-11-02T01:47:14.808" v="1680" actId="478"/>
          <ac:cxnSpMkLst>
            <pc:docMk/>
            <pc:sldMk cId="3392978118" sldId="280"/>
            <ac:cxnSpMk id="23" creationId="{44F14584-D623-DE3C-7329-2D4AD61C05A8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24" creationId="{F19C3CE4-920E-8E61-B7B4-761AABC10D20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25" creationId="{8D632887-ABC8-C10D-B1D3-FCCCF55C158D}"/>
          </ac:cxnSpMkLst>
        </pc:cxnChg>
        <pc:cxnChg chg="add del mod">
          <ac:chgData name="AMAGATA Daichi" userId="a29539510ef25d15" providerId="LiveId" clId="{BB6C55EA-01F8-4FFC-A448-ADB1B09C3CA9}" dt="2022-11-02T01:47:11.759" v="1678" actId="478"/>
          <ac:cxnSpMkLst>
            <pc:docMk/>
            <pc:sldMk cId="3392978118" sldId="280"/>
            <ac:cxnSpMk id="26" creationId="{2767F89D-BAEF-C2E6-CADF-2487C6ED1833}"/>
          </ac:cxnSpMkLst>
        </pc:cxnChg>
        <pc:cxnChg chg="add mod or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27" creationId="{D9E4B225-1A87-7D87-F9CC-EC6D5BFEB325}"/>
          </ac:cxnSpMkLst>
        </pc:cxnChg>
        <pc:cxnChg chg="add del mod">
          <ac:chgData name="AMAGATA Daichi" userId="a29539510ef25d15" providerId="LiveId" clId="{BB6C55EA-01F8-4FFC-A448-ADB1B09C3CA9}" dt="2022-11-06T08:48:33.098" v="17160"/>
          <ac:cxnSpMkLst>
            <pc:docMk/>
            <pc:sldMk cId="3392978118" sldId="280"/>
            <ac:cxnSpMk id="31" creationId="{38735BC8-63EC-A14E-A6CB-7096F7286309}"/>
          </ac:cxnSpMkLst>
        </pc:cxnChg>
        <pc:cxnChg chg="add del mod">
          <ac:chgData name="AMAGATA Daichi" userId="a29539510ef25d15" providerId="LiveId" clId="{BB6C55EA-01F8-4FFC-A448-ADB1B09C3CA9}" dt="2022-11-02T04:47:14.660" v="3173" actId="478"/>
          <ac:cxnSpMkLst>
            <pc:docMk/>
            <pc:sldMk cId="3392978118" sldId="280"/>
            <ac:cxnSpMk id="31" creationId="{6627FF9E-D36B-CE4B-A926-7C61ADCD77CF}"/>
          </ac:cxnSpMkLst>
        </pc:cxnChg>
        <pc:cxnChg chg="add mod">
          <ac:chgData name="AMAGATA Daichi" userId="a29539510ef25d15" providerId="LiveId" clId="{BB6C55EA-01F8-4FFC-A448-ADB1B09C3CA9}" dt="2022-11-02T04:47:14.660" v="3173" actId="478"/>
          <ac:cxnSpMkLst>
            <pc:docMk/>
            <pc:sldMk cId="3392978118" sldId="280"/>
            <ac:cxnSpMk id="32" creationId="{C6CCC555-D71F-D0A5-BC8C-A2CE212BF446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33" creationId="{F64870E1-F525-E267-E791-F7F43946CD1A}"/>
          </ac:cxnSpMkLst>
        </pc:cxnChg>
        <pc:cxnChg chg="add del mod">
          <ac:chgData name="AMAGATA Daichi" userId="a29539510ef25d15" providerId="LiveId" clId="{BB6C55EA-01F8-4FFC-A448-ADB1B09C3CA9}" dt="2022-11-02T04:47:14.660" v="3173" actId="478"/>
          <ac:cxnSpMkLst>
            <pc:docMk/>
            <pc:sldMk cId="3392978118" sldId="280"/>
            <ac:cxnSpMk id="34" creationId="{3FC07E1C-8DBB-9DAD-2750-827CD022A978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35" creationId="{13EFD46F-2361-C6F5-0919-FAE64A512FE2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36" creationId="{27EB0296-D487-C780-30BB-3B4AE77FC8CD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37" creationId="{A0F5143F-97FF-15FE-1D04-7786A0E6543C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38" creationId="{0637468D-691F-9606-B0FD-0B00DCFCCE8C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39" creationId="{0B625186-F9F6-D286-879D-7D2889146A55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40" creationId="{F7E70211-268A-CD22-DB31-F233056347A3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41" creationId="{E650AD4E-692C-EB6D-AF6E-A012B8CAC5B3}"/>
          </ac:cxnSpMkLst>
        </pc:cxnChg>
        <pc:cxnChg chg="add del mod">
          <ac:chgData name="AMAGATA Daichi" userId="a29539510ef25d15" providerId="LiveId" clId="{BB6C55EA-01F8-4FFC-A448-ADB1B09C3CA9}" dt="2022-11-02T04:47:14.660" v="3173" actId="478"/>
          <ac:cxnSpMkLst>
            <pc:docMk/>
            <pc:sldMk cId="3392978118" sldId="280"/>
            <ac:cxnSpMk id="42" creationId="{6E6E853C-2C30-4F6C-9F6E-BB02D4827278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43" creationId="{E21F6785-862B-A8FD-A965-27F7C16C9F7C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45" creationId="{308D908D-6656-F3BC-B49E-DAE54BA0CCA5}"/>
          </ac:cxnSpMkLst>
        </pc:cxnChg>
        <pc:cxnChg chg="add del mod">
          <ac:chgData name="AMAGATA Daichi" userId="a29539510ef25d15" providerId="LiveId" clId="{BB6C55EA-01F8-4FFC-A448-ADB1B09C3CA9}" dt="2022-11-02T04:47:14.660" v="3173" actId="478"/>
          <ac:cxnSpMkLst>
            <pc:docMk/>
            <pc:sldMk cId="3392978118" sldId="280"/>
            <ac:cxnSpMk id="46" creationId="{05B11E50-9E06-1189-9CC9-E1723734817E}"/>
          </ac:cxnSpMkLst>
        </pc:cxnChg>
        <pc:cxnChg chg="add del mod">
          <ac:chgData name="AMAGATA Daichi" userId="a29539510ef25d15" providerId="LiveId" clId="{BB6C55EA-01F8-4FFC-A448-ADB1B09C3CA9}" dt="2022-11-02T04:47:14.660" v="3173" actId="478"/>
          <ac:cxnSpMkLst>
            <pc:docMk/>
            <pc:sldMk cId="3392978118" sldId="280"/>
            <ac:cxnSpMk id="47" creationId="{3AC1A71C-4F28-D061-9140-3BEDD7F284F6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48" creationId="{0FEA0E55-BEDF-070D-3378-167F84659924}"/>
          </ac:cxnSpMkLst>
        </pc:cxnChg>
        <pc:cxnChg chg="add del mod">
          <ac:chgData name="AMAGATA Daichi" userId="a29539510ef25d15" providerId="LiveId" clId="{BB6C55EA-01F8-4FFC-A448-ADB1B09C3CA9}" dt="2022-11-02T04:47:14.660" v="3173" actId="478"/>
          <ac:cxnSpMkLst>
            <pc:docMk/>
            <pc:sldMk cId="3392978118" sldId="280"/>
            <ac:cxnSpMk id="49" creationId="{14CFABB8-74A8-A805-F8D3-392EF1C37EEB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50" creationId="{6E0BBDC4-B802-9167-41D3-F8197B762D88}"/>
          </ac:cxnSpMkLst>
        </pc:cxnChg>
        <pc:cxnChg chg="add mod">
          <ac:chgData name="AMAGATA Daichi" userId="a29539510ef25d15" providerId="LiveId" clId="{BB6C55EA-01F8-4FFC-A448-ADB1B09C3CA9}" dt="2022-11-02T04:47:14.660" v="3173" actId="478"/>
          <ac:cxnSpMkLst>
            <pc:docMk/>
            <pc:sldMk cId="3392978118" sldId="280"/>
            <ac:cxnSpMk id="51" creationId="{E522D70B-7733-F3A4-B94B-99DBA8AF213A}"/>
          </ac:cxnSpMkLst>
        </pc:cxnChg>
        <pc:cxnChg chg="add mod">
          <ac:chgData name="AMAGATA Daichi" userId="a29539510ef25d15" providerId="LiveId" clId="{BB6C55EA-01F8-4FFC-A448-ADB1B09C3CA9}" dt="2022-11-02T04:47:14.660" v="3173" actId="478"/>
          <ac:cxnSpMkLst>
            <pc:docMk/>
            <pc:sldMk cId="3392978118" sldId="280"/>
            <ac:cxnSpMk id="69" creationId="{6840E8C3-4443-3AAB-5395-C0014C71BBFE}"/>
          </ac:cxnSpMkLst>
        </pc:cxnChg>
        <pc:cxnChg chg="add del mod">
          <ac:chgData name="AMAGATA Daichi" userId="a29539510ef25d15" providerId="LiveId" clId="{BB6C55EA-01F8-4FFC-A448-ADB1B09C3CA9}" dt="2022-11-02T04:47:14.660" v="3173" actId="478"/>
          <ac:cxnSpMkLst>
            <pc:docMk/>
            <pc:sldMk cId="3392978118" sldId="280"/>
            <ac:cxnSpMk id="74" creationId="{E052A241-52BE-B1E1-22FA-68B2D1EEA5F4}"/>
          </ac:cxnSpMkLst>
        </pc:cxnChg>
        <pc:cxnChg chg="add del mod">
          <ac:chgData name="AMAGATA Daichi" userId="a29539510ef25d15" providerId="LiveId" clId="{BB6C55EA-01F8-4FFC-A448-ADB1B09C3CA9}" dt="2022-11-01T23:04:15.501" v="244" actId="478"/>
          <ac:cxnSpMkLst>
            <pc:docMk/>
            <pc:sldMk cId="3392978118" sldId="280"/>
            <ac:cxnSpMk id="77" creationId="{86EB74C9-B04D-6936-024F-BA7D43ABC841}"/>
          </ac:cxnSpMkLst>
        </pc:cxnChg>
        <pc:cxnChg chg="add mod">
          <ac:chgData name="AMAGATA Daichi" userId="a29539510ef25d15" providerId="LiveId" clId="{BB6C55EA-01F8-4FFC-A448-ADB1B09C3CA9}" dt="2022-11-02T04:09:41.229" v="2022" actId="14100"/>
          <ac:cxnSpMkLst>
            <pc:docMk/>
            <pc:sldMk cId="3392978118" sldId="280"/>
            <ac:cxnSpMk id="81" creationId="{E2190ABB-1D5B-F631-7D68-BC01AE98608D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88" creationId="{1744AEFA-1753-8FEC-A5B7-26D8E87DEECB}"/>
          </ac:cxnSpMkLst>
        </pc:cxnChg>
        <pc:cxnChg chg="add mod or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91" creationId="{5F01343E-0DD4-E279-61C2-2137AAD4B845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96" creationId="{199F6B62-F41E-01F9-7BD7-54CA3B4DF8BC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98" creationId="{C01F6DC3-1BF7-729F-6C8D-68063E4199BA}"/>
          </ac:cxnSpMkLst>
        </pc:cxnChg>
        <pc:cxnChg chg="add mod">
          <ac:chgData name="AMAGATA Daichi" userId="a29539510ef25d15" providerId="LiveId" clId="{BB6C55EA-01F8-4FFC-A448-ADB1B09C3CA9}" dt="2022-11-02T04:47:14.869" v="3174"/>
          <ac:cxnSpMkLst>
            <pc:docMk/>
            <pc:sldMk cId="3392978118" sldId="280"/>
            <ac:cxnSpMk id="99" creationId="{99B2EC6C-86DE-E564-1F58-280A5C131C87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100" creationId="{681D5D7D-8DB0-3AD9-0766-3D15683F665C}"/>
          </ac:cxnSpMkLst>
        </pc:cxnChg>
        <pc:cxnChg chg="add mod">
          <ac:chgData name="AMAGATA Daichi" userId="a29539510ef25d15" providerId="LiveId" clId="{BB6C55EA-01F8-4FFC-A448-ADB1B09C3CA9}" dt="2022-11-02T04:47:14.869" v="3174"/>
          <ac:cxnSpMkLst>
            <pc:docMk/>
            <pc:sldMk cId="3392978118" sldId="280"/>
            <ac:cxnSpMk id="101" creationId="{21BA4C95-EDE6-806A-9A93-1BE3D80F7425}"/>
          </ac:cxnSpMkLst>
        </pc:cxnChg>
        <pc:cxnChg chg="add mod">
          <ac:chgData name="AMAGATA Daichi" userId="a29539510ef25d15" providerId="LiveId" clId="{BB6C55EA-01F8-4FFC-A448-ADB1B09C3CA9}" dt="2022-11-02T04:47:14.869" v="3174"/>
          <ac:cxnSpMkLst>
            <pc:docMk/>
            <pc:sldMk cId="3392978118" sldId="280"/>
            <ac:cxnSpMk id="102" creationId="{1C1B047F-F283-EEC0-724A-14037A3D97AF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103" creationId="{92FCB516-8FF2-A492-D10F-A3ACA0179264}"/>
          </ac:cxnSpMkLst>
        </pc:cxnChg>
        <pc:cxnChg chg="add mod">
          <ac:chgData name="AMAGATA Daichi" userId="a29539510ef25d15" providerId="LiveId" clId="{BB6C55EA-01F8-4FFC-A448-ADB1B09C3CA9}" dt="2022-11-02T04:47:14.869" v="3174"/>
          <ac:cxnSpMkLst>
            <pc:docMk/>
            <pc:sldMk cId="3392978118" sldId="280"/>
            <ac:cxnSpMk id="104" creationId="{BE8BB0F0-0C40-151D-63C6-F8A4F199CFE0}"/>
          </ac:cxnSpMkLst>
        </pc:cxnChg>
        <pc:cxnChg chg="add mod">
          <ac:chgData name="AMAGATA Daichi" userId="a29539510ef25d15" providerId="LiveId" clId="{BB6C55EA-01F8-4FFC-A448-ADB1B09C3CA9}" dt="2022-11-02T04:47:14.869" v="3174"/>
          <ac:cxnSpMkLst>
            <pc:docMk/>
            <pc:sldMk cId="3392978118" sldId="280"/>
            <ac:cxnSpMk id="105" creationId="{28F8458D-1071-B08E-AA93-023190EDBC50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106" creationId="{0F8AAA31-5C39-1E1B-3940-870D4458D2E4}"/>
          </ac:cxnSpMkLst>
        </pc:cxnChg>
        <pc:cxnChg chg="add mod ord">
          <ac:chgData name="AMAGATA Daichi" userId="a29539510ef25d15" providerId="LiveId" clId="{BB6C55EA-01F8-4FFC-A448-ADB1B09C3CA9}" dt="2022-11-02T04:48:01.025" v="3177" actId="167"/>
          <ac:cxnSpMkLst>
            <pc:docMk/>
            <pc:sldMk cId="3392978118" sldId="280"/>
            <ac:cxnSpMk id="107" creationId="{4CFC4982-0AE7-2991-180A-E2FBD84D2698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108" creationId="{F2BDD0CC-FDCF-E0DF-2557-2BC371F93655}"/>
          </ac:cxnSpMkLst>
        </pc:cxnChg>
        <pc:cxnChg chg="add del mod">
          <ac:chgData name="AMAGATA Daichi" userId="a29539510ef25d15" providerId="LiveId" clId="{BB6C55EA-01F8-4FFC-A448-ADB1B09C3CA9}" dt="2022-11-01T23:19:49.757" v="591" actId="478"/>
          <ac:cxnSpMkLst>
            <pc:docMk/>
            <pc:sldMk cId="3392978118" sldId="280"/>
            <ac:cxnSpMk id="110" creationId="{37E30080-C18F-1F6F-4FF3-137860104801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111" creationId="{55580FEC-EE87-12A8-0755-51C58F4257E9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114" creationId="{E8D4B8EC-7A89-80E7-E210-8990323D7E26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116" creationId="{D3412502-AC50-6159-BAD1-A6CEE0D4EAAF}"/>
          </ac:cxnSpMkLst>
        </pc:cxnChg>
        <pc:cxnChg chg="add mod ord">
          <ac:chgData name="AMAGATA Daichi" userId="a29539510ef25d15" providerId="LiveId" clId="{BB6C55EA-01F8-4FFC-A448-ADB1B09C3CA9}" dt="2022-11-02T01:47:46.956" v="1692" actId="1076"/>
          <ac:cxnSpMkLst>
            <pc:docMk/>
            <pc:sldMk cId="3392978118" sldId="280"/>
            <ac:cxnSpMk id="118" creationId="{A67FA83E-CD6B-310C-EB4F-9964DB199A96}"/>
          </ac:cxnSpMkLst>
        </pc:cxnChg>
        <pc:cxnChg chg="add del mod">
          <ac:chgData name="AMAGATA Daichi" userId="a29539510ef25d15" providerId="LiveId" clId="{BB6C55EA-01F8-4FFC-A448-ADB1B09C3CA9}" dt="2022-11-02T04:49:44.572" v="3184" actId="478"/>
          <ac:cxnSpMkLst>
            <pc:docMk/>
            <pc:sldMk cId="3392978118" sldId="280"/>
            <ac:cxnSpMk id="124" creationId="{B2D1270B-6D76-838B-2D9A-A51AC891282F}"/>
          </ac:cxnSpMkLst>
        </pc:cxnChg>
        <pc:cxnChg chg="add mod">
          <ac:chgData name="AMAGATA Daichi" userId="a29539510ef25d15" providerId="LiveId" clId="{BB6C55EA-01F8-4FFC-A448-ADB1B09C3CA9}" dt="2022-11-02T01:43:09.628" v="1651" actId="1037"/>
          <ac:cxnSpMkLst>
            <pc:docMk/>
            <pc:sldMk cId="3392978118" sldId="280"/>
            <ac:cxnSpMk id="125" creationId="{75C4C0BE-F2C4-719C-7708-51B05DC4A576}"/>
          </ac:cxnSpMkLst>
        </pc:cxnChg>
        <pc:cxnChg chg="add mod">
          <ac:chgData name="AMAGATA Daichi" userId="a29539510ef25d15" providerId="LiveId" clId="{BB6C55EA-01F8-4FFC-A448-ADB1B09C3CA9}" dt="2022-11-02T04:47:14.869" v="3174"/>
          <ac:cxnSpMkLst>
            <pc:docMk/>
            <pc:sldMk cId="3392978118" sldId="280"/>
            <ac:cxnSpMk id="126" creationId="{D3D3A300-BCDC-16FD-B33E-4137E44F2143}"/>
          </ac:cxnSpMkLst>
        </pc:cxnChg>
        <pc:cxnChg chg="add mod">
          <ac:chgData name="AMAGATA Daichi" userId="a29539510ef25d15" providerId="LiveId" clId="{BB6C55EA-01F8-4FFC-A448-ADB1B09C3CA9}" dt="2022-11-02T04:47:14.869" v="3174"/>
          <ac:cxnSpMkLst>
            <pc:docMk/>
            <pc:sldMk cId="3392978118" sldId="280"/>
            <ac:cxnSpMk id="127" creationId="{14FBE624-B026-FA15-C2F5-6719ECE445F5}"/>
          </ac:cxnSpMkLst>
        </pc:cxnChg>
        <pc:cxnChg chg="add mod">
          <ac:chgData name="AMAGATA Daichi" userId="a29539510ef25d15" providerId="LiveId" clId="{BB6C55EA-01F8-4FFC-A448-ADB1B09C3CA9}" dt="2022-11-02T04:47:14.869" v="3174"/>
          <ac:cxnSpMkLst>
            <pc:docMk/>
            <pc:sldMk cId="3392978118" sldId="280"/>
            <ac:cxnSpMk id="128" creationId="{49CB12DD-0191-3811-A289-17FD67E5017A}"/>
          </ac:cxnSpMkLst>
        </pc:cxnChg>
        <pc:cxnChg chg="add mod">
          <ac:chgData name="AMAGATA Daichi" userId="a29539510ef25d15" providerId="LiveId" clId="{BB6C55EA-01F8-4FFC-A448-ADB1B09C3CA9}" dt="2022-11-02T04:49:42.571" v="3183"/>
          <ac:cxnSpMkLst>
            <pc:docMk/>
            <pc:sldMk cId="3392978118" sldId="280"/>
            <ac:cxnSpMk id="129" creationId="{6553EB2C-C9E1-3BFF-E1AB-9A00B983FADE}"/>
          </ac:cxnSpMkLst>
        </pc:cxnChg>
        <pc:cxnChg chg="add mod ord">
          <ac:chgData name="AMAGATA Daichi" userId="a29539510ef25d15" providerId="LiveId" clId="{BB6C55EA-01F8-4FFC-A448-ADB1B09C3CA9}" dt="2022-11-02T01:47:28.893" v="1686" actId="166"/>
          <ac:cxnSpMkLst>
            <pc:docMk/>
            <pc:sldMk cId="3392978118" sldId="280"/>
            <ac:cxnSpMk id="133" creationId="{917115BA-4AB3-E330-5A09-E97A8E83D5A3}"/>
          </ac:cxnSpMkLst>
        </pc:cxnChg>
        <pc:cxnChg chg="add mod">
          <ac:chgData name="AMAGATA Daichi" userId="a29539510ef25d15" providerId="LiveId" clId="{BB6C55EA-01F8-4FFC-A448-ADB1B09C3CA9}" dt="2022-11-02T01:47:16.934" v="1682"/>
          <ac:cxnSpMkLst>
            <pc:docMk/>
            <pc:sldMk cId="3392978118" sldId="280"/>
            <ac:cxnSpMk id="134" creationId="{8993A0CA-14EA-D42B-3C03-EE8C37194B2D}"/>
          </ac:cxnSpMkLst>
        </pc:cxnChg>
      </pc:sldChg>
      <pc:sldChg chg="addSp delSp modSp add mod modNotesTx">
        <pc:chgData name="AMAGATA Daichi" userId="a29539510ef25d15" providerId="LiveId" clId="{BB6C55EA-01F8-4FFC-A448-ADB1B09C3CA9}" dt="2022-11-08T02:11:15.050" v="21532" actId="1076"/>
        <pc:sldMkLst>
          <pc:docMk/>
          <pc:sldMk cId="3945336298" sldId="281"/>
        </pc:sldMkLst>
        <pc:spChg chg="mod">
          <ac:chgData name="AMAGATA Daichi" userId="a29539510ef25d15" providerId="LiveId" clId="{BB6C55EA-01F8-4FFC-A448-ADB1B09C3CA9}" dt="2022-11-08T02:11:15.050" v="21532" actId="1076"/>
          <ac:spMkLst>
            <pc:docMk/>
            <pc:sldMk cId="3945336298" sldId="281"/>
            <ac:spMk id="2" creationId="{F3E18523-1081-6315-0F18-735BCD31C6EB}"/>
          </ac:spMkLst>
        </pc:spChg>
        <pc:spChg chg="mod">
          <ac:chgData name="AMAGATA Daichi" userId="a29539510ef25d15" providerId="LiveId" clId="{BB6C55EA-01F8-4FFC-A448-ADB1B09C3CA9}" dt="2022-11-02T02:35:31.522" v="1757" actId="14100"/>
          <ac:spMkLst>
            <pc:docMk/>
            <pc:sldMk cId="3945336298" sldId="281"/>
            <ac:spMk id="3" creationId="{CFB805A0-CE77-F2B7-4220-28316BD78C33}"/>
          </ac:spMkLst>
        </pc:spChg>
        <pc:spChg chg="mod">
          <ac:chgData name="AMAGATA Daichi" userId="a29539510ef25d15" providerId="LiveId" clId="{BB6C55EA-01F8-4FFC-A448-ADB1B09C3CA9}" dt="2022-11-02T02:35:24.841" v="1747" actId="20577"/>
          <ac:spMkLst>
            <pc:docMk/>
            <pc:sldMk cId="3945336298" sldId="281"/>
            <ac:spMk id="9" creationId="{A694B927-DF94-9D11-2BD4-37934107A64F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16" creationId="{50984A67-7DB6-792F-218C-8EB3128CF237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17" creationId="{20CF865B-A04B-1102-EAD4-37E8D6403D42}"/>
          </ac:spMkLst>
        </pc:spChg>
        <pc:spChg chg="add mod">
          <ac:chgData name="AMAGATA Daichi" userId="a29539510ef25d15" providerId="LiveId" clId="{BB6C55EA-01F8-4FFC-A448-ADB1B09C3CA9}" dt="2022-11-02T04:57:40.466" v="3356" actId="14100"/>
          <ac:spMkLst>
            <pc:docMk/>
            <pc:sldMk cId="3945336298" sldId="281"/>
            <ac:spMk id="19" creationId="{C223AA73-0FBA-B449-FA6B-8F7657089CF0}"/>
          </ac:spMkLst>
        </pc:spChg>
        <pc:spChg chg="add mod">
          <ac:chgData name="AMAGATA Daichi" userId="a29539510ef25d15" providerId="LiveId" clId="{BB6C55EA-01F8-4FFC-A448-ADB1B09C3CA9}" dt="2022-11-02T04:57:13.697" v="3344" actId="14100"/>
          <ac:spMkLst>
            <pc:docMk/>
            <pc:sldMk cId="3945336298" sldId="281"/>
            <ac:spMk id="20" creationId="{80063EC2-71D0-AC83-3E5D-E5520F3FBDBB}"/>
          </ac:spMkLst>
        </pc:spChg>
        <pc:spChg chg="add mod">
          <ac:chgData name="AMAGATA Daichi" userId="a29539510ef25d15" providerId="LiveId" clId="{BB6C55EA-01F8-4FFC-A448-ADB1B09C3CA9}" dt="2022-11-02T05:08:52.336" v="3667" actId="1076"/>
          <ac:spMkLst>
            <pc:docMk/>
            <pc:sldMk cId="3945336298" sldId="281"/>
            <ac:spMk id="22" creationId="{1A9F9511-FCD5-AAC7-2954-ECFE7EAADB1F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35" creationId="{12547A97-890D-90A6-6941-5B566B1B5913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47" creationId="{90EA6680-7CA0-5F62-E83D-AFF1B5CBBA6C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68" creationId="{23134AF6-72B9-2860-9297-B96167C6E433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69" creationId="{54E9B29E-97C3-F8B1-2AD7-1BE4F05D0332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70" creationId="{3E3DA6AA-A16B-EB15-94CB-4A4C82A03502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71" creationId="{478AD8A3-B552-C55D-4766-36B21F67B3D6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72" creationId="{666E8D2D-101E-DD4C-77E7-CFEF0306B3CA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73" creationId="{D7EA5E01-13DE-610C-F4DC-F11479FAAB91}"/>
          </ac:spMkLst>
        </pc:spChg>
        <pc:spChg chg="del mod">
          <ac:chgData name="AMAGATA Daichi" userId="a29539510ef25d15" providerId="LiveId" clId="{BB6C55EA-01F8-4FFC-A448-ADB1B09C3CA9}" dt="2022-11-02T04:45:08.509" v="3142" actId="478"/>
          <ac:spMkLst>
            <pc:docMk/>
            <pc:sldMk cId="3945336298" sldId="281"/>
            <ac:spMk id="74" creationId="{F29BAEC5-6BF7-0C82-30CE-864AE7811AB1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75" creationId="{916FC56A-810D-7D94-63AB-1BD8455F1D38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76" creationId="{CCA42C33-6F59-A99D-60F9-9D8535849CD1}"/>
          </ac:spMkLst>
        </pc:spChg>
        <pc:spChg chg="mod">
          <ac:chgData name="AMAGATA Daichi" userId="a29539510ef25d15" providerId="LiveId" clId="{BB6C55EA-01F8-4FFC-A448-ADB1B09C3CA9}" dt="2022-11-02T02:35:37.984" v="1758" actId="1076"/>
          <ac:spMkLst>
            <pc:docMk/>
            <pc:sldMk cId="3945336298" sldId="281"/>
            <ac:spMk id="77" creationId="{7F5CB234-7262-2FB2-7750-2E714732540C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78" creationId="{4F36B3F1-33AD-B86D-7E03-39EF28C3DC47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79" creationId="{1F92C721-F6E6-0A58-C8B5-87188431DDD5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80" creationId="{C85D0E43-E392-333A-6B7D-DAC4E5F31E52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81" creationId="{9FBE4BC9-2D2B-D26C-8AAF-BCE78BDF8C81}"/>
          </ac:spMkLst>
        </pc:spChg>
        <pc:spChg chg="mod">
          <ac:chgData name="AMAGATA Daichi" userId="a29539510ef25d15" providerId="LiveId" clId="{BB6C55EA-01F8-4FFC-A448-ADB1B09C3CA9}" dt="2022-11-02T01:46:48.604" v="1672" actId="1076"/>
          <ac:spMkLst>
            <pc:docMk/>
            <pc:sldMk cId="3945336298" sldId="281"/>
            <ac:spMk id="82" creationId="{0357EF91-182F-46AC-E561-CF912A28382B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83" creationId="{3E4D5BF5-B610-A3DF-FEF3-A34936164BE9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84" creationId="{A8962D71-73BC-7656-590C-ADFB0AC0B164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85" creationId="{1F03FD4A-E9AA-FCCB-E0B3-303CAFF3FB16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86" creationId="{B8A44E9D-D3E9-BA8E-BE23-D857C42790F5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142" creationId="{FDBAD59B-FCF4-EFFE-51AE-56CCE7BEB10E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143" creationId="{4684C0B5-DD31-6C5D-6FF3-CFEC110A1657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144" creationId="{A5047F41-6E00-C541-2204-9892C88B7EFC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149" creationId="{D1D563AA-FEFF-A9DF-D71E-B2BC9BEBE776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153" creationId="{C6FB4A15-D2C7-87FA-C0C4-A1B3B3AB89A8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164" creationId="{0B52A71A-3AE1-64E8-D2A6-74C4A34B2D67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168" creationId="{0292394F-15B5-EF23-B496-C3B6F2B456E7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172" creationId="{8466689B-78B8-22E1-BE1B-A0CC9F89A39F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174" creationId="{36A73B13-FADA-B4FA-1642-B5581F6237FC}"/>
          </ac:spMkLst>
        </pc:spChg>
        <pc:spChg chg="mod">
          <ac:chgData name="AMAGATA Daichi" userId="a29539510ef25d15" providerId="LiveId" clId="{BB6C55EA-01F8-4FFC-A448-ADB1B09C3CA9}" dt="2022-11-02T01:42:37.611" v="1618" actId="1037"/>
          <ac:spMkLst>
            <pc:docMk/>
            <pc:sldMk cId="3945336298" sldId="281"/>
            <ac:spMk id="175" creationId="{64396309-E126-C588-C3D6-5345EAC1F9C3}"/>
          </ac:spMkLst>
        </pc:spChg>
        <pc:spChg chg="mod">
          <ac:chgData name="AMAGATA Daichi" userId="a29539510ef25d15" providerId="LiveId" clId="{BB6C55EA-01F8-4FFC-A448-ADB1B09C3CA9}" dt="2022-11-02T04:44:51.249" v="3135" actId="20577"/>
          <ac:spMkLst>
            <pc:docMk/>
            <pc:sldMk cId="3945336298" sldId="281"/>
            <ac:spMk id="176" creationId="{F2CEBB94-A3E0-AEC5-0A2C-AD71DD0F0210}"/>
          </ac:spMkLst>
        </pc:spChg>
        <pc:spChg chg="mod">
          <ac:chgData name="AMAGATA Daichi" userId="a29539510ef25d15" providerId="LiveId" clId="{BB6C55EA-01F8-4FFC-A448-ADB1B09C3CA9}" dt="2022-11-02T04:44:56.198" v="3137" actId="20577"/>
          <ac:spMkLst>
            <pc:docMk/>
            <pc:sldMk cId="3945336298" sldId="281"/>
            <ac:spMk id="177" creationId="{18915C96-F5FF-0D8F-C70E-30F4E2A6F449}"/>
          </ac:spMkLst>
        </pc:spChg>
        <pc:spChg chg="mod ord">
          <ac:chgData name="AMAGATA Daichi" userId="a29539510ef25d15" providerId="LiveId" clId="{BB6C55EA-01F8-4FFC-A448-ADB1B09C3CA9}" dt="2022-11-02T04:45:00.146" v="3139" actId="20577"/>
          <ac:spMkLst>
            <pc:docMk/>
            <pc:sldMk cId="3945336298" sldId="281"/>
            <ac:spMk id="178" creationId="{DE9F273D-7CF4-6118-00C3-931780254F6F}"/>
          </ac:spMkLst>
        </pc:spChg>
        <pc:spChg chg="mod ord">
          <ac:chgData name="AMAGATA Daichi" userId="a29539510ef25d15" providerId="LiveId" clId="{BB6C55EA-01F8-4FFC-A448-ADB1B09C3CA9}" dt="2022-11-02T04:45:04.573" v="3141" actId="20577"/>
          <ac:spMkLst>
            <pc:docMk/>
            <pc:sldMk cId="3945336298" sldId="281"/>
            <ac:spMk id="179" creationId="{E785D94A-9814-376F-DA7C-CDC6F1A6D134}"/>
          </ac:spMkLst>
        </pc:spChg>
        <pc:spChg chg="del mod">
          <ac:chgData name="AMAGATA Daichi" userId="a29539510ef25d15" providerId="LiveId" clId="{BB6C55EA-01F8-4FFC-A448-ADB1B09C3CA9}" dt="2022-11-02T04:45:16.226" v="3144" actId="478"/>
          <ac:spMkLst>
            <pc:docMk/>
            <pc:sldMk cId="3945336298" sldId="281"/>
            <ac:spMk id="180" creationId="{185A46EC-D18E-988F-F250-22407EA37920}"/>
          </ac:spMkLst>
        </pc:spChg>
        <pc:spChg chg="mod">
          <ac:chgData name="AMAGATA Daichi" userId="a29539510ef25d15" providerId="LiveId" clId="{BB6C55EA-01F8-4FFC-A448-ADB1B09C3CA9}" dt="2022-11-02T04:44:47.814" v="3133" actId="20577"/>
          <ac:spMkLst>
            <pc:docMk/>
            <pc:sldMk cId="3945336298" sldId="281"/>
            <ac:spMk id="181" creationId="{4CDB696D-8036-B27E-421F-D0D201B8C5D5}"/>
          </ac:spMkLst>
        </pc:spChg>
        <pc:spChg chg="del">
          <ac:chgData name="AMAGATA Daichi" userId="a29539510ef25d15" providerId="LiveId" clId="{BB6C55EA-01F8-4FFC-A448-ADB1B09C3CA9}" dt="2022-11-02T01:39:34.855" v="1268" actId="478"/>
          <ac:spMkLst>
            <pc:docMk/>
            <pc:sldMk cId="3945336298" sldId="281"/>
            <ac:spMk id="182" creationId="{4B0E3137-71CB-BCEA-D97D-0A3845690539}"/>
          </ac:spMkLst>
        </pc:spChg>
        <pc:spChg chg="del">
          <ac:chgData name="AMAGATA Daichi" userId="a29539510ef25d15" providerId="LiveId" clId="{BB6C55EA-01F8-4FFC-A448-ADB1B09C3CA9}" dt="2022-11-02T01:39:34.855" v="1268" actId="478"/>
          <ac:spMkLst>
            <pc:docMk/>
            <pc:sldMk cId="3945336298" sldId="281"/>
            <ac:spMk id="184" creationId="{94101CFC-5A9E-58A0-C70B-A807017B32AF}"/>
          </ac:spMkLst>
        </pc:spChg>
        <pc:spChg chg="mod">
          <ac:chgData name="AMAGATA Daichi" userId="a29539510ef25d15" providerId="LiveId" clId="{BB6C55EA-01F8-4FFC-A448-ADB1B09C3CA9}" dt="2022-11-02T04:47:02.644" v="3172" actId="20577"/>
          <ac:spMkLst>
            <pc:docMk/>
            <pc:sldMk cId="3945336298" sldId="281"/>
            <ac:spMk id="185" creationId="{B2474CEC-6A50-8ADE-8DA5-D4DE2C67D070}"/>
          </ac:spMkLst>
        </pc:sp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8" creationId="{9D4391C0-5EF7-814F-204B-DB8A4AB5C11D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21" creationId="{42AB075E-D80C-999F-03A4-E4ECEEA5B1C2}"/>
          </ac:cxnSpMkLst>
        </pc:cxnChg>
        <pc:cxnChg chg="add mod">
          <ac:chgData name="AMAGATA Daichi" userId="a29539510ef25d15" providerId="LiveId" clId="{BB6C55EA-01F8-4FFC-A448-ADB1B09C3CA9}" dt="2022-11-02T04:49:29.875" v="3182" actId="14100"/>
          <ac:cxnSpMkLst>
            <pc:docMk/>
            <pc:sldMk cId="3945336298" sldId="281"/>
            <ac:cxnSpMk id="23" creationId="{3EB0963B-06AD-7F25-8E95-3E8E4B9253C9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24" creationId="{ED654D8A-FEDE-04CF-4B4E-6E5B22F3C9FD}"/>
          </ac:cxnSpMkLst>
        </pc:cxnChg>
        <pc:cxnChg chg="add mod">
          <ac:chgData name="AMAGATA Daichi" userId="a29539510ef25d15" providerId="LiveId" clId="{BB6C55EA-01F8-4FFC-A448-ADB1B09C3CA9}" dt="2022-11-02T04:43:00.941" v="3117" actId="1076"/>
          <ac:cxnSpMkLst>
            <pc:docMk/>
            <pc:sldMk cId="3945336298" sldId="281"/>
            <ac:cxnSpMk id="26" creationId="{67307BC7-720E-A1D4-CEBB-66CFE09C576C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27" creationId="{C57E4885-12F1-5097-A855-60068938E483}"/>
          </ac:cxnSpMkLst>
        </pc:cxnChg>
        <pc:cxnChg chg="mod">
          <ac:chgData name="AMAGATA Daichi" userId="a29539510ef25d15" providerId="LiveId" clId="{BB6C55EA-01F8-4FFC-A448-ADB1B09C3CA9}" dt="2022-11-02T01:46:48.604" v="1672" actId="1076"/>
          <ac:cxnSpMkLst>
            <pc:docMk/>
            <pc:sldMk cId="3945336298" sldId="281"/>
            <ac:cxnSpMk id="30" creationId="{D7A7C9B8-DFA9-60D0-A78C-0CD4E0E4E5AB}"/>
          </ac:cxnSpMkLst>
        </pc:cxnChg>
        <pc:cxnChg chg="add mod">
          <ac:chgData name="AMAGATA Daichi" userId="a29539510ef25d15" providerId="LiveId" clId="{BB6C55EA-01F8-4FFC-A448-ADB1B09C3CA9}" dt="2022-11-02T04:43:33.798" v="3122" actId="14100"/>
          <ac:cxnSpMkLst>
            <pc:docMk/>
            <pc:sldMk cId="3945336298" sldId="281"/>
            <ac:cxnSpMk id="31" creationId="{6867FCB0-AE17-C399-6640-89E0CC963B44}"/>
          </ac:cxnSpMkLst>
        </pc:cxnChg>
        <pc:cxnChg chg="add mod">
          <ac:chgData name="AMAGATA Daichi" userId="a29539510ef25d15" providerId="LiveId" clId="{BB6C55EA-01F8-4FFC-A448-ADB1B09C3CA9}" dt="2022-11-02T04:44:29.493" v="3130" actId="14100"/>
          <ac:cxnSpMkLst>
            <pc:docMk/>
            <pc:sldMk cId="3945336298" sldId="281"/>
            <ac:cxnSpMk id="34" creationId="{89E22B68-B695-CDCA-7E4E-53FBE1459233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36" creationId="{812B2EDA-3A94-96E0-4D5C-8A3D3E1F5A69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38" creationId="{658202B4-0005-9989-8F8E-E41F25D6650E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41" creationId="{37AEAAA8-4079-7345-C66C-9CFD7AE183F8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43" creationId="{0CB343E8-52A3-D382-D8CA-5701C4E89A60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45" creationId="{50F24062-BB6F-164B-A305-360AF7FBF950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51" creationId="{D2D56148-031F-15E0-2BD6-DB12B89E36B0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55" creationId="{698CA218-2B11-0C62-7DA0-197771A75D96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88" creationId="{47DCF09E-AD96-6E57-5612-1C9CCBBD595B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90" creationId="{F8F561F7-7014-7BFC-567B-2E5D7F489FA4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92" creationId="{CEA5CFC0-890E-2AB5-2CE8-2A118C425B9E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94" creationId="{379B5FAD-6A83-DB7D-7F11-B42E4DE19837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98" creationId="{D46DA384-D1DE-DDE4-497A-2EF329A1BCD0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00" creationId="{4CE99FF7-853D-0AB7-1DF7-3666229056A3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02" creationId="{54B7D7AF-8F9F-D253-BCC2-71AE381B1B79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04" creationId="{DDA358D2-F27F-B73D-EC66-B427F1CF317B}"/>
          </ac:cxnSpMkLst>
        </pc:cxnChg>
        <pc:cxnChg chg="mod">
          <ac:chgData name="AMAGATA Daichi" userId="a29539510ef25d15" providerId="LiveId" clId="{BB6C55EA-01F8-4FFC-A448-ADB1B09C3CA9}" dt="2022-11-02T01:47:01.821" v="1677" actId="14100"/>
          <ac:cxnSpMkLst>
            <pc:docMk/>
            <pc:sldMk cId="3945336298" sldId="281"/>
            <ac:cxnSpMk id="106" creationId="{57F611F3-9951-A6D9-B4AB-A71E445055F3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08" creationId="{7E213033-03DC-C56C-F78C-CA3C3D985FC6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13" creationId="{1FA94302-F30C-7989-1735-9A7E3F8E8BF6}"/>
          </ac:cxnSpMkLst>
        </pc:cxnChg>
        <pc:cxnChg chg="mod">
          <ac:chgData name="AMAGATA Daichi" userId="a29539510ef25d15" providerId="LiveId" clId="{BB6C55EA-01F8-4FFC-A448-ADB1B09C3CA9}" dt="2022-11-02T04:45:13.646" v="3143" actId="14100"/>
          <ac:cxnSpMkLst>
            <pc:docMk/>
            <pc:sldMk cId="3945336298" sldId="281"/>
            <ac:cxnSpMk id="116" creationId="{DBDE65AA-D944-E342-719B-BC3D9BC95163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18" creationId="{5D58D59B-8D0F-3A82-844F-726BE4470133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20" creationId="{E2A2E400-17BD-D2DB-6C86-5A5ACC8D9C49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22" creationId="{602B39E5-FEA0-A69F-C301-0575D19E7A64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25" creationId="{0B10F0ED-673B-622E-03F8-525C13D853C6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28" creationId="{05CCCD2C-CC49-974F-62E3-8036910976A5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31" creationId="{6AAC0BEB-C574-FA78-A241-E9B330D896F1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33" creationId="{42D8EE62-772C-2526-6E5B-D7B392EE0130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36" creationId="{033F570F-02B4-C70E-F00F-243F849B7105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38" creationId="{455A6A11-7D49-9678-9A65-17917556613D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45" creationId="{C55F1FAB-F4C0-ADDE-9718-9137375028F2}"/>
          </ac:cxnSpMkLst>
        </pc:cxnChg>
        <pc:cxnChg chg="del mod">
          <ac:chgData name="AMAGATA Daichi" userId="a29539510ef25d15" providerId="LiveId" clId="{BB6C55EA-01F8-4FFC-A448-ADB1B09C3CA9}" dt="2022-11-02T04:42:37.731" v="3109" actId="478"/>
          <ac:cxnSpMkLst>
            <pc:docMk/>
            <pc:sldMk cId="3945336298" sldId="281"/>
            <ac:cxnSpMk id="150" creationId="{4EA03FEF-253C-E0F1-B219-5AFD1DA2A79C}"/>
          </ac:cxnSpMkLst>
        </pc:cxnChg>
        <pc:cxnChg chg="del mod">
          <ac:chgData name="AMAGATA Daichi" userId="a29539510ef25d15" providerId="LiveId" clId="{BB6C55EA-01F8-4FFC-A448-ADB1B09C3CA9}" dt="2022-11-02T04:42:39.710" v="3110" actId="478"/>
          <ac:cxnSpMkLst>
            <pc:docMk/>
            <pc:sldMk cId="3945336298" sldId="281"/>
            <ac:cxnSpMk id="155" creationId="{DE2C0CE2-E05E-E7A7-FE66-92369544F7F6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57" creationId="{633BC798-6AAB-0EB4-B9E0-416BFDC25DD4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60" creationId="{24C43B09-9588-6E11-7995-920B31C60399}"/>
          </ac:cxnSpMkLst>
        </pc:cxnChg>
        <pc:cxnChg chg="mod">
          <ac:chgData name="AMAGATA Daichi" userId="a29539510ef25d15" providerId="LiveId" clId="{BB6C55EA-01F8-4FFC-A448-ADB1B09C3CA9}" dt="2022-11-02T01:42:37.611" v="1618" actId="1037"/>
          <ac:cxnSpMkLst>
            <pc:docMk/>
            <pc:sldMk cId="3945336298" sldId="281"/>
            <ac:cxnSpMk id="166" creationId="{E165BF63-857C-0653-6372-6C052DC52D02}"/>
          </ac:cxnSpMkLst>
        </pc:cxnChg>
      </pc:sldChg>
    </pc:docChg>
  </pc:docChgLst>
  <pc:docChgLst>
    <pc:chgData name="AMAGATA Daichi" userId="a29539510ef25d15" providerId="LiveId" clId="{19FF116B-2D12-4F73-BD78-E20E9365A135}"/>
    <pc:docChg chg="modSld">
      <pc:chgData name="AMAGATA Daichi" userId="a29539510ef25d15" providerId="LiveId" clId="{19FF116B-2D12-4F73-BD78-E20E9365A135}" dt="2022-12-14T06:05:22.405" v="20" actId="20577"/>
      <pc:docMkLst>
        <pc:docMk/>
      </pc:docMkLst>
      <pc:sldChg chg="modNotesTx">
        <pc:chgData name="AMAGATA Daichi" userId="a29539510ef25d15" providerId="LiveId" clId="{19FF116B-2D12-4F73-BD78-E20E9365A135}" dt="2022-12-14T06:02:50.937" v="7" actId="20577"/>
        <pc:sldMkLst>
          <pc:docMk/>
          <pc:sldMk cId="1343933528" sldId="257"/>
        </pc:sldMkLst>
      </pc:sldChg>
      <pc:sldChg chg="modNotesTx">
        <pc:chgData name="AMAGATA Daichi" userId="a29539510ef25d15" providerId="LiveId" clId="{19FF116B-2D12-4F73-BD78-E20E9365A135}" dt="2022-12-14T06:03:12.684" v="11" actId="20577"/>
        <pc:sldMkLst>
          <pc:docMk/>
          <pc:sldMk cId="716201658" sldId="263"/>
        </pc:sldMkLst>
      </pc:sldChg>
      <pc:sldChg chg="modNotesTx">
        <pc:chgData name="AMAGATA Daichi" userId="a29539510ef25d15" providerId="LiveId" clId="{19FF116B-2D12-4F73-BD78-E20E9365A135}" dt="2022-12-14T06:05:22.405" v="20" actId="20577"/>
        <pc:sldMkLst>
          <pc:docMk/>
          <pc:sldMk cId="2118365911" sldId="265"/>
        </pc:sldMkLst>
      </pc:sldChg>
      <pc:sldChg chg="modNotesTx">
        <pc:chgData name="AMAGATA Daichi" userId="a29539510ef25d15" providerId="LiveId" clId="{19FF116B-2D12-4F73-BD78-E20E9365A135}" dt="2022-12-14T06:04:28.845" v="19" actId="20577"/>
        <pc:sldMkLst>
          <pc:docMk/>
          <pc:sldMk cId="437358232" sldId="277"/>
        </pc:sldMkLst>
      </pc:sldChg>
    </pc:docChg>
  </pc:docChgLst>
  <pc:docChgLst>
    <pc:chgData name="AMAGATA Daichi" userId="a29539510ef25d15" providerId="LiveId" clId="{8214D15E-DD45-4398-9CC2-E00B2C7BAC30}"/>
    <pc:docChg chg="undo custSel modSld">
      <pc:chgData name="AMAGATA Daichi" userId="a29539510ef25d15" providerId="LiveId" clId="{8214D15E-DD45-4398-9CC2-E00B2C7BAC30}" dt="2022-11-11T11:11:28.391" v="426" actId="20577"/>
      <pc:docMkLst>
        <pc:docMk/>
      </pc:docMkLst>
      <pc:sldChg chg="modSp mod">
        <pc:chgData name="AMAGATA Daichi" userId="a29539510ef25d15" providerId="LiveId" clId="{8214D15E-DD45-4398-9CC2-E00B2C7BAC30}" dt="2022-11-01T21:25:23.886" v="43" actId="1076"/>
        <pc:sldMkLst>
          <pc:docMk/>
          <pc:sldMk cId="1343933528" sldId="257"/>
        </pc:sldMkLst>
        <pc:spChg chg="mod">
          <ac:chgData name="AMAGATA Daichi" userId="a29539510ef25d15" providerId="LiveId" clId="{8214D15E-DD45-4398-9CC2-E00B2C7BAC30}" dt="2022-11-01T21:25:23.886" v="43" actId="1076"/>
          <ac:spMkLst>
            <pc:docMk/>
            <pc:sldMk cId="1343933528" sldId="257"/>
            <ac:spMk id="3" creationId="{676E39B0-6490-F890-9DE5-28C5AFE61013}"/>
          </ac:spMkLst>
        </pc:spChg>
      </pc:sldChg>
      <pc:sldChg chg="modSp mod modNotesTx">
        <pc:chgData name="AMAGATA Daichi" userId="a29539510ef25d15" providerId="LiveId" clId="{8214D15E-DD45-4398-9CC2-E00B2C7BAC30}" dt="2022-11-11T11:08:23.937" v="411" actId="20577"/>
        <pc:sldMkLst>
          <pc:docMk/>
          <pc:sldMk cId="2850807340" sldId="258"/>
        </pc:sldMkLst>
        <pc:spChg chg="mod">
          <ac:chgData name="AMAGATA Daichi" userId="a29539510ef25d15" providerId="LiveId" clId="{8214D15E-DD45-4398-9CC2-E00B2C7BAC30}" dt="2022-11-02T07:54:22.258" v="385" actId="14100"/>
          <ac:spMkLst>
            <pc:docMk/>
            <pc:sldMk cId="2850807340" sldId="258"/>
            <ac:spMk id="6" creationId="{0E6471A7-437F-3ADF-2769-A2562F7FAD34}"/>
          </ac:spMkLst>
        </pc:spChg>
      </pc:sldChg>
      <pc:sldChg chg="modSp mod modNotesTx">
        <pc:chgData name="AMAGATA Daichi" userId="a29539510ef25d15" providerId="LiveId" clId="{8214D15E-DD45-4398-9CC2-E00B2C7BAC30}" dt="2022-11-11T11:08:45.421" v="418" actId="20577"/>
        <pc:sldMkLst>
          <pc:docMk/>
          <pc:sldMk cId="3861171757" sldId="259"/>
        </pc:sldMkLst>
        <pc:spChg chg="mod">
          <ac:chgData name="AMAGATA Daichi" userId="a29539510ef25d15" providerId="LiveId" clId="{8214D15E-DD45-4398-9CC2-E00B2C7BAC30}" dt="2022-11-01T21:25:48.825" v="52" actId="1076"/>
          <ac:spMkLst>
            <pc:docMk/>
            <pc:sldMk cId="3861171757" sldId="259"/>
            <ac:spMk id="50" creationId="{6FDAD203-8D3E-20F3-386D-72A361B9A528}"/>
          </ac:spMkLst>
        </pc:spChg>
        <pc:spChg chg="mod">
          <ac:chgData name="AMAGATA Daichi" userId="a29539510ef25d15" providerId="LiveId" clId="{8214D15E-DD45-4398-9CC2-E00B2C7BAC30}" dt="2022-11-01T21:25:58.735" v="55" actId="14100"/>
          <ac:spMkLst>
            <pc:docMk/>
            <pc:sldMk cId="3861171757" sldId="259"/>
            <ac:spMk id="54" creationId="{D5B91C5C-A03D-6A9C-158E-C71C300F6B87}"/>
          </ac:spMkLst>
        </pc:spChg>
      </pc:sldChg>
      <pc:sldChg chg="modSp mod">
        <pc:chgData name="AMAGATA Daichi" userId="a29539510ef25d15" providerId="LiveId" clId="{8214D15E-DD45-4398-9CC2-E00B2C7BAC30}" dt="2022-11-01T21:43:08.808" v="380" actId="14100"/>
        <pc:sldMkLst>
          <pc:docMk/>
          <pc:sldMk cId="1822468018" sldId="260"/>
        </pc:sldMkLst>
        <pc:spChg chg="mod">
          <ac:chgData name="AMAGATA Daichi" userId="a29539510ef25d15" providerId="LiveId" clId="{8214D15E-DD45-4398-9CC2-E00B2C7BAC30}" dt="2022-11-01T21:43:02.759" v="378" actId="20577"/>
          <ac:spMkLst>
            <pc:docMk/>
            <pc:sldMk cId="1822468018" sldId="260"/>
            <ac:spMk id="8" creationId="{0F3F3E51-02FC-FE0D-6E3B-C7BDB56A9275}"/>
          </ac:spMkLst>
        </pc:spChg>
        <pc:spChg chg="mod">
          <ac:chgData name="AMAGATA Daichi" userId="a29539510ef25d15" providerId="LiveId" clId="{8214D15E-DD45-4398-9CC2-E00B2C7BAC30}" dt="2022-11-01T21:26:32.150" v="65" actId="1076"/>
          <ac:spMkLst>
            <pc:docMk/>
            <pc:sldMk cId="1822468018" sldId="260"/>
            <ac:spMk id="9" creationId="{9365E93B-388D-8DC7-749D-BEDA89405F96}"/>
          </ac:spMkLst>
        </pc:spChg>
        <pc:spChg chg="mod">
          <ac:chgData name="AMAGATA Daichi" userId="a29539510ef25d15" providerId="LiveId" clId="{8214D15E-DD45-4398-9CC2-E00B2C7BAC30}" dt="2022-11-01T21:43:08.808" v="380" actId="14100"/>
          <ac:spMkLst>
            <pc:docMk/>
            <pc:sldMk cId="1822468018" sldId="260"/>
            <ac:spMk id="15" creationId="{50CAA404-DF94-7146-59D1-1F313393C235}"/>
          </ac:spMkLst>
        </pc:spChg>
        <pc:spChg chg="mod">
          <ac:chgData name="AMAGATA Daichi" userId="a29539510ef25d15" providerId="LiveId" clId="{8214D15E-DD45-4398-9CC2-E00B2C7BAC30}" dt="2022-11-01T21:26:42.369" v="73" actId="1076"/>
          <ac:spMkLst>
            <pc:docMk/>
            <pc:sldMk cId="1822468018" sldId="260"/>
            <ac:spMk id="16" creationId="{75228F47-D5ED-9A75-0172-97C33C662BC9}"/>
          </ac:spMkLst>
        </pc:spChg>
      </pc:sldChg>
      <pc:sldChg chg="modSp mod">
        <pc:chgData name="AMAGATA Daichi" userId="a29539510ef25d15" providerId="LiveId" clId="{8214D15E-DD45-4398-9CC2-E00B2C7BAC30}" dt="2022-11-01T21:32:47.156" v="214" actId="20577"/>
        <pc:sldMkLst>
          <pc:docMk/>
          <pc:sldMk cId="2672664013" sldId="262"/>
        </pc:sldMkLst>
        <pc:spChg chg="mod">
          <ac:chgData name="AMAGATA Daichi" userId="a29539510ef25d15" providerId="LiveId" clId="{8214D15E-DD45-4398-9CC2-E00B2C7BAC30}" dt="2022-11-01T21:29:23.206" v="113" actId="1076"/>
          <ac:spMkLst>
            <pc:docMk/>
            <pc:sldMk cId="2672664013" sldId="262"/>
            <ac:spMk id="5" creationId="{152AE0F8-AB88-0B94-D563-F54882282923}"/>
          </ac:spMkLst>
        </pc:spChg>
        <pc:spChg chg="mod">
          <ac:chgData name="AMAGATA Daichi" userId="a29539510ef25d15" providerId="LiveId" clId="{8214D15E-DD45-4398-9CC2-E00B2C7BAC30}" dt="2022-11-01T21:30:53.306" v="149" actId="5793"/>
          <ac:spMkLst>
            <pc:docMk/>
            <pc:sldMk cId="2672664013" sldId="262"/>
            <ac:spMk id="6" creationId="{D4E3194F-7F2D-8920-C927-56CDE4DD96DE}"/>
          </ac:spMkLst>
        </pc:spChg>
        <pc:spChg chg="mod">
          <ac:chgData name="AMAGATA Daichi" userId="a29539510ef25d15" providerId="LiveId" clId="{8214D15E-DD45-4398-9CC2-E00B2C7BAC30}" dt="2022-11-01T21:32:39.733" v="213" actId="1076"/>
          <ac:spMkLst>
            <pc:docMk/>
            <pc:sldMk cId="2672664013" sldId="262"/>
            <ac:spMk id="7" creationId="{5048A2FE-FB44-42F8-6B1A-B93458E43117}"/>
          </ac:spMkLst>
        </pc:spChg>
        <pc:spChg chg="mod">
          <ac:chgData name="AMAGATA Daichi" userId="a29539510ef25d15" providerId="LiveId" clId="{8214D15E-DD45-4398-9CC2-E00B2C7BAC30}" dt="2022-11-01T21:32:39.733" v="213" actId="1076"/>
          <ac:spMkLst>
            <pc:docMk/>
            <pc:sldMk cId="2672664013" sldId="262"/>
            <ac:spMk id="8" creationId="{7EF1E082-F9EF-B12C-E4F1-749D383D32B7}"/>
          </ac:spMkLst>
        </pc:spChg>
        <pc:spChg chg="mod">
          <ac:chgData name="AMAGATA Daichi" userId="a29539510ef25d15" providerId="LiveId" clId="{8214D15E-DD45-4398-9CC2-E00B2C7BAC30}" dt="2022-11-01T21:32:39.733" v="213" actId="1076"/>
          <ac:spMkLst>
            <pc:docMk/>
            <pc:sldMk cId="2672664013" sldId="262"/>
            <ac:spMk id="9" creationId="{90E497C5-5720-BA49-933C-AA9AA89CE327}"/>
          </ac:spMkLst>
        </pc:spChg>
        <pc:spChg chg="mod">
          <ac:chgData name="AMAGATA Daichi" userId="a29539510ef25d15" providerId="LiveId" clId="{8214D15E-DD45-4398-9CC2-E00B2C7BAC30}" dt="2022-11-01T21:29:34.319" v="115" actId="1076"/>
          <ac:spMkLst>
            <pc:docMk/>
            <pc:sldMk cId="2672664013" sldId="262"/>
            <ac:spMk id="11" creationId="{7F9AFB23-2AAD-850E-F373-D572A5007158}"/>
          </ac:spMkLst>
        </pc:spChg>
        <pc:spChg chg="mod">
          <ac:chgData name="AMAGATA Daichi" userId="a29539510ef25d15" providerId="LiveId" clId="{8214D15E-DD45-4398-9CC2-E00B2C7BAC30}" dt="2022-11-01T21:32:47.156" v="214" actId="20577"/>
          <ac:spMkLst>
            <pc:docMk/>
            <pc:sldMk cId="2672664013" sldId="262"/>
            <ac:spMk id="12" creationId="{9F8AF58D-F215-0C8E-1D02-5FA2C6524E66}"/>
          </ac:spMkLst>
        </pc:spChg>
      </pc:sldChg>
      <pc:sldChg chg="modSp mod">
        <pc:chgData name="AMAGATA Daichi" userId="a29539510ef25d15" providerId="LiveId" clId="{8214D15E-DD45-4398-9CC2-E00B2C7BAC30}" dt="2022-11-02T07:58:19.923" v="409" actId="14100"/>
        <pc:sldMkLst>
          <pc:docMk/>
          <pc:sldMk cId="4015349145" sldId="264"/>
        </pc:sldMkLst>
        <pc:spChg chg="mod">
          <ac:chgData name="AMAGATA Daichi" userId="a29539510ef25d15" providerId="LiveId" clId="{8214D15E-DD45-4398-9CC2-E00B2C7BAC30}" dt="2022-11-02T07:58:10.098" v="399" actId="14100"/>
          <ac:spMkLst>
            <pc:docMk/>
            <pc:sldMk cId="4015349145" sldId="264"/>
            <ac:spMk id="6" creationId="{CDA69500-C0EB-D544-9359-9BBD43727DA6}"/>
          </ac:spMkLst>
        </pc:spChg>
        <pc:spChg chg="mod">
          <ac:chgData name="AMAGATA Daichi" userId="a29539510ef25d15" providerId="LiveId" clId="{8214D15E-DD45-4398-9CC2-E00B2C7BAC30}" dt="2022-11-01T21:40:35.111" v="310" actId="1035"/>
          <ac:spMkLst>
            <pc:docMk/>
            <pc:sldMk cId="4015349145" sldId="264"/>
            <ac:spMk id="10" creationId="{A291E768-2D36-8955-703A-EF586E184BEF}"/>
          </ac:spMkLst>
        </pc:spChg>
        <pc:spChg chg="mod">
          <ac:chgData name="AMAGATA Daichi" userId="a29539510ef25d15" providerId="LiveId" clId="{8214D15E-DD45-4398-9CC2-E00B2C7BAC30}" dt="2022-11-02T07:58:19.923" v="409" actId="14100"/>
          <ac:spMkLst>
            <pc:docMk/>
            <pc:sldMk cId="4015349145" sldId="264"/>
            <ac:spMk id="11" creationId="{0B3B4793-6C3F-E4A7-1950-B024663ED503}"/>
          </ac:spMkLst>
        </pc:spChg>
        <pc:spChg chg="mod">
          <ac:chgData name="AMAGATA Daichi" userId="a29539510ef25d15" providerId="LiveId" clId="{8214D15E-DD45-4398-9CC2-E00B2C7BAC30}" dt="2022-11-01T21:42:29.974" v="377" actId="20577"/>
          <ac:spMkLst>
            <pc:docMk/>
            <pc:sldMk cId="4015349145" sldId="264"/>
            <ac:spMk id="14" creationId="{0F5D0CC6-7474-B005-92EC-73770549EEC2}"/>
          </ac:spMkLst>
        </pc:spChg>
        <pc:spChg chg="mod">
          <ac:chgData name="AMAGATA Daichi" userId="a29539510ef25d15" providerId="LiveId" clId="{8214D15E-DD45-4398-9CC2-E00B2C7BAC30}" dt="2022-11-01T21:40:35.111" v="310" actId="1035"/>
          <ac:spMkLst>
            <pc:docMk/>
            <pc:sldMk cId="4015349145" sldId="264"/>
            <ac:spMk id="15" creationId="{F57F8A46-E155-0B32-CED8-2C8D57E04386}"/>
          </ac:spMkLst>
        </pc:spChg>
        <pc:spChg chg="mod">
          <ac:chgData name="AMAGATA Daichi" userId="a29539510ef25d15" providerId="LiveId" clId="{8214D15E-DD45-4398-9CC2-E00B2C7BAC30}" dt="2022-11-01T21:40:51.852" v="314" actId="5793"/>
          <ac:spMkLst>
            <pc:docMk/>
            <pc:sldMk cId="4015349145" sldId="264"/>
            <ac:spMk id="16" creationId="{58859D9B-959D-2AF5-5C57-8A1832555D5C}"/>
          </ac:spMkLst>
        </pc:spChg>
      </pc:sldChg>
      <pc:sldChg chg="modSp mod">
        <pc:chgData name="AMAGATA Daichi" userId="a29539510ef25d15" providerId="LiveId" clId="{8214D15E-DD45-4398-9CC2-E00B2C7BAC30}" dt="2022-11-01T21:27:20.080" v="90" actId="1076"/>
        <pc:sldMkLst>
          <pc:docMk/>
          <pc:sldMk cId="3264966764" sldId="266"/>
        </pc:sldMkLst>
        <pc:spChg chg="mod">
          <ac:chgData name="AMAGATA Daichi" userId="a29539510ef25d15" providerId="LiveId" clId="{8214D15E-DD45-4398-9CC2-E00B2C7BAC30}" dt="2022-11-01T21:27:08.659" v="82" actId="1076"/>
          <ac:spMkLst>
            <pc:docMk/>
            <pc:sldMk cId="3264966764" sldId="266"/>
            <ac:spMk id="7" creationId="{6B16BC44-3FEB-41F0-9E88-923FDCDF54E0}"/>
          </ac:spMkLst>
        </pc:spChg>
        <pc:spChg chg="mod">
          <ac:chgData name="AMAGATA Daichi" userId="a29539510ef25d15" providerId="LiveId" clId="{8214D15E-DD45-4398-9CC2-E00B2C7BAC30}" dt="2022-11-01T21:27:20.080" v="90" actId="1076"/>
          <ac:spMkLst>
            <pc:docMk/>
            <pc:sldMk cId="3264966764" sldId="266"/>
            <ac:spMk id="14" creationId="{C4DD14BF-6CE5-5260-BA86-4F09C5020F4D}"/>
          </ac:spMkLst>
        </pc:spChg>
      </pc:sldChg>
      <pc:sldChg chg="modSp mod">
        <pc:chgData name="AMAGATA Daichi" userId="a29539510ef25d15" providerId="LiveId" clId="{8214D15E-DD45-4398-9CC2-E00B2C7BAC30}" dt="2022-11-01T21:33:22.226" v="220" actId="1076"/>
        <pc:sldMkLst>
          <pc:docMk/>
          <pc:sldMk cId="1255017262" sldId="272"/>
        </pc:sldMkLst>
        <pc:spChg chg="mod">
          <ac:chgData name="AMAGATA Daichi" userId="a29539510ef25d15" providerId="LiveId" clId="{8214D15E-DD45-4398-9CC2-E00B2C7BAC30}" dt="2022-11-01T21:33:16.408" v="219" actId="1076"/>
          <ac:spMkLst>
            <pc:docMk/>
            <pc:sldMk cId="1255017262" sldId="272"/>
            <ac:spMk id="5" creationId="{4500C840-5CD9-1A43-BE41-4AB8E629D7EB}"/>
          </ac:spMkLst>
        </pc:spChg>
        <pc:spChg chg="mod">
          <ac:chgData name="AMAGATA Daichi" userId="a29539510ef25d15" providerId="LiveId" clId="{8214D15E-DD45-4398-9CC2-E00B2C7BAC30}" dt="2022-11-01T21:33:22.226" v="220" actId="1076"/>
          <ac:spMkLst>
            <pc:docMk/>
            <pc:sldMk cId="1255017262" sldId="272"/>
            <ac:spMk id="22" creationId="{CE3467CC-8D48-75F7-05C8-082C0DFB4CC7}"/>
          </ac:spMkLst>
        </pc:spChg>
      </pc:sldChg>
      <pc:sldChg chg="modSp mod">
        <pc:chgData name="AMAGATA Daichi" userId="a29539510ef25d15" providerId="LiveId" clId="{8214D15E-DD45-4398-9CC2-E00B2C7BAC30}" dt="2022-11-01T21:39:18.686" v="276" actId="167"/>
        <pc:sldMkLst>
          <pc:docMk/>
          <pc:sldMk cId="830462747" sldId="273"/>
        </pc:sldMkLst>
        <pc:spChg chg="mod">
          <ac:chgData name="AMAGATA Daichi" userId="a29539510ef25d15" providerId="LiveId" clId="{8214D15E-DD45-4398-9CC2-E00B2C7BAC30}" dt="2022-11-01T21:35:01.851" v="259" actId="1076"/>
          <ac:spMkLst>
            <pc:docMk/>
            <pc:sldMk cId="830462747" sldId="273"/>
            <ac:spMk id="15" creationId="{DAA4B92E-1A2E-39CF-7687-BF02CDA65A9D}"/>
          </ac:spMkLst>
        </pc:spChg>
        <pc:spChg chg="mod">
          <ac:chgData name="AMAGATA Daichi" userId="a29539510ef25d15" providerId="LiveId" clId="{8214D15E-DD45-4398-9CC2-E00B2C7BAC30}" dt="2022-11-01T21:35:17.584" v="275" actId="1038"/>
          <ac:spMkLst>
            <pc:docMk/>
            <pc:sldMk cId="830462747" sldId="273"/>
            <ac:spMk id="182" creationId="{4B0E3137-71CB-BCEA-D97D-0A3845690539}"/>
          </ac:spMkLst>
        </pc:spChg>
        <pc:spChg chg="mod">
          <ac:chgData name="AMAGATA Daichi" userId="a29539510ef25d15" providerId="LiveId" clId="{8214D15E-DD45-4398-9CC2-E00B2C7BAC30}" dt="2022-11-01T21:35:17.584" v="275" actId="1038"/>
          <ac:spMkLst>
            <pc:docMk/>
            <pc:sldMk cId="830462747" sldId="273"/>
            <ac:spMk id="184" creationId="{94101CFC-5A9E-58A0-C70B-A807017B32AF}"/>
          </ac:spMkLst>
        </pc:spChg>
        <pc:cxnChg chg="ord">
          <ac:chgData name="AMAGATA Daichi" userId="a29539510ef25d15" providerId="LiveId" clId="{8214D15E-DD45-4398-9CC2-E00B2C7BAC30}" dt="2022-11-01T21:39:18.686" v="276" actId="167"/>
          <ac:cxnSpMkLst>
            <pc:docMk/>
            <pc:sldMk cId="830462747" sldId="273"/>
            <ac:cxnSpMk id="102" creationId="{54B7D7AF-8F9F-D253-BCC2-71AE381B1B79}"/>
          </ac:cxnSpMkLst>
        </pc:cxnChg>
      </pc:sldChg>
      <pc:sldChg chg="modSp mod modNotesTx">
        <pc:chgData name="AMAGATA Daichi" userId="a29539510ef25d15" providerId="LiveId" clId="{8214D15E-DD45-4398-9CC2-E00B2C7BAC30}" dt="2022-11-11T11:09:22.461" v="422" actId="20577"/>
        <pc:sldMkLst>
          <pc:docMk/>
          <pc:sldMk cId="2423711792" sldId="274"/>
        </pc:sldMkLst>
        <pc:spChg chg="mod">
          <ac:chgData name="AMAGATA Daichi" userId="a29539510ef25d15" providerId="LiveId" clId="{8214D15E-DD45-4398-9CC2-E00B2C7BAC30}" dt="2022-11-01T21:33:44.796" v="239" actId="1036"/>
          <ac:spMkLst>
            <pc:docMk/>
            <pc:sldMk cId="2423711792" sldId="274"/>
            <ac:spMk id="7" creationId="{35550AD4-D41B-5620-A522-DBAC4FF1A233}"/>
          </ac:spMkLst>
        </pc:spChg>
        <pc:spChg chg="mod">
          <ac:chgData name="AMAGATA Daichi" userId="a29539510ef25d15" providerId="LiveId" clId="{8214D15E-DD45-4398-9CC2-E00B2C7BAC30}" dt="2022-11-01T21:33:44.796" v="239" actId="1036"/>
          <ac:spMkLst>
            <pc:docMk/>
            <pc:sldMk cId="2423711792" sldId="274"/>
            <ac:spMk id="24" creationId="{3307FB0B-FA38-B2BC-31E4-9B9D10ED3C42}"/>
          </ac:spMkLst>
        </pc:spChg>
        <pc:spChg chg="mod">
          <ac:chgData name="AMAGATA Daichi" userId="a29539510ef25d15" providerId="LiveId" clId="{8214D15E-DD45-4398-9CC2-E00B2C7BAC30}" dt="2022-11-01T21:33:44.796" v="239" actId="1036"/>
          <ac:spMkLst>
            <pc:docMk/>
            <pc:sldMk cId="2423711792" sldId="274"/>
            <ac:spMk id="156" creationId="{258A77A8-9973-90C3-841A-110DAF991675}"/>
          </ac:spMkLst>
        </pc:spChg>
        <pc:spChg chg="mod">
          <ac:chgData name="AMAGATA Daichi" userId="a29539510ef25d15" providerId="LiveId" clId="{8214D15E-DD45-4398-9CC2-E00B2C7BAC30}" dt="2022-11-01T21:34:08.815" v="247" actId="14100"/>
          <ac:spMkLst>
            <pc:docMk/>
            <pc:sldMk cId="2423711792" sldId="274"/>
            <ac:spMk id="159" creationId="{9FAE23EF-4059-DDAB-2A63-A596B26BB539}"/>
          </ac:spMkLst>
        </pc:spChg>
      </pc:sldChg>
      <pc:sldChg chg="modNotesTx">
        <pc:chgData name="AMAGATA Daichi" userId="a29539510ef25d15" providerId="LiveId" clId="{8214D15E-DD45-4398-9CC2-E00B2C7BAC30}" dt="2022-11-11T11:11:19.568" v="424" actId="20577"/>
        <pc:sldMkLst>
          <pc:docMk/>
          <pc:sldMk cId="1564381411" sldId="275"/>
        </pc:sldMkLst>
      </pc:sldChg>
      <pc:sldChg chg="modNotesTx">
        <pc:chgData name="AMAGATA Daichi" userId="a29539510ef25d15" providerId="LiveId" clId="{8214D15E-DD45-4398-9CC2-E00B2C7BAC30}" dt="2022-11-11T11:11:28.391" v="426" actId="20577"/>
        <pc:sldMkLst>
          <pc:docMk/>
          <pc:sldMk cId="44588884" sldId="276"/>
        </pc:sldMkLst>
      </pc:sldChg>
      <pc:sldChg chg="modSp mod">
        <pc:chgData name="AMAGATA Daichi" userId="a29539510ef25d15" providerId="LiveId" clId="{8214D15E-DD45-4398-9CC2-E00B2C7BAC30}" dt="2022-11-01T21:28:47.738" v="110" actId="14100"/>
        <pc:sldMkLst>
          <pc:docMk/>
          <pc:sldMk cId="307442478" sldId="279"/>
        </pc:sldMkLst>
        <pc:spChg chg="mod">
          <ac:chgData name="AMAGATA Daichi" userId="a29539510ef25d15" providerId="LiveId" clId="{8214D15E-DD45-4398-9CC2-E00B2C7BAC30}" dt="2022-11-01T21:27:47.899" v="99" actId="1076"/>
          <ac:spMkLst>
            <pc:docMk/>
            <pc:sldMk cId="307442478" sldId="279"/>
            <ac:spMk id="6" creationId="{E631ABA0-5604-FD5D-0899-EFE8D517166B}"/>
          </ac:spMkLst>
        </pc:spChg>
        <pc:spChg chg="mod">
          <ac:chgData name="AMAGATA Daichi" userId="a29539510ef25d15" providerId="LiveId" clId="{8214D15E-DD45-4398-9CC2-E00B2C7BAC30}" dt="2022-11-01T21:28:01.582" v="108" actId="1076"/>
          <ac:spMkLst>
            <pc:docMk/>
            <pc:sldMk cId="307442478" sldId="279"/>
            <ac:spMk id="14" creationId="{F9B19B3B-921B-7065-9441-EC3C5103ED1D}"/>
          </ac:spMkLst>
        </pc:spChg>
        <pc:graphicFrameChg chg="mod modGraphic">
          <ac:chgData name="AMAGATA Daichi" userId="a29539510ef25d15" providerId="LiveId" clId="{8214D15E-DD45-4398-9CC2-E00B2C7BAC30}" dt="2022-11-01T21:28:47.738" v="110" actId="14100"/>
          <ac:graphicFrameMkLst>
            <pc:docMk/>
            <pc:sldMk cId="307442478" sldId="279"/>
            <ac:graphicFrameMk id="12" creationId="{2BB0D00D-5530-C93B-82B0-C42F1E718BE1}"/>
          </ac:graphicFrameMkLst>
        </pc:graphicFrameChg>
      </pc:sldChg>
    </pc:docChg>
  </pc:docChgLst>
  <pc:docChgLst>
    <pc:chgData name="AMAGATA Daichi" userId="a29539510ef25d15" providerId="LiveId" clId="{D0C3F75D-BC25-49C7-BF8D-CD9A655E22C1}"/>
    <pc:docChg chg="undo custSel addSld delSld modSld">
      <pc:chgData name="AMAGATA Daichi" userId="a29539510ef25d15" providerId="LiveId" clId="{D0C3F75D-BC25-49C7-BF8D-CD9A655E22C1}" dt="2022-10-31T07:30:27.932" v="1052" actId="700"/>
      <pc:docMkLst>
        <pc:docMk/>
      </pc:docMkLst>
      <pc:sldChg chg="delSp modSp mod modNotesTx">
        <pc:chgData name="AMAGATA Daichi" userId="a29539510ef25d15" providerId="LiveId" clId="{D0C3F75D-BC25-49C7-BF8D-CD9A655E22C1}" dt="2022-10-30T02:07:55.384" v="169" actId="20577"/>
        <pc:sldMkLst>
          <pc:docMk/>
          <pc:sldMk cId="1248175707" sldId="256"/>
        </pc:sldMkLst>
        <pc:spChg chg="mod">
          <ac:chgData name="AMAGATA Daichi" userId="a29539510ef25d15" providerId="LiveId" clId="{D0C3F75D-BC25-49C7-BF8D-CD9A655E22C1}" dt="2022-10-30T02:07:18.003" v="136" actId="14100"/>
          <ac:spMkLst>
            <pc:docMk/>
            <pc:sldMk cId="1248175707" sldId="256"/>
            <ac:spMk id="5" creationId="{00000000-0000-0000-0000-000000000000}"/>
          </ac:spMkLst>
        </pc:spChg>
        <pc:spChg chg="mod">
          <ac:chgData name="AMAGATA Daichi" userId="a29539510ef25d15" providerId="LiveId" clId="{D0C3F75D-BC25-49C7-BF8D-CD9A655E22C1}" dt="2022-10-30T02:06:19.030" v="133" actId="1076"/>
          <ac:spMkLst>
            <pc:docMk/>
            <pc:sldMk cId="1248175707" sldId="256"/>
            <ac:spMk id="6" creationId="{00000000-0000-0000-0000-000000000000}"/>
          </ac:spMkLst>
        </pc:spChg>
        <pc:picChg chg="mod">
          <ac:chgData name="AMAGATA Daichi" userId="a29539510ef25d15" providerId="LiveId" clId="{D0C3F75D-BC25-49C7-BF8D-CD9A655E22C1}" dt="2022-10-30T02:06:19.030" v="133" actId="1076"/>
          <ac:picMkLst>
            <pc:docMk/>
            <pc:sldMk cId="1248175707" sldId="256"/>
            <ac:picMk id="7" creationId="{334FEB53-F132-4F23-A633-E3113C0D0AAF}"/>
          </ac:picMkLst>
        </pc:picChg>
        <pc:picChg chg="del">
          <ac:chgData name="AMAGATA Daichi" userId="a29539510ef25d15" providerId="LiveId" clId="{D0C3F75D-BC25-49C7-BF8D-CD9A655E22C1}" dt="2022-10-30T02:03:29.889" v="16" actId="478"/>
          <ac:picMkLst>
            <pc:docMk/>
            <pc:sldMk cId="1248175707" sldId="256"/>
            <ac:picMk id="8" creationId="{62E14F37-9C69-412D-9E3C-7259DA260603}"/>
          </ac:picMkLst>
        </pc:picChg>
      </pc:sldChg>
      <pc:sldChg chg="del">
        <pc:chgData name="AMAGATA Daichi" userId="a29539510ef25d15" providerId="LiveId" clId="{D0C3F75D-BC25-49C7-BF8D-CD9A655E22C1}" dt="2022-10-30T02:03:22.095" v="1" actId="47"/>
        <pc:sldMkLst>
          <pc:docMk/>
          <pc:sldMk cId="1756834650" sldId="257"/>
        </pc:sldMkLst>
      </pc:sldChg>
      <pc:sldChg chg="del">
        <pc:chgData name="AMAGATA Daichi" userId="a29539510ef25d15" providerId="LiveId" clId="{D0C3F75D-BC25-49C7-BF8D-CD9A655E22C1}" dt="2022-10-30T02:03:22.582" v="2" actId="47"/>
        <pc:sldMkLst>
          <pc:docMk/>
          <pc:sldMk cId="1748181595" sldId="258"/>
        </pc:sldMkLst>
      </pc:sldChg>
      <pc:sldChg chg="del">
        <pc:chgData name="AMAGATA Daichi" userId="a29539510ef25d15" providerId="LiveId" clId="{D0C3F75D-BC25-49C7-BF8D-CD9A655E22C1}" dt="2022-10-30T02:03:22.833" v="3" actId="47"/>
        <pc:sldMkLst>
          <pc:docMk/>
          <pc:sldMk cId="1894907379" sldId="259"/>
        </pc:sldMkLst>
      </pc:sldChg>
      <pc:sldChg chg="del">
        <pc:chgData name="AMAGATA Daichi" userId="a29539510ef25d15" providerId="LiveId" clId="{D0C3F75D-BC25-49C7-BF8D-CD9A655E22C1}" dt="2022-10-30T02:03:23.053" v="4" actId="47"/>
        <pc:sldMkLst>
          <pc:docMk/>
          <pc:sldMk cId="3028070733" sldId="260"/>
        </pc:sldMkLst>
      </pc:sldChg>
      <pc:sldChg chg="del">
        <pc:chgData name="AMAGATA Daichi" userId="a29539510ef25d15" providerId="LiveId" clId="{D0C3F75D-BC25-49C7-BF8D-CD9A655E22C1}" dt="2022-10-30T02:03:23.447" v="6" actId="47"/>
        <pc:sldMkLst>
          <pc:docMk/>
          <pc:sldMk cId="535423513" sldId="261"/>
        </pc:sldMkLst>
      </pc:sldChg>
      <pc:sldChg chg="del">
        <pc:chgData name="AMAGATA Daichi" userId="a29539510ef25d15" providerId="LiveId" clId="{D0C3F75D-BC25-49C7-BF8D-CD9A655E22C1}" dt="2022-10-30T02:03:25.769" v="12" actId="47"/>
        <pc:sldMkLst>
          <pc:docMk/>
          <pc:sldMk cId="2189438315" sldId="262"/>
        </pc:sldMkLst>
      </pc:sldChg>
      <pc:sldChg chg="del">
        <pc:chgData name="AMAGATA Daichi" userId="a29539510ef25d15" providerId="LiveId" clId="{D0C3F75D-BC25-49C7-BF8D-CD9A655E22C1}" dt="2022-10-30T02:03:21.404" v="0" actId="47"/>
        <pc:sldMkLst>
          <pc:docMk/>
          <pc:sldMk cId="3422637338" sldId="263"/>
        </pc:sldMkLst>
      </pc:sldChg>
      <pc:sldChg chg="del">
        <pc:chgData name="AMAGATA Daichi" userId="a29539510ef25d15" providerId="LiveId" clId="{D0C3F75D-BC25-49C7-BF8D-CD9A655E22C1}" dt="2022-10-30T02:03:23.163" v="5" actId="47"/>
        <pc:sldMkLst>
          <pc:docMk/>
          <pc:sldMk cId="1575583466" sldId="264"/>
        </pc:sldMkLst>
      </pc:sldChg>
      <pc:sldChg chg="addSp delSp modSp mod">
        <pc:chgData name="AMAGATA Daichi" userId="a29539510ef25d15" providerId="LiveId" clId="{D0C3F75D-BC25-49C7-BF8D-CD9A655E22C1}" dt="2022-10-31T07:29:29.088" v="1050" actId="20577"/>
        <pc:sldMkLst>
          <pc:docMk/>
          <pc:sldMk cId="4015349145" sldId="264"/>
        </pc:sldMkLst>
        <pc:spChg chg="add mod">
          <ac:chgData name="AMAGATA Daichi" userId="a29539510ef25d15" providerId="LiveId" clId="{D0C3F75D-BC25-49C7-BF8D-CD9A655E22C1}" dt="2022-10-31T07:18:20.718" v="478" actId="14100"/>
          <ac:spMkLst>
            <pc:docMk/>
            <pc:sldMk cId="4015349145" sldId="264"/>
            <ac:spMk id="3" creationId="{9C0346F6-B4AE-AB46-AA5C-CF47A4B11FE6}"/>
          </ac:spMkLst>
        </pc:spChg>
        <pc:spChg chg="add mod">
          <ac:chgData name="AMAGATA Daichi" userId="a29539510ef25d15" providerId="LiveId" clId="{D0C3F75D-BC25-49C7-BF8D-CD9A655E22C1}" dt="2022-10-31T07:20:47.129" v="552" actId="1076"/>
          <ac:spMkLst>
            <pc:docMk/>
            <pc:sldMk cId="4015349145" sldId="264"/>
            <ac:spMk id="5" creationId="{909371E3-1E31-6446-BA92-5C82BD645291}"/>
          </ac:spMkLst>
        </pc:spChg>
        <pc:spChg chg="add mod">
          <ac:chgData name="AMAGATA Daichi" userId="a29539510ef25d15" providerId="LiveId" clId="{D0C3F75D-BC25-49C7-BF8D-CD9A655E22C1}" dt="2022-10-31T07:22:28.320" v="680" actId="14100"/>
          <ac:spMkLst>
            <pc:docMk/>
            <pc:sldMk cId="4015349145" sldId="264"/>
            <ac:spMk id="6" creationId="{CDA69500-C0EB-D544-9359-9BBD43727DA6}"/>
          </ac:spMkLst>
        </pc:spChg>
        <pc:spChg chg="add mod">
          <ac:chgData name="AMAGATA Daichi" userId="a29539510ef25d15" providerId="LiveId" clId="{D0C3F75D-BC25-49C7-BF8D-CD9A655E22C1}" dt="2022-10-31T07:28:11.251" v="1013" actId="207"/>
          <ac:spMkLst>
            <pc:docMk/>
            <pc:sldMk cId="4015349145" sldId="264"/>
            <ac:spMk id="7" creationId="{74131B6B-1798-B331-9B2F-45B45CFE324C}"/>
          </ac:spMkLst>
        </pc:spChg>
        <pc:spChg chg="add mod">
          <ac:chgData name="AMAGATA Daichi" userId="a29539510ef25d15" providerId="LiveId" clId="{D0C3F75D-BC25-49C7-BF8D-CD9A655E22C1}" dt="2022-10-31T07:24:09.694" v="813" actId="1076"/>
          <ac:spMkLst>
            <pc:docMk/>
            <pc:sldMk cId="4015349145" sldId="264"/>
            <ac:spMk id="8" creationId="{AB19D3A2-A9BA-F75B-564E-B12482945CE3}"/>
          </ac:spMkLst>
        </pc:spChg>
        <pc:spChg chg="add mod">
          <ac:chgData name="AMAGATA Daichi" userId="a29539510ef25d15" providerId="LiveId" clId="{D0C3F75D-BC25-49C7-BF8D-CD9A655E22C1}" dt="2022-10-31T07:23:06.733" v="714" actId="1076"/>
          <ac:spMkLst>
            <pc:docMk/>
            <pc:sldMk cId="4015349145" sldId="264"/>
            <ac:spMk id="9" creationId="{0CE4DE0D-35EB-A2AD-C33F-ABE377BEB485}"/>
          </ac:spMkLst>
        </pc:spChg>
        <pc:spChg chg="add del mod">
          <ac:chgData name="AMAGATA Daichi" userId="a29539510ef25d15" providerId="LiveId" clId="{D0C3F75D-BC25-49C7-BF8D-CD9A655E22C1}" dt="2022-10-31T07:23:18.716" v="716"/>
          <ac:spMkLst>
            <pc:docMk/>
            <pc:sldMk cId="4015349145" sldId="264"/>
            <ac:spMk id="10" creationId="{3EA81C93-899A-7913-4FCF-96CC909588CF}"/>
          </ac:spMkLst>
        </pc:spChg>
        <pc:spChg chg="add del mod">
          <ac:chgData name="AMAGATA Daichi" userId="a29539510ef25d15" providerId="LiveId" clId="{D0C3F75D-BC25-49C7-BF8D-CD9A655E22C1}" dt="2022-10-31T07:23:18.716" v="716"/>
          <ac:spMkLst>
            <pc:docMk/>
            <pc:sldMk cId="4015349145" sldId="264"/>
            <ac:spMk id="11" creationId="{3A12EEA5-A95F-DC62-3635-FAB6A9F02FAA}"/>
          </ac:spMkLst>
        </pc:spChg>
        <pc:spChg chg="add mod">
          <ac:chgData name="AMAGATA Daichi" userId="a29539510ef25d15" providerId="LiveId" clId="{D0C3F75D-BC25-49C7-BF8D-CD9A655E22C1}" dt="2022-10-31T07:28:24.599" v="1024" actId="14100"/>
          <ac:spMkLst>
            <pc:docMk/>
            <pc:sldMk cId="4015349145" sldId="264"/>
            <ac:spMk id="12" creationId="{97B6A11B-0B2D-3D63-EA97-E3DEF5806567}"/>
          </ac:spMkLst>
        </pc:spChg>
        <pc:spChg chg="add mod">
          <ac:chgData name="AMAGATA Daichi" userId="a29539510ef25d15" providerId="LiveId" clId="{D0C3F75D-BC25-49C7-BF8D-CD9A655E22C1}" dt="2022-10-31T07:24:28.510" v="838" actId="14100"/>
          <ac:spMkLst>
            <pc:docMk/>
            <pc:sldMk cId="4015349145" sldId="264"/>
            <ac:spMk id="13" creationId="{BEE70019-B09E-0B74-B170-FD6FCC986E41}"/>
          </ac:spMkLst>
        </pc:spChg>
        <pc:spChg chg="add mod">
          <ac:chgData name="AMAGATA Daichi" userId="a29539510ef25d15" providerId="LiveId" clId="{D0C3F75D-BC25-49C7-BF8D-CD9A655E22C1}" dt="2022-10-31T07:29:29.088" v="1050" actId="20577"/>
          <ac:spMkLst>
            <pc:docMk/>
            <pc:sldMk cId="4015349145" sldId="264"/>
            <ac:spMk id="14" creationId="{0F5D0CC6-7474-B005-92EC-73770549EEC2}"/>
          </ac:spMkLst>
        </pc:spChg>
      </pc:sldChg>
      <pc:sldChg chg="del">
        <pc:chgData name="AMAGATA Daichi" userId="a29539510ef25d15" providerId="LiveId" clId="{D0C3F75D-BC25-49C7-BF8D-CD9A655E22C1}" dt="2022-10-30T02:03:25.204" v="11" actId="47"/>
        <pc:sldMkLst>
          <pc:docMk/>
          <pc:sldMk cId="3156519355" sldId="265"/>
        </pc:sldMkLst>
      </pc:sldChg>
      <pc:sldChg chg="del">
        <pc:chgData name="AMAGATA Daichi" userId="a29539510ef25d15" providerId="LiveId" clId="{D0C3F75D-BC25-49C7-BF8D-CD9A655E22C1}" dt="2022-10-30T02:03:26.396" v="14" actId="47"/>
        <pc:sldMkLst>
          <pc:docMk/>
          <pc:sldMk cId="427376337" sldId="266"/>
        </pc:sldMkLst>
      </pc:sldChg>
      <pc:sldChg chg="del">
        <pc:chgData name="AMAGATA Daichi" userId="a29539510ef25d15" providerId="LiveId" clId="{D0C3F75D-BC25-49C7-BF8D-CD9A655E22C1}" dt="2022-10-30T02:03:26.978" v="15" actId="47"/>
        <pc:sldMkLst>
          <pc:docMk/>
          <pc:sldMk cId="2128558799" sldId="267"/>
        </pc:sldMkLst>
      </pc:sldChg>
      <pc:sldChg chg="del">
        <pc:chgData name="AMAGATA Daichi" userId="a29539510ef25d15" providerId="LiveId" clId="{D0C3F75D-BC25-49C7-BF8D-CD9A655E22C1}" dt="2022-10-30T02:03:26.054" v="13" actId="47"/>
        <pc:sldMkLst>
          <pc:docMk/>
          <pc:sldMk cId="3821385243" sldId="268"/>
        </pc:sldMkLst>
      </pc:sldChg>
      <pc:sldChg chg="del">
        <pc:chgData name="AMAGATA Daichi" userId="a29539510ef25d15" providerId="LiveId" clId="{D0C3F75D-BC25-49C7-BF8D-CD9A655E22C1}" dt="2022-10-30T02:03:25.078" v="10" actId="47"/>
        <pc:sldMkLst>
          <pc:docMk/>
          <pc:sldMk cId="1176398935" sldId="269"/>
        </pc:sldMkLst>
      </pc:sldChg>
      <pc:sldChg chg="modSp mod">
        <pc:chgData name="AMAGATA Daichi" userId="a29539510ef25d15" providerId="LiveId" clId="{D0C3F75D-BC25-49C7-BF8D-CD9A655E22C1}" dt="2022-10-31T07:04:22.714" v="257" actId="20577"/>
        <pc:sldMkLst>
          <pc:docMk/>
          <pc:sldMk cId="880653368" sldId="270"/>
        </pc:sldMkLst>
        <pc:spChg chg="mod">
          <ac:chgData name="AMAGATA Daichi" userId="a29539510ef25d15" providerId="LiveId" clId="{D0C3F75D-BC25-49C7-BF8D-CD9A655E22C1}" dt="2022-10-31T07:04:22.714" v="257" actId="20577"/>
          <ac:spMkLst>
            <pc:docMk/>
            <pc:sldMk cId="880653368" sldId="270"/>
            <ac:spMk id="14" creationId="{62C9E63B-01E1-136E-1FFF-B65A71F7EB22}"/>
          </ac:spMkLst>
        </pc:spChg>
      </pc:sldChg>
      <pc:sldChg chg="del">
        <pc:chgData name="AMAGATA Daichi" userId="a29539510ef25d15" providerId="LiveId" clId="{D0C3F75D-BC25-49C7-BF8D-CD9A655E22C1}" dt="2022-10-30T02:03:23.748" v="7" actId="47"/>
        <pc:sldMkLst>
          <pc:docMk/>
          <pc:sldMk cId="3290930952" sldId="270"/>
        </pc:sldMkLst>
      </pc:sldChg>
      <pc:sldChg chg="delSp modSp del mod">
        <pc:chgData name="AMAGATA Daichi" userId="a29539510ef25d15" providerId="LiveId" clId="{D0C3F75D-BC25-49C7-BF8D-CD9A655E22C1}" dt="2022-10-31T07:13:07.797" v="339" actId="47"/>
        <pc:sldMkLst>
          <pc:docMk/>
          <pc:sldMk cId="1135317982" sldId="271"/>
        </pc:sldMkLst>
        <pc:spChg chg="mod">
          <ac:chgData name="AMAGATA Daichi" userId="a29539510ef25d15" providerId="LiveId" clId="{D0C3F75D-BC25-49C7-BF8D-CD9A655E22C1}" dt="2022-10-31T07:01:42.644" v="207" actId="404"/>
          <ac:spMkLst>
            <pc:docMk/>
            <pc:sldMk cId="1135317982" sldId="271"/>
            <ac:spMk id="2" creationId="{CFA66903-E973-9E04-1A35-8CEC310A1A62}"/>
          </ac:spMkLst>
        </pc:spChg>
        <pc:spChg chg="del">
          <ac:chgData name="AMAGATA Daichi" userId="a29539510ef25d15" providerId="LiveId" clId="{D0C3F75D-BC25-49C7-BF8D-CD9A655E22C1}" dt="2022-10-31T06:59:40.635" v="179" actId="478"/>
          <ac:spMkLst>
            <pc:docMk/>
            <pc:sldMk cId="1135317982" sldId="271"/>
            <ac:spMk id="3" creationId="{8F37ED4C-32F4-ECDE-8491-5C5D9A51202E}"/>
          </ac:spMkLst>
        </pc:spChg>
      </pc:sldChg>
      <pc:sldChg chg="del">
        <pc:chgData name="AMAGATA Daichi" userId="a29539510ef25d15" providerId="LiveId" clId="{D0C3F75D-BC25-49C7-BF8D-CD9A655E22C1}" dt="2022-10-30T02:03:24.042" v="8" actId="47"/>
        <pc:sldMkLst>
          <pc:docMk/>
          <pc:sldMk cId="3455837496" sldId="271"/>
        </pc:sldMkLst>
      </pc:sldChg>
      <pc:sldChg chg="del">
        <pc:chgData name="AMAGATA Daichi" userId="a29539510ef25d15" providerId="LiveId" clId="{D0C3F75D-BC25-49C7-BF8D-CD9A655E22C1}" dt="2022-10-30T02:03:24.262" v="9" actId="47"/>
        <pc:sldMkLst>
          <pc:docMk/>
          <pc:sldMk cId="51650648" sldId="272"/>
        </pc:sldMkLst>
      </pc:sldChg>
      <pc:sldChg chg="delSp modSp new mod">
        <pc:chgData name="AMAGATA Daichi" userId="a29539510ef25d15" providerId="LiveId" clId="{D0C3F75D-BC25-49C7-BF8D-CD9A655E22C1}" dt="2022-10-31T07:07:45.245" v="316" actId="478"/>
        <pc:sldMkLst>
          <pc:docMk/>
          <pc:sldMk cId="830462747" sldId="273"/>
        </pc:sldMkLst>
        <pc:spChg chg="mod">
          <ac:chgData name="AMAGATA Daichi" userId="a29539510ef25d15" providerId="LiveId" clId="{D0C3F75D-BC25-49C7-BF8D-CD9A655E22C1}" dt="2022-10-31T07:02:57.082" v="233" actId="404"/>
          <ac:spMkLst>
            <pc:docMk/>
            <pc:sldMk cId="830462747" sldId="273"/>
            <ac:spMk id="2" creationId="{F3E18523-1081-6315-0F18-735BCD31C6EB}"/>
          </ac:spMkLst>
        </pc:spChg>
        <pc:spChg chg="del">
          <ac:chgData name="AMAGATA Daichi" userId="a29539510ef25d15" providerId="LiveId" clId="{D0C3F75D-BC25-49C7-BF8D-CD9A655E22C1}" dt="2022-10-31T07:07:45.245" v="316" actId="478"/>
          <ac:spMkLst>
            <pc:docMk/>
            <pc:sldMk cId="830462747" sldId="273"/>
            <ac:spMk id="3" creationId="{0B2DE233-2622-8A66-723C-CA53A1BDC532}"/>
          </ac:spMkLst>
        </pc:spChg>
      </pc:sldChg>
      <pc:sldChg chg="delSp modSp new mod">
        <pc:chgData name="AMAGATA Daichi" userId="a29539510ef25d15" providerId="LiveId" clId="{D0C3F75D-BC25-49C7-BF8D-CD9A655E22C1}" dt="2022-10-31T07:09:08.070" v="338" actId="478"/>
        <pc:sldMkLst>
          <pc:docMk/>
          <pc:sldMk cId="2423711792" sldId="274"/>
        </pc:sldMkLst>
        <pc:spChg chg="mod">
          <ac:chgData name="AMAGATA Daichi" userId="a29539510ef25d15" providerId="LiveId" clId="{D0C3F75D-BC25-49C7-BF8D-CD9A655E22C1}" dt="2022-10-31T07:01:17.498" v="205" actId="404"/>
          <ac:spMkLst>
            <pc:docMk/>
            <pc:sldMk cId="2423711792" sldId="274"/>
            <ac:spMk id="2" creationId="{3A7BD905-F529-073B-CD25-1CD88E36494F}"/>
          </ac:spMkLst>
        </pc:spChg>
        <pc:spChg chg="del">
          <ac:chgData name="AMAGATA Daichi" userId="a29539510ef25d15" providerId="LiveId" clId="{D0C3F75D-BC25-49C7-BF8D-CD9A655E22C1}" dt="2022-10-31T07:09:08.070" v="338" actId="478"/>
          <ac:spMkLst>
            <pc:docMk/>
            <pc:sldMk cId="2423711792" sldId="274"/>
            <ac:spMk id="3" creationId="{38CA40E6-23E4-F167-02CE-2008F3CC1A46}"/>
          </ac:spMkLst>
        </pc:spChg>
      </pc:sldChg>
      <pc:sldChg chg="delSp modSp new mod">
        <pc:chgData name="AMAGATA Daichi" userId="a29539510ef25d15" providerId="LiveId" clId="{D0C3F75D-BC25-49C7-BF8D-CD9A655E22C1}" dt="2022-10-31T07:07:43.288" v="315" actId="478"/>
        <pc:sldMkLst>
          <pc:docMk/>
          <pc:sldMk cId="1564381411" sldId="275"/>
        </pc:sldMkLst>
        <pc:spChg chg="mod">
          <ac:chgData name="AMAGATA Daichi" userId="a29539510ef25d15" providerId="LiveId" clId="{D0C3F75D-BC25-49C7-BF8D-CD9A655E22C1}" dt="2022-10-31T07:03:41.730" v="250" actId="404"/>
          <ac:spMkLst>
            <pc:docMk/>
            <pc:sldMk cId="1564381411" sldId="275"/>
            <ac:spMk id="2" creationId="{6D03D035-AD1D-4179-DC32-D38DF701FDA3}"/>
          </ac:spMkLst>
        </pc:spChg>
        <pc:spChg chg="del">
          <ac:chgData name="AMAGATA Daichi" userId="a29539510ef25d15" providerId="LiveId" clId="{D0C3F75D-BC25-49C7-BF8D-CD9A655E22C1}" dt="2022-10-31T07:07:43.288" v="315" actId="478"/>
          <ac:spMkLst>
            <pc:docMk/>
            <pc:sldMk cId="1564381411" sldId="275"/>
            <ac:spMk id="3" creationId="{9028740B-09D0-6749-5659-777AEA67C099}"/>
          </ac:spMkLst>
        </pc:spChg>
      </pc:sldChg>
      <pc:sldChg chg="delSp modSp new mod">
        <pc:chgData name="AMAGATA Daichi" userId="a29539510ef25d15" providerId="LiveId" clId="{D0C3F75D-BC25-49C7-BF8D-CD9A655E22C1}" dt="2022-10-31T07:08:42.823" v="337" actId="20577"/>
        <pc:sldMkLst>
          <pc:docMk/>
          <pc:sldMk cId="44588884" sldId="276"/>
        </pc:sldMkLst>
        <pc:spChg chg="mod">
          <ac:chgData name="AMAGATA Daichi" userId="a29539510ef25d15" providerId="LiveId" clId="{D0C3F75D-BC25-49C7-BF8D-CD9A655E22C1}" dt="2022-10-31T07:08:42.823" v="337" actId="20577"/>
          <ac:spMkLst>
            <pc:docMk/>
            <pc:sldMk cId="44588884" sldId="276"/>
            <ac:spMk id="2" creationId="{93430C88-CE7C-22F9-4A0C-E7E13F500F65}"/>
          </ac:spMkLst>
        </pc:spChg>
        <pc:spChg chg="del">
          <ac:chgData name="AMAGATA Daichi" userId="a29539510ef25d15" providerId="LiveId" clId="{D0C3F75D-BC25-49C7-BF8D-CD9A655E22C1}" dt="2022-10-31T07:07:40.007" v="314" actId="478"/>
          <ac:spMkLst>
            <pc:docMk/>
            <pc:sldMk cId="44588884" sldId="276"/>
            <ac:spMk id="3" creationId="{BDE581AA-BEF1-370C-4EAB-0F07F9B599B4}"/>
          </ac:spMkLst>
        </pc:spChg>
      </pc:sldChg>
      <pc:sldChg chg="modSp add mod">
        <pc:chgData name="AMAGATA Daichi" userId="a29539510ef25d15" providerId="LiveId" clId="{D0C3F75D-BC25-49C7-BF8D-CD9A655E22C1}" dt="2022-10-31T07:08:31.168" v="332" actId="403"/>
        <pc:sldMkLst>
          <pc:docMk/>
          <pc:sldMk cId="437358232" sldId="277"/>
        </pc:sldMkLst>
        <pc:spChg chg="mod">
          <ac:chgData name="AMAGATA Daichi" userId="a29539510ef25d15" providerId="LiveId" clId="{D0C3F75D-BC25-49C7-BF8D-CD9A655E22C1}" dt="2022-10-31T07:08:31.168" v="332" actId="403"/>
          <ac:spMkLst>
            <pc:docMk/>
            <pc:sldMk cId="437358232" sldId="277"/>
            <ac:spMk id="2" creationId="{93430C88-CE7C-22F9-4A0C-E7E13F500F65}"/>
          </ac:spMkLst>
        </pc:spChg>
      </pc:sldChg>
      <pc:sldChg chg="addSp delSp modSp new mod modClrScheme chgLayout">
        <pc:chgData name="AMAGATA Daichi" userId="a29539510ef25d15" providerId="LiveId" clId="{D0C3F75D-BC25-49C7-BF8D-CD9A655E22C1}" dt="2022-10-31T07:30:27.932" v="1052" actId="700"/>
        <pc:sldMkLst>
          <pc:docMk/>
          <pc:sldMk cId="2080619169" sldId="278"/>
        </pc:sldMkLst>
        <pc:spChg chg="del mod ord">
          <ac:chgData name="AMAGATA Daichi" userId="a29539510ef25d15" providerId="LiveId" clId="{D0C3F75D-BC25-49C7-BF8D-CD9A655E22C1}" dt="2022-10-31T07:30:27.932" v="1052" actId="700"/>
          <ac:spMkLst>
            <pc:docMk/>
            <pc:sldMk cId="2080619169" sldId="278"/>
            <ac:spMk id="2" creationId="{58B70DD4-525A-0365-E871-223624070BD3}"/>
          </ac:spMkLst>
        </pc:spChg>
        <pc:spChg chg="del mod ord">
          <ac:chgData name="AMAGATA Daichi" userId="a29539510ef25d15" providerId="LiveId" clId="{D0C3F75D-BC25-49C7-BF8D-CD9A655E22C1}" dt="2022-10-31T07:30:27.932" v="1052" actId="700"/>
          <ac:spMkLst>
            <pc:docMk/>
            <pc:sldMk cId="2080619169" sldId="278"/>
            <ac:spMk id="3" creationId="{96383021-C5A7-A818-7A6E-6A4161551B82}"/>
          </ac:spMkLst>
        </pc:spChg>
        <pc:spChg chg="mod ord">
          <ac:chgData name="AMAGATA Daichi" userId="a29539510ef25d15" providerId="LiveId" clId="{D0C3F75D-BC25-49C7-BF8D-CD9A655E22C1}" dt="2022-10-31T07:30:27.932" v="1052" actId="700"/>
          <ac:spMkLst>
            <pc:docMk/>
            <pc:sldMk cId="2080619169" sldId="278"/>
            <ac:spMk id="4" creationId="{67C92FFF-2146-7B5F-AAA4-36BDEBD9FFAE}"/>
          </ac:spMkLst>
        </pc:spChg>
        <pc:spChg chg="add mod ord">
          <ac:chgData name="AMAGATA Daichi" userId="a29539510ef25d15" providerId="LiveId" clId="{D0C3F75D-BC25-49C7-BF8D-CD9A655E22C1}" dt="2022-10-31T07:30:27.932" v="1052" actId="700"/>
          <ac:spMkLst>
            <pc:docMk/>
            <pc:sldMk cId="2080619169" sldId="278"/>
            <ac:spMk id="5" creationId="{C488FC61-8D28-3621-4A91-3FB3BDFA2F42}"/>
          </ac:spMkLst>
        </pc:spChg>
        <pc:spChg chg="add mod ord">
          <ac:chgData name="AMAGATA Daichi" userId="a29539510ef25d15" providerId="LiveId" clId="{D0C3F75D-BC25-49C7-BF8D-CD9A655E22C1}" dt="2022-10-31T07:30:27.932" v="1052" actId="700"/>
          <ac:spMkLst>
            <pc:docMk/>
            <pc:sldMk cId="2080619169" sldId="278"/>
            <ac:spMk id="6" creationId="{C26C745C-23BA-8522-E7AC-BA32D8B2CEF5}"/>
          </ac:spMkLst>
        </pc:spChg>
      </pc:sldChg>
    </pc:docChg>
  </pc:docChgLst>
  <pc:docChgLst>
    <pc:chgData name="AMAGATA Daichi" userId="a29539510ef25d15" providerId="LiveId" clId="{3A9A5DEE-5DE5-4FB6-8295-5D19304E0AD9}"/>
    <pc:docChg chg="undo redo custSel addSld modSld">
      <pc:chgData name="AMAGATA Daichi" userId="a29539510ef25d15" providerId="LiveId" clId="{3A9A5DEE-5DE5-4FB6-8295-5D19304E0AD9}" dt="2022-12-22T07:03:15.330" v="9150" actId="20577"/>
      <pc:docMkLst>
        <pc:docMk/>
      </pc:docMkLst>
      <pc:sldChg chg="modSp mod">
        <pc:chgData name="AMAGATA Daichi" userId="a29539510ef25d15" providerId="LiveId" clId="{3A9A5DEE-5DE5-4FB6-8295-5D19304E0AD9}" dt="2022-12-17T14:26:18.393" v="4681" actId="1076"/>
        <pc:sldMkLst>
          <pc:docMk/>
          <pc:sldMk cId="1248175707" sldId="256"/>
        </pc:sldMkLst>
        <pc:spChg chg="mod">
          <ac:chgData name="AMAGATA Daichi" userId="a29539510ef25d15" providerId="LiveId" clId="{3A9A5DEE-5DE5-4FB6-8295-5D19304E0AD9}" dt="2022-12-17T14:26:05.763" v="4679" actId="14100"/>
          <ac:spMkLst>
            <pc:docMk/>
            <pc:sldMk cId="1248175707" sldId="256"/>
            <ac:spMk id="5" creationId="{00000000-0000-0000-0000-000000000000}"/>
          </ac:spMkLst>
        </pc:spChg>
        <pc:spChg chg="mod">
          <ac:chgData name="AMAGATA Daichi" userId="a29539510ef25d15" providerId="LiveId" clId="{3A9A5DEE-5DE5-4FB6-8295-5D19304E0AD9}" dt="2022-12-17T14:26:14.549" v="4680" actId="14100"/>
          <ac:spMkLst>
            <pc:docMk/>
            <pc:sldMk cId="1248175707" sldId="256"/>
            <ac:spMk id="6" creationId="{00000000-0000-0000-0000-000000000000}"/>
          </ac:spMkLst>
        </pc:spChg>
        <pc:picChg chg="mod">
          <ac:chgData name="AMAGATA Daichi" userId="a29539510ef25d15" providerId="LiveId" clId="{3A9A5DEE-5DE5-4FB6-8295-5D19304E0AD9}" dt="2022-12-17T14:26:18.393" v="4681" actId="1076"/>
          <ac:picMkLst>
            <pc:docMk/>
            <pc:sldMk cId="1248175707" sldId="256"/>
            <ac:picMk id="7" creationId="{334FEB53-F132-4F23-A633-E3113C0D0AAF}"/>
          </ac:picMkLst>
        </pc:picChg>
      </pc:sldChg>
      <pc:sldChg chg="addSp delSp modSp mod modNotesTx">
        <pc:chgData name="AMAGATA Daichi" userId="a29539510ef25d15" providerId="LiveId" clId="{3A9A5DEE-5DE5-4FB6-8295-5D19304E0AD9}" dt="2022-12-22T05:26:24.283" v="9094" actId="6549"/>
        <pc:sldMkLst>
          <pc:docMk/>
          <pc:sldMk cId="3296346388" sldId="257"/>
        </pc:sldMkLst>
        <pc:spChg chg="mod">
          <ac:chgData name="AMAGATA Daichi" userId="a29539510ef25d15" providerId="LiveId" clId="{3A9A5DEE-5DE5-4FB6-8295-5D19304E0AD9}" dt="2022-12-15T09:30:12.713" v="135" actId="404"/>
          <ac:spMkLst>
            <pc:docMk/>
            <pc:sldMk cId="3296346388" sldId="257"/>
            <ac:spMk id="2" creationId="{363AE389-7122-B300-6068-84D57B954AC7}"/>
          </ac:spMkLst>
        </pc:spChg>
        <pc:spChg chg="add mod">
          <ac:chgData name="AMAGATA Daichi" userId="a29539510ef25d15" providerId="LiveId" clId="{3A9A5DEE-5DE5-4FB6-8295-5D19304E0AD9}" dt="2022-12-16T09:25:24.131" v="1022" actId="1036"/>
          <ac:spMkLst>
            <pc:docMk/>
            <pc:sldMk cId="3296346388" sldId="257"/>
            <ac:spMk id="3" creationId="{19CDC8A9-9284-D7D0-D7DB-A3636B3EF35C}"/>
          </ac:spMkLst>
        </pc:spChg>
        <pc:spChg chg="add del mod">
          <ac:chgData name="AMAGATA Daichi" userId="a29539510ef25d15" providerId="LiveId" clId="{3A9A5DEE-5DE5-4FB6-8295-5D19304E0AD9}" dt="2022-12-15T12:17:13.258" v="433" actId="478"/>
          <ac:spMkLst>
            <pc:docMk/>
            <pc:sldMk cId="3296346388" sldId="257"/>
            <ac:spMk id="5" creationId="{A761D5E7-EE1E-3408-56A5-566490EDC2E8}"/>
          </ac:spMkLst>
        </pc:spChg>
        <pc:spChg chg="add mod">
          <ac:chgData name="AMAGATA Daichi" userId="a29539510ef25d15" providerId="LiveId" clId="{3A9A5DEE-5DE5-4FB6-8295-5D19304E0AD9}" dt="2022-12-16T09:25:24.131" v="1022" actId="1036"/>
          <ac:spMkLst>
            <pc:docMk/>
            <pc:sldMk cId="3296346388" sldId="257"/>
            <ac:spMk id="6" creationId="{90941437-C733-4B54-0F21-45764A4FE7F5}"/>
          </ac:spMkLst>
        </pc:spChg>
        <pc:spChg chg="add mod">
          <ac:chgData name="AMAGATA Daichi" userId="a29539510ef25d15" providerId="LiveId" clId="{3A9A5DEE-5DE5-4FB6-8295-5D19304E0AD9}" dt="2022-12-16T09:25:24.131" v="1022" actId="1036"/>
          <ac:spMkLst>
            <pc:docMk/>
            <pc:sldMk cId="3296346388" sldId="257"/>
            <ac:spMk id="7" creationId="{92B9D6A2-BA87-2E24-43FD-E4388DD009CA}"/>
          </ac:spMkLst>
        </pc:spChg>
        <pc:spChg chg="add mod">
          <ac:chgData name="AMAGATA Daichi" userId="a29539510ef25d15" providerId="LiveId" clId="{3A9A5DEE-5DE5-4FB6-8295-5D19304E0AD9}" dt="2022-12-16T09:25:24.131" v="1022" actId="1036"/>
          <ac:spMkLst>
            <pc:docMk/>
            <pc:sldMk cId="3296346388" sldId="257"/>
            <ac:spMk id="8" creationId="{2FF8445C-896C-C776-6281-9900C411CA53}"/>
          </ac:spMkLst>
        </pc:spChg>
        <pc:spChg chg="add mod">
          <ac:chgData name="AMAGATA Daichi" userId="a29539510ef25d15" providerId="LiveId" clId="{3A9A5DEE-5DE5-4FB6-8295-5D19304E0AD9}" dt="2022-12-16T09:25:24.131" v="1022" actId="1036"/>
          <ac:spMkLst>
            <pc:docMk/>
            <pc:sldMk cId="3296346388" sldId="257"/>
            <ac:spMk id="9" creationId="{2AF82D07-9B7B-642C-3A46-6E9DE8A71771}"/>
          </ac:spMkLst>
        </pc:spChg>
        <pc:spChg chg="add mod">
          <ac:chgData name="AMAGATA Daichi" userId="a29539510ef25d15" providerId="LiveId" clId="{3A9A5DEE-5DE5-4FB6-8295-5D19304E0AD9}" dt="2022-12-16T09:25:24.131" v="1022" actId="1036"/>
          <ac:spMkLst>
            <pc:docMk/>
            <pc:sldMk cId="3296346388" sldId="257"/>
            <ac:spMk id="10" creationId="{09ED5AC2-CADE-381E-70A2-88A199B95584}"/>
          </ac:spMkLst>
        </pc:spChg>
        <pc:spChg chg="add mod">
          <ac:chgData name="AMAGATA Daichi" userId="a29539510ef25d15" providerId="LiveId" clId="{3A9A5DEE-5DE5-4FB6-8295-5D19304E0AD9}" dt="2022-12-16T09:25:24.131" v="1022" actId="1036"/>
          <ac:spMkLst>
            <pc:docMk/>
            <pc:sldMk cId="3296346388" sldId="257"/>
            <ac:spMk id="11" creationId="{D021B6BD-70E0-CEDB-F1D7-141675B9376E}"/>
          </ac:spMkLst>
        </pc:spChg>
        <pc:spChg chg="add mod">
          <ac:chgData name="AMAGATA Daichi" userId="a29539510ef25d15" providerId="LiveId" clId="{3A9A5DEE-5DE5-4FB6-8295-5D19304E0AD9}" dt="2022-12-16T09:25:24.131" v="1022" actId="1036"/>
          <ac:spMkLst>
            <pc:docMk/>
            <pc:sldMk cId="3296346388" sldId="257"/>
            <ac:spMk id="12" creationId="{3609406F-7122-C962-1153-8C12457DED47}"/>
          </ac:spMkLst>
        </pc:spChg>
        <pc:picChg chg="add mod">
          <ac:chgData name="AMAGATA Daichi" userId="a29539510ef25d15" providerId="LiveId" clId="{3A9A5DEE-5DE5-4FB6-8295-5D19304E0AD9}" dt="2022-12-16T09:25:24.131" v="1022" actId="1036"/>
          <ac:picMkLst>
            <pc:docMk/>
            <pc:sldMk cId="3296346388" sldId="257"/>
            <ac:picMk id="5" creationId="{1A24DDF9-7E14-60D9-4D5B-B8E4274987FC}"/>
          </ac:picMkLst>
        </pc:picChg>
        <pc:picChg chg="add del mod">
          <ac:chgData name="AMAGATA Daichi" userId="a29539510ef25d15" providerId="LiveId" clId="{3A9A5DEE-5DE5-4FB6-8295-5D19304E0AD9}" dt="2022-12-16T09:25:12.454" v="1006" actId="478"/>
          <ac:picMkLst>
            <pc:docMk/>
            <pc:sldMk cId="3296346388" sldId="257"/>
            <ac:picMk id="13" creationId="{595A4125-1352-2B8C-7152-FB59F89C728B}"/>
          </ac:picMkLst>
        </pc:picChg>
        <pc:picChg chg="add mod">
          <ac:chgData name="AMAGATA Daichi" userId="a29539510ef25d15" providerId="LiveId" clId="{3A9A5DEE-5DE5-4FB6-8295-5D19304E0AD9}" dt="2022-12-16T09:25:24.131" v="1022" actId="1036"/>
          <ac:picMkLst>
            <pc:docMk/>
            <pc:sldMk cId="3296346388" sldId="257"/>
            <ac:picMk id="1026" creationId="{FCEE4206-F774-7CF3-86A1-BF0202388DFC}"/>
          </ac:picMkLst>
        </pc:picChg>
        <pc:picChg chg="add mod">
          <ac:chgData name="AMAGATA Daichi" userId="a29539510ef25d15" providerId="LiveId" clId="{3A9A5DEE-5DE5-4FB6-8295-5D19304E0AD9}" dt="2022-12-16T09:25:24.131" v="1022" actId="1036"/>
          <ac:picMkLst>
            <pc:docMk/>
            <pc:sldMk cId="3296346388" sldId="257"/>
            <ac:picMk id="1028" creationId="{516EA371-7E49-EE9A-9DB6-54F180DC3A71}"/>
          </ac:picMkLst>
        </pc:picChg>
        <pc:picChg chg="add del mod">
          <ac:chgData name="AMAGATA Daichi" userId="a29539510ef25d15" providerId="LiveId" clId="{3A9A5DEE-5DE5-4FB6-8295-5D19304E0AD9}" dt="2022-12-15T12:32:10.118" v="583" actId="478"/>
          <ac:picMkLst>
            <pc:docMk/>
            <pc:sldMk cId="3296346388" sldId="257"/>
            <ac:picMk id="1030" creationId="{3D3852CC-0000-60C8-24CF-7254B068FB46}"/>
          </ac:picMkLst>
        </pc:picChg>
        <pc:picChg chg="add del mod">
          <ac:chgData name="AMAGATA Daichi" userId="a29539510ef25d15" providerId="LiveId" clId="{3A9A5DEE-5DE5-4FB6-8295-5D19304E0AD9}" dt="2022-12-15T12:39:59.008" v="610" actId="478"/>
          <ac:picMkLst>
            <pc:docMk/>
            <pc:sldMk cId="3296346388" sldId="257"/>
            <ac:picMk id="1032" creationId="{15B51497-AD88-875C-C1D2-90534079784B}"/>
          </ac:picMkLst>
        </pc:picChg>
      </pc:sldChg>
      <pc:sldChg chg="modSp mod modNotesTx">
        <pc:chgData name="AMAGATA Daichi" userId="a29539510ef25d15" providerId="LiveId" clId="{3A9A5DEE-5DE5-4FB6-8295-5D19304E0AD9}" dt="2022-12-20T07:12:54.507" v="8923" actId="20577"/>
        <pc:sldMkLst>
          <pc:docMk/>
          <pc:sldMk cId="3552342565" sldId="258"/>
        </pc:sldMkLst>
        <pc:spChg chg="mod">
          <ac:chgData name="AMAGATA Daichi" userId="a29539510ef25d15" providerId="LiveId" clId="{3A9A5DEE-5DE5-4FB6-8295-5D19304E0AD9}" dt="2022-12-17T13:01:50.874" v="1024" actId="1076"/>
          <ac:spMkLst>
            <pc:docMk/>
            <pc:sldMk cId="3552342565" sldId="258"/>
            <ac:spMk id="3" creationId="{CAF59398-9DA8-97E7-D06A-615BC2C2564B}"/>
          </ac:spMkLst>
        </pc:spChg>
      </pc:sldChg>
      <pc:sldChg chg="addSp delSp modSp mod modAnim modNotesTx">
        <pc:chgData name="AMAGATA Daichi" userId="a29539510ef25d15" providerId="LiveId" clId="{3A9A5DEE-5DE5-4FB6-8295-5D19304E0AD9}" dt="2022-12-22T05:30:51.426" v="9114"/>
        <pc:sldMkLst>
          <pc:docMk/>
          <pc:sldMk cId="1229882075" sldId="259"/>
        </pc:sldMkLst>
        <pc:spChg chg="mod">
          <ac:chgData name="AMAGATA Daichi" userId="a29539510ef25d15" providerId="LiveId" clId="{3A9A5DEE-5DE5-4FB6-8295-5D19304E0AD9}" dt="2022-12-19T00:41:43.783" v="5655" actId="404"/>
          <ac:spMkLst>
            <pc:docMk/>
            <pc:sldMk cId="1229882075" sldId="259"/>
            <ac:spMk id="2" creationId="{363AE389-7122-B300-6068-84D57B954AC7}"/>
          </ac:spMkLst>
        </pc:spChg>
        <pc:spChg chg="add mod">
          <ac:chgData name="AMAGATA Daichi" userId="a29539510ef25d15" providerId="LiveId" clId="{3A9A5DEE-5DE5-4FB6-8295-5D19304E0AD9}" dt="2022-12-17T14:27:08.671" v="4741" actId="1035"/>
          <ac:spMkLst>
            <pc:docMk/>
            <pc:sldMk cId="1229882075" sldId="259"/>
            <ac:spMk id="3" creationId="{89D4B1A2-AA3D-BDB3-EB3C-8BE9876F0E6F}"/>
          </ac:spMkLst>
        </pc:spChg>
        <pc:spChg chg="add mod">
          <ac:chgData name="AMAGATA Daichi" userId="a29539510ef25d15" providerId="LiveId" clId="{3A9A5DEE-5DE5-4FB6-8295-5D19304E0AD9}" dt="2022-12-19T03:22:06.086" v="6015" actId="20577"/>
          <ac:spMkLst>
            <pc:docMk/>
            <pc:sldMk cId="1229882075" sldId="259"/>
            <ac:spMk id="5" creationId="{FC17D7CC-5BAC-CBD2-C942-9694268C6B73}"/>
          </ac:spMkLst>
        </pc:spChg>
        <pc:spChg chg="add mod">
          <ac:chgData name="AMAGATA Daichi" userId="a29539510ef25d15" providerId="LiveId" clId="{3A9A5DEE-5DE5-4FB6-8295-5D19304E0AD9}" dt="2022-12-19T03:22:03.615" v="6014" actId="255"/>
          <ac:spMkLst>
            <pc:docMk/>
            <pc:sldMk cId="1229882075" sldId="259"/>
            <ac:spMk id="6" creationId="{D09BB9C1-29AE-B01B-1E9E-777173B548D0}"/>
          </ac:spMkLst>
        </pc:spChg>
        <pc:spChg chg="add mod">
          <ac:chgData name="AMAGATA Daichi" userId="a29539510ef25d15" providerId="LiveId" clId="{3A9A5DEE-5DE5-4FB6-8295-5D19304E0AD9}" dt="2022-12-17T14:27:08.671" v="4741" actId="1035"/>
          <ac:spMkLst>
            <pc:docMk/>
            <pc:sldMk cId="1229882075" sldId="259"/>
            <ac:spMk id="7" creationId="{B9FEF425-6C1F-06AD-7837-0BD8CAAF87A5}"/>
          </ac:spMkLst>
        </pc:spChg>
        <pc:spChg chg="add mod">
          <ac:chgData name="AMAGATA Daichi" userId="a29539510ef25d15" providerId="LiveId" clId="{3A9A5DEE-5DE5-4FB6-8295-5D19304E0AD9}" dt="2022-12-17T13:24:09.485" v="1996"/>
          <ac:spMkLst>
            <pc:docMk/>
            <pc:sldMk cId="1229882075" sldId="259"/>
            <ac:spMk id="10" creationId="{DAF5BCF3-9C3E-6125-5DAF-26911BC1ABBA}"/>
          </ac:spMkLst>
        </pc:spChg>
        <pc:spChg chg="add mod">
          <ac:chgData name="AMAGATA Daichi" userId="a29539510ef25d15" providerId="LiveId" clId="{3A9A5DEE-5DE5-4FB6-8295-5D19304E0AD9}" dt="2022-12-17T13:32:57.712" v="2356" actId="1076"/>
          <ac:spMkLst>
            <pc:docMk/>
            <pc:sldMk cId="1229882075" sldId="259"/>
            <ac:spMk id="11" creationId="{5A383E7E-9795-368B-EC7E-4BB32638BFD1}"/>
          </ac:spMkLst>
        </pc:spChg>
        <pc:spChg chg="add mod">
          <ac:chgData name="AMAGATA Daichi" userId="a29539510ef25d15" providerId="LiveId" clId="{3A9A5DEE-5DE5-4FB6-8295-5D19304E0AD9}" dt="2022-12-17T13:27:16.490" v="2101" actId="1038"/>
          <ac:spMkLst>
            <pc:docMk/>
            <pc:sldMk cId="1229882075" sldId="259"/>
            <ac:spMk id="12" creationId="{C79DA831-9CF0-1DA3-7900-2C846D26535F}"/>
          </ac:spMkLst>
        </pc:spChg>
        <pc:spChg chg="add mod">
          <ac:chgData name="AMAGATA Daichi" userId="a29539510ef25d15" providerId="LiveId" clId="{3A9A5DEE-5DE5-4FB6-8295-5D19304E0AD9}" dt="2022-12-17T13:27:23.890" v="2110" actId="1038"/>
          <ac:spMkLst>
            <pc:docMk/>
            <pc:sldMk cId="1229882075" sldId="259"/>
            <ac:spMk id="13" creationId="{BB8CF877-2DBA-3DC8-472F-F2A302820791}"/>
          </ac:spMkLst>
        </pc:spChg>
        <pc:spChg chg="add mod">
          <ac:chgData name="AMAGATA Daichi" userId="a29539510ef25d15" providerId="LiveId" clId="{3A9A5DEE-5DE5-4FB6-8295-5D19304E0AD9}" dt="2022-12-17T13:27:28.633" v="2115" actId="1038"/>
          <ac:spMkLst>
            <pc:docMk/>
            <pc:sldMk cId="1229882075" sldId="259"/>
            <ac:spMk id="14" creationId="{651187A8-01B1-F154-2B8E-166F2DD755A5}"/>
          </ac:spMkLst>
        </pc:spChg>
        <pc:spChg chg="add mod">
          <ac:chgData name="AMAGATA Daichi" userId="a29539510ef25d15" providerId="LiveId" clId="{3A9A5DEE-5DE5-4FB6-8295-5D19304E0AD9}" dt="2022-12-17T13:27:32.887" v="2120" actId="1038"/>
          <ac:spMkLst>
            <pc:docMk/>
            <pc:sldMk cId="1229882075" sldId="259"/>
            <ac:spMk id="15" creationId="{7188E015-E352-5FA6-2320-088378FE0E58}"/>
          </ac:spMkLst>
        </pc:spChg>
        <pc:spChg chg="add mod">
          <ac:chgData name="AMAGATA Daichi" userId="a29539510ef25d15" providerId="LiveId" clId="{3A9A5DEE-5DE5-4FB6-8295-5D19304E0AD9}" dt="2022-12-17T13:27:36.268" v="2125" actId="1037"/>
          <ac:spMkLst>
            <pc:docMk/>
            <pc:sldMk cId="1229882075" sldId="259"/>
            <ac:spMk id="16" creationId="{0ECAC071-1DD0-4FCF-6A5E-465B9673BEA3}"/>
          </ac:spMkLst>
        </pc:spChg>
        <pc:spChg chg="add mod">
          <ac:chgData name="AMAGATA Daichi" userId="a29539510ef25d15" providerId="LiveId" clId="{3A9A5DEE-5DE5-4FB6-8295-5D19304E0AD9}" dt="2022-12-17T13:27:40.503" v="2131" actId="1038"/>
          <ac:spMkLst>
            <pc:docMk/>
            <pc:sldMk cId="1229882075" sldId="259"/>
            <ac:spMk id="17" creationId="{EA9B6A0F-E3CF-E81D-7C33-05B300ACB4C0}"/>
          </ac:spMkLst>
        </pc:spChg>
        <pc:spChg chg="add mod">
          <ac:chgData name="AMAGATA Daichi" userId="a29539510ef25d15" providerId="LiveId" clId="{3A9A5DEE-5DE5-4FB6-8295-5D19304E0AD9}" dt="2022-12-17T13:27:43.716" v="2134" actId="1037"/>
          <ac:spMkLst>
            <pc:docMk/>
            <pc:sldMk cId="1229882075" sldId="259"/>
            <ac:spMk id="18" creationId="{183C9956-6434-5108-632E-07995D1219AE}"/>
          </ac:spMkLst>
        </pc:spChg>
        <pc:spChg chg="add mod">
          <ac:chgData name="AMAGATA Daichi" userId="a29539510ef25d15" providerId="LiveId" clId="{3A9A5DEE-5DE5-4FB6-8295-5D19304E0AD9}" dt="2022-12-17T13:27:50.834" v="2140" actId="1038"/>
          <ac:spMkLst>
            <pc:docMk/>
            <pc:sldMk cId="1229882075" sldId="259"/>
            <ac:spMk id="19" creationId="{EFC2E8FA-D22B-B863-42CA-A42443ADE4C8}"/>
          </ac:spMkLst>
        </pc:spChg>
        <pc:spChg chg="add mod">
          <ac:chgData name="AMAGATA Daichi" userId="a29539510ef25d15" providerId="LiveId" clId="{3A9A5DEE-5DE5-4FB6-8295-5D19304E0AD9}" dt="2022-12-17T13:27:54.826" v="2145" actId="1037"/>
          <ac:spMkLst>
            <pc:docMk/>
            <pc:sldMk cId="1229882075" sldId="259"/>
            <ac:spMk id="20" creationId="{1ED3560E-B4C0-823A-173A-C197655FEACD}"/>
          </ac:spMkLst>
        </pc:spChg>
        <pc:spChg chg="add mod">
          <ac:chgData name="AMAGATA Daichi" userId="a29539510ef25d15" providerId="LiveId" clId="{3A9A5DEE-5DE5-4FB6-8295-5D19304E0AD9}" dt="2022-12-17T13:29:09.848" v="2173" actId="1076"/>
          <ac:spMkLst>
            <pc:docMk/>
            <pc:sldMk cId="1229882075" sldId="259"/>
            <ac:spMk id="21" creationId="{17BEF1A2-AD23-36B9-D0C7-4D9E6F0010C7}"/>
          </ac:spMkLst>
        </pc:spChg>
        <pc:spChg chg="add del mod">
          <ac:chgData name="AMAGATA Daichi" userId="a29539510ef25d15" providerId="LiveId" clId="{3A9A5DEE-5DE5-4FB6-8295-5D19304E0AD9}" dt="2022-12-17T13:31:10.580" v="2243" actId="478"/>
          <ac:spMkLst>
            <pc:docMk/>
            <pc:sldMk cId="1229882075" sldId="259"/>
            <ac:spMk id="24" creationId="{668F8A24-0A9D-4D09-B041-A0F6C9B68E43}"/>
          </ac:spMkLst>
        </pc:spChg>
        <pc:spChg chg="add del mod">
          <ac:chgData name="AMAGATA Daichi" userId="a29539510ef25d15" providerId="LiveId" clId="{3A9A5DEE-5DE5-4FB6-8295-5D19304E0AD9}" dt="2022-12-17T13:31:10.580" v="2243" actId="478"/>
          <ac:spMkLst>
            <pc:docMk/>
            <pc:sldMk cId="1229882075" sldId="259"/>
            <ac:spMk id="25" creationId="{C390EB11-8CEA-DB37-EB71-367568526DB8}"/>
          </ac:spMkLst>
        </pc:spChg>
        <pc:spChg chg="add del mod">
          <ac:chgData name="AMAGATA Daichi" userId="a29539510ef25d15" providerId="LiveId" clId="{3A9A5DEE-5DE5-4FB6-8295-5D19304E0AD9}" dt="2022-12-17T13:31:10.580" v="2243" actId="478"/>
          <ac:spMkLst>
            <pc:docMk/>
            <pc:sldMk cId="1229882075" sldId="259"/>
            <ac:spMk id="26" creationId="{98D1390B-4016-F713-9852-10B736E7BF3B}"/>
          </ac:spMkLst>
        </pc:spChg>
        <pc:spChg chg="add del mod">
          <ac:chgData name="AMAGATA Daichi" userId="a29539510ef25d15" providerId="LiveId" clId="{3A9A5DEE-5DE5-4FB6-8295-5D19304E0AD9}" dt="2022-12-17T13:31:10.580" v="2243" actId="478"/>
          <ac:spMkLst>
            <pc:docMk/>
            <pc:sldMk cId="1229882075" sldId="259"/>
            <ac:spMk id="27" creationId="{23A6A65F-EF14-7B91-712D-816CDD558F8D}"/>
          </ac:spMkLst>
        </pc:spChg>
        <pc:spChg chg="add del mod">
          <ac:chgData name="AMAGATA Daichi" userId="a29539510ef25d15" providerId="LiveId" clId="{3A9A5DEE-5DE5-4FB6-8295-5D19304E0AD9}" dt="2022-12-17T13:31:10.580" v="2243" actId="478"/>
          <ac:spMkLst>
            <pc:docMk/>
            <pc:sldMk cId="1229882075" sldId="259"/>
            <ac:spMk id="28" creationId="{06EA3EDD-0A1B-89AF-A792-C30114C7D141}"/>
          </ac:spMkLst>
        </pc:spChg>
        <pc:spChg chg="add del mod">
          <ac:chgData name="AMAGATA Daichi" userId="a29539510ef25d15" providerId="LiveId" clId="{3A9A5DEE-5DE5-4FB6-8295-5D19304E0AD9}" dt="2022-12-17T13:31:10.580" v="2243" actId="478"/>
          <ac:spMkLst>
            <pc:docMk/>
            <pc:sldMk cId="1229882075" sldId="259"/>
            <ac:spMk id="29" creationId="{B6D338C8-DF33-5B17-30A0-71DD21819854}"/>
          </ac:spMkLst>
        </pc:spChg>
        <pc:spChg chg="add del mod">
          <ac:chgData name="AMAGATA Daichi" userId="a29539510ef25d15" providerId="LiveId" clId="{3A9A5DEE-5DE5-4FB6-8295-5D19304E0AD9}" dt="2022-12-17T13:31:10.580" v="2243" actId="478"/>
          <ac:spMkLst>
            <pc:docMk/>
            <pc:sldMk cId="1229882075" sldId="259"/>
            <ac:spMk id="30" creationId="{AD82F849-846C-97E7-349D-3A293C80C222}"/>
          </ac:spMkLst>
        </pc:spChg>
        <pc:spChg chg="add del mod">
          <ac:chgData name="AMAGATA Daichi" userId="a29539510ef25d15" providerId="LiveId" clId="{3A9A5DEE-5DE5-4FB6-8295-5D19304E0AD9}" dt="2022-12-17T13:31:10.580" v="2243" actId="478"/>
          <ac:spMkLst>
            <pc:docMk/>
            <pc:sldMk cId="1229882075" sldId="259"/>
            <ac:spMk id="31" creationId="{B9F8DF6B-91A7-F784-8058-3097A2CC0CA3}"/>
          </ac:spMkLst>
        </pc:spChg>
        <pc:spChg chg="add del mod">
          <ac:chgData name="AMAGATA Daichi" userId="a29539510ef25d15" providerId="LiveId" clId="{3A9A5DEE-5DE5-4FB6-8295-5D19304E0AD9}" dt="2022-12-17T13:31:10.580" v="2243" actId="478"/>
          <ac:spMkLst>
            <pc:docMk/>
            <pc:sldMk cId="1229882075" sldId="259"/>
            <ac:spMk id="32" creationId="{429447EA-60FB-4B8C-5A93-E77473BA8099}"/>
          </ac:spMkLst>
        </pc:spChg>
        <pc:spChg chg="add del mod">
          <ac:chgData name="AMAGATA Daichi" userId="a29539510ef25d15" providerId="LiveId" clId="{3A9A5DEE-5DE5-4FB6-8295-5D19304E0AD9}" dt="2022-12-17T13:31:10.580" v="2243" actId="478"/>
          <ac:spMkLst>
            <pc:docMk/>
            <pc:sldMk cId="1229882075" sldId="259"/>
            <ac:spMk id="33" creationId="{3469AAF2-6ACE-B8FF-0023-4BCA98CE395F}"/>
          </ac:spMkLst>
        </pc:spChg>
        <pc:spChg chg="add mod">
          <ac:chgData name="AMAGATA Daichi" userId="a29539510ef25d15" providerId="LiveId" clId="{3A9A5DEE-5DE5-4FB6-8295-5D19304E0AD9}" dt="2022-12-17T13:32:48.927" v="2354" actId="207"/>
          <ac:spMkLst>
            <pc:docMk/>
            <pc:sldMk cId="1229882075" sldId="259"/>
            <ac:spMk id="37" creationId="{EA40C04B-D8C2-C966-24EA-65BDC3D82542}"/>
          </ac:spMkLst>
        </pc:spChg>
        <pc:spChg chg="add del mod">
          <ac:chgData name="AMAGATA Daichi" userId="a29539510ef25d15" providerId="LiveId" clId="{3A9A5DEE-5DE5-4FB6-8295-5D19304E0AD9}" dt="2022-12-17T13:33:02.850" v="2358" actId="478"/>
          <ac:spMkLst>
            <pc:docMk/>
            <pc:sldMk cId="1229882075" sldId="259"/>
            <ac:spMk id="39" creationId="{6D76E848-EE04-A4EC-5928-CA00F26045C0}"/>
          </ac:spMkLst>
        </pc:spChg>
        <pc:picChg chg="add mod">
          <ac:chgData name="AMAGATA Daichi" userId="a29539510ef25d15" providerId="LiveId" clId="{3A9A5DEE-5DE5-4FB6-8295-5D19304E0AD9}" dt="2022-12-17T13:24:09.485" v="1996"/>
          <ac:picMkLst>
            <pc:docMk/>
            <pc:sldMk cId="1229882075" sldId="259"/>
            <ac:picMk id="8" creationId="{4B1411A4-DF05-C7C3-8B08-AB2028AD0C46}"/>
          </ac:picMkLst>
        </pc:picChg>
        <pc:picChg chg="add mod">
          <ac:chgData name="AMAGATA Daichi" userId="a29539510ef25d15" providerId="LiveId" clId="{3A9A5DEE-5DE5-4FB6-8295-5D19304E0AD9}" dt="2022-12-17T13:24:09.485" v="1996"/>
          <ac:picMkLst>
            <pc:docMk/>
            <pc:sldMk cId="1229882075" sldId="259"/>
            <ac:picMk id="9" creationId="{E3FD73E8-E5AC-1C01-8E1A-F5D5F78C63BC}"/>
          </ac:picMkLst>
        </pc:picChg>
        <pc:picChg chg="add del mod">
          <ac:chgData name="AMAGATA Daichi" userId="a29539510ef25d15" providerId="LiveId" clId="{3A9A5DEE-5DE5-4FB6-8295-5D19304E0AD9}" dt="2022-12-17T13:30:31.443" v="2239"/>
          <ac:picMkLst>
            <pc:docMk/>
            <pc:sldMk cId="1229882075" sldId="259"/>
            <ac:picMk id="22" creationId="{1605DCC8-36BC-72C2-7D0A-0C12F57018DE}"/>
          </ac:picMkLst>
        </pc:picChg>
        <pc:picChg chg="add del mod">
          <ac:chgData name="AMAGATA Daichi" userId="a29539510ef25d15" providerId="LiveId" clId="{3A9A5DEE-5DE5-4FB6-8295-5D19304E0AD9}" dt="2022-12-17T13:31:10.580" v="2243" actId="478"/>
          <ac:picMkLst>
            <pc:docMk/>
            <pc:sldMk cId="1229882075" sldId="259"/>
            <ac:picMk id="23" creationId="{19F3D7A1-AAC7-CF42-E8FC-9FAE3CB3B09B}"/>
          </ac:picMkLst>
        </pc:picChg>
        <pc:picChg chg="add mod">
          <ac:chgData name="AMAGATA Daichi" userId="a29539510ef25d15" providerId="LiveId" clId="{3A9A5DEE-5DE5-4FB6-8295-5D19304E0AD9}" dt="2022-12-17T13:31:56.577" v="2330" actId="1037"/>
          <ac:picMkLst>
            <pc:docMk/>
            <pc:sldMk cId="1229882075" sldId="259"/>
            <ac:picMk id="35" creationId="{B3B32478-DB57-9690-D854-05B8D8997B77}"/>
          </ac:picMkLst>
        </pc:picChg>
        <pc:picChg chg="add del mod">
          <ac:chgData name="AMAGATA Daichi" userId="a29539510ef25d15" providerId="LiveId" clId="{3A9A5DEE-5DE5-4FB6-8295-5D19304E0AD9}" dt="2022-12-17T13:32:14.656" v="2333" actId="478"/>
          <ac:picMkLst>
            <pc:docMk/>
            <pc:sldMk cId="1229882075" sldId="259"/>
            <ac:picMk id="36" creationId="{D538ECE6-0B7D-6CA4-D13F-128AC3F828E8}"/>
          </ac:picMkLst>
        </pc:picChg>
        <pc:picChg chg="add mod">
          <ac:chgData name="AMAGATA Daichi" userId="a29539510ef25d15" providerId="LiveId" clId="{3A9A5DEE-5DE5-4FB6-8295-5D19304E0AD9}" dt="2022-12-17T13:32:37.574" v="2348" actId="1076"/>
          <ac:picMkLst>
            <pc:docMk/>
            <pc:sldMk cId="1229882075" sldId="259"/>
            <ac:picMk id="38" creationId="{26F34B7B-7A53-0EAF-508B-3DB4B381DF8B}"/>
          </ac:picMkLst>
        </pc:picChg>
      </pc:sldChg>
      <pc:sldChg chg="addSp delSp modSp mod modNotesTx">
        <pc:chgData name="AMAGATA Daichi" userId="a29539510ef25d15" providerId="LiveId" clId="{3A9A5DEE-5DE5-4FB6-8295-5D19304E0AD9}" dt="2022-12-20T07:27:08.756" v="8968" actId="313"/>
        <pc:sldMkLst>
          <pc:docMk/>
          <pc:sldMk cId="737596044" sldId="260"/>
        </pc:sldMkLst>
        <pc:spChg chg="add mod">
          <ac:chgData name="AMAGATA Daichi" userId="a29539510ef25d15" providerId="LiveId" clId="{3A9A5DEE-5DE5-4FB6-8295-5D19304E0AD9}" dt="2022-12-17T13:35:07.649" v="2406" actId="14100"/>
          <ac:spMkLst>
            <pc:docMk/>
            <pc:sldMk cId="737596044" sldId="260"/>
            <ac:spMk id="3" creationId="{92640D73-2AAA-300B-F3BB-E4265F9E1C20}"/>
          </ac:spMkLst>
        </pc:spChg>
        <pc:spChg chg="add mod">
          <ac:chgData name="AMAGATA Daichi" userId="a29539510ef25d15" providerId="LiveId" clId="{3A9A5DEE-5DE5-4FB6-8295-5D19304E0AD9}" dt="2022-12-17T14:25:20.777" v="4678" actId="1035"/>
          <ac:spMkLst>
            <pc:docMk/>
            <pc:sldMk cId="737596044" sldId="260"/>
            <ac:spMk id="5" creationId="{256EC665-47E8-0275-7D04-232EE662A580}"/>
          </ac:spMkLst>
        </pc:spChg>
        <pc:spChg chg="add mod">
          <ac:chgData name="AMAGATA Daichi" userId="a29539510ef25d15" providerId="LiveId" clId="{3A9A5DEE-5DE5-4FB6-8295-5D19304E0AD9}" dt="2022-12-17T13:35:18.990" v="2436" actId="1038"/>
          <ac:spMkLst>
            <pc:docMk/>
            <pc:sldMk cId="737596044" sldId="260"/>
            <ac:spMk id="6" creationId="{DBAF3F7D-32B7-F6A6-6B67-A0116C7C5681}"/>
          </ac:spMkLst>
        </pc:spChg>
        <pc:spChg chg="add mod">
          <ac:chgData name="AMAGATA Daichi" userId="a29539510ef25d15" providerId="LiveId" clId="{3A9A5DEE-5DE5-4FB6-8295-5D19304E0AD9}" dt="2022-12-17T13:35:26.397" v="2438" actId="14100"/>
          <ac:spMkLst>
            <pc:docMk/>
            <pc:sldMk cId="737596044" sldId="260"/>
            <ac:spMk id="7" creationId="{F62CF391-F0A6-0983-E009-26F7AB9B80C6}"/>
          </ac:spMkLst>
        </pc:spChg>
        <pc:spChg chg="add mod">
          <ac:chgData name="AMAGATA Daichi" userId="a29539510ef25d15" providerId="LiveId" clId="{3A9A5DEE-5DE5-4FB6-8295-5D19304E0AD9}" dt="2022-12-17T14:25:20.777" v="4678" actId="1035"/>
          <ac:spMkLst>
            <pc:docMk/>
            <pc:sldMk cId="737596044" sldId="260"/>
            <ac:spMk id="8" creationId="{FB920324-DF40-7E75-48B5-5A5B5AE45158}"/>
          </ac:spMkLst>
        </pc:spChg>
        <pc:spChg chg="add mod">
          <ac:chgData name="AMAGATA Daichi" userId="a29539510ef25d15" providerId="LiveId" clId="{3A9A5DEE-5DE5-4FB6-8295-5D19304E0AD9}" dt="2022-12-19T00:43:56.778" v="5656" actId="20577"/>
          <ac:spMkLst>
            <pc:docMk/>
            <pc:sldMk cId="737596044" sldId="260"/>
            <ac:spMk id="9" creationId="{5BAD45E1-C8D7-CA23-3CEF-78D371494E81}"/>
          </ac:spMkLst>
        </pc:spChg>
        <pc:spChg chg="add mod">
          <ac:chgData name="AMAGATA Daichi" userId="a29539510ef25d15" providerId="LiveId" clId="{3A9A5DEE-5DE5-4FB6-8295-5D19304E0AD9}" dt="2022-12-17T13:43:47.220" v="2975" actId="14100"/>
          <ac:spMkLst>
            <pc:docMk/>
            <pc:sldMk cId="737596044" sldId="260"/>
            <ac:spMk id="10" creationId="{8FA5AE0E-BC63-01B8-ED59-64B28751DF72}"/>
          </ac:spMkLst>
        </pc:spChg>
        <pc:spChg chg="add mod">
          <ac:chgData name="AMAGATA Daichi" userId="a29539510ef25d15" providerId="LiveId" clId="{3A9A5DEE-5DE5-4FB6-8295-5D19304E0AD9}" dt="2022-12-17T14:25:20.777" v="4678" actId="1035"/>
          <ac:spMkLst>
            <pc:docMk/>
            <pc:sldMk cId="737596044" sldId="260"/>
            <ac:spMk id="11" creationId="{758AD786-B6FB-5524-C637-5FC79F73E78B}"/>
          </ac:spMkLst>
        </pc:spChg>
        <pc:spChg chg="add mod">
          <ac:chgData name="AMAGATA Daichi" userId="a29539510ef25d15" providerId="LiveId" clId="{3A9A5DEE-5DE5-4FB6-8295-5D19304E0AD9}" dt="2022-12-17T13:46:31.617" v="3198" actId="20577"/>
          <ac:spMkLst>
            <pc:docMk/>
            <pc:sldMk cId="737596044" sldId="260"/>
            <ac:spMk id="12" creationId="{C221C7DC-8788-1ED5-2F04-AEB25EC946B1}"/>
          </ac:spMkLst>
        </pc:spChg>
        <pc:spChg chg="add del mod">
          <ac:chgData name="AMAGATA Daichi" userId="a29539510ef25d15" providerId="LiveId" clId="{3A9A5DEE-5DE5-4FB6-8295-5D19304E0AD9}" dt="2022-12-17T13:35:08.698" v="2407" actId="478"/>
          <ac:spMkLst>
            <pc:docMk/>
            <pc:sldMk cId="737596044" sldId="260"/>
            <ac:spMk id="13" creationId="{635BDC27-738C-D3B7-ECE4-0454F2B5AF93}"/>
          </ac:spMkLst>
        </pc:spChg>
      </pc:sldChg>
      <pc:sldChg chg="addSp modSp mod modNotesTx">
        <pc:chgData name="AMAGATA Daichi" userId="a29539510ef25d15" providerId="LiveId" clId="{3A9A5DEE-5DE5-4FB6-8295-5D19304E0AD9}" dt="2022-12-20T08:17:40.818" v="9067" actId="20577"/>
        <pc:sldMkLst>
          <pc:docMk/>
          <pc:sldMk cId="2680164080" sldId="261"/>
        </pc:sldMkLst>
        <pc:spChg chg="add mod">
          <ac:chgData name="AMAGATA Daichi" userId="a29539510ef25d15" providerId="LiveId" clId="{3A9A5DEE-5DE5-4FB6-8295-5D19304E0AD9}" dt="2022-12-17T13:46:59.928" v="3199"/>
          <ac:spMkLst>
            <pc:docMk/>
            <pc:sldMk cId="2680164080" sldId="261"/>
            <ac:spMk id="3" creationId="{A8A33A8F-4878-97B7-08BA-0F848CFF4F46}"/>
          </ac:spMkLst>
        </pc:spChg>
        <pc:spChg chg="add mod">
          <ac:chgData name="AMAGATA Daichi" userId="a29539510ef25d15" providerId="LiveId" clId="{3A9A5DEE-5DE5-4FB6-8295-5D19304E0AD9}" dt="2022-12-17T13:46:59.928" v="3199"/>
          <ac:spMkLst>
            <pc:docMk/>
            <pc:sldMk cId="2680164080" sldId="261"/>
            <ac:spMk id="5" creationId="{A4808B6D-B014-3F76-5230-256BD241281D}"/>
          </ac:spMkLst>
        </pc:spChg>
        <pc:spChg chg="add mod">
          <ac:chgData name="AMAGATA Daichi" userId="a29539510ef25d15" providerId="LiveId" clId="{3A9A5DEE-5DE5-4FB6-8295-5D19304E0AD9}" dt="2022-12-17T13:46:59.928" v="3199"/>
          <ac:spMkLst>
            <pc:docMk/>
            <pc:sldMk cId="2680164080" sldId="261"/>
            <ac:spMk id="6" creationId="{286E99A9-4DC8-706B-404F-CCD90D60D179}"/>
          </ac:spMkLst>
        </pc:spChg>
        <pc:spChg chg="add mod">
          <ac:chgData name="AMAGATA Daichi" userId="a29539510ef25d15" providerId="LiveId" clId="{3A9A5DEE-5DE5-4FB6-8295-5D19304E0AD9}" dt="2022-12-17T13:46:59.928" v="3199"/>
          <ac:spMkLst>
            <pc:docMk/>
            <pc:sldMk cId="2680164080" sldId="261"/>
            <ac:spMk id="7" creationId="{44AC7B6F-408C-82F4-5AAC-E91CC5388696}"/>
          </ac:spMkLst>
        </pc:spChg>
        <pc:spChg chg="add mod">
          <ac:chgData name="AMAGATA Daichi" userId="a29539510ef25d15" providerId="LiveId" clId="{3A9A5DEE-5DE5-4FB6-8295-5D19304E0AD9}" dt="2022-12-17T13:46:59.928" v="3199"/>
          <ac:spMkLst>
            <pc:docMk/>
            <pc:sldMk cId="2680164080" sldId="261"/>
            <ac:spMk id="8" creationId="{FA216F96-54BF-AAC3-F612-8DB4C5E75736}"/>
          </ac:spMkLst>
        </pc:spChg>
        <pc:spChg chg="add mod">
          <ac:chgData name="AMAGATA Daichi" userId="a29539510ef25d15" providerId="LiveId" clId="{3A9A5DEE-5DE5-4FB6-8295-5D19304E0AD9}" dt="2022-12-17T13:47:54.656" v="3242" actId="20577"/>
          <ac:spMkLst>
            <pc:docMk/>
            <pc:sldMk cId="2680164080" sldId="261"/>
            <ac:spMk id="9" creationId="{168056A9-C145-B7A5-BD94-C262E5207C85}"/>
          </ac:spMkLst>
        </pc:spChg>
        <pc:spChg chg="add mod">
          <ac:chgData name="AMAGATA Daichi" userId="a29539510ef25d15" providerId="LiveId" clId="{3A9A5DEE-5DE5-4FB6-8295-5D19304E0AD9}" dt="2022-12-17T13:49:05.477" v="3288" actId="14100"/>
          <ac:spMkLst>
            <pc:docMk/>
            <pc:sldMk cId="2680164080" sldId="261"/>
            <ac:spMk id="10" creationId="{E277F94E-52EA-D856-EE32-F48205E715B5}"/>
          </ac:spMkLst>
        </pc:spChg>
        <pc:spChg chg="add mod">
          <ac:chgData name="AMAGATA Daichi" userId="a29539510ef25d15" providerId="LiveId" clId="{3A9A5DEE-5DE5-4FB6-8295-5D19304E0AD9}" dt="2022-12-17T13:46:59.928" v="3199"/>
          <ac:spMkLst>
            <pc:docMk/>
            <pc:sldMk cId="2680164080" sldId="261"/>
            <ac:spMk id="11" creationId="{C1016344-4F7A-6B31-A9C6-11EFDEAF209F}"/>
          </ac:spMkLst>
        </pc:spChg>
        <pc:spChg chg="add mod">
          <ac:chgData name="AMAGATA Daichi" userId="a29539510ef25d15" providerId="LiveId" clId="{3A9A5DEE-5DE5-4FB6-8295-5D19304E0AD9}" dt="2022-12-19T03:24:41.622" v="6054" actId="20577"/>
          <ac:spMkLst>
            <pc:docMk/>
            <pc:sldMk cId="2680164080" sldId="261"/>
            <ac:spMk id="12" creationId="{495CCF25-594E-6407-F74F-3BC3F5E5C07D}"/>
          </ac:spMkLst>
        </pc:spChg>
      </pc:sldChg>
      <pc:sldChg chg="addSp delSp modSp mod modNotesTx">
        <pc:chgData name="AMAGATA Daichi" userId="a29539510ef25d15" providerId="LiveId" clId="{3A9A5DEE-5DE5-4FB6-8295-5D19304E0AD9}" dt="2022-12-20T06:41:15.690" v="7910" actId="20577"/>
        <pc:sldMkLst>
          <pc:docMk/>
          <pc:sldMk cId="1805858149" sldId="262"/>
        </pc:sldMkLst>
        <pc:spChg chg="mod">
          <ac:chgData name="AMAGATA Daichi" userId="a29539510ef25d15" providerId="LiveId" clId="{3A9A5DEE-5DE5-4FB6-8295-5D19304E0AD9}" dt="2022-12-17T13:57:49.562" v="3464" actId="20577"/>
          <ac:spMkLst>
            <pc:docMk/>
            <pc:sldMk cId="1805858149" sldId="262"/>
            <ac:spMk id="2" creationId="{EA4AEFFC-03FB-4A29-412A-6EEE3748E151}"/>
          </ac:spMkLst>
        </pc:spChg>
        <pc:spChg chg="add mod">
          <ac:chgData name="AMAGATA Daichi" userId="a29539510ef25d15" providerId="LiveId" clId="{3A9A5DEE-5DE5-4FB6-8295-5D19304E0AD9}" dt="2022-12-17T14:05:27.067" v="3838" actId="20577"/>
          <ac:spMkLst>
            <pc:docMk/>
            <pc:sldMk cId="1805858149" sldId="262"/>
            <ac:spMk id="10" creationId="{74B7EA29-C93D-17CE-DC93-200AAB051BBA}"/>
          </ac:spMkLst>
        </pc:spChg>
        <pc:spChg chg="add mod">
          <ac:chgData name="AMAGATA Daichi" userId="a29539510ef25d15" providerId="LiveId" clId="{3A9A5DEE-5DE5-4FB6-8295-5D19304E0AD9}" dt="2022-12-20T06:33:31.912" v="7236" actId="14100"/>
          <ac:spMkLst>
            <pc:docMk/>
            <pc:sldMk cId="1805858149" sldId="262"/>
            <ac:spMk id="11" creationId="{0B839AC9-3A7F-4FBA-B5C7-409E69A5CA56}"/>
          </ac:spMkLst>
        </pc:spChg>
        <pc:spChg chg="add del mod">
          <ac:chgData name="AMAGATA Daichi" userId="a29539510ef25d15" providerId="LiveId" clId="{3A9A5DEE-5DE5-4FB6-8295-5D19304E0AD9}" dt="2022-12-17T14:00:00.581" v="3550"/>
          <ac:spMkLst>
            <pc:docMk/>
            <pc:sldMk cId="1805858149" sldId="262"/>
            <ac:spMk id="16" creationId="{2406F724-8916-41FC-BABC-41D13AC04BCC}"/>
          </ac:spMkLst>
        </pc:spChg>
        <pc:spChg chg="add mod">
          <ac:chgData name="AMAGATA Daichi" userId="a29539510ef25d15" providerId="LiveId" clId="{3A9A5DEE-5DE5-4FB6-8295-5D19304E0AD9}" dt="2022-12-17T14:22:11.352" v="4602" actId="1076"/>
          <ac:spMkLst>
            <pc:docMk/>
            <pc:sldMk cId="1805858149" sldId="262"/>
            <ac:spMk id="17" creationId="{67CF7978-3088-8188-28D1-E8DA4222B42D}"/>
          </ac:spMkLst>
        </pc:spChg>
        <pc:spChg chg="add mod ord">
          <ac:chgData name="AMAGATA Daichi" userId="a29539510ef25d15" providerId="LiveId" clId="{3A9A5DEE-5DE5-4FB6-8295-5D19304E0AD9}" dt="2022-12-17T14:08:10.737" v="4045" actId="1076"/>
          <ac:spMkLst>
            <pc:docMk/>
            <pc:sldMk cId="1805858149" sldId="262"/>
            <ac:spMk id="20" creationId="{D2C518A0-8C5A-1A2E-4435-FEF30AC79B75}"/>
          </ac:spMkLst>
        </pc:spChg>
        <pc:spChg chg="add mod">
          <ac:chgData name="AMAGATA Daichi" userId="a29539510ef25d15" providerId="LiveId" clId="{3A9A5DEE-5DE5-4FB6-8295-5D19304E0AD9}" dt="2022-12-17T14:22:03.839" v="4601" actId="1035"/>
          <ac:spMkLst>
            <pc:docMk/>
            <pc:sldMk cId="1805858149" sldId="262"/>
            <ac:spMk id="21" creationId="{3F1D1531-6AFC-3E0E-29CE-189E1565DE09}"/>
          </ac:spMkLst>
        </pc:spChg>
        <pc:spChg chg="add mod">
          <ac:chgData name="AMAGATA Daichi" userId="a29539510ef25d15" providerId="LiveId" clId="{3A9A5DEE-5DE5-4FB6-8295-5D19304E0AD9}" dt="2022-12-17T14:22:11.352" v="4602" actId="1076"/>
          <ac:spMkLst>
            <pc:docMk/>
            <pc:sldMk cId="1805858149" sldId="262"/>
            <ac:spMk id="22" creationId="{46FCCFE3-A312-4DD2-595F-DB92CA823AC7}"/>
          </ac:spMkLst>
        </pc:spChg>
        <pc:spChg chg="add mod">
          <ac:chgData name="AMAGATA Daichi" userId="a29539510ef25d15" providerId="LiveId" clId="{3A9A5DEE-5DE5-4FB6-8295-5D19304E0AD9}" dt="2022-12-17T14:15:02.494" v="4346" actId="404"/>
          <ac:spMkLst>
            <pc:docMk/>
            <pc:sldMk cId="1805858149" sldId="262"/>
            <ac:spMk id="25" creationId="{7C48A999-2C9D-EBD0-8374-24C15A8E0AAD}"/>
          </ac:spMkLst>
        </pc:spChg>
        <pc:spChg chg="add mod">
          <ac:chgData name="AMAGATA Daichi" userId="a29539510ef25d15" providerId="LiveId" clId="{3A9A5DEE-5DE5-4FB6-8295-5D19304E0AD9}" dt="2022-12-17T14:22:11.352" v="4602" actId="1076"/>
          <ac:spMkLst>
            <pc:docMk/>
            <pc:sldMk cId="1805858149" sldId="262"/>
            <ac:spMk id="26" creationId="{EECF07EA-1799-B1FD-982E-80CAA91D2358}"/>
          </ac:spMkLst>
        </pc:spChg>
        <pc:spChg chg="add mod">
          <ac:chgData name="AMAGATA Daichi" userId="a29539510ef25d15" providerId="LiveId" clId="{3A9A5DEE-5DE5-4FB6-8295-5D19304E0AD9}" dt="2022-12-17T14:22:03.839" v="4601" actId="1035"/>
          <ac:spMkLst>
            <pc:docMk/>
            <pc:sldMk cId="1805858149" sldId="262"/>
            <ac:spMk id="27" creationId="{BBF7EF89-A167-C67A-3066-D34C74C53F3B}"/>
          </ac:spMkLst>
        </pc:spChg>
        <pc:spChg chg="add mod">
          <ac:chgData name="AMAGATA Daichi" userId="a29539510ef25d15" providerId="LiveId" clId="{3A9A5DEE-5DE5-4FB6-8295-5D19304E0AD9}" dt="2022-12-17T14:22:40.784" v="4609" actId="1076"/>
          <ac:spMkLst>
            <pc:docMk/>
            <pc:sldMk cId="1805858149" sldId="262"/>
            <ac:spMk id="28" creationId="{BC23FD20-7F29-F4FE-2151-4049E08C8329}"/>
          </ac:spMkLst>
        </pc:spChg>
        <pc:grpChg chg="add mod">
          <ac:chgData name="AMAGATA Daichi" userId="a29539510ef25d15" providerId="LiveId" clId="{3A9A5DEE-5DE5-4FB6-8295-5D19304E0AD9}" dt="2022-12-17T14:04:11.955" v="3788" actId="1035"/>
          <ac:grpSpMkLst>
            <pc:docMk/>
            <pc:sldMk cId="1805858149" sldId="262"/>
            <ac:grpSpMk id="9" creationId="{AF4C746F-96AF-FBED-79E3-98B1F32226FE}"/>
          </ac:grpSpMkLst>
        </pc:grpChg>
        <pc:grpChg chg="add mod">
          <ac:chgData name="AMAGATA Daichi" userId="a29539510ef25d15" providerId="LiveId" clId="{3A9A5DEE-5DE5-4FB6-8295-5D19304E0AD9}" dt="2022-12-17T14:08:57.619" v="4098" actId="1038"/>
          <ac:grpSpMkLst>
            <pc:docMk/>
            <pc:sldMk cId="1805858149" sldId="262"/>
            <ac:grpSpMk id="12" creationId="{84C61CB6-9265-24BE-6458-064CF56B7064}"/>
          </ac:grpSpMkLst>
        </pc:grpChg>
        <pc:grpChg chg="add mod">
          <ac:chgData name="AMAGATA Daichi" userId="a29539510ef25d15" providerId="LiveId" clId="{3A9A5DEE-5DE5-4FB6-8295-5D19304E0AD9}" dt="2022-12-20T06:33:28.356" v="7235" actId="14100"/>
          <ac:grpSpMkLst>
            <pc:docMk/>
            <pc:sldMk cId="1805858149" sldId="262"/>
            <ac:grpSpMk id="13" creationId="{1321D5A7-123A-DF5B-4F15-A7FAD0B77087}"/>
          </ac:grpSpMkLst>
        </pc:grpChg>
        <pc:grpChg chg="add mod">
          <ac:chgData name="AMAGATA Daichi" userId="a29539510ef25d15" providerId="LiveId" clId="{3A9A5DEE-5DE5-4FB6-8295-5D19304E0AD9}" dt="2022-12-17T14:22:11.352" v="4602" actId="1076"/>
          <ac:grpSpMkLst>
            <pc:docMk/>
            <pc:sldMk cId="1805858149" sldId="262"/>
            <ac:grpSpMk id="18" creationId="{A978FA70-F25B-3BB1-5D90-8DDA048652B5}"/>
          </ac:grpSpMkLst>
        </pc:grpChg>
        <pc:picChg chg="add mod">
          <ac:chgData name="AMAGATA Daichi" userId="a29539510ef25d15" providerId="LiveId" clId="{3A9A5DEE-5DE5-4FB6-8295-5D19304E0AD9}" dt="2022-12-17T14:04:11.955" v="3788" actId="1035"/>
          <ac:picMkLst>
            <pc:docMk/>
            <pc:sldMk cId="1805858149" sldId="262"/>
            <ac:picMk id="5" creationId="{0F8BE004-E3A5-6580-D8D2-5C4F8E46F3EC}"/>
          </ac:picMkLst>
        </pc:picChg>
        <pc:picChg chg="add mod modCrop">
          <ac:chgData name="AMAGATA Daichi" userId="a29539510ef25d15" providerId="LiveId" clId="{3A9A5DEE-5DE5-4FB6-8295-5D19304E0AD9}" dt="2022-12-17T14:04:11.955" v="3788" actId="1035"/>
          <ac:picMkLst>
            <pc:docMk/>
            <pc:sldMk cId="1805858149" sldId="262"/>
            <ac:picMk id="7" creationId="{731308EB-7A37-A7AF-DA33-470F2E4D681C}"/>
          </ac:picMkLst>
        </pc:picChg>
        <pc:picChg chg="add mod modCrop">
          <ac:chgData name="AMAGATA Daichi" userId="a29539510ef25d15" providerId="LiveId" clId="{3A9A5DEE-5DE5-4FB6-8295-5D19304E0AD9}" dt="2022-12-17T14:12:57.379" v="4293" actId="1037"/>
          <ac:picMkLst>
            <pc:docMk/>
            <pc:sldMk cId="1805858149" sldId="262"/>
            <ac:picMk id="8" creationId="{30E44C51-2BCF-7F95-9309-36E958D08C69}"/>
          </ac:picMkLst>
        </pc:picChg>
        <pc:picChg chg="add mod">
          <ac:chgData name="AMAGATA Daichi" userId="a29539510ef25d15" providerId="LiveId" clId="{3A9A5DEE-5DE5-4FB6-8295-5D19304E0AD9}" dt="2022-12-17T14:22:11.352" v="4602" actId="1076"/>
          <ac:picMkLst>
            <pc:docMk/>
            <pc:sldMk cId="1805858149" sldId="262"/>
            <ac:picMk id="15" creationId="{042D233B-1F2C-95BB-2D58-D75049DFB2C8}"/>
          </ac:picMkLst>
        </pc:picChg>
        <pc:picChg chg="add mod">
          <ac:chgData name="AMAGATA Daichi" userId="a29539510ef25d15" providerId="LiveId" clId="{3A9A5DEE-5DE5-4FB6-8295-5D19304E0AD9}" dt="2022-12-17T14:08:18.356" v="4070" actId="1038"/>
          <ac:picMkLst>
            <pc:docMk/>
            <pc:sldMk cId="1805858149" sldId="262"/>
            <ac:picMk id="19" creationId="{F1B31EC0-62E8-6724-B06E-50070C49A83F}"/>
          </ac:picMkLst>
        </pc:picChg>
        <pc:picChg chg="add mod">
          <ac:chgData name="AMAGATA Daichi" userId="a29539510ef25d15" providerId="LiveId" clId="{3A9A5DEE-5DE5-4FB6-8295-5D19304E0AD9}" dt="2022-12-17T14:22:03.839" v="4601" actId="1035"/>
          <ac:picMkLst>
            <pc:docMk/>
            <pc:sldMk cId="1805858149" sldId="262"/>
            <ac:picMk id="23" creationId="{6396916D-B4DB-AE39-F633-487A15ABE780}"/>
          </ac:picMkLst>
        </pc:picChg>
        <pc:picChg chg="add mod">
          <ac:chgData name="AMAGATA Daichi" userId="a29539510ef25d15" providerId="LiveId" clId="{3A9A5DEE-5DE5-4FB6-8295-5D19304E0AD9}" dt="2022-12-17T14:22:11.352" v="4602" actId="1076"/>
          <ac:picMkLst>
            <pc:docMk/>
            <pc:sldMk cId="1805858149" sldId="262"/>
            <ac:picMk id="24" creationId="{3A88E93B-3795-5ABD-8DB6-2AA661914FEE}"/>
          </ac:picMkLst>
        </pc:picChg>
      </pc:sldChg>
      <pc:sldChg chg="addSp modSp mod modNotesTx">
        <pc:chgData name="AMAGATA Daichi" userId="a29539510ef25d15" providerId="LiveId" clId="{3A9A5DEE-5DE5-4FB6-8295-5D19304E0AD9}" dt="2022-12-22T05:39:08.056" v="9128" actId="20577"/>
        <pc:sldMkLst>
          <pc:docMk/>
          <pc:sldMk cId="1261739359" sldId="263"/>
        </pc:sldMkLst>
        <pc:picChg chg="add mod modCrop">
          <ac:chgData name="AMAGATA Daichi" userId="a29539510ef25d15" providerId="LiveId" clId="{3A9A5DEE-5DE5-4FB6-8295-5D19304E0AD9}" dt="2022-12-17T13:51:40.830" v="3315" actId="1076"/>
          <ac:picMkLst>
            <pc:docMk/>
            <pc:sldMk cId="1261739359" sldId="263"/>
            <ac:picMk id="5" creationId="{0EBA9CF0-86CD-B78C-4617-739BD9A86A75}"/>
          </ac:picMkLst>
        </pc:picChg>
      </pc:sldChg>
      <pc:sldChg chg="addSp delSp modSp mod modAnim modNotesTx">
        <pc:chgData name="AMAGATA Daichi" userId="a29539510ef25d15" providerId="LiveId" clId="{3A9A5DEE-5DE5-4FB6-8295-5D19304E0AD9}" dt="2022-12-22T05:33:01.326" v="9120" actId="20577"/>
        <pc:sldMkLst>
          <pc:docMk/>
          <pc:sldMk cId="1379852120" sldId="264"/>
        </pc:sldMkLst>
        <pc:spChg chg="add mod">
          <ac:chgData name="AMAGATA Daichi" userId="a29539510ef25d15" providerId="LiveId" clId="{3A9A5DEE-5DE5-4FB6-8295-5D19304E0AD9}" dt="2022-12-17T14:47:44.659" v="5156" actId="1036"/>
          <ac:spMkLst>
            <pc:docMk/>
            <pc:sldMk cId="1379852120" sldId="264"/>
            <ac:spMk id="3" creationId="{7EE00188-F5C7-CB3F-78DC-E624C98B7E2F}"/>
          </ac:spMkLst>
        </pc:spChg>
        <pc:spChg chg="add del mod">
          <ac:chgData name="AMAGATA Daichi" userId="a29539510ef25d15" providerId="LiveId" clId="{3A9A5DEE-5DE5-4FB6-8295-5D19304E0AD9}" dt="2022-12-19T03:23:09.034" v="6029" actId="478"/>
          <ac:spMkLst>
            <pc:docMk/>
            <pc:sldMk cId="1379852120" sldId="264"/>
            <ac:spMk id="5" creationId="{D342E1BB-C5C6-64C0-18EF-BDB6591CDA94}"/>
          </ac:spMkLst>
        </pc:spChg>
        <pc:spChg chg="add del mod">
          <ac:chgData name="AMAGATA Daichi" userId="a29539510ef25d15" providerId="LiveId" clId="{3A9A5DEE-5DE5-4FB6-8295-5D19304E0AD9}" dt="2022-12-19T03:23:09.034" v="6029" actId="478"/>
          <ac:spMkLst>
            <pc:docMk/>
            <pc:sldMk cId="1379852120" sldId="264"/>
            <ac:spMk id="6" creationId="{21136493-87DA-8414-8EDF-D0413A870F5B}"/>
          </ac:spMkLst>
        </pc:spChg>
        <pc:spChg chg="add mod">
          <ac:chgData name="AMAGATA Daichi" userId="a29539510ef25d15" providerId="LiveId" clId="{3A9A5DEE-5DE5-4FB6-8295-5D19304E0AD9}" dt="2022-12-17T14:47:44.659" v="5156" actId="1036"/>
          <ac:spMkLst>
            <pc:docMk/>
            <pc:sldMk cId="1379852120" sldId="264"/>
            <ac:spMk id="7" creationId="{A5AA3DA8-F9DA-F823-AB9E-B41002E6A6BE}"/>
          </ac:spMkLst>
        </pc:spChg>
        <pc:spChg chg="add mod">
          <ac:chgData name="AMAGATA Daichi" userId="a29539510ef25d15" providerId="LiveId" clId="{3A9A5DEE-5DE5-4FB6-8295-5D19304E0AD9}" dt="2022-12-19T03:23:25.449" v="6031" actId="207"/>
          <ac:spMkLst>
            <pc:docMk/>
            <pc:sldMk cId="1379852120" sldId="264"/>
            <ac:spMk id="8" creationId="{372221B8-F0AA-E894-A011-9BB43D17D24C}"/>
          </ac:spMkLst>
        </pc:spChg>
        <pc:spChg chg="add del mod">
          <ac:chgData name="AMAGATA Daichi" userId="a29539510ef25d15" providerId="LiveId" clId="{3A9A5DEE-5DE5-4FB6-8295-5D19304E0AD9}" dt="2022-12-17T14:42:31.860" v="4868" actId="478"/>
          <ac:spMkLst>
            <pc:docMk/>
            <pc:sldMk cId="1379852120" sldId="264"/>
            <ac:spMk id="8" creationId="{8A758842-9E2F-5971-F1CA-6894DEFF6213}"/>
          </ac:spMkLst>
        </pc:spChg>
        <pc:spChg chg="add del mod">
          <ac:chgData name="AMAGATA Daichi" userId="a29539510ef25d15" providerId="LiveId" clId="{3A9A5DEE-5DE5-4FB6-8295-5D19304E0AD9}" dt="2022-12-17T14:42:31.860" v="4868" actId="478"/>
          <ac:spMkLst>
            <pc:docMk/>
            <pc:sldMk cId="1379852120" sldId="264"/>
            <ac:spMk id="9" creationId="{75AB1AA5-52CF-5C51-6280-7E88D4C470C4}"/>
          </ac:spMkLst>
        </pc:spChg>
        <pc:spChg chg="add mod">
          <ac:chgData name="AMAGATA Daichi" userId="a29539510ef25d15" providerId="LiveId" clId="{3A9A5DEE-5DE5-4FB6-8295-5D19304E0AD9}" dt="2022-12-19T03:23:36.549" v="6033" actId="207"/>
          <ac:spMkLst>
            <pc:docMk/>
            <pc:sldMk cId="1379852120" sldId="264"/>
            <ac:spMk id="9" creationId="{BA1E5764-7C8B-CD3C-D6A8-CA9358C6935B}"/>
          </ac:spMkLst>
        </pc:spChg>
        <pc:spChg chg="add mod ord">
          <ac:chgData name="AMAGATA Daichi" userId="a29539510ef25d15" providerId="LiveId" clId="{3A9A5DEE-5DE5-4FB6-8295-5D19304E0AD9}" dt="2022-12-19T03:24:14.977" v="6053" actId="166"/>
          <ac:spMkLst>
            <pc:docMk/>
            <pc:sldMk cId="1379852120" sldId="264"/>
            <ac:spMk id="10" creationId="{F564A216-979D-C848-8B6D-50EF5CE57A44}"/>
          </ac:spMkLst>
        </pc:spChg>
        <pc:spChg chg="add mod">
          <ac:chgData name="AMAGATA Daichi" userId="a29539510ef25d15" providerId="LiveId" clId="{3A9A5DEE-5DE5-4FB6-8295-5D19304E0AD9}" dt="2022-12-19T03:22:54.983" v="6027" actId="14100"/>
          <ac:spMkLst>
            <pc:docMk/>
            <pc:sldMk cId="1379852120" sldId="264"/>
            <ac:spMk id="11" creationId="{0B9D8BAA-F39F-DE43-170D-DF3360262973}"/>
          </ac:spMkLst>
        </pc:spChg>
        <pc:spChg chg="add mod">
          <ac:chgData name="AMAGATA Daichi" userId="a29539510ef25d15" providerId="LiveId" clId="{3A9A5DEE-5DE5-4FB6-8295-5D19304E0AD9}" dt="2022-12-19T03:36:41.146" v="6057" actId="20577"/>
          <ac:spMkLst>
            <pc:docMk/>
            <pc:sldMk cId="1379852120" sldId="264"/>
            <ac:spMk id="12" creationId="{61EE320E-D7C7-81B2-46C2-8D7F3141F098}"/>
          </ac:spMkLst>
        </pc:spChg>
        <pc:spChg chg="add mod">
          <ac:chgData name="AMAGATA Daichi" userId="a29539510ef25d15" providerId="LiveId" clId="{3A9A5DEE-5DE5-4FB6-8295-5D19304E0AD9}" dt="2022-12-19T03:22:57.137" v="6028" actId="20577"/>
          <ac:spMkLst>
            <pc:docMk/>
            <pc:sldMk cId="1379852120" sldId="264"/>
            <ac:spMk id="13" creationId="{D85DAE18-549F-6D63-9E35-5ACAF88A5572}"/>
          </ac:spMkLst>
        </pc:spChg>
        <pc:spChg chg="add mod">
          <ac:chgData name="AMAGATA Daichi" userId="a29539510ef25d15" providerId="LiveId" clId="{3A9A5DEE-5DE5-4FB6-8295-5D19304E0AD9}" dt="2022-12-17T14:48:48.127" v="5233" actId="1076"/>
          <ac:spMkLst>
            <pc:docMk/>
            <pc:sldMk cId="1379852120" sldId="264"/>
            <ac:spMk id="14" creationId="{7A73DABD-0679-209C-7948-C59D729B2828}"/>
          </ac:spMkLst>
        </pc:spChg>
        <pc:spChg chg="add mod">
          <ac:chgData name="AMAGATA Daichi" userId="a29539510ef25d15" providerId="LiveId" clId="{3A9A5DEE-5DE5-4FB6-8295-5D19304E0AD9}" dt="2022-12-19T03:22:50.015" v="6020" actId="1076"/>
          <ac:spMkLst>
            <pc:docMk/>
            <pc:sldMk cId="1379852120" sldId="264"/>
            <ac:spMk id="15" creationId="{B2F7E8D4-6A5E-9594-B9A4-01222ECB2EDE}"/>
          </ac:spMkLst>
        </pc:spChg>
      </pc:sldChg>
      <pc:sldChg chg="addSp delSp modSp mod modNotesTx">
        <pc:chgData name="AMAGATA Daichi" userId="a29539510ef25d15" providerId="LiveId" clId="{3A9A5DEE-5DE5-4FB6-8295-5D19304E0AD9}" dt="2022-12-20T07:21:34.417" v="8932" actId="20577"/>
        <pc:sldMkLst>
          <pc:docMk/>
          <pc:sldMk cId="3490513398" sldId="265"/>
        </pc:sldMkLst>
        <pc:spChg chg="mod">
          <ac:chgData name="AMAGATA Daichi" userId="a29539510ef25d15" providerId="LiveId" clId="{3A9A5DEE-5DE5-4FB6-8295-5D19304E0AD9}" dt="2022-12-17T13:08:26.809" v="1301" actId="404"/>
          <ac:spMkLst>
            <pc:docMk/>
            <pc:sldMk cId="3490513398" sldId="265"/>
            <ac:spMk id="2" creationId="{0F8EA3C1-2F37-95B6-BB45-24902B0DB95F}"/>
          </ac:spMkLst>
        </pc:spChg>
        <pc:spChg chg="add mod">
          <ac:chgData name="AMAGATA Daichi" userId="a29539510ef25d15" providerId="LiveId" clId="{3A9A5DEE-5DE5-4FB6-8295-5D19304E0AD9}" dt="2022-12-19T03:20:25.540" v="5982" actId="404"/>
          <ac:spMkLst>
            <pc:docMk/>
            <pc:sldMk cId="3490513398" sldId="265"/>
            <ac:spMk id="3" creationId="{C8578893-EA52-6B9E-FD27-5C725529704B}"/>
          </ac:spMkLst>
        </pc:spChg>
        <pc:spChg chg="add mod">
          <ac:chgData name="AMAGATA Daichi" userId="a29539510ef25d15" providerId="LiveId" clId="{3A9A5DEE-5DE5-4FB6-8295-5D19304E0AD9}" dt="2022-12-19T03:20:33.285" v="5984" actId="20577"/>
          <ac:spMkLst>
            <pc:docMk/>
            <pc:sldMk cId="3490513398" sldId="265"/>
            <ac:spMk id="5" creationId="{3CDB1DE9-7781-B30F-89AA-1DB29B45220F}"/>
          </ac:spMkLst>
        </pc:spChg>
        <pc:spChg chg="add mod ord">
          <ac:chgData name="AMAGATA Daichi" userId="a29539510ef25d15" providerId="LiveId" clId="{3A9A5DEE-5DE5-4FB6-8295-5D19304E0AD9}" dt="2022-12-17T14:26:57.915" v="4711" actId="1035"/>
          <ac:spMkLst>
            <pc:docMk/>
            <pc:sldMk cId="3490513398" sldId="265"/>
            <ac:spMk id="6" creationId="{7DD143C3-351A-64BD-E9D0-A137BE4BA376}"/>
          </ac:spMkLst>
        </pc:spChg>
        <pc:spChg chg="add del mod">
          <ac:chgData name="AMAGATA Daichi" userId="a29539510ef25d15" providerId="LiveId" clId="{3A9A5DEE-5DE5-4FB6-8295-5D19304E0AD9}" dt="2022-12-17T13:07:42.307" v="1249"/>
          <ac:spMkLst>
            <pc:docMk/>
            <pc:sldMk cId="3490513398" sldId="265"/>
            <ac:spMk id="7" creationId="{0A3F1A48-4B9F-F1B9-71FA-084A7E02A4EA}"/>
          </ac:spMkLst>
        </pc:spChg>
        <pc:spChg chg="add mod">
          <ac:chgData name="AMAGATA Daichi" userId="a29539510ef25d15" providerId="LiveId" clId="{3A9A5DEE-5DE5-4FB6-8295-5D19304E0AD9}" dt="2022-12-17T14:26:57.915" v="4711" actId="1035"/>
          <ac:spMkLst>
            <pc:docMk/>
            <pc:sldMk cId="3490513398" sldId="265"/>
            <ac:spMk id="8" creationId="{2EBED2BE-B68E-03F2-85E6-A36DC9722A1D}"/>
          </ac:spMkLst>
        </pc:spChg>
        <pc:spChg chg="add del mod">
          <ac:chgData name="AMAGATA Daichi" userId="a29539510ef25d15" providerId="LiveId" clId="{3A9A5DEE-5DE5-4FB6-8295-5D19304E0AD9}" dt="2022-12-17T13:10:08.710" v="1390" actId="478"/>
          <ac:spMkLst>
            <pc:docMk/>
            <pc:sldMk cId="3490513398" sldId="265"/>
            <ac:spMk id="9" creationId="{2DD9D46D-5472-1618-6009-68370396EA4A}"/>
          </ac:spMkLst>
        </pc:spChg>
        <pc:spChg chg="add del mod">
          <ac:chgData name="AMAGATA Daichi" userId="a29539510ef25d15" providerId="LiveId" clId="{3A9A5DEE-5DE5-4FB6-8295-5D19304E0AD9}" dt="2022-12-17T14:49:05.486" v="5234" actId="478"/>
          <ac:spMkLst>
            <pc:docMk/>
            <pc:sldMk cId="3490513398" sldId="265"/>
            <ac:spMk id="10" creationId="{1DE7ED9E-D12B-64CB-349E-ECE2CBE2B943}"/>
          </ac:spMkLst>
        </pc:spChg>
        <pc:spChg chg="add del mod">
          <ac:chgData name="AMAGATA Daichi" userId="a29539510ef25d15" providerId="LiveId" clId="{3A9A5DEE-5DE5-4FB6-8295-5D19304E0AD9}" dt="2022-12-17T14:49:05.486" v="5234" actId="478"/>
          <ac:spMkLst>
            <pc:docMk/>
            <pc:sldMk cId="3490513398" sldId="265"/>
            <ac:spMk id="11" creationId="{3D045C68-D877-3239-C247-BC8F8A09872D}"/>
          </ac:spMkLst>
        </pc:spChg>
        <pc:spChg chg="add del mod">
          <ac:chgData name="AMAGATA Daichi" userId="a29539510ef25d15" providerId="LiveId" clId="{3A9A5DEE-5DE5-4FB6-8295-5D19304E0AD9}" dt="2022-12-17T14:49:05.486" v="5234" actId="478"/>
          <ac:spMkLst>
            <pc:docMk/>
            <pc:sldMk cId="3490513398" sldId="265"/>
            <ac:spMk id="12" creationId="{A340B5A0-E707-C928-6EC7-56467BBF1C7C}"/>
          </ac:spMkLst>
        </pc:spChg>
        <pc:spChg chg="add del mod ord">
          <ac:chgData name="AMAGATA Daichi" userId="a29539510ef25d15" providerId="LiveId" clId="{3A9A5DEE-5DE5-4FB6-8295-5D19304E0AD9}" dt="2022-12-17T14:49:05.486" v="5234" actId="478"/>
          <ac:spMkLst>
            <pc:docMk/>
            <pc:sldMk cId="3490513398" sldId="265"/>
            <ac:spMk id="13" creationId="{0CB13E0E-93CB-9F65-1E71-9685297B7779}"/>
          </ac:spMkLst>
        </pc:spChg>
        <pc:spChg chg="add mod ord">
          <ac:chgData name="AMAGATA Daichi" userId="a29539510ef25d15" providerId="LiveId" clId="{3A9A5DEE-5DE5-4FB6-8295-5D19304E0AD9}" dt="2022-12-19T00:36:28.444" v="5564" actId="14100"/>
          <ac:spMkLst>
            <pc:docMk/>
            <pc:sldMk cId="3490513398" sldId="265"/>
            <ac:spMk id="14" creationId="{5135D349-F779-8946-036C-5D032FBA4831}"/>
          </ac:spMkLst>
        </pc:spChg>
        <pc:spChg chg="add mod ord">
          <ac:chgData name="AMAGATA Daichi" userId="a29539510ef25d15" providerId="LiveId" clId="{3A9A5DEE-5DE5-4FB6-8295-5D19304E0AD9}" dt="2022-12-19T03:21:10.025" v="5988" actId="14100"/>
          <ac:spMkLst>
            <pc:docMk/>
            <pc:sldMk cId="3490513398" sldId="265"/>
            <ac:spMk id="15" creationId="{C726B1B7-9D19-DAC8-6CDC-6CA3C48A44C2}"/>
          </ac:spMkLst>
        </pc:spChg>
        <pc:spChg chg="add mod">
          <ac:chgData name="AMAGATA Daichi" userId="a29539510ef25d15" providerId="LiveId" clId="{3A9A5DEE-5DE5-4FB6-8295-5D19304E0AD9}" dt="2022-12-17T14:49:05.655" v="5235"/>
          <ac:spMkLst>
            <pc:docMk/>
            <pc:sldMk cId="3490513398" sldId="265"/>
            <ac:spMk id="16" creationId="{3B3AA328-7EE9-F2CB-B4AF-4E1DD42493D8}"/>
          </ac:spMkLst>
        </pc:spChg>
        <pc:spChg chg="add mod">
          <ac:chgData name="AMAGATA Daichi" userId="a29539510ef25d15" providerId="LiveId" clId="{3A9A5DEE-5DE5-4FB6-8295-5D19304E0AD9}" dt="2022-12-19T03:21:03.170" v="5987" actId="1076"/>
          <ac:spMkLst>
            <pc:docMk/>
            <pc:sldMk cId="3490513398" sldId="265"/>
            <ac:spMk id="17" creationId="{46C2591D-594F-23FF-C6CA-556F824EC8B3}"/>
          </ac:spMkLst>
        </pc:spChg>
        <pc:spChg chg="add mod">
          <ac:chgData name="AMAGATA Daichi" userId="a29539510ef25d15" providerId="LiveId" clId="{3A9A5DEE-5DE5-4FB6-8295-5D19304E0AD9}" dt="2022-12-19T03:21:28.643" v="6012" actId="20577"/>
          <ac:spMkLst>
            <pc:docMk/>
            <pc:sldMk cId="3490513398" sldId="265"/>
            <ac:spMk id="18" creationId="{B39AF71D-795C-AA82-FDD5-0B15F91AC259}"/>
          </ac:spMkLst>
        </pc:spChg>
        <pc:spChg chg="add mod">
          <ac:chgData name="AMAGATA Daichi" userId="a29539510ef25d15" providerId="LiveId" clId="{3A9A5DEE-5DE5-4FB6-8295-5D19304E0AD9}" dt="2022-12-17T14:49:05.655" v="5235"/>
          <ac:spMkLst>
            <pc:docMk/>
            <pc:sldMk cId="3490513398" sldId="265"/>
            <ac:spMk id="19" creationId="{6FE3FFA0-4BD2-8112-929A-F83C34422837}"/>
          </ac:spMkLst>
        </pc:spChg>
      </pc:sldChg>
      <pc:sldChg chg="modSp mod modAnim modNotesTx">
        <pc:chgData name="AMAGATA Daichi" userId="a29539510ef25d15" providerId="LiveId" clId="{3A9A5DEE-5DE5-4FB6-8295-5D19304E0AD9}" dt="2022-12-22T07:03:15.330" v="9150" actId="20577"/>
        <pc:sldMkLst>
          <pc:docMk/>
          <pc:sldMk cId="3843573722" sldId="266"/>
        </pc:sldMkLst>
        <pc:spChg chg="mod">
          <ac:chgData name="AMAGATA Daichi" userId="a29539510ef25d15" providerId="LiveId" clId="{3A9A5DEE-5DE5-4FB6-8295-5D19304E0AD9}" dt="2022-12-19T03:19:01.371" v="5968" actId="14100"/>
          <ac:spMkLst>
            <pc:docMk/>
            <pc:sldMk cId="3843573722" sldId="266"/>
            <ac:spMk id="5" creationId="{C4F46D36-CD6D-F5B5-61DE-BDCA950DF1CE}"/>
          </ac:spMkLst>
        </pc:spChg>
        <pc:spChg chg="mod">
          <ac:chgData name="AMAGATA Daichi" userId="a29539510ef25d15" providerId="LiveId" clId="{3A9A5DEE-5DE5-4FB6-8295-5D19304E0AD9}" dt="2022-12-19T03:19:08.140" v="5970" actId="14100"/>
          <ac:spMkLst>
            <pc:docMk/>
            <pc:sldMk cId="3843573722" sldId="266"/>
            <ac:spMk id="7" creationId="{F5F82D99-3A1C-0466-26E7-1F5B582460C4}"/>
          </ac:spMkLst>
        </pc:spChg>
        <pc:spChg chg="mod">
          <ac:chgData name="AMAGATA Daichi" userId="a29539510ef25d15" providerId="LiveId" clId="{3A9A5DEE-5DE5-4FB6-8295-5D19304E0AD9}" dt="2022-12-19T03:19:12.485" v="5975" actId="14100"/>
          <ac:spMkLst>
            <pc:docMk/>
            <pc:sldMk cId="3843573722" sldId="266"/>
            <ac:spMk id="12" creationId="{DCA3E295-0D5C-DCF4-746D-E6F65E33AC29}"/>
          </ac:spMkLst>
        </pc:spChg>
        <pc:spChg chg="mod">
          <ac:chgData name="AMAGATA Daichi" userId="a29539510ef25d15" providerId="LiveId" clId="{3A9A5DEE-5DE5-4FB6-8295-5D19304E0AD9}" dt="2022-12-19T03:17:49.982" v="5958" actId="20577"/>
          <ac:spMkLst>
            <pc:docMk/>
            <pc:sldMk cId="3843573722" sldId="266"/>
            <ac:spMk id="15" creationId="{2FA44545-7A28-CBFB-8734-3B4B93B2EB66}"/>
          </ac:spMkLst>
        </pc:spChg>
        <pc:spChg chg="mod">
          <ac:chgData name="AMAGATA Daichi" userId="a29539510ef25d15" providerId="LiveId" clId="{3A9A5DEE-5DE5-4FB6-8295-5D19304E0AD9}" dt="2022-12-19T03:18:27.935" v="5963" actId="1076"/>
          <ac:spMkLst>
            <pc:docMk/>
            <pc:sldMk cId="3843573722" sldId="266"/>
            <ac:spMk id="16" creationId="{08DE1AA3-81A9-3118-D30D-30A18AF5ACD7}"/>
          </ac:spMkLst>
        </pc:spChg>
        <pc:spChg chg="mod">
          <ac:chgData name="AMAGATA Daichi" userId="a29539510ef25d15" providerId="LiveId" clId="{3A9A5DEE-5DE5-4FB6-8295-5D19304E0AD9}" dt="2022-12-19T03:18:43.721" v="5964" actId="1076"/>
          <ac:spMkLst>
            <pc:docMk/>
            <pc:sldMk cId="3843573722" sldId="266"/>
            <ac:spMk id="17" creationId="{A69CE751-C0BE-348C-441F-97FD13746F4A}"/>
          </ac:spMkLst>
        </pc:spChg>
        <pc:spChg chg="mod">
          <ac:chgData name="AMAGATA Daichi" userId="a29539510ef25d15" providerId="LiveId" clId="{3A9A5DEE-5DE5-4FB6-8295-5D19304E0AD9}" dt="2022-12-22T07:03:15.330" v="9150" actId="20577"/>
          <ac:spMkLst>
            <pc:docMk/>
            <pc:sldMk cId="3843573722" sldId="266"/>
            <ac:spMk id="18" creationId="{8E0F436C-AE20-713E-49DD-912B7BAC39A6}"/>
          </ac:spMkLst>
        </pc:spChg>
        <pc:spChg chg="mod">
          <ac:chgData name="AMAGATA Daichi" userId="a29539510ef25d15" providerId="LiveId" clId="{3A9A5DEE-5DE5-4FB6-8295-5D19304E0AD9}" dt="2022-12-19T03:19:41.436" v="5978" actId="1076"/>
          <ac:spMkLst>
            <pc:docMk/>
            <pc:sldMk cId="3843573722" sldId="266"/>
            <ac:spMk id="19" creationId="{7E36FFF7-6BC0-CA15-4102-6FBC8E5C602F}"/>
          </ac:spMkLst>
        </pc:spChg>
        <pc:spChg chg="mod">
          <ac:chgData name="AMAGATA Daichi" userId="a29539510ef25d15" providerId="LiveId" clId="{3A9A5DEE-5DE5-4FB6-8295-5D19304E0AD9}" dt="2022-12-19T03:19:41.436" v="5978" actId="1076"/>
          <ac:spMkLst>
            <pc:docMk/>
            <pc:sldMk cId="3843573722" sldId="266"/>
            <ac:spMk id="20" creationId="{04027CEC-E13D-C546-0162-E7DC85C97137}"/>
          </ac:spMkLst>
        </pc:spChg>
        <pc:spChg chg="mod">
          <ac:chgData name="AMAGATA Daichi" userId="a29539510ef25d15" providerId="LiveId" clId="{3A9A5DEE-5DE5-4FB6-8295-5D19304E0AD9}" dt="2022-12-19T03:19:41.436" v="5978" actId="1076"/>
          <ac:spMkLst>
            <pc:docMk/>
            <pc:sldMk cId="3843573722" sldId="266"/>
            <ac:spMk id="21" creationId="{E487559A-8351-9ADE-D389-C400E608AE93}"/>
          </ac:spMkLst>
        </pc:spChg>
      </pc:sldChg>
      <pc:sldChg chg="addSp delSp modSp mod delAnim modAnim modNotesTx">
        <pc:chgData name="AMAGATA Daichi" userId="a29539510ef25d15" providerId="LiveId" clId="{3A9A5DEE-5DE5-4FB6-8295-5D19304E0AD9}" dt="2022-12-20T08:09:31.039" v="9063" actId="1076"/>
        <pc:sldMkLst>
          <pc:docMk/>
          <pc:sldMk cId="2314041047" sldId="267"/>
        </pc:sldMkLst>
        <pc:spChg chg="add del mod">
          <ac:chgData name="AMAGATA Daichi" userId="a29539510ef25d15" providerId="LiveId" clId="{3A9A5DEE-5DE5-4FB6-8295-5D19304E0AD9}" dt="2022-12-20T08:09:18.233" v="9060" actId="478"/>
          <ac:spMkLst>
            <pc:docMk/>
            <pc:sldMk cId="2314041047" sldId="267"/>
            <ac:spMk id="3" creationId="{041C9FC2-1F61-9CCA-FF79-27377B507D62}"/>
          </ac:spMkLst>
        </pc:spChg>
        <pc:spChg chg="mod">
          <ac:chgData name="AMAGATA Daichi" userId="a29539510ef25d15" providerId="LiveId" clId="{3A9A5DEE-5DE5-4FB6-8295-5D19304E0AD9}" dt="2022-12-20T08:09:31.039" v="9063" actId="1076"/>
          <ac:spMkLst>
            <pc:docMk/>
            <pc:sldMk cId="2314041047" sldId="267"/>
            <ac:spMk id="6" creationId="{30693DD9-4778-3A29-5D69-ECCB1C2C7940}"/>
          </ac:spMkLst>
        </pc:spChg>
        <pc:spChg chg="mod">
          <ac:chgData name="AMAGATA Daichi" userId="a29539510ef25d15" providerId="LiveId" clId="{3A9A5DEE-5DE5-4FB6-8295-5D19304E0AD9}" dt="2022-12-19T01:46:42.762" v="5668" actId="1076"/>
          <ac:spMkLst>
            <pc:docMk/>
            <pc:sldMk cId="2314041047" sldId="267"/>
            <ac:spMk id="9" creationId="{14782FD1-CEBA-D9A9-8327-E3A295BEC156}"/>
          </ac:spMkLst>
        </pc:spChg>
        <pc:spChg chg="mod">
          <ac:chgData name="AMAGATA Daichi" userId="a29539510ef25d15" providerId="LiveId" clId="{3A9A5DEE-5DE5-4FB6-8295-5D19304E0AD9}" dt="2022-12-19T01:46:42.762" v="5668" actId="1076"/>
          <ac:spMkLst>
            <pc:docMk/>
            <pc:sldMk cId="2314041047" sldId="267"/>
            <ac:spMk id="10" creationId="{84E76EDF-9DAB-31BB-0044-5C988411D7D2}"/>
          </ac:spMkLst>
        </pc:spChg>
        <pc:spChg chg="mod">
          <ac:chgData name="AMAGATA Daichi" userId="a29539510ef25d15" providerId="LiveId" clId="{3A9A5DEE-5DE5-4FB6-8295-5D19304E0AD9}" dt="2022-12-19T01:46:17.021" v="5667" actId="1038"/>
          <ac:spMkLst>
            <pc:docMk/>
            <pc:sldMk cId="2314041047" sldId="267"/>
            <ac:spMk id="11" creationId="{9BC727DA-725E-DC02-C076-39584DECDBA4}"/>
          </ac:spMkLst>
        </pc:spChg>
        <pc:spChg chg="mod">
          <ac:chgData name="AMAGATA Daichi" userId="a29539510ef25d15" providerId="LiveId" clId="{3A9A5DEE-5DE5-4FB6-8295-5D19304E0AD9}" dt="2022-12-19T01:46:17.021" v="5667" actId="1038"/>
          <ac:spMkLst>
            <pc:docMk/>
            <pc:sldMk cId="2314041047" sldId="267"/>
            <ac:spMk id="12" creationId="{48CD3B2E-2819-F409-5260-7C0AA79C9EEB}"/>
          </ac:spMkLst>
        </pc:spChg>
        <pc:spChg chg="mod">
          <ac:chgData name="AMAGATA Daichi" userId="a29539510ef25d15" providerId="LiveId" clId="{3A9A5DEE-5DE5-4FB6-8295-5D19304E0AD9}" dt="2022-12-19T01:46:54.568" v="5669" actId="1076"/>
          <ac:spMkLst>
            <pc:docMk/>
            <pc:sldMk cId="2314041047" sldId="267"/>
            <ac:spMk id="13" creationId="{31E2AC72-EFB2-F43F-4209-585D949B338F}"/>
          </ac:spMkLst>
        </pc:spChg>
        <pc:spChg chg="mod">
          <ac:chgData name="AMAGATA Daichi" userId="a29539510ef25d15" providerId="LiveId" clId="{3A9A5DEE-5DE5-4FB6-8295-5D19304E0AD9}" dt="2022-12-19T01:46:54.568" v="5669" actId="1076"/>
          <ac:spMkLst>
            <pc:docMk/>
            <pc:sldMk cId="2314041047" sldId="267"/>
            <ac:spMk id="14" creationId="{FB62B476-C07B-FC69-35E8-39A0C2403C51}"/>
          </ac:spMkLst>
        </pc:spChg>
        <pc:spChg chg="mod">
          <ac:chgData name="AMAGATA Daichi" userId="a29539510ef25d15" providerId="LiveId" clId="{3A9A5DEE-5DE5-4FB6-8295-5D19304E0AD9}" dt="2022-12-19T01:47:48.033" v="5673" actId="1076"/>
          <ac:spMkLst>
            <pc:docMk/>
            <pc:sldMk cId="2314041047" sldId="267"/>
            <ac:spMk id="15" creationId="{C15205AB-6A27-480E-1233-C8AA7D852F37}"/>
          </ac:spMkLst>
        </pc:spChg>
        <pc:spChg chg="mod">
          <ac:chgData name="AMAGATA Daichi" userId="a29539510ef25d15" providerId="LiveId" clId="{3A9A5DEE-5DE5-4FB6-8295-5D19304E0AD9}" dt="2022-12-19T01:47:48.033" v="5673" actId="1076"/>
          <ac:spMkLst>
            <pc:docMk/>
            <pc:sldMk cId="2314041047" sldId="267"/>
            <ac:spMk id="16" creationId="{E5BA3CB2-31FE-A664-7767-EBD59C78E8B5}"/>
          </ac:spMkLst>
        </pc:spChg>
        <pc:spChg chg="mod">
          <ac:chgData name="AMAGATA Daichi" userId="a29539510ef25d15" providerId="LiveId" clId="{3A9A5DEE-5DE5-4FB6-8295-5D19304E0AD9}" dt="2022-12-19T01:47:06.076" v="5670" actId="1076"/>
          <ac:spMkLst>
            <pc:docMk/>
            <pc:sldMk cId="2314041047" sldId="267"/>
            <ac:spMk id="17" creationId="{D45CDB58-0096-30EB-706D-C5B8E86FBCBC}"/>
          </ac:spMkLst>
        </pc:spChg>
        <pc:spChg chg="mod">
          <ac:chgData name="AMAGATA Daichi" userId="a29539510ef25d15" providerId="LiveId" clId="{3A9A5DEE-5DE5-4FB6-8295-5D19304E0AD9}" dt="2022-12-19T01:47:06.076" v="5670" actId="1076"/>
          <ac:spMkLst>
            <pc:docMk/>
            <pc:sldMk cId="2314041047" sldId="267"/>
            <ac:spMk id="18" creationId="{8F945646-AF30-23B3-BC34-F5C034207E54}"/>
          </ac:spMkLst>
        </pc:spChg>
        <pc:spChg chg="mod">
          <ac:chgData name="AMAGATA Daichi" userId="a29539510ef25d15" providerId="LiveId" clId="{3A9A5DEE-5DE5-4FB6-8295-5D19304E0AD9}" dt="2022-12-19T01:48:40.878" v="5680" actId="1076"/>
          <ac:spMkLst>
            <pc:docMk/>
            <pc:sldMk cId="2314041047" sldId="267"/>
            <ac:spMk id="23" creationId="{48371FE2-468C-FD4C-3501-B53C2AB9B380}"/>
          </ac:spMkLst>
        </pc:spChg>
        <pc:spChg chg="mod">
          <ac:chgData name="AMAGATA Daichi" userId="a29539510ef25d15" providerId="LiveId" clId="{3A9A5DEE-5DE5-4FB6-8295-5D19304E0AD9}" dt="2022-12-19T01:48:40.878" v="5680" actId="1076"/>
          <ac:spMkLst>
            <pc:docMk/>
            <pc:sldMk cId="2314041047" sldId="267"/>
            <ac:spMk id="24" creationId="{C64C1903-2BE8-A2A4-5C9F-7EC9FE19C0EF}"/>
          </ac:spMkLst>
        </pc:spChg>
        <pc:spChg chg="mod">
          <ac:chgData name="AMAGATA Daichi" userId="a29539510ef25d15" providerId="LiveId" clId="{3A9A5DEE-5DE5-4FB6-8295-5D19304E0AD9}" dt="2022-12-19T01:48:52.305" v="5683" actId="1076"/>
          <ac:spMkLst>
            <pc:docMk/>
            <pc:sldMk cId="2314041047" sldId="267"/>
            <ac:spMk id="25" creationId="{CCD85851-3A4E-D227-3C39-93E56842697B}"/>
          </ac:spMkLst>
        </pc:spChg>
        <pc:spChg chg="mod">
          <ac:chgData name="AMAGATA Daichi" userId="a29539510ef25d15" providerId="LiveId" clId="{3A9A5DEE-5DE5-4FB6-8295-5D19304E0AD9}" dt="2022-12-19T01:48:52.305" v="5683" actId="1076"/>
          <ac:spMkLst>
            <pc:docMk/>
            <pc:sldMk cId="2314041047" sldId="267"/>
            <ac:spMk id="26" creationId="{E93B6CF1-15D2-4E02-5FDA-8C0683682E40}"/>
          </ac:spMkLst>
        </pc:spChg>
        <pc:spChg chg="mod">
          <ac:chgData name="AMAGATA Daichi" userId="a29539510ef25d15" providerId="LiveId" clId="{3A9A5DEE-5DE5-4FB6-8295-5D19304E0AD9}" dt="2022-12-19T01:48:10.638" v="5676" actId="1076"/>
          <ac:spMkLst>
            <pc:docMk/>
            <pc:sldMk cId="2314041047" sldId="267"/>
            <ac:spMk id="27" creationId="{B2052C09-43A9-AA49-2481-3A7A2784DF9B}"/>
          </ac:spMkLst>
        </pc:spChg>
        <pc:spChg chg="mod">
          <ac:chgData name="AMAGATA Daichi" userId="a29539510ef25d15" providerId="LiveId" clId="{3A9A5DEE-5DE5-4FB6-8295-5D19304E0AD9}" dt="2022-12-19T01:48:10.638" v="5676" actId="1076"/>
          <ac:spMkLst>
            <pc:docMk/>
            <pc:sldMk cId="2314041047" sldId="267"/>
            <ac:spMk id="28" creationId="{5411A338-EBAC-6E1E-B986-5D7C467C5B11}"/>
          </ac:spMkLst>
        </pc:spChg>
        <pc:spChg chg="mod">
          <ac:chgData name="AMAGATA Daichi" userId="a29539510ef25d15" providerId="LiveId" clId="{3A9A5DEE-5DE5-4FB6-8295-5D19304E0AD9}" dt="2022-12-19T01:48:24.838" v="5677" actId="1076"/>
          <ac:spMkLst>
            <pc:docMk/>
            <pc:sldMk cId="2314041047" sldId="267"/>
            <ac:spMk id="29" creationId="{5BAFE883-E698-D42D-5199-D296266D488A}"/>
          </ac:spMkLst>
        </pc:spChg>
        <pc:spChg chg="mod">
          <ac:chgData name="AMAGATA Daichi" userId="a29539510ef25d15" providerId="LiveId" clId="{3A9A5DEE-5DE5-4FB6-8295-5D19304E0AD9}" dt="2022-12-19T01:48:24.838" v="5677" actId="1076"/>
          <ac:spMkLst>
            <pc:docMk/>
            <pc:sldMk cId="2314041047" sldId="267"/>
            <ac:spMk id="30" creationId="{49905BDC-B303-D4BE-0FC2-398D5DC8C260}"/>
          </ac:spMkLst>
        </pc:spChg>
        <pc:spChg chg="mod">
          <ac:chgData name="AMAGATA Daichi" userId="a29539510ef25d15" providerId="LiveId" clId="{3A9A5DEE-5DE5-4FB6-8295-5D19304E0AD9}" dt="2022-12-19T01:49:02.653" v="5686" actId="1076"/>
          <ac:spMkLst>
            <pc:docMk/>
            <pc:sldMk cId="2314041047" sldId="267"/>
            <ac:spMk id="31" creationId="{B1F4EAB8-6A47-B1EE-D275-57F1B42F1B4F}"/>
          </ac:spMkLst>
        </pc:spChg>
        <pc:spChg chg="mod">
          <ac:chgData name="AMAGATA Daichi" userId="a29539510ef25d15" providerId="LiveId" clId="{3A9A5DEE-5DE5-4FB6-8295-5D19304E0AD9}" dt="2022-12-19T01:49:02.653" v="5686" actId="1076"/>
          <ac:spMkLst>
            <pc:docMk/>
            <pc:sldMk cId="2314041047" sldId="267"/>
            <ac:spMk id="32" creationId="{9537F71D-BC37-CAF8-09AB-7318F3CB684A}"/>
          </ac:spMkLst>
        </pc:spChg>
        <pc:spChg chg="mod">
          <ac:chgData name="AMAGATA Daichi" userId="a29539510ef25d15" providerId="LiveId" clId="{3A9A5DEE-5DE5-4FB6-8295-5D19304E0AD9}" dt="2022-12-19T03:16:30.567" v="5930" actId="14100"/>
          <ac:spMkLst>
            <pc:docMk/>
            <pc:sldMk cId="2314041047" sldId="267"/>
            <ac:spMk id="40" creationId="{17925CB6-8606-C155-6CC6-B160D385CEFE}"/>
          </ac:spMkLst>
        </pc:spChg>
        <pc:spChg chg="mod">
          <ac:chgData name="AMAGATA Daichi" userId="a29539510ef25d15" providerId="LiveId" clId="{3A9A5DEE-5DE5-4FB6-8295-5D19304E0AD9}" dt="2022-12-19T03:15:53.597" v="5923" actId="20577"/>
          <ac:spMkLst>
            <pc:docMk/>
            <pc:sldMk cId="2314041047" sldId="267"/>
            <ac:spMk id="42" creationId="{31659384-D274-D786-E120-948EF3FCF7BC}"/>
          </ac:spMkLst>
        </pc:spChg>
        <pc:spChg chg="add del">
          <ac:chgData name="AMAGATA Daichi" userId="a29539510ef25d15" providerId="LiveId" clId="{3A9A5DEE-5DE5-4FB6-8295-5D19304E0AD9}" dt="2022-12-18T11:26:20.537" v="5532" actId="478"/>
          <ac:spMkLst>
            <pc:docMk/>
            <pc:sldMk cId="2314041047" sldId="267"/>
            <ac:spMk id="43" creationId="{FCE54666-7592-5196-BEB4-7C15A4EDA3E6}"/>
          </ac:spMkLst>
        </pc:spChg>
        <pc:spChg chg="del">
          <ac:chgData name="AMAGATA Daichi" userId="a29539510ef25d15" providerId="LiveId" clId="{3A9A5DEE-5DE5-4FB6-8295-5D19304E0AD9}" dt="2022-12-18T10:50:52.111" v="5372" actId="478"/>
          <ac:spMkLst>
            <pc:docMk/>
            <pc:sldMk cId="2314041047" sldId="267"/>
            <ac:spMk id="45" creationId="{E86B9B2F-42AE-4A2E-BC1C-AC4E7F95C693}"/>
          </ac:spMkLst>
        </pc:spChg>
        <pc:spChg chg="mod">
          <ac:chgData name="AMAGATA Daichi" userId="a29539510ef25d15" providerId="LiveId" clId="{3A9A5DEE-5DE5-4FB6-8295-5D19304E0AD9}" dt="2022-12-18T10:49:56.945" v="5371" actId="20577"/>
          <ac:spMkLst>
            <pc:docMk/>
            <pc:sldMk cId="2314041047" sldId="267"/>
            <ac:spMk id="50" creationId="{B4395917-66EB-01AD-9923-DCB804244AF4}"/>
          </ac:spMkLst>
        </pc:spChg>
        <pc:cxnChg chg="mod">
          <ac:chgData name="AMAGATA Daichi" userId="a29539510ef25d15" providerId="LiveId" clId="{3A9A5DEE-5DE5-4FB6-8295-5D19304E0AD9}" dt="2022-12-19T01:46:17.021" v="5667" actId="1038"/>
          <ac:cxnSpMkLst>
            <pc:docMk/>
            <pc:sldMk cId="2314041047" sldId="267"/>
            <ac:cxnSpMk id="36" creationId="{6DDD3248-F7AF-8FDC-A5B1-D5B057D39012}"/>
          </ac:cxnSpMkLst>
        </pc:cxnChg>
      </pc:sldChg>
      <pc:sldChg chg="addSp modSp mod modAnim modNotesTx">
        <pc:chgData name="AMAGATA Daichi" userId="a29539510ef25d15" providerId="LiveId" clId="{3A9A5DEE-5DE5-4FB6-8295-5D19304E0AD9}" dt="2022-12-20T07:41:40.200" v="9036" actId="14100"/>
        <pc:sldMkLst>
          <pc:docMk/>
          <pc:sldMk cId="4205724795" sldId="268"/>
        </pc:sldMkLst>
        <pc:spChg chg="mod">
          <ac:chgData name="AMAGATA Daichi" userId="a29539510ef25d15" providerId="LiveId" clId="{3A9A5DEE-5DE5-4FB6-8295-5D19304E0AD9}" dt="2022-12-19T03:13:57.664" v="5886" actId="14100"/>
          <ac:spMkLst>
            <pc:docMk/>
            <pc:sldMk cId="4205724795" sldId="268"/>
            <ac:spMk id="3" creationId="{46D7F497-8B46-6502-738D-8AD0A50C8C26}"/>
          </ac:spMkLst>
        </pc:spChg>
        <pc:spChg chg="mod">
          <ac:chgData name="AMAGATA Daichi" userId="a29539510ef25d15" providerId="LiveId" clId="{3A9A5DEE-5DE5-4FB6-8295-5D19304E0AD9}" dt="2022-12-19T03:03:36.744" v="5720" actId="1076"/>
          <ac:spMkLst>
            <pc:docMk/>
            <pc:sldMk cId="4205724795" sldId="268"/>
            <ac:spMk id="5" creationId="{07B1024A-20B9-80CD-9BE1-5AD708AB0E4F}"/>
          </ac:spMkLst>
        </pc:spChg>
        <pc:spChg chg="mod">
          <ac:chgData name="AMAGATA Daichi" userId="a29539510ef25d15" providerId="LiveId" clId="{3A9A5DEE-5DE5-4FB6-8295-5D19304E0AD9}" dt="2022-12-19T03:14:10.335" v="5887" actId="1076"/>
          <ac:spMkLst>
            <pc:docMk/>
            <pc:sldMk cId="4205724795" sldId="268"/>
            <ac:spMk id="6" creationId="{EC0A1324-7221-DEA6-9E6C-D5EEE1FDCAEF}"/>
          </ac:spMkLst>
        </pc:spChg>
        <pc:spChg chg="mod">
          <ac:chgData name="AMAGATA Daichi" userId="a29539510ef25d15" providerId="LiveId" clId="{3A9A5DEE-5DE5-4FB6-8295-5D19304E0AD9}" dt="2022-12-19T03:10:10.044" v="5870" actId="14100"/>
          <ac:spMkLst>
            <pc:docMk/>
            <pc:sldMk cId="4205724795" sldId="268"/>
            <ac:spMk id="9" creationId="{35773E6A-AB3A-BA46-CEA5-3F599FEBCB72}"/>
          </ac:spMkLst>
        </pc:spChg>
        <pc:spChg chg="add mod">
          <ac:chgData name="AMAGATA Daichi" userId="a29539510ef25d15" providerId="LiveId" clId="{3A9A5DEE-5DE5-4FB6-8295-5D19304E0AD9}" dt="2022-12-20T06:29:37.886" v="6881" actId="207"/>
          <ac:spMkLst>
            <pc:docMk/>
            <pc:sldMk cId="4205724795" sldId="268"/>
            <ac:spMk id="10" creationId="{384E5C22-D416-1E41-A70F-AD73C11064D7}"/>
          </ac:spMkLst>
        </pc:spChg>
        <pc:spChg chg="mod">
          <ac:chgData name="AMAGATA Daichi" userId="a29539510ef25d15" providerId="LiveId" clId="{3A9A5DEE-5DE5-4FB6-8295-5D19304E0AD9}" dt="2022-12-20T07:41:40.200" v="9036" actId="14100"/>
          <ac:spMkLst>
            <pc:docMk/>
            <pc:sldMk cId="4205724795" sldId="268"/>
            <ac:spMk id="16" creationId="{D1BF67BF-410D-001A-27A5-229B9BCE62AF}"/>
          </ac:spMkLst>
        </pc:spChg>
        <pc:picChg chg="mod">
          <ac:chgData name="AMAGATA Daichi" userId="a29539510ef25d15" providerId="LiveId" clId="{3A9A5DEE-5DE5-4FB6-8295-5D19304E0AD9}" dt="2022-12-18T22:48:33.906" v="5552" actId="1076"/>
          <ac:picMkLst>
            <pc:docMk/>
            <pc:sldMk cId="4205724795" sldId="268"/>
            <ac:picMk id="1026" creationId="{EAF116A4-C7EB-BF69-E167-A1D93F77A7E0}"/>
          </ac:picMkLst>
        </pc:picChg>
      </pc:sldChg>
      <pc:sldChg chg="delSp add mod modNotesTx">
        <pc:chgData name="AMAGATA Daichi" userId="a29539510ef25d15" providerId="LiveId" clId="{3A9A5DEE-5DE5-4FB6-8295-5D19304E0AD9}" dt="2022-12-22T05:27:26.993" v="9098" actId="20577"/>
        <pc:sldMkLst>
          <pc:docMk/>
          <pc:sldMk cId="662681831" sldId="270"/>
        </pc:sldMkLst>
        <pc:spChg chg="del">
          <ac:chgData name="AMAGATA Daichi" userId="a29539510ef25d15" providerId="LiveId" clId="{3A9A5DEE-5DE5-4FB6-8295-5D19304E0AD9}" dt="2022-12-15T11:42:25.915" v="161" actId="478"/>
          <ac:spMkLst>
            <pc:docMk/>
            <pc:sldMk cId="662681831" sldId="270"/>
            <ac:spMk id="3" creationId="{19CDC8A9-9284-D7D0-D7DB-A3636B3EF35C}"/>
          </ac:spMkLst>
        </pc:spChg>
        <pc:spChg chg="del">
          <ac:chgData name="AMAGATA Daichi" userId="a29539510ef25d15" providerId="LiveId" clId="{3A9A5DEE-5DE5-4FB6-8295-5D19304E0AD9}" dt="2022-12-15T11:42:25.915" v="161" actId="478"/>
          <ac:spMkLst>
            <pc:docMk/>
            <pc:sldMk cId="662681831" sldId="270"/>
            <ac:spMk id="5" creationId="{A761D5E7-EE1E-3408-56A5-566490EDC2E8}"/>
          </ac:spMkLst>
        </pc:spChg>
        <pc:spChg chg="del">
          <ac:chgData name="AMAGATA Daichi" userId="a29539510ef25d15" providerId="LiveId" clId="{3A9A5DEE-5DE5-4FB6-8295-5D19304E0AD9}" dt="2022-12-15T11:42:25.915" v="161" actId="478"/>
          <ac:spMkLst>
            <pc:docMk/>
            <pc:sldMk cId="662681831" sldId="270"/>
            <ac:spMk id="6" creationId="{90941437-C733-4B54-0F21-45764A4FE7F5}"/>
          </ac:spMkLst>
        </pc:spChg>
      </pc:sldChg>
    </pc:docChg>
  </pc:docChgLst>
  <pc:docChgLst>
    <pc:chgData name="AMAGATA Daichi" userId="a29539510ef25d15" providerId="LiveId" clId="{32D14D0D-A8C0-4B8F-B100-ABD4000F97AD}"/>
    <pc:docChg chg="modSld">
      <pc:chgData name="AMAGATA Daichi" userId="a29539510ef25d15" providerId="LiveId" clId="{32D14D0D-A8C0-4B8F-B100-ABD4000F97AD}" dt="2022-03-24T05:27:54.071" v="21"/>
      <pc:docMkLst>
        <pc:docMk/>
      </pc:docMkLst>
      <pc:sldChg chg="addSp modSp mod modAnim">
        <pc:chgData name="AMAGATA Daichi" userId="a29539510ef25d15" providerId="LiveId" clId="{32D14D0D-A8C0-4B8F-B100-ABD4000F97AD}" dt="2022-03-24T05:17:36.221" v="18"/>
        <pc:sldMkLst>
          <pc:docMk/>
          <pc:sldMk cId="1748181595" sldId="258"/>
        </pc:sldMkLst>
        <pc:picChg chg="add mod modCrop">
          <ac:chgData name="AMAGATA Daichi" userId="a29539510ef25d15" providerId="LiveId" clId="{32D14D0D-A8C0-4B8F-B100-ABD4000F97AD}" dt="2022-03-24T05:17:30.048" v="17" actId="1076"/>
          <ac:picMkLst>
            <pc:docMk/>
            <pc:sldMk cId="1748181595" sldId="258"/>
            <ac:picMk id="9" creationId="{B60D00E2-F143-4181-BE13-05D69DC5157D}"/>
          </ac:picMkLst>
        </pc:picChg>
      </pc:sldChg>
      <pc:sldChg chg="addSp modSp mod modAnim">
        <pc:chgData name="AMAGATA Daichi" userId="a29539510ef25d15" providerId="LiveId" clId="{32D14D0D-A8C0-4B8F-B100-ABD4000F97AD}" dt="2022-03-24T05:27:54.071" v="21"/>
        <pc:sldMkLst>
          <pc:docMk/>
          <pc:sldMk cId="3455837496" sldId="271"/>
        </pc:sldMkLst>
        <pc:picChg chg="add mod">
          <ac:chgData name="AMAGATA Daichi" userId="a29539510ef25d15" providerId="LiveId" clId="{32D14D0D-A8C0-4B8F-B100-ABD4000F97AD}" dt="2022-03-24T05:27:48.992" v="20" actId="1076"/>
          <ac:picMkLst>
            <pc:docMk/>
            <pc:sldMk cId="3455837496" sldId="271"/>
            <ac:picMk id="94" creationId="{C15D6F94-E8EE-4FFB-B07F-1F45BDFEC261}"/>
          </ac:picMkLst>
        </pc:picChg>
      </pc:sldChg>
    </pc:docChg>
  </pc:docChgLst>
  <pc:docChgLst>
    <pc:chgData name="AMAGATA Daichi" userId="a29539510ef25d15" providerId="LiveId" clId="{B9F6B8BB-7BB4-4249-9775-90DE4201CB0E}"/>
    <pc:docChg chg="undo custSel addSld delSld modSld sldOrd">
      <pc:chgData name="AMAGATA Daichi" userId="a29539510ef25d15" providerId="LiveId" clId="{B9F6B8BB-7BB4-4249-9775-90DE4201CB0E}" dt="2022-11-01T12:32:07.518" v="10541" actId="20577"/>
      <pc:docMkLst>
        <pc:docMk/>
      </pc:docMkLst>
      <pc:sldChg chg="modSp mod">
        <pc:chgData name="AMAGATA Daichi" userId="a29539510ef25d15" providerId="LiveId" clId="{B9F6B8BB-7BB4-4249-9775-90DE4201CB0E}" dt="2022-10-31T01:55:17.751" v="778" actId="6549"/>
        <pc:sldMkLst>
          <pc:docMk/>
          <pc:sldMk cId="1248175707" sldId="256"/>
        </pc:sldMkLst>
        <pc:spChg chg="mod">
          <ac:chgData name="AMAGATA Daichi" userId="a29539510ef25d15" providerId="LiveId" clId="{B9F6B8BB-7BB4-4249-9775-90DE4201CB0E}" dt="2022-10-31T01:55:17.751" v="778" actId="6549"/>
          <ac:spMkLst>
            <pc:docMk/>
            <pc:sldMk cId="1248175707" sldId="256"/>
            <ac:spMk id="6" creationId="{00000000-0000-0000-0000-000000000000}"/>
          </ac:spMkLst>
        </pc:spChg>
      </pc:sldChg>
      <pc:sldChg chg="addSp delSp modSp new mod">
        <pc:chgData name="AMAGATA Daichi" userId="a29539510ef25d15" providerId="LiveId" clId="{B9F6B8BB-7BB4-4249-9775-90DE4201CB0E}" dt="2022-11-01T03:58:05.558" v="6349" actId="1035"/>
        <pc:sldMkLst>
          <pc:docMk/>
          <pc:sldMk cId="1343933528" sldId="257"/>
        </pc:sldMkLst>
        <pc:spChg chg="mod">
          <ac:chgData name="AMAGATA Daichi" userId="a29539510ef25d15" providerId="LiveId" clId="{B9F6B8BB-7BB4-4249-9775-90DE4201CB0E}" dt="2022-10-31T10:06:38.758" v="4492" actId="207"/>
          <ac:spMkLst>
            <pc:docMk/>
            <pc:sldMk cId="1343933528" sldId="257"/>
            <ac:spMk id="2" creationId="{33F34F1D-68D9-1F58-55CE-D44AB5CF3BFE}"/>
          </ac:spMkLst>
        </pc:spChg>
        <pc:spChg chg="del">
          <ac:chgData name="AMAGATA Daichi" userId="a29539510ef25d15" providerId="LiveId" clId="{B9F6B8BB-7BB4-4249-9775-90DE4201CB0E}" dt="2022-10-31T01:27:40.200" v="44" actId="478"/>
          <ac:spMkLst>
            <pc:docMk/>
            <pc:sldMk cId="1343933528" sldId="257"/>
            <ac:spMk id="3" creationId="{37648C4B-A06F-142F-5490-4E34C3303150}"/>
          </ac:spMkLst>
        </pc:spChg>
        <pc:spChg chg="add mod">
          <ac:chgData name="AMAGATA Daichi" userId="a29539510ef25d15" providerId="LiveId" clId="{B9F6B8BB-7BB4-4249-9775-90DE4201CB0E}" dt="2022-11-01T03:57:45.281" v="6328" actId="1076"/>
          <ac:spMkLst>
            <pc:docMk/>
            <pc:sldMk cId="1343933528" sldId="257"/>
            <ac:spMk id="3" creationId="{676E39B0-6490-F890-9DE5-28C5AFE61013}"/>
          </ac:spMkLst>
        </pc:spChg>
        <pc:spChg chg="add del">
          <ac:chgData name="AMAGATA Daichi" userId="a29539510ef25d15" providerId="LiveId" clId="{B9F6B8BB-7BB4-4249-9775-90DE4201CB0E}" dt="2022-10-31T01:27:41.596" v="46" actId="22"/>
          <ac:spMkLst>
            <pc:docMk/>
            <pc:sldMk cId="1343933528" sldId="257"/>
            <ac:spMk id="6" creationId="{3712E44D-0BB9-83D8-D055-1EAC9B953E59}"/>
          </ac:spMkLst>
        </pc:spChg>
        <pc:spChg chg="add mod">
          <ac:chgData name="AMAGATA Daichi" userId="a29539510ef25d15" providerId="LiveId" clId="{B9F6B8BB-7BB4-4249-9775-90DE4201CB0E}" dt="2022-10-31T01:49:58.932" v="628" actId="1076"/>
          <ac:spMkLst>
            <pc:docMk/>
            <pc:sldMk cId="1343933528" sldId="257"/>
            <ac:spMk id="7" creationId="{CBA05959-58D0-EFB0-5F0B-78AB69BD5F51}"/>
          </ac:spMkLst>
        </pc:spChg>
        <pc:spChg chg="add del mod">
          <ac:chgData name="AMAGATA Daichi" userId="a29539510ef25d15" providerId="LiveId" clId="{B9F6B8BB-7BB4-4249-9775-90DE4201CB0E}" dt="2022-10-31T01:28:25.335" v="98" actId="478"/>
          <ac:spMkLst>
            <pc:docMk/>
            <pc:sldMk cId="1343933528" sldId="257"/>
            <ac:spMk id="8" creationId="{A4350FC7-42AB-6B39-8BE4-914BD10F6F2F}"/>
          </ac:spMkLst>
        </pc:spChg>
        <pc:spChg chg="add mod">
          <ac:chgData name="AMAGATA Daichi" userId="a29539510ef25d15" providerId="LiveId" clId="{B9F6B8BB-7BB4-4249-9775-90DE4201CB0E}" dt="2022-11-01T03:57:49.249" v="6329" actId="1076"/>
          <ac:spMkLst>
            <pc:docMk/>
            <pc:sldMk cId="1343933528" sldId="257"/>
            <ac:spMk id="9" creationId="{BBCCF9E3-32E1-4CAB-28EF-07311A1EBABD}"/>
          </ac:spMkLst>
        </pc:spChg>
        <pc:spChg chg="add mod">
          <ac:chgData name="AMAGATA Daichi" userId="a29539510ef25d15" providerId="LiveId" clId="{B9F6B8BB-7BB4-4249-9775-90DE4201CB0E}" dt="2022-11-01T03:58:05.558" v="6349" actId="1035"/>
          <ac:spMkLst>
            <pc:docMk/>
            <pc:sldMk cId="1343933528" sldId="257"/>
            <ac:spMk id="18" creationId="{BBB2C9CC-F773-B19B-1E15-ED443E39E0F4}"/>
          </ac:spMkLst>
        </pc:spChg>
        <pc:spChg chg="add mod">
          <ac:chgData name="AMAGATA Daichi" userId="a29539510ef25d15" providerId="LiveId" clId="{B9F6B8BB-7BB4-4249-9775-90DE4201CB0E}" dt="2022-11-01T03:58:05.558" v="6349" actId="1035"/>
          <ac:spMkLst>
            <pc:docMk/>
            <pc:sldMk cId="1343933528" sldId="257"/>
            <ac:spMk id="19" creationId="{94871581-F933-4265-0A8F-7525BEEAF6DB}"/>
          </ac:spMkLst>
        </pc:spChg>
        <pc:spChg chg="add del mod">
          <ac:chgData name="AMAGATA Daichi" userId="a29539510ef25d15" providerId="LiveId" clId="{B9F6B8BB-7BB4-4249-9775-90DE4201CB0E}" dt="2022-10-31T01:41:42.598" v="396" actId="478"/>
          <ac:spMkLst>
            <pc:docMk/>
            <pc:sldMk cId="1343933528" sldId="257"/>
            <ac:spMk id="22" creationId="{F3FAC178-0AA8-E557-0F06-E4351224ADB4}"/>
          </ac:spMkLst>
        </pc:spChg>
        <pc:spChg chg="add mod">
          <ac:chgData name="AMAGATA Daichi" userId="a29539510ef25d15" providerId="LiveId" clId="{B9F6B8BB-7BB4-4249-9775-90DE4201CB0E}" dt="2022-11-01T03:58:05.558" v="6349" actId="1035"/>
          <ac:spMkLst>
            <pc:docMk/>
            <pc:sldMk cId="1343933528" sldId="257"/>
            <ac:spMk id="25" creationId="{B2EB80F2-D8CE-6759-A20F-EB756876F8C4}"/>
          </ac:spMkLst>
        </pc:spChg>
        <pc:spChg chg="add mod">
          <ac:chgData name="AMAGATA Daichi" userId="a29539510ef25d15" providerId="LiveId" clId="{B9F6B8BB-7BB4-4249-9775-90DE4201CB0E}" dt="2022-11-01T03:58:05.558" v="6349" actId="1035"/>
          <ac:spMkLst>
            <pc:docMk/>
            <pc:sldMk cId="1343933528" sldId="257"/>
            <ac:spMk id="28" creationId="{3C480A34-F3DA-D1FA-FDE7-AA1000245537}"/>
          </ac:spMkLst>
        </pc:spChg>
        <pc:spChg chg="add mod">
          <ac:chgData name="AMAGATA Daichi" userId="a29539510ef25d15" providerId="LiveId" clId="{B9F6B8BB-7BB4-4249-9775-90DE4201CB0E}" dt="2022-11-01T03:58:05.558" v="6349" actId="1035"/>
          <ac:spMkLst>
            <pc:docMk/>
            <pc:sldMk cId="1343933528" sldId="257"/>
            <ac:spMk id="31" creationId="{B0FD8B5F-AA9E-098A-911D-99DCF6B0AB1A}"/>
          </ac:spMkLst>
        </pc:spChg>
        <pc:spChg chg="add mod">
          <ac:chgData name="AMAGATA Daichi" userId="a29539510ef25d15" providerId="LiveId" clId="{B9F6B8BB-7BB4-4249-9775-90DE4201CB0E}" dt="2022-11-01T03:58:05.558" v="6349" actId="1035"/>
          <ac:spMkLst>
            <pc:docMk/>
            <pc:sldMk cId="1343933528" sldId="257"/>
            <ac:spMk id="32" creationId="{0945FC4D-AA8D-FF96-4B50-6311079C921A}"/>
          </ac:spMkLst>
        </pc:spChg>
        <pc:spChg chg="add del mod">
          <ac:chgData name="AMAGATA Daichi" userId="a29539510ef25d15" providerId="LiveId" clId="{B9F6B8BB-7BB4-4249-9775-90DE4201CB0E}" dt="2022-10-31T06:28:04.927" v="2700" actId="478"/>
          <ac:spMkLst>
            <pc:docMk/>
            <pc:sldMk cId="1343933528" sldId="257"/>
            <ac:spMk id="33" creationId="{F2F2F99C-C6B6-1247-D4B0-895418A41DDD}"/>
          </ac:spMkLst>
        </pc:spChg>
        <pc:spChg chg="add mod ord">
          <ac:chgData name="AMAGATA Daichi" userId="a29539510ef25d15" providerId="LiveId" clId="{B9F6B8BB-7BB4-4249-9775-90DE4201CB0E}" dt="2022-11-01T03:57:53.909" v="6334" actId="14100"/>
          <ac:spMkLst>
            <pc:docMk/>
            <pc:sldMk cId="1343933528" sldId="257"/>
            <ac:spMk id="34" creationId="{29B8907A-7F8F-9941-0A6B-5544E0A139E0}"/>
          </ac:spMkLst>
        </pc:spChg>
        <pc:picChg chg="add del">
          <ac:chgData name="AMAGATA Daichi" userId="a29539510ef25d15" providerId="LiveId" clId="{B9F6B8BB-7BB4-4249-9775-90DE4201CB0E}" dt="2022-10-31T01:29:47.890" v="103" actId="22"/>
          <ac:picMkLst>
            <pc:docMk/>
            <pc:sldMk cId="1343933528" sldId="257"/>
            <ac:picMk id="11" creationId="{15210650-ADB7-DAC1-D417-7BCD5E90F9CF}"/>
          </ac:picMkLst>
        </pc:picChg>
        <pc:picChg chg="add del">
          <ac:chgData name="AMAGATA Daichi" userId="a29539510ef25d15" providerId="LiveId" clId="{B9F6B8BB-7BB4-4249-9775-90DE4201CB0E}" dt="2022-10-31T01:29:54.312" v="105" actId="478"/>
          <ac:picMkLst>
            <pc:docMk/>
            <pc:sldMk cId="1343933528" sldId="257"/>
            <ac:picMk id="13" creationId="{D9D0BF5A-BF0E-155E-94A1-9FE31C8109C4}"/>
          </ac:picMkLst>
        </pc:picChg>
        <pc:picChg chg="add mod">
          <ac:chgData name="AMAGATA Daichi" userId="a29539510ef25d15" providerId="LiveId" clId="{B9F6B8BB-7BB4-4249-9775-90DE4201CB0E}" dt="2022-11-01T03:58:05.558" v="6349" actId="1035"/>
          <ac:picMkLst>
            <pc:docMk/>
            <pc:sldMk cId="1343933528" sldId="257"/>
            <ac:picMk id="15" creationId="{27B7598F-13E4-7F5B-62D4-62CBE5DFEFAD}"/>
          </ac:picMkLst>
        </pc:picChg>
        <pc:picChg chg="add mod">
          <ac:chgData name="AMAGATA Daichi" userId="a29539510ef25d15" providerId="LiveId" clId="{B9F6B8BB-7BB4-4249-9775-90DE4201CB0E}" dt="2022-11-01T03:58:05.558" v="6349" actId="1035"/>
          <ac:picMkLst>
            <pc:docMk/>
            <pc:sldMk cId="1343933528" sldId="257"/>
            <ac:picMk id="17" creationId="{B39D4DE7-9AAC-F3D0-34D1-EAC31860FCCF}"/>
          </ac:picMkLst>
        </pc:picChg>
        <pc:picChg chg="add mod">
          <ac:chgData name="AMAGATA Daichi" userId="a29539510ef25d15" providerId="LiveId" clId="{B9F6B8BB-7BB4-4249-9775-90DE4201CB0E}" dt="2022-11-01T03:58:05.558" v="6349" actId="1035"/>
          <ac:picMkLst>
            <pc:docMk/>
            <pc:sldMk cId="1343933528" sldId="257"/>
            <ac:picMk id="21" creationId="{030735AD-50C7-89BC-DF4D-FB7F8139D869}"/>
          </ac:picMkLst>
        </pc:picChg>
        <pc:picChg chg="add mod">
          <ac:chgData name="AMAGATA Daichi" userId="a29539510ef25d15" providerId="LiveId" clId="{B9F6B8BB-7BB4-4249-9775-90DE4201CB0E}" dt="2022-11-01T03:58:05.558" v="6349" actId="1035"/>
          <ac:picMkLst>
            <pc:docMk/>
            <pc:sldMk cId="1343933528" sldId="257"/>
            <ac:picMk id="24" creationId="{5775ED78-BAF8-9743-E2EE-302BA0297061}"/>
          </ac:picMkLst>
        </pc:picChg>
        <pc:picChg chg="add mod">
          <ac:chgData name="AMAGATA Daichi" userId="a29539510ef25d15" providerId="LiveId" clId="{B9F6B8BB-7BB4-4249-9775-90DE4201CB0E}" dt="2022-11-01T03:58:05.558" v="6349" actId="1035"/>
          <ac:picMkLst>
            <pc:docMk/>
            <pc:sldMk cId="1343933528" sldId="257"/>
            <ac:picMk id="27" creationId="{D9B4EBDA-5651-11F6-D87F-39D4AF5669E6}"/>
          </ac:picMkLst>
        </pc:picChg>
        <pc:picChg chg="add mod">
          <ac:chgData name="AMAGATA Daichi" userId="a29539510ef25d15" providerId="LiveId" clId="{B9F6B8BB-7BB4-4249-9775-90DE4201CB0E}" dt="2022-11-01T03:58:05.558" v="6349" actId="1035"/>
          <ac:picMkLst>
            <pc:docMk/>
            <pc:sldMk cId="1343933528" sldId="257"/>
            <ac:picMk id="30" creationId="{075552F2-F0A0-F80E-B264-6262FB637563}"/>
          </ac:picMkLst>
        </pc:picChg>
      </pc:sldChg>
      <pc:sldChg chg="delSp modSp new mod">
        <pc:chgData name="AMAGATA Daichi" userId="a29539510ef25d15" providerId="LiveId" clId="{B9F6B8BB-7BB4-4249-9775-90DE4201CB0E}" dt="2022-11-01T06:10:36.153" v="7499" actId="20577"/>
        <pc:sldMkLst>
          <pc:docMk/>
          <pc:sldMk cId="2850807340" sldId="258"/>
        </pc:sldMkLst>
        <pc:spChg chg="mod">
          <ac:chgData name="AMAGATA Daichi" userId="a29539510ef25d15" providerId="LiveId" clId="{B9F6B8BB-7BB4-4249-9775-90DE4201CB0E}" dt="2022-10-31T01:55:30.720" v="782" actId="404"/>
          <ac:spMkLst>
            <pc:docMk/>
            <pc:sldMk cId="2850807340" sldId="258"/>
            <ac:spMk id="2" creationId="{7527B6B5-9FD0-C3D8-BD52-A699C3FA2AFA}"/>
          </ac:spMkLst>
        </pc:spChg>
        <pc:spChg chg="mod">
          <ac:chgData name="AMAGATA Daichi" userId="a29539510ef25d15" providerId="LiveId" clId="{B9F6B8BB-7BB4-4249-9775-90DE4201CB0E}" dt="2022-11-01T03:58:36.470" v="6365" actId="14100"/>
          <ac:spMkLst>
            <pc:docMk/>
            <pc:sldMk cId="2850807340" sldId="258"/>
            <ac:spMk id="3" creationId="{2282B332-7629-3807-FCC4-7094465A42E5}"/>
          </ac:spMkLst>
        </pc:spChg>
        <pc:spChg chg="del">
          <ac:chgData name="AMAGATA Daichi" userId="a29539510ef25d15" providerId="LiveId" clId="{B9F6B8BB-7BB4-4249-9775-90DE4201CB0E}" dt="2022-10-31T01:51:20.277" v="659" actId="478"/>
          <ac:spMkLst>
            <pc:docMk/>
            <pc:sldMk cId="2850807340" sldId="258"/>
            <ac:spMk id="3" creationId="{39FC847F-0889-E50E-D7C5-F5185029FF1C}"/>
          </ac:spMkLst>
        </pc:spChg>
        <pc:spChg chg="mod">
          <ac:chgData name="AMAGATA Daichi" userId="a29539510ef25d15" providerId="LiveId" clId="{B9F6B8BB-7BB4-4249-9775-90DE4201CB0E}" dt="2022-11-01T03:58:29.756" v="6360" actId="1076"/>
          <ac:spMkLst>
            <pc:docMk/>
            <pc:sldMk cId="2850807340" sldId="258"/>
            <ac:spMk id="5" creationId="{370A74CE-FF2E-B878-AC82-47F59C27B759}"/>
          </ac:spMkLst>
        </pc:spChg>
        <pc:spChg chg="mod">
          <ac:chgData name="AMAGATA Daichi" userId="a29539510ef25d15" providerId="LiveId" clId="{B9F6B8BB-7BB4-4249-9775-90DE4201CB0E}" dt="2022-11-01T03:58:26.149" v="6359" actId="1076"/>
          <ac:spMkLst>
            <pc:docMk/>
            <pc:sldMk cId="2850807340" sldId="258"/>
            <ac:spMk id="6" creationId="{0E6471A7-437F-3ADF-2769-A2562F7FAD34}"/>
          </ac:spMkLst>
        </pc:spChg>
        <pc:spChg chg="mod">
          <ac:chgData name="AMAGATA Daichi" userId="a29539510ef25d15" providerId="LiveId" clId="{B9F6B8BB-7BB4-4249-9775-90DE4201CB0E}" dt="2022-11-01T03:59:43.766" v="6417" actId="1076"/>
          <ac:spMkLst>
            <pc:docMk/>
            <pc:sldMk cId="2850807340" sldId="258"/>
            <ac:spMk id="8" creationId="{1F6D744B-C1F0-9635-F064-4999DC1E656B}"/>
          </ac:spMkLst>
        </pc:spChg>
        <pc:spChg chg="mod">
          <ac:chgData name="AMAGATA Daichi" userId="a29539510ef25d15" providerId="LiveId" clId="{B9F6B8BB-7BB4-4249-9775-90DE4201CB0E}" dt="2022-11-01T03:59:43.766" v="6417" actId="1076"/>
          <ac:spMkLst>
            <pc:docMk/>
            <pc:sldMk cId="2850807340" sldId="258"/>
            <ac:spMk id="9" creationId="{10DDEF42-5151-DA7B-FC6B-8CA38EAF0F5B}"/>
          </ac:spMkLst>
        </pc:spChg>
        <pc:spChg chg="mod">
          <ac:chgData name="AMAGATA Daichi" userId="a29539510ef25d15" providerId="LiveId" clId="{B9F6B8BB-7BB4-4249-9775-90DE4201CB0E}" dt="2022-11-01T03:59:22.173" v="6415" actId="1076"/>
          <ac:spMkLst>
            <pc:docMk/>
            <pc:sldMk cId="2850807340" sldId="258"/>
            <ac:spMk id="12" creationId="{CDE1B9F2-75A3-6B69-4E4E-A503F9AC26EB}"/>
          </ac:spMkLst>
        </pc:spChg>
        <pc:spChg chg="mod">
          <ac:chgData name="AMAGATA Daichi" userId="a29539510ef25d15" providerId="LiveId" clId="{B9F6B8BB-7BB4-4249-9775-90DE4201CB0E}" dt="2022-11-01T03:59:22.173" v="6415" actId="1076"/>
          <ac:spMkLst>
            <pc:docMk/>
            <pc:sldMk cId="2850807340" sldId="258"/>
            <ac:spMk id="14" creationId="{3C757388-8F42-2768-F4DE-C3DDF97767E2}"/>
          </ac:spMkLst>
        </pc:spChg>
        <pc:spChg chg="mod">
          <ac:chgData name="AMAGATA Daichi" userId="a29539510ef25d15" providerId="LiveId" clId="{B9F6B8BB-7BB4-4249-9775-90DE4201CB0E}" dt="2022-11-01T03:59:22.173" v="6415" actId="1076"/>
          <ac:spMkLst>
            <pc:docMk/>
            <pc:sldMk cId="2850807340" sldId="258"/>
            <ac:spMk id="15" creationId="{A9BDE215-701F-0856-68E5-94E88E698FEC}"/>
          </ac:spMkLst>
        </pc:spChg>
        <pc:spChg chg="mod">
          <ac:chgData name="AMAGATA Daichi" userId="a29539510ef25d15" providerId="LiveId" clId="{B9F6B8BB-7BB4-4249-9775-90DE4201CB0E}" dt="2022-11-01T03:59:22.173" v="6415" actId="1076"/>
          <ac:spMkLst>
            <pc:docMk/>
            <pc:sldMk cId="2850807340" sldId="258"/>
            <ac:spMk id="17" creationId="{7E93864B-7A74-D7E8-4841-418F3A5D2C69}"/>
          </ac:spMkLst>
        </pc:spChg>
        <pc:spChg chg="mod">
          <ac:chgData name="AMAGATA Daichi" userId="a29539510ef25d15" providerId="LiveId" clId="{B9F6B8BB-7BB4-4249-9775-90DE4201CB0E}" dt="2022-11-01T03:59:43.766" v="6417" actId="1076"/>
          <ac:spMkLst>
            <pc:docMk/>
            <pc:sldMk cId="2850807340" sldId="258"/>
            <ac:spMk id="19" creationId="{5D45DA2A-0470-C7B8-356F-37AEDE6070C8}"/>
          </ac:spMkLst>
        </pc:spChg>
        <pc:spChg chg="mod">
          <ac:chgData name="AMAGATA Daichi" userId="a29539510ef25d15" providerId="LiveId" clId="{B9F6B8BB-7BB4-4249-9775-90DE4201CB0E}" dt="2022-11-01T06:10:36.153" v="7499" actId="20577"/>
          <ac:spMkLst>
            <pc:docMk/>
            <pc:sldMk cId="2850807340" sldId="258"/>
            <ac:spMk id="20" creationId="{E2BE9D76-7543-CC89-28BF-4C591ECA02B8}"/>
          </ac:spMkLst>
        </pc:spChg>
        <pc:picChg chg="mod">
          <ac:chgData name="AMAGATA Daichi" userId="a29539510ef25d15" providerId="LiveId" clId="{B9F6B8BB-7BB4-4249-9775-90DE4201CB0E}" dt="2022-11-01T03:59:43.766" v="6417" actId="1076"/>
          <ac:picMkLst>
            <pc:docMk/>
            <pc:sldMk cId="2850807340" sldId="258"/>
            <ac:picMk id="7" creationId="{D7B3C3C9-8F10-3789-3A9D-67EF0083FEA2}"/>
          </ac:picMkLst>
        </pc:picChg>
        <pc:picChg chg="mod">
          <ac:chgData name="AMAGATA Daichi" userId="a29539510ef25d15" providerId="LiveId" clId="{B9F6B8BB-7BB4-4249-9775-90DE4201CB0E}" dt="2022-11-01T03:59:22.173" v="6415" actId="1076"/>
          <ac:picMkLst>
            <pc:docMk/>
            <pc:sldMk cId="2850807340" sldId="258"/>
            <ac:picMk id="11" creationId="{2FA6E93E-1F64-5C6C-6768-017F0031FD92}"/>
          </ac:picMkLst>
        </pc:picChg>
        <pc:picChg chg="mod">
          <ac:chgData name="AMAGATA Daichi" userId="a29539510ef25d15" providerId="LiveId" clId="{B9F6B8BB-7BB4-4249-9775-90DE4201CB0E}" dt="2022-11-01T03:59:18.642" v="6413" actId="1037"/>
          <ac:picMkLst>
            <pc:docMk/>
            <pc:sldMk cId="2850807340" sldId="258"/>
            <ac:picMk id="21" creationId="{E7282F18-4A87-CE9B-6809-1E751112B906}"/>
          </ac:picMkLst>
        </pc:picChg>
        <pc:cxnChg chg="mod">
          <ac:chgData name="AMAGATA Daichi" userId="a29539510ef25d15" providerId="LiveId" clId="{B9F6B8BB-7BB4-4249-9775-90DE4201CB0E}" dt="2022-11-01T03:59:43.766" v="6417" actId="1076"/>
          <ac:cxnSpMkLst>
            <pc:docMk/>
            <pc:sldMk cId="2850807340" sldId="258"/>
            <ac:cxnSpMk id="10" creationId="{46A52CDE-F89E-3ABD-61AB-DACB0C3011EA}"/>
          </ac:cxnSpMkLst>
        </pc:cxnChg>
        <pc:cxnChg chg="mod">
          <ac:chgData name="AMAGATA Daichi" userId="a29539510ef25d15" providerId="LiveId" clId="{B9F6B8BB-7BB4-4249-9775-90DE4201CB0E}" dt="2022-11-01T03:59:22.173" v="6415" actId="1076"/>
          <ac:cxnSpMkLst>
            <pc:docMk/>
            <pc:sldMk cId="2850807340" sldId="258"/>
            <ac:cxnSpMk id="13" creationId="{897519D4-F87A-71C6-1CE1-18E57496B182}"/>
          </ac:cxnSpMkLst>
        </pc:cxnChg>
        <pc:cxnChg chg="mod">
          <ac:chgData name="AMAGATA Daichi" userId="a29539510ef25d15" providerId="LiveId" clId="{B9F6B8BB-7BB4-4249-9775-90DE4201CB0E}" dt="2022-11-01T03:59:22.173" v="6415" actId="1076"/>
          <ac:cxnSpMkLst>
            <pc:docMk/>
            <pc:sldMk cId="2850807340" sldId="258"/>
            <ac:cxnSpMk id="16" creationId="{BCDA58AC-6C73-8909-7EC2-1B87FE88683B}"/>
          </ac:cxnSpMkLst>
        </pc:cxnChg>
      </pc:sldChg>
      <pc:sldChg chg="addSp delSp modSp new mod">
        <pc:chgData name="AMAGATA Daichi" userId="a29539510ef25d15" providerId="LiveId" clId="{B9F6B8BB-7BB4-4249-9775-90DE4201CB0E}" dt="2022-11-01T04:00:54.850" v="6447" actId="1076"/>
        <pc:sldMkLst>
          <pc:docMk/>
          <pc:sldMk cId="3861171757" sldId="259"/>
        </pc:sldMkLst>
        <pc:spChg chg="mod">
          <ac:chgData name="AMAGATA Daichi" userId="a29539510ef25d15" providerId="LiveId" clId="{B9F6B8BB-7BB4-4249-9775-90DE4201CB0E}" dt="2022-10-31T10:06:32.430" v="4491" actId="207"/>
          <ac:spMkLst>
            <pc:docMk/>
            <pc:sldMk cId="3861171757" sldId="259"/>
            <ac:spMk id="2" creationId="{A40A2974-9D22-BE6A-9B8B-8C9FBC398703}"/>
          </ac:spMkLst>
        </pc:spChg>
        <pc:spChg chg="del">
          <ac:chgData name="AMAGATA Daichi" userId="a29539510ef25d15" providerId="LiveId" clId="{B9F6B8BB-7BB4-4249-9775-90DE4201CB0E}" dt="2022-10-31T02:03:04.779" v="819" actId="478"/>
          <ac:spMkLst>
            <pc:docMk/>
            <pc:sldMk cId="3861171757" sldId="259"/>
            <ac:spMk id="3" creationId="{516130A9-8356-990D-386D-0D8602BAA178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6" creationId="{774C9B36-389F-AF14-F12D-0A8567924925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9" creationId="{33B5EFF1-19CA-C94F-FC8D-7DC5EE159557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11" creationId="{B9BC8FC8-82A8-7EAE-EF47-B4D716D014D3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13" creationId="{8CD67A23-2BD2-A27D-DE57-221E45B8B6E8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15" creationId="{38C61043-BAA4-1558-1B52-00450F5C7F15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17" creationId="{8E9379E6-21B9-E1C9-379C-51F9ACCB676F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19" creationId="{F96ADCB9-AA8F-BFFE-E060-7E9B08EFAAFC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21" creationId="{2624EC8A-A584-EF84-CF22-6BF5E504EC35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23" creationId="{4CC72CCC-98A9-06BF-6134-A1051DB3F722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25" creationId="{46D61EF1-0315-2FA9-185C-B10A7AE2A134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27" creationId="{0DA19A8E-84EC-A5BF-1A8D-9590C03DB379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29" creationId="{EBCA3950-839F-BAB5-1460-6E7C2AD6C459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31" creationId="{603CCC54-938E-35E0-3DB9-B4690162BDEB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33" creationId="{B31E7FF4-8312-DACB-6B93-A9B586B3D2DE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35" creationId="{CD5FACD0-A66E-02C5-95DB-5C41F8280818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37" creationId="{75353843-4F18-6C43-1D34-4D71DAF2F2EA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39" creationId="{760C158E-DA06-54A8-8C82-3AE983C3F616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41" creationId="{A6F61B64-E4C7-DF84-0A58-59F5F82C306A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43" creationId="{3F7F5282-0FD6-0F6D-A9CC-34893AA491E4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45" creationId="{C3347A10-E201-B2A3-0197-2235E560C972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47" creationId="{0C5E5643-CF2D-29A8-4F94-818417DEE8A1}"/>
          </ac:spMkLst>
        </pc:spChg>
        <pc:spChg chg="add mod">
          <ac:chgData name="AMAGATA Daichi" userId="a29539510ef25d15" providerId="LiveId" clId="{B9F6B8BB-7BB4-4249-9775-90DE4201CB0E}" dt="2022-10-31T22:55:39.574" v="4499" actId="1076"/>
          <ac:spMkLst>
            <pc:docMk/>
            <pc:sldMk cId="3861171757" sldId="259"/>
            <ac:spMk id="48" creationId="{CFDC9D17-6191-6198-9AFD-6475AE42B6A6}"/>
          </ac:spMkLst>
        </pc:spChg>
        <pc:spChg chg="add mod">
          <ac:chgData name="AMAGATA Daichi" userId="a29539510ef25d15" providerId="LiveId" clId="{B9F6B8BB-7BB4-4249-9775-90DE4201CB0E}" dt="2022-10-31T08:52:44.202" v="3894" actId="1035"/>
          <ac:spMkLst>
            <pc:docMk/>
            <pc:sldMk cId="3861171757" sldId="259"/>
            <ac:spMk id="49" creationId="{F4EF5BAC-FB0A-3223-E42C-BE788A3C2B80}"/>
          </ac:spMkLst>
        </pc:spChg>
        <pc:spChg chg="add mod">
          <ac:chgData name="AMAGATA Daichi" userId="a29539510ef25d15" providerId="LiveId" clId="{B9F6B8BB-7BB4-4249-9775-90DE4201CB0E}" dt="2022-11-01T04:00:22.593" v="6431" actId="1076"/>
          <ac:spMkLst>
            <pc:docMk/>
            <pc:sldMk cId="3861171757" sldId="259"/>
            <ac:spMk id="50" creationId="{6FDAD203-8D3E-20F3-386D-72A361B9A528}"/>
          </ac:spMkLst>
        </pc:spChg>
        <pc:spChg chg="add mod">
          <ac:chgData name="AMAGATA Daichi" userId="a29539510ef25d15" providerId="LiveId" clId="{B9F6B8BB-7BB4-4249-9775-90DE4201CB0E}" dt="2022-10-31T09:11:19.991" v="4434" actId="20577"/>
          <ac:spMkLst>
            <pc:docMk/>
            <pc:sldMk cId="3861171757" sldId="259"/>
            <ac:spMk id="51" creationId="{1699E192-C5F7-8330-CB2D-3028E01DFEE2}"/>
          </ac:spMkLst>
        </pc:spChg>
        <pc:spChg chg="add mod">
          <ac:chgData name="AMAGATA Daichi" userId="a29539510ef25d15" providerId="LiveId" clId="{B9F6B8BB-7BB4-4249-9775-90DE4201CB0E}" dt="2022-10-31T09:12:16.854" v="4483" actId="207"/>
          <ac:spMkLst>
            <pc:docMk/>
            <pc:sldMk cId="3861171757" sldId="259"/>
            <ac:spMk id="52" creationId="{EAB23D2D-FC3B-A79D-C3AF-A501486F37FC}"/>
          </ac:spMkLst>
        </pc:spChg>
        <pc:spChg chg="add mod">
          <ac:chgData name="AMAGATA Daichi" userId="a29539510ef25d15" providerId="LiveId" clId="{B9F6B8BB-7BB4-4249-9775-90DE4201CB0E}" dt="2022-11-01T04:00:49.093" v="6446" actId="14100"/>
          <ac:spMkLst>
            <pc:docMk/>
            <pc:sldMk cId="3861171757" sldId="259"/>
            <ac:spMk id="53" creationId="{07803F79-0285-0E3D-E799-916338D9B591}"/>
          </ac:spMkLst>
        </pc:spChg>
        <pc:spChg chg="add mod">
          <ac:chgData name="AMAGATA Daichi" userId="a29539510ef25d15" providerId="LiveId" clId="{B9F6B8BB-7BB4-4249-9775-90DE4201CB0E}" dt="2022-11-01T04:00:38.816" v="6440" actId="1076"/>
          <ac:spMkLst>
            <pc:docMk/>
            <pc:sldMk cId="3861171757" sldId="259"/>
            <ac:spMk id="54" creationId="{D5B91C5C-A03D-6A9C-158E-C71C300F6B87}"/>
          </ac:spMkLst>
        </pc:spChg>
        <pc:spChg chg="add mod">
          <ac:chgData name="AMAGATA Daichi" userId="a29539510ef25d15" providerId="LiveId" clId="{B9F6B8BB-7BB4-4249-9775-90DE4201CB0E}" dt="2022-11-01T04:00:54.850" v="6447" actId="1076"/>
          <ac:spMkLst>
            <pc:docMk/>
            <pc:sldMk cId="3861171757" sldId="259"/>
            <ac:spMk id="55" creationId="{E3C76422-3E73-707F-6796-BD923DADC450}"/>
          </ac:spMkLst>
        </pc:spChg>
        <pc:picChg chg="add mod">
          <ac:chgData name="AMAGATA Daichi" userId="a29539510ef25d15" providerId="LiveId" clId="{B9F6B8BB-7BB4-4249-9775-90DE4201CB0E}" dt="2022-10-31T09:11:08.963" v="4429" actId="1076"/>
          <ac:picMkLst>
            <pc:docMk/>
            <pc:sldMk cId="3861171757" sldId="259"/>
            <ac:picMk id="1026" creationId="{44F9AC84-2DC1-9E20-E901-86C14518F89E}"/>
          </ac:picMkLst>
        </pc:picChg>
        <pc:picChg chg="add del">
          <ac:chgData name="AMAGATA Daichi" userId="a29539510ef25d15" providerId="LiveId" clId="{B9F6B8BB-7BB4-4249-9775-90DE4201CB0E}" dt="2022-10-31T08:47:15.839" v="3723" actId="478"/>
          <ac:picMkLst>
            <pc:docMk/>
            <pc:sldMk cId="3861171757" sldId="259"/>
            <ac:picMk id="1028" creationId="{78146ABC-8AA4-0AA3-E998-2D9EAD2355A6}"/>
          </ac:picMkLst>
        </pc:picChg>
        <pc:picChg chg="add mod">
          <ac:chgData name="AMAGATA Daichi" userId="a29539510ef25d15" providerId="LiveId" clId="{B9F6B8BB-7BB4-4249-9775-90DE4201CB0E}" dt="2022-10-31T09:12:09.675" v="4482" actId="1076"/>
          <ac:picMkLst>
            <pc:docMk/>
            <pc:sldMk cId="3861171757" sldId="259"/>
            <ac:picMk id="1030" creationId="{67CF0F99-D235-3D66-6965-345D353891CB}"/>
          </ac:picMkLst>
        </pc:picChg>
        <pc:picChg chg="add mod">
          <ac:chgData name="AMAGATA Daichi" userId="a29539510ef25d15" providerId="LiveId" clId="{B9F6B8BB-7BB4-4249-9775-90DE4201CB0E}" dt="2022-10-31T09:11:12.323" v="4430" actId="1076"/>
          <ac:picMkLst>
            <pc:docMk/>
            <pc:sldMk cId="3861171757" sldId="259"/>
            <ac:picMk id="1032" creationId="{05CB9DE3-D32A-F8F2-C925-8186BE69281A}"/>
          </ac:picMkLst>
        </pc:picChg>
        <pc:picChg chg="add mod">
          <ac:chgData name="AMAGATA Daichi" userId="a29539510ef25d15" providerId="LiveId" clId="{B9F6B8BB-7BB4-4249-9775-90DE4201CB0E}" dt="2022-10-31T08:56:58.589" v="4091" actId="1076"/>
          <ac:picMkLst>
            <pc:docMk/>
            <pc:sldMk cId="3861171757" sldId="259"/>
            <ac:picMk id="1034" creationId="{AC03EB9C-86E9-F2A9-2361-873D025CC59C}"/>
          </ac:picMkLst>
        </pc:picChg>
        <pc:picChg chg="add mod">
          <ac:chgData name="AMAGATA Daichi" userId="a29539510ef25d15" providerId="LiveId" clId="{B9F6B8BB-7BB4-4249-9775-90DE4201CB0E}" dt="2022-10-31T09:11:17.775" v="4433" actId="1076"/>
          <ac:picMkLst>
            <pc:docMk/>
            <pc:sldMk cId="3861171757" sldId="259"/>
            <ac:picMk id="1036" creationId="{59613916-D532-5348-A764-9A0CD8609B65}"/>
          </ac:picMkLst>
        </pc:pic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5" creationId="{E9C57DF8-D839-B2D2-6E60-76EBA218513E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8" creationId="{F4627670-4A9E-6B3D-CC91-1619F5C97C84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10" creationId="{6CFABECA-9CB6-D469-33F9-B737702CA0BF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12" creationId="{435F9547-C452-F6EB-84B7-A864253C0ADF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14" creationId="{D855F289-D3C7-BDF2-E452-89CC3B9DAA0D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16" creationId="{46065481-BCDF-140D-FFB3-6C389445E0B3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18" creationId="{F10C463B-73A2-9E67-8FAB-AA0732A82BED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20" creationId="{AA7AADDA-EE6C-EEFC-A3AA-4A3A313FB4B6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22" creationId="{DB9DABC2-7DE3-DFBC-142F-77C82BFCD9FE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24" creationId="{80593068-875A-D2EF-74AF-7CCCCC1F5937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26" creationId="{961A982B-294E-85AC-33CE-5A616B50BCE3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28" creationId="{F6BDDB90-B2AA-5F0E-D014-C1E994D31FCD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30" creationId="{848BFEB4-D35B-E539-92DC-9A4DF541A603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32" creationId="{0E6AD176-AA29-CD99-E8CD-340852D97369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34" creationId="{3C5F5ECB-CD14-FDD4-812D-24631D4C8EE3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36" creationId="{2CF4C5A4-E431-3124-6B71-2B7304413A7C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38" creationId="{28993F6D-908E-EFD2-A19D-AF98225A7659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40" creationId="{E02BD954-92D4-A134-43CA-66BEED576679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42" creationId="{46A60594-ECE9-CF38-4262-A74359711EAF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44" creationId="{2EDC310E-A3C0-AD08-8C3D-7D89A11D2081}"/>
          </ac:cxnSpMkLst>
        </pc:cxnChg>
        <pc:cxnChg chg="add mod">
          <ac:chgData name="AMAGATA Daichi" userId="a29539510ef25d15" providerId="LiveId" clId="{B9F6B8BB-7BB4-4249-9775-90DE4201CB0E}" dt="2022-10-31T08:52:44.202" v="3894" actId="1035"/>
          <ac:cxnSpMkLst>
            <pc:docMk/>
            <pc:sldMk cId="3861171757" sldId="259"/>
            <ac:cxnSpMk id="46" creationId="{98EF92FA-869C-6006-D8D5-8210CF2CF351}"/>
          </ac:cxnSpMkLst>
        </pc:cxnChg>
      </pc:sldChg>
      <pc:sldChg chg="addSp delSp modSp new mod">
        <pc:chgData name="AMAGATA Daichi" userId="a29539510ef25d15" providerId="LiveId" clId="{B9F6B8BB-7BB4-4249-9775-90DE4201CB0E}" dt="2022-11-01T04:03:39.753" v="6536" actId="1076"/>
        <pc:sldMkLst>
          <pc:docMk/>
          <pc:sldMk cId="1822468018" sldId="260"/>
        </pc:sldMkLst>
        <pc:spChg chg="mod">
          <ac:chgData name="AMAGATA Daichi" userId="a29539510ef25d15" providerId="LiveId" clId="{B9F6B8BB-7BB4-4249-9775-90DE4201CB0E}" dt="2022-10-31T01:56:10.320" v="802" actId="404"/>
          <ac:spMkLst>
            <pc:docMk/>
            <pc:sldMk cId="1822468018" sldId="260"/>
            <ac:spMk id="2" creationId="{410F0E68-339A-B77D-22B3-6FFB5548E656}"/>
          </ac:spMkLst>
        </pc:spChg>
        <pc:spChg chg="del">
          <ac:chgData name="AMAGATA Daichi" userId="a29539510ef25d15" providerId="LiveId" clId="{B9F6B8BB-7BB4-4249-9775-90DE4201CB0E}" dt="2022-10-31T02:03:08.070" v="820" actId="478"/>
          <ac:spMkLst>
            <pc:docMk/>
            <pc:sldMk cId="1822468018" sldId="260"/>
            <ac:spMk id="3" creationId="{07240349-2F0A-36FD-345C-0BAA4946688A}"/>
          </ac:spMkLst>
        </pc:spChg>
        <pc:spChg chg="add mod">
          <ac:chgData name="AMAGATA Daichi" userId="a29539510ef25d15" providerId="LiveId" clId="{B9F6B8BB-7BB4-4249-9775-90DE4201CB0E}" dt="2022-11-01T04:03:26.792" v="6532" actId="1076"/>
          <ac:spMkLst>
            <pc:docMk/>
            <pc:sldMk cId="1822468018" sldId="260"/>
            <ac:spMk id="3" creationId="{9D6995C0-B02A-CB6C-461F-9BDA58DB5DE1}"/>
          </ac:spMkLst>
        </pc:spChg>
        <pc:spChg chg="mod">
          <ac:chgData name="AMAGATA Daichi" userId="a29539510ef25d15" providerId="LiveId" clId="{B9F6B8BB-7BB4-4249-9775-90DE4201CB0E}" dt="2022-11-01T04:01:50.203" v="6485" actId="14100"/>
          <ac:spMkLst>
            <pc:docMk/>
            <pc:sldMk cId="1822468018" sldId="260"/>
            <ac:spMk id="7" creationId="{24199C7C-E600-6BB4-9A41-FB84A273B85E}"/>
          </ac:spMkLst>
        </pc:spChg>
        <pc:spChg chg="mod">
          <ac:chgData name="AMAGATA Daichi" userId="a29539510ef25d15" providerId="LiveId" clId="{B9F6B8BB-7BB4-4249-9775-90DE4201CB0E}" dt="2022-11-01T04:01:46.375" v="6480" actId="1076"/>
          <ac:spMkLst>
            <pc:docMk/>
            <pc:sldMk cId="1822468018" sldId="260"/>
            <ac:spMk id="8" creationId="{0F3F3E51-02FC-FE0D-6E3B-C7BDB56A9275}"/>
          </ac:spMkLst>
        </pc:spChg>
        <pc:spChg chg="mod">
          <ac:chgData name="AMAGATA Daichi" userId="a29539510ef25d15" providerId="LiveId" clId="{B9F6B8BB-7BB4-4249-9775-90DE4201CB0E}" dt="2022-11-01T04:01:25.629" v="6477" actId="1076"/>
          <ac:spMkLst>
            <pc:docMk/>
            <pc:sldMk cId="1822468018" sldId="260"/>
            <ac:spMk id="9" creationId="{9365E93B-388D-8DC7-749D-BEDA89405F96}"/>
          </ac:spMkLst>
        </pc:spChg>
        <pc:spChg chg="mod">
          <ac:chgData name="AMAGATA Daichi" userId="a29539510ef25d15" providerId="LiveId" clId="{B9F6B8BB-7BB4-4249-9775-90DE4201CB0E}" dt="2022-11-01T04:03:39.753" v="6536" actId="1076"/>
          <ac:spMkLst>
            <pc:docMk/>
            <pc:sldMk cId="1822468018" sldId="260"/>
            <ac:spMk id="10" creationId="{AE6618CA-9FC6-7936-8BF2-6DDBD671D423}"/>
          </ac:spMkLst>
        </pc:spChg>
        <pc:spChg chg="add del mod">
          <ac:chgData name="AMAGATA Daichi" userId="a29539510ef25d15" providerId="LiveId" clId="{B9F6B8BB-7BB4-4249-9775-90DE4201CB0E}" dt="2022-10-31T23:04:18.504" v="4702"/>
          <ac:spMkLst>
            <pc:docMk/>
            <pc:sldMk cId="1822468018" sldId="260"/>
            <ac:spMk id="11" creationId="{172FDDB6-B9B5-0F61-D59D-781115670471}"/>
          </ac:spMkLst>
        </pc:spChg>
        <pc:spChg chg="mod">
          <ac:chgData name="AMAGATA Daichi" userId="a29539510ef25d15" providerId="LiveId" clId="{B9F6B8BB-7BB4-4249-9775-90DE4201CB0E}" dt="2022-11-01T04:02:41.223" v="6526" actId="14100"/>
          <ac:spMkLst>
            <pc:docMk/>
            <pc:sldMk cId="1822468018" sldId="260"/>
            <ac:spMk id="14" creationId="{53DA804A-D38D-A42A-9549-52CD7DD2FE88}"/>
          </ac:spMkLst>
        </pc:spChg>
        <pc:spChg chg="mod">
          <ac:chgData name="AMAGATA Daichi" userId="a29539510ef25d15" providerId="LiveId" clId="{B9F6B8BB-7BB4-4249-9775-90DE4201CB0E}" dt="2022-11-01T04:02:37.014" v="6521" actId="1076"/>
          <ac:spMkLst>
            <pc:docMk/>
            <pc:sldMk cId="1822468018" sldId="260"/>
            <ac:spMk id="15" creationId="{50CAA404-DF94-7146-59D1-1F313393C235}"/>
          </ac:spMkLst>
        </pc:spChg>
        <pc:spChg chg="mod">
          <ac:chgData name="AMAGATA Daichi" userId="a29539510ef25d15" providerId="LiveId" clId="{B9F6B8BB-7BB4-4249-9775-90DE4201CB0E}" dt="2022-11-01T04:02:25.630" v="6520" actId="1076"/>
          <ac:spMkLst>
            <pc:docMk/>
            <pc:sldMk cId="1822468018" sldId="260"/>
            <ac:spMk id="16" creationId="{75228F47-D5ED-9A75-0172-97C33C662BC9}"/>
          </ac:spMkLst>
        </pc:spChg>
        <pc:spChg chg="mod">
          <ac:chgData name="AMAGATA Daichi" userId="a29539510ef25d15" providerId="LiveId" clId="{B9F6B8BB-7BB4-4249-9775-90DE4201CB0E}" dt="2022-11-01T04:03:07.095" v="6529" actId="1076"/>
          <ac:spMkLst>
            <pc:docMk/>
            <pc:sldMk cId="1822468018" sldId="260"/>
            <ac:spMk id="17" creationId="{F237E247-FC1F-C0C5-1FEA-B83D05CD7801}"/>
          </ac:spMkLst>
        </pc:spChg>
        <pc:spChg chg="mod">
          <ac:chgData name="AMAGATA Daichi" userId="a29539510ef25d15" providerId="LiveId" clId="{B9F6B8BB-7BB4-4249-9775-90DE4201CB0E}" dt="2022-11-01T04:03:07.095" v="6529" actId="1076"/>
          <ac:spMkLst>
            <pc:docMk/>
            <pc:sldMk cId="1822468018" sldId="260"/>
            <ac:spMk id="18" creationId="{B2CC25D3-6363-5A1D-7A1B-0FCD475182D4}"/>
          </ac:spMkLst>
        </pc:spChg>
        <pc:spChg chg="mod">
          <ac:chgData name="AMAGATA Daichi" userId="a29539510ef25d15" providerId="LiveId" clId="{B9F6B8BB-7BB4-4249-9775-90DE4201CB0E}" dt="2022-10-31T23:06:23.784" v="4854" actId="1076"/>
          <ac:spMkLst>
            <pc:docMk/>
            <pc:sldMk cId="1822468018" sldId="260"/>
            <ac:spMk id="19" creationId="{FEBF4EF2-894F-2EC9-C9FF-FE67AB9F8790}"/>
          </ac:spMkLst>
        </pc:spChg>
        <pc:spChg chg="mod">
          <ac:chgData name="AMAGATA Daichi" userId="a29539510ef25d15" providerId="LiveId" clId="{B9F6B8BB-7BB4-4249-9775-90DE4201CB0E}" dt="2022-11-01T04:01:29.552" v="6478" actId="1076"/>
          <ac:spMkLst>
            <pc:docMk/>
            <pc:sldMk cId="1822468018" sldId="260"/>
            <ac:spMk id="22" creationId="{FED50574-C064-9A55-7C7D-6E2BEBBA04FF}"/>
          </ac:spMkLst>
        </pc:spChg>
        <pc:spChg chg="mod">
          <ac:chgData name="AMAGATA Daichi" userId="a29539510ef25d15" providerId="LiveId" clId="{B9F6B8BB-7BB4-4249-9775-90DE4201CB0E}" dt="2022-11-01T04:03:23.748" v="6531" actId="1076"/>
          <ac:spMkLst>
            <pc:docMk/>
            <pc:sldMk cId="1822468018" sldId="260"/>
            <ac:spMk id="24" creationId="{2CDD3E12-0231-9400-15ED-94451FC7ABA3}"/>
          </ac:spMkLst>
        </pc:spChg>
      </pc:sldChg>
      <pc:sldChg chg="delSp modSp new mod">
        <pc:chgData name="AMAGATA Daichi" userId="a29539510ef25d15" providerId="LiveId" clId="{B9F6B8BB-7BB4-4249-9775-90DE4201CB0E}" dt="2022-10-31T02:03:10.372" v="821" actId="478"/>
        <pc:sldMkLst>
          <pc:docMk/>
          <pc:sldMk cId="1614253806" sldId="261"/>
        </pc:sldMkLst>
        <pc:spChg chg="mod">
          <ac:chgData name="AMAGATA Daichi" userId="a29539510ef25d15" providerId="LiveId" clId="{B9F6B8BB-7BB4-4249-9775-90DE4201CB0E}" dt="2022-10-31T01:56:14.725" v="804" actId="404"/>
          <ac:spMkLst>
            <pc:docMk/>
            <pc:sldMk cId="1614253806" sldId="261"/>
            <ac:spMk id="2" creationId="{BC450349-62BF-E28E-55A9-4C298F052190}"/>
          </ac:spMkLst>
        </pc:spChg>
        <pc:spChg chg="del">
          <ac:chgData name="AMAGATA Daichi" userId="a29539510ef25d15" providerId="LiveId" clId="{B9F6B8BB-7BB4-4249-9775-90DE4201CB0E}" dt="2022-10-31T02:03:10.372" v="821" actId="478"/>
          <ac:spMkLst>
            <pc:docMk/>
            <pc:sldMk cId="1614253806" sldId="261"/>
            <ac:spMk id="3" creationId="{6D01285B-1495-DAB2-469E-1393667DAAB5}"/>
          </ac:spMkLst>
        </pc:spChg>
      </pc:sldChg>
      <pc:sldChg chg="delSp modSp new mod">
        <pc:chgData name="AMAGATA Daichi" userId="a29539510ef25d15" providerId="LiveId" clId="{B9F6B8BB-7BB4-4249-9775-90DE4201CB0E}" dt="2022-11-01T04:15:47.907" v="7007" actId="207"/>
        <pc:sldMkLst>
          <pc:docMk/>
          <pc:sldMk cId="2672664013" sldId="262"/>
        </pc:sldMkLst>
        <pc:spChg chg="mod">
          <ac:chgData name="AMAGATA Daichi" userId="a29539510ef25d15" providerId="LiveId" clId="{B9F6B8BB-7BB4-4249-9775-90DE4201CB0E}" dt="2022-10-31T01:56:20.640" v="808" actId="404"/>
          <ac:spMkLst>
            <pc:docMk/>
            <pc:sldMk cId="2672664013" sldId="262"/>
            <ac:spMk id="2" creationId="{01EBF596-1B5E-3D1E-AD28-C299052F9089}"/>
          </ac:spMkLst>
        </pc:spChg>
        <pc:spChg chg="mod">
          <ac:chgData name="AMAGATA Daichi" userId="a29539510ef25d15" providerId="LiveId" clId="{B9F6B8BB-7BB4-4249-9775-90DE4201CB0E}" dt="2022-11-01T04:08:46.622" v="6706" actId="14100"/>
          <ac:spMkLst>
            <pc:docMk/>
            <pc:sldMk cId="2672664013" sldId="262"/>
            <ac:spMk id="3" creationId="{1EDF657D-6955-CF10-031A-012BD375F8B2}"/>
          </ac:spMkLst>
        </pc:spChg>
        <pc:spChg chg="del">
          <ac:chgData name="AMAGATA Daichi" userId="a29539510ef25d15" providerId="LiveId" clId="{B9F6B8BB-7BB4-4249-9775-90DE4201CB0E}" dt="2022-10-31T02:03:14.064" v="822" actId="478"/>
          <ac:spMkLst>
            <pc:docMk/>
            <pc:sldMk cId="2672664013" sldId="262"/>
            <ac:spMk id="3" creationId="{5DD025AE-9FF4-7BFD-20BE-B82A5F424731}"/>
          </ac:spMkLst>
        </pc:spChg>
        <pc:spChg chg="mod">
          <ac:chgData name="AMAGATA Daichi" userId="a29539510ef25d15" providerId="LiveId" clId="{B9F6B8BB-7BB4-4249-9775-90DE4201CB0E}" dt="2022-11-01T04:08:34.680" v="6699" actId="1076"/>
          <ac:spMkLst>
            <pc:docMk/>
            <pc:sldMk cId="2672664013" sldId="262"/>
            <ac:spMk id="5" creationId="{152AE0F8-AB88-0B94-D563-F54882282923}"/>
          </ac:spMkLst>
        </pc:spChg>
        <pc:spChg chg="mod">
          <ac:chgData name="AMAGATA Daichi" userId="a29539510ef25d15" providerId="LiveId" clId="{B9F6B8BB-7BB4-4249-9775-90DE4201CB0E}" dt="2022-11-01T04:08:42.996" v="6701" actId="948"/>
          <ac:spMkLst>
            <pc:docMk/>
            <pc:sldMk cId="2672664013" sldId="262"/>
            <ac:spMk id="6" creationId="{D4E3194F-7F2D-8920-C927-56CDE4DD96DE}"/>
          </ac:spMkLst>
        </pc:spChg>
        <pc:spChg chg="mod">
          <ac:chgData name="AMAGATA Daichi" userId="a29539510ef25d15" providerId="LiveId" clId="{B9F6B8BB-7BB4-4249-9775-90DE4201CB0E}" dt="2022-11-01T04:09:19.958" v="6746" actId="14100"/>
          <ac:spMkLst>
            <pc:docMk/>
            <pc:sldMk cId="2672664013" sldId="262"/>
            <ac:spMk id="7" creationId="{5048A2FE-FB44-42F8-6B1A-B93458E43117}"/>
          </ac:spMkLst>
        </pc:spChg>
        <pc:spChg chg="mod">
          <ac:chgData name="AMAGATA Daichi" userId="a29539510ef25d15" providerId="LiveId" clId="{B9F6B8BB-7BB4-4249-9775-90DE4201CB0E}" dt="2022-11-01T04:09:02.234" v="6740" actId="1076"/>
          <ac:spMkLst>
            <pc:docMk/>
            <pc:sldMk cId="2672664013" sldId="262"/>
            <ac:spMk id="8" creationId="{7EF1E082-F9EF-B12C-E4F1-749D383D32B7}"/>
          </ac:spMkLst>
        </pc:spChg>
        <pc:spChg chg="mod">
          <ac:chgData name="AMAGATA Daichi" userId="a29539510ef25d15" providerId="LiveId" clId="{B9F6B8BB-7BB4-4249-9775-90DE4201CB0E}" dt="2022-11-01T04:09:04.529" v="6741" actId="1076"/>
          <ac:spMkLst>
            <pc:docMk/>
            <pc:sldMk cId="2672664013" sldId="262"/>
            <ac:spMk id="9" creationId="{90E497C5-5720-BA49-933C-AA9AA89CE327}"/>
          </ac:spMkLst>
        </pc:spChg>
        <pc:spChg chg="mod">
          <ac:chgData name="AMAGATA Daichi" userId="a29539510ef25d15" providerId="LiveId" clId="{B9F6B8BB-7BB4-4249-9775-90DE4201CB0E}" dt="2022-11-01T04:15:47.907" v="7007" actId="207"/>
          <ac:spMkLst>
            <pc:docMk/>
            <pc:sldMk cId="2672664013" sldId="262"/>
            <ac:spMk id="10" creationId="{45DC9F69-B28E-B72C-45F8-BA833E07F5C0}"/>
          </ac:spMkLst>
        </pc:spChg>
        <pc:spChg chg="mod">
          <ac:chgData name="AMAGATA Daichi" userId="a29539510ef25d15" providerId="LiveId" clId="{B9F6B8BB-7BB4-4249-9775-90DE4201CB0E}" dt="2022-11-01T04:09:39.397" v="6784" actId="1076"/>
          <ac:spMkLst>
            <pc:docMk/>
            <pc:sldMk cId="2672664013" sldId="262"/>
            <ac:spMk id="11" creationId="{7F9AFB23-2AAD-850E-F373-D572A5007158}"/>
          </ac:spMkLst>
        </pc:spChg>
        <pc:spChg chg="mod">
          <ac:chgData name="AMAGATA Daichi" userId="a29539510ef25d15" providerId="LiveId" clId="{B9F6B8BB-7BB4-4249-9775-90DE4201CB0E}" dt="2022-11-01T04:09:42.913" v="6785" actId="1076"/>
          <ac:spMkLst>
            <pc:docMk/>
            <pc:sldMk cId="2672664013" sldId="262"/>
            <ac:spMk id="12" creationId="{9F8AF58D-F215-0C8E-1D02-5FA2C6524E66}"/>
          </ac:spMkLst>
        </pc:spChg>
      </pc:sldChg>
      <pc:sldChg chg="addSp delSp modSp new mod">
        <pc:chgData name="AMAGATA Daichi" userId="a29539510ef25d15" providerId="LiveId" clId="{B9F6B8BB-7BB4-4249-9775-90DE4201CB0E}" dt="2022-11-01T04:42:34.722" v="7346" actId="20577"/>
        <pc:sldMkLst>
          <pc:docMk/>
          <pc:sldMk cId="716201658" sldId="263"/>
        </pc:sldMkLst>
        <pc:spChg chg="mod">
          <ac:chgData name="AMAGATA Daichi" userId="a29539510ef25d15" providerId="LiveId" clId="{B9F6B8BB-7BB4-4249-9775-90DE4201CB0E}" dt="2022-10-31T06:34:31.101" v="3092" actId="20577"/>
          <ac:spMkLst>
            <pc:docMk/>
            <pc:sldMk cId="716201658" sldId="263"/>
            <ac:spMk id="2" creationId="{41CA025F-B392-DBBC-6D9F-DB1B2E19473F}"/>
          </ac:spMkLst>
        </pc:spChg>
        <pc:spChg chg="del">
          <ac:chgData name="AMAGATA Daichi" userId="a29539510ef25d15" providerId="LiveId" clId="{B9F6B8BB-7BB4-4249-9775-90DE4201CB0E}" dt="2022-10-31T06:07:53.536" v="1864" actId="478"/>
          <ac:spMkLst>
            <pc:docMk/>
            <pc:sldMk cId="716201658" sldId="263"/>
            <ac:spMk id="3" creationId="{F585A68A-B0B8-1A44-92B7-4B1BBFF42608}"/>
          </ac:spMkLst>
        </pc:spChg>
        <pc:spChg chg="add mod">
          <ac:chgData name="AMAGATA Daichi" userId="a29539510ef25d15" providerId="LiveId" clId="{B9F6B8BB-7BB4-4249-9775-90DE4201CB0E}" dt="2022-11-01T04:40:31.237" v="7268" actId="14100"/>
          <ac:spMkLst>
            <pc:docMk/>
            <pc:sldMk cId="716201658" sldId="263"/>
            <ac:spMk id="5" creationId="{9534116C-A8F7-3020-3354-9422E2559C14}"/>
          </ac:spMkLst>
        </pc:spChg>
        <pc:spChg chg="add mod">
          <ac:chgData name="AMAGATA Daichi" userId="a29539510ef25d15" providerId="LiveId" clId="{B9F6B8BB-7BB4-4249-9775-90DE4201CB0E}" dt="2022-11-01T04:42:34.722" v="7346" actId="20577"/>
          <ac:spMkLst>
            <pc:docMk/>
            <pc:sldMk cId="716201658" sldId="263"/>
            <ac:spMk id="6" creationId="{AC4B45DD-4FE4-DF84-C761-8F83715BDE8F}"/>
          </ac:spMkLst>
        </pc:spChg>
        <pc:spChg chg="add del mod">
          <ac:chgData name="AMAGATA Daichi" userId="a29539510ef25d15" providerId="LiveId" clId="{B9F6B8BB-7BB4-4249-9775-90DE4201CB0E}" dt="2022-10-31T06:13:29.222" v="2366" actId="478"/>
          <ac:spMkLst>
            <pc:docMk/>
            <pc:sldMk cId="716201658" sldId="263"/>
            <ac:spMk id="7" creationId="{BC70BDF0-0BDA-4511-8530-95FE5F593684}"/>
          </ac:spMkLst>
        </pc:spChg>
        <pc:spChg chg="add mod">
          <ac:chgData name="AMAGATA Daichi" userId="a29539510ef25d15" providerId="LiveId" clId="{B9F6B8BB-7BB4-4249-9775-90DE4201CB0E}" dt="2022-11-01T04:40:08.975" v="7260" actId="1076"/>
          <ac:spMkLst>
            <pc:docMk/>
            <pc:sldMk cId="716201658" sldId="263"/>
            <ac:spMk id="8" creationId="{1F98F5A8-BC3C-8314-5D62-316A5B20872B}"/>
          </ac:spMkLst>
        </pc:spChg>
        <pc:spChg chg="add mod">
          <ac:chgData name="AMAGATA Daichi" userId="a29539510ef25d15" providerId="LiveId" clId="{B9F6B8BB-7BB4-4249-9775-90DE4201CB0E}" dt="2022-11-01T04:41:11.939" v="7310" actId="14100"/>
          <ac:spMkLst>
            <pc:docMk/>
            <pc:sldMk cId="716201658" sldId="263"/>
            <ac:spMk id="9" creationId="{744CD084-4651-1FBA-B15C-91ADCCBBFB9B}"/>
          </ac:spMkLst>
        </pc:spChg>
        <pc:spChg chg="add mod">
          <ac:chgData name="AMAGATA Daichi" userId="a29539510ef25d15" providerId="LiveId" clId="{B9F6B8BB-7BB4-4249-9775-90DE4201CB0E}" dt="2022-11-01T04:40:58.490" v="7295" actId="948"/>
          <ac:spMkLst>
            <pc:docMk/>
            <pc:sldMk cId="716201658" sldId="263"/>
            <ac:spMk id="10" creationId="{59098FC7-BB0A-3B4B-B833-5FC2D6575D4F}"/>
          </ac:spMkLst>
        </pc:spChg>
        <pc:spChg chg="add del mod">
          <ac:chgData name="AMAGATA Daichi" userId="a29539510ef25d15" providerId="LiveId" clId="{B9F6B8BB-7BB4-4249-9775-90DE4201CB0E}" dt="2022-10-31T06:27:09.712" v="2618" actId="478"/>
          <ac:spMkLst>
            <pc:docMk/>
            <pc:sldMk cId="716201658" sldId="263"/>
            <ac:spMk id="11" creationId="{16529234-DB4B-2DFF-140C-CBDD455121BE}"/>
          </ac:spMkLst>
        </pc:spChg>
        <pc:spChg chg="add mod">
          <ac:chgData name="AMAGATA Daichi" userId="a29539510ef25d15" providerId="LiveId" clId="{B9F6B8BB-7BB4-4249-9775-90DE4201CB0E}" dt="2022-11-01T04:40:48.005" v="7293" actId="1076"/>
          <ac:spMkLst>
            <pc:docMk/>
            <pc:sldMk cId="716201658" sldId="263"/>
            <ac:spMk id="12" creationId="{65750F6A-E37C-BA4E-A379-DDEA16ABEF64}"/>
          </ac:spMkLst>
        </pc:spChg>
        <pc:spChg chg="add mod">
          <ac:chgData name="AMAGATA Daichi" userId="a29539510ef25d15" providerId="LiveId" clId="{B9F6B8BB-7BB4-4249-9775-90DE4201CB0E}" dt="2022-11-01T04:41:43.685" v="7342" actId="14100"/>
          <ac:spMkLst>
            <pc:docMk/>
            <pc:sldMk cId="716201658" sldId="263"/>
            <ac:spMk id="13" creationId="{939F6E86-8A30-84F7-5771-F8625F924A5F}"/>
          </ac:spMkLst>
        </pc:spChg>
        <pc:spChg chg="add mod">
          <ac:chgData name="AMAGATA Daichi" userId="a29539510ef25d15" providerId="LiveId" clId="{B9F6B8BB-7BB4-4249-9775-90DE4201CB0E}" dt="2022-11-01T04:41:30.228" v="7334" actId="1076"/>
          <ac:spMkLst>
            <pc:docMk/>
            <pc:sldMk cId="716201658" sldId="263"/>
            <ac:spMk id="14" creationId="{AA72C3A5-E155-F853-7AA6-A468287CDF22}"/>
          </ac:spMkLst>
        </pc:spChg>
        <pc:spChg chg="add mod">
          <ac:chgData name="AMAGATA Daichi" userId="a29539510ef25d15" providerId="LiveId" clId="{B9F6B8BB-7BB4-4249-9775-90DE4201CB0E}" dt="2022-11-01T04:41:39.806" v="7337" actId="1076"/>
          <ac:spMkLst>
            <pc:docMk/>
            <pc:sldMk cId="716201658" sldId="263"/>
            <ac:spMk id="15" creationId="{83EE9A00-968A-2AA7-7540-E841F7907FF5}"/>
          </ac:spMkLst>
        </pc:spChg>
      </pc:sldChg>
      <pc:sldChg chg="addSp delSp modSp new mod">
        <pc:chgData name="AMAGATA Daichi" userId="a29539510ef25d15" providerId="LiveId" clId="{B9F6B8BB-7BB4-4249-9775-90DE4201CB0E}" dt="2022-11-01T04:28:41.009" v="7231" actId="1076"/>
        <pc:sldMkLst>
          <pc:docMk/>
          <pc:sldMk cId="4015349145" sldId="264"/>
        </pc:sldMkLst>
        <pc:spChg chg="mod">
          <ac:chgData name="AMAGATA Daichi" userId="a29539510ef25d15" providerId="LiveId" clId="{B9F6B8BB-7BB4-4249-9775-90DE4201CB0E}" dt="2022-10-31T03:51:41.647" v="836" actId="404"/>
          <ac:spMkLst>
            <pc:docMk/>
            <pc:sldMk cId="4015349145" sldId="264"/>
            <ac:spMk id="2" creationId="{D38A6610-8E9A-2414-2B22-58FB11FA8B19}"/>
          </ac:spMkLst>
        </pc:spChg>
        <pc:spChg chg="del">
          <ac:chgData name="AMAGATA Daichi" userId="a29539510ef25d15" providerId="LiveId" clId="{B9F6B8BB-7BB4-4249-9775-90DE4201CB0E}" dt="2022-10-31T03:51:44.291" v="837" actId="478"/>
          <ac:spMkLst>
            <pc:docMk/>
            <pc:sldMk cId="4015349145" sldId="264"/>
            <ac:spMk id="3" creationId="{3BD294A2-6B81-8739-F5B4-12409C7FC238}"/>
          </ac:spMkLst>
        </pc:spChg>
        <pc:spChg chg="mod">
          <ac:chgData name="AMAGATA Daichi" userId="a29539510ef25d15" providerId="LiveId" clId="{B9F6B8BB-7BB4-4249-9775-90DE4201CB0E}" dt="2022-11-01T04:20:42.268" v="7039" actId="14100"/>
          <ac:spMkLst>
            <pc:docMk/>
            <pc:sldMk cId="4015349145" sldId="264"/>
            <ac:spMk id="3" creationId="{9C0346F6-B4AE-AB46-AA5C-CF47A4B11FE6}"/>
          </ac:spMkLst>
        </pc:spChg>
        <pc:spChg chg="del mod">
          <ac:chgData name="AMAGATA Daichi" userId="a29539510ef25d15" providerId="LiveId" clId="{B9F6B8BB-7BB4-4249-9775-90DE4201CB0E}" dt="2022-11-01T04:26:15.809" v="7111" actId="478"/>
          <ac:spMkLst>
            <pc:docMk/>
            <pc:sldMk cId="4015349145" sldId="264"/>
            <ac:spMk id="5" creationId="{909371E3-1E31-6446-BA92-5C82BD645291}"/>
          </ac:spMkLst>
        </pc:spChg>
        <pc:spChg chg="mod">
          <ac:chgData name="AMAGATA Daichi" userId="a29539510ef25d15" providerId="LiveId" clId="{B9F6B8BB-7BB4-4249-9775-90DE4201CB0E}" dt="2022-11-01T04:20:38.494" v="7034" actId="948"/>
          <ac:spMkLst>
            <pc:docMk/>
            <pc:sldMk cId="4015349145" sldId="264"/>
            <ac:spMk id="6" creationId="{CDA69500-C0EB-D544-9359-9BBD43727DA6}"/>
          </ac:spMkLst>
        </pc:spChg>
        <pc:spChg chg="mod">
          <ac:chgData name="AMAGATA Daichi" userId="a29539510ef25d15" providerId="LiveId" clId="{B9F6B8BB-7BB4-4249-9775-90DE4201CB0E}" dt="2022-11-01T04:28:08.754" v="7228" actId="14100"/>
          <ac:spMkLst>
            <pc:docMk/>
            <pc:sldMk cId="4015349145" sldId="264"/>
            <ac:spMk id="7" creationId="{74131B6B-1798-B331-9B2F-45B45CFE324C}"/>
          </ac:spMkLst>
        </pc:spChg>
        <pc:spChg chg="del mod">
          <ac:chgData name="AMAGATA Daichi" userId="a29539510ef25d15" providerId="LiveId" clId="{B9F6B8BB-7BB4-4249-9775-90DE4201CB0E}" dt="2022-11-01T04:26:39.988" v="7113" actId="478"/>
          <ac:spMkLst>
            <pc:docMk/>
            <pc:sldMk cId="4015349145" sldId="264"/>
            <ac:spMk id="8" creationId="{AB19D3A2-A9BA-F75B-564E-B12482945CE3}"/>
          </ac:spMkLst>
        </pc:spChg>
        <pc:spChg chg="del mod">
          <ac:chgData name="AMAGATA Daichi" userId="a29539510ef25d15" providerId="LiveId" clId="{B9F6B8BB-7BB4-4249-9775-90DE4201CB0E}" dt="2022-11-01T04:26:52.273" v="7115" actId="478"/>
          <ac:spMkLst>
            <pc:docMk/>
            <pc:sldMk cId="4015349145" sldId="264"/>
            <ac:spMk id="9" creationId="{0CE4DE0D-35EB-A2AD-C33F-ABE377BEB485}"/>
          </ac:spMkLst>
        </pc:spChg>
        <pc:spChg chg="add mod">
          <ac:chgData name="AMAGATA Daichi" userId="a29539510ef25d15" providerId="LiveId" clId="{B9F6B8BB-7BB4-4249-9775-90DE4201CB0E}" dt="2022-11-01T04:26:24.816" v="7112"/>
          <ac:spMkLst>
            <pc:docMk/>
            <pc:sldMk cId="4015349145" sldId="264"/>
            <ac:spMk id="10" creationId="{A291E768-2D36-8955-703A-EF586E184BEF}"/>
          </ac:spMkLst>
        </pc:spChg>
        <pc:spChg chg="add mod">
          <ac:chgData name="AMAGATA Daichi" userId="a29539510ef25d15" providerId="LiveId" clId="{B9F6B8BB-7BB4-4249-9775-90DE4201CB0E}" dt="2022-11-01T04:26:40.199" v="7114"/>
          <ac:spMkLst>
            <pc:docMk/>
            <pc:sldMk cId="4015349145" sldId="264"/>
            <ac:spMk id="11" creationId="{0B3B4793-6C3F-E4A7-1950-B024663ED503}"/>
          </ac:spMkLst>
        </pc:spChg>
        <pc:spChg chg="mod">
          <ac:chgData name="AMAGATA Daichi" userId="a29539510ef25d15" providerId="LiveId" clId="{B9F6B8BB-7BB4-4249-9775-90DE4201CB0E}" dt="2022-11-01T04:28:41.009" v="7231" actId="1076"/>
          <ac:spMkLst>
            <pc:docMk/>
            <pc:sldMk cId="4015349145" sldId="264"/>
            <ac:spMk id="12" creationId="{97B6A11B-0B2D-3D63-EA97-E3DEF5806567}"/>
          </ac:spMkLst>
        </pc:spChg>
        <pc:spChg chg="del mod">
          <ac:chgData name="AMAGATA Daichi" userId="a29539510ef25d15" providerId="LiveId" clId="{B9F6B8BB-7BB4-4249-9775-90DE4201CB0E}" dt="2022-11-01T04:26:39.988" v="7113" actId="478"/>
          <ac:spMkLst>
            <pc:docMk/>
            <pc:sldMk cId="4015349145" sldId="264"/>
            <ac:spMk id="13" creationId="{BEE70019-B09E-0B74-B170-FD6FCC986E41}"/>
          </ac:spMkLst>
        </pc:spChg>
        <pc:spChg chg="mod">
          <ac:chgData name="AMAGATA Daichi" userId="a29539510ef25d15" providerId="LiveId" clId="{B9F6B8BB-7BB4-4249-9775-90DE4201CB0E}" dt="2022-11-01T04:28:41.009" v="7231" actId="1076"/>
          <ac:spMkLst>
            <pc:docMk/>
            <pc:sldMk cId="4015349145" sldId="264"/>
            <ac:spMk id="14" creationId="{0F5D0CC6-7474-B005-92EC-73770549EEC2}"/>
          </ac:spMkLst>
        </pc:spChg>
        <pc:spChg chg="add mod">
          <ac:chgData name="AMAGATA Daichi" userId="a29539510ef25d15" providerId="LiveId" clId="{B9F6B8BB-7BB4-4249-9775-90DE4201CB0E}" dt="2022-11-01T04:28:41.009" v="7231" actId="1076"/>
          <ac:spMkLst>
            <pc:docMk/>
            <pc:sldMk cId="4015349145" sldId="264"/>
            <ac:spMk id="15" creationId="{F57F8A46-E155-0B32-CED8-2C8D57E04386}"/>
          </ac:spMkLst>
        </pc:spChg>
        <pc:spChg chg="add mod">
          <ac:chgData name="AMAGATA Daichi" userId="a29539510ef25d15" providerId="LiveId" clId="{B9F6B8BB-7BB4-4249-9775-90DE4201CB0E}" dt="2022-11-01T04:27:57.680" v="7218" actId="20577"/>
          <ac:spMkLst>
            <pc:docMk/>
            <pc:sldMk cId="4015349145" sldId="264"/>
            <ac:spMk id="16" creationId="{58859D9B-959D-2AF5-5C57-8A1832555D5C}"/>
          </ac:spMkLst>
        </pc:spChg>
      </pc:sldChg>
      <pc:sldChg chg="addSp delSp modSp new mod">
        <pc:chgData name="AMAGATA Daichi" userId="a29539510ef25d15" providerId="LiveId" clId="{B9F6B8BB-7BB4-4249-9775-90DE4201CB0E}" dt="2022-10-31T05:29:59.067" v="952" actId="164"/>
        <pc:sldMkLst>
          <pc:docMk/>
          <pc:sldMk cId="2118365911" sldId="265"/>
        </pc:sldMkLst>
        <pc:spChg chg="mod">
          <ac:chgData name="AMAGATA Daichi" userId="a29539510ef25d15" providerId="LiveId" clId="{B9F6B8BB-7BB4-4249-9775-90DE4201CB0E}" dt="2022-10-31T05:28:55.284" v="933" actId="404"/>
          <ac:spMkLst>
            <pc:docMk/>
            <pc:sldMk cId="2118365911" sldId="265"/>
            <ac:spMk id="2" creationId="{9A07A52E-6B41-5AB8-5748-201FD8056196}"/>
          </ac:spMkLst>
        </pc:spChg>
        <pc:spChg chg="del">
          <ac:chgData name="AMAGATA Daichi" userId="a29539510ef25d15" providerId="LiveId" clId="{B9F6B8BB-7BB4-4249-9775-90DE4201CB0E}" dt="2022-10-31T05:28:58.434" v="934" actId="478"/>
          <ac:spMkLst>
            <pc:docMk/>
            <pc:sldMk cId="2118365911" sldId="265"/>
            <ac:spMk id="3" creationId="{E24C97DC-67A5-312E-D74E-DC1B55642B54}"/>
          </ac:spMkLst>
        </pc:spChg>
        <pc:spChg chg="add mod">
          <ac:chgData name="AMAGATA Daichi" userId="a29539510ef25d15" providerId="LiveId" clId="{B9F6B8BB-7BB4-4249-9775-90DE4201CB0E}" dt="2022-10-31T05:29:59.067" v="952" actId="164"/>
          <ac:spMkLst>
            <pc:docMk/>
            <pc:sldMk cId="2118365911" sldId="265"/>
            <ac:spMk id="7" creationId="{0662BDEC-9CA1-84F6-264D-9CCB358CB2FA}"/>
          </ac:spMkLst>
        </pc:spChg>
        <pc:grpChg chg="add mod">
          <ac:chgData name="AMAGATA Daichi" userId="a29539510ef25d15" providerId="LiveId" clId="{B9F6B8BB-7BB4-4249-9775-90DE4201CB0E}" dt="2022-10-31T05:29:59.067" v="952" actId="164"/>
          <ac:grpSpMkLst>
            <pc:docMk/>
            <pc:sldMk cId="2118365911" sldId="265"/>
            <ac:grpSpMk id="8" creationId="{E220FB64-79A3-6ECA-86EC-938B0AEEF27E}"/>
          </ac:grpSpMkLst>
        </pc:grpChg>
        <pc:picChg chg="add mod">
          <ac:chgData name="AMAGATA Daichi" userId="a29539510ef25d15" providerId="LiveId" clId="{B9F6B8BB-7BB4-4249-9775-90DE4201CB0E}" dt="2022-10-31T05:29:59.067" v="952" actId="164"/>
          <ac:picMkLst>
            <pc:docMk/>
            <pc:sldMk cId="2118365911" sldId="265"/>
            <ac:picMk id="6" creationId="{724BE407-55B9-FA30-E85F-F199FAAC9D17}"/>
          </ac:picMkLst>
        </pc:picChg>
      </pc:sldChg>
      <pc:sldChg chg="delSp modSp new mod">
        <pc:chgData name="AMAGATA Daichi" userId="a29539510ef25d15" providerId="LiveId" clId="{B9F6B8BB-7BB4-4249-9775-90DE4201CB0E}" dt="2022-11-01T04:06:07.330" v="6622" actId="14100"/>
        <pc:sldMkLst>
          <pc:docMk/>
          <pc:sldMk cId="3264966764" sldId="266"/>
        </pc:sldMkLst>
        <pc:spChg chg="mod">
          <ac:chgData name="AMAGATA Daichi" userId="a29539510ef25d15" providerId="LiveId" clId="{B9F6B8BB-7BB4-4249-9775-90DE4201CB0E}" dt="2022-10-31T05:48:53.079" v="1821" actId="404"/>
          <ac:spMkLst>
            <pc:docMk/>
            <pc:sldMk cId="3264966764" sldId="266"/>
            <ac:spMk id="2" creationId="{7B22A313-CC02-4202-A53B-5F4E762EAC6C}"/>
          </ac:spMkLst>
        </pc:spChg>
        <pc:spChg chg="del">
          <ac:chgData name="AMAGATA Daichi" userId="a29539510ef25d15" providerId="LiveId" clId="{B9F6B8BB-7BB4-4249-9775-90DE4201CB0E}" dt="2022-10-31T03:55:18.266" v="862" actId="478"/>
          <ac:spMkLst>
            <pc:docMk/>
            <pc:sldMk cId="3264966764" sldId="266"/>
            <ac:spMk id="3" creationId="{671E62E4-814F-BC67-6336-795A57AB0628}"/>
          </ac:spMkLst>
        </pc:spChg>
        <pc:spChg chg="mod">
          <ac:chgData name="AMAGATA Daichi" userId="a29539510ef25d15" providerId="LiveId" clId="{B9F6B8BB-7BB4-4249-9775-90DE4201CB0E}" dt="2022-11-01T04:04:43.901" v="6573" actId="14100"/>
          <ac:spMkLst>
            <pc:docMk/>
            <pc:sldMk cId="3264966764" sldId="266"/>
            <ac:spMk id="5" creationId="{6E938490-80C9-5F23-1E01-56F00A237D28}"/>
          </ac:spMkLst>
        </pc:spChg>
        <pc:spChg chg="mod">
          <ac:chgData name="AMAGATA Daichi" userId="a29539510ef25d15" providerId="LiveId" clId="{B9F6B8BB-7BB4-4249-9775-90DE4201CB0E}" dt="2022-11-01T04:05:03.543" v="6577" actId="1076"/>
          <ac:spMkLst>
            <pc:docMk/>
            <pc:sldMk cId="3264966764" sldId="266"/>
            <ac:spMk id="6" creationId="{35105A7A-BF00-C571-4D4F-414C49E8FF8A}"/>
          </ac:spMkLst>
        </pc:spChg>
        <pc:spChg chg="mod">
          <ac:chgData name="AMAGATA Daichi" userId="a29539510ef25d15" providerId="LiveId" clId="{B9F6B8BB-7BB4-4249-9775-90DE4201CB0E}" dt="2022-11-01T04:04:08.446" v="6560" actId="1076"/>
          <ac:spMkLst>
            <pc:docMk/>
            <pc:sldMk cId="3264966764" sldId="266"/>
            <ac:spMk id="7" creationId="{6B16BC44-3FEB-41F0-9E88-923FDCDF54E0}"/>
          </ac:spMkLst>
        </pc:spChg>
        <pc:spChg chg="mod">
          <ac:chgData name="AMAGATA Daichi" userId="a29539510ef25d15" providerId="LiveId" clId="{B9F6B8BB-7BB4-4249-9775-90DE4201CB0E}" dt="2022-11-01T04:05:19.832" v="6578" actId="1076"/>
          <ac:spMkLst>
            <pc:docMk/>
            <pc:sldMk cId="3264966764" sldId="266"/>
            <ac:spMk id="11" creationId="{A5DDEAAF-00FF-9F29-436A-2B246EC3BF3E}"/>
          </ac:spMkLst>
        </pc:spChg>
        <pc:spChg chg="mod">
          <ac:chgData name="AMAGATA Daichi" userId="a29539510ef25d15" providerId="LiveId" clId="{B9F6B8BB-7BB4-4249-9775-90DE4201CB0E}" dt="2022-11-01T04:06:07.330" v="6622" actId="14100"/>
          <ac:spMkLst>
            <pc:docMk/>
            <pc:sldMk cId="3264966764" sldId="266"/>
            <ac:spMk id="12" creationId="{A1414BFA-3FA3-C8DD-7627-5B84703447BB}"/>
          </ac:spMkLst>
        </pc:spChg>
        <pc:spChg chg="mod">
          <ac:chgData name="AMAGATA Daichi" userId="a29539510ef25d15" providerId="LiveId" clId="{B9F6B8BB-7BB4-4249-9775-90DE4201CB0E}" dt="2022-11-01T04:05:52.710" v="6605" actId="1076"/>
          <ac:spMkLst>
            <pc:docMk/>
            <pc:sldMk cId="3264966764" sldId="266"/>
            <ac:spMk id="13" creationId="{5A1AF840-F392-E93D-DB76-6728BA297EDF}"/>
          </ac:spMkLst>
        </pc:spChg>
        <pc:spChg chg="mod">
          <ac:chgData name="AMAGATA Daichi" userId="a29539510ef25d15" providerId="LiveId" clId="{B9F6B8BB-7BB4-4249-9775-90DE4201CB0E}" dt="2022-11-01T04:05:34.223" v="6601" actId="1076"/>
          <ac:spMkLst>
            <pc:docMk/>
            <pc:sldMk cId="3264966764" sldId="266"/>
            <ac:spMk id="14" creationId="{C4DD14BF-6CE5-5260-BA86-4F09C5020F4D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15" creationId="{568D21FB-B5E2-7018-3BF3-C25BFF5E4054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17" creationId="{3281BF85-089E-4FB7-AD5C-DAC357DE24AA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18" creationId="{A14DE7DB-8E3D-749B-0458-7B8F1EBC9149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19" creationId="{594BF443-0F63-FA5C-F37C-9C444041C493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20" creationId="{A0B4B8EB-3586-553B-100A-15DC762ECDF2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21" creationId="{0AD75464-973B-62CF-E48C-36008F3039C5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22" creationId="{94108CB3-471F-6F0D-B39E-41BA3E59A0E1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23" creationId="{3FF1F648-1791-77FB-50D6-50B843246BDD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24" creationId="{0BE869E7-D094-BCA1-9383-06A2ADE5490D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25" creationId="{1C080BBF-5739-9569-ACD4-99EE5AD0C36C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26" creationId="{EF9C638B-0CE2-42FB-431C-017D6022D199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27" creationId="{1C5FC577-9921-0CBC-206E-4841C4397290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28" creationId="{90AB7DB4-C65E-3FF8-9D03-16A5DCF5696C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29" creationId="{37A2D6C0-2F70-CE6E-DEA8-3FAD2329BF92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30" creationId="{254BE66A-EFAB-C209-84A8-367801F18FB2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31" creationId="{F5F89C0B-6B4B-5E87-58B8-695E5004A30C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32" creationId="{C60DA40F-0118-0909-02E6-2A724DAEE5EB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33" creationId="{AC700B6C-96A9-6CE8-6334-9EDF9CD2AB44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34" creationId="{B730D941-B187-93BD-B3A8-4377819B8ED8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35" creationId="{F168137C-2113-65A3-70A5-181C0946818B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36" creationId="{7444FE61-1742-EC24-F0BE-2258FD0DC94B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37" creationId="{72B1F59F-1B8A-A228-9509-64CA33F32AF7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38" creationId="{10F77D02-6222-586B-0B01-D61DB4E7037F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39" creationId="{A0EF958E-49AC-15D6-B6A7-9A7219D9DF23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40" creationId="{B1ABF783-082D-32D0-B763-BFA0E63B562E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41" creationId="{917F88FA-3E14-18BB-56F5-5D2FCF8A147F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42" creationId="{87DCDF84-E276-C7AB-026B-8ABAA868E669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43" creationId="{599F750B-B0BA-F108-19F5-50066F2487CF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44" creationId="{862118C6-E42E-043A-0C83-066377842D66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45" creationId="{773E31B3-62A2-D6AE-863C-98E4CB535BB9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46" creationId="{40D4EBC3-6B70-6873-7B3C-5AF34BBC634A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47" creationId="{1F87F904-CD07-C2DC-0E31-76758B632D82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49" creationId="{57A080CA-E529-CABF-D249-94F7B71C9641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50" creationId="{F32B5E3D-C38B-B45D-21A0-A83FA7D72B21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67" creationId="{C0638BA1-8119-F4C6-C1A3-4B1952425C1D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68" creationId="{6984509D-2084-5BBE-39D5-37E56B1614DD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69" creationId="{19A4BD4D-35D5-0861-43EF-61B7CABB1584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70" creationId="{F4F50287-DB69-C395-F3C1-BB6501F80017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71" creationId="{69EE2F5A-1C56-343F-C143-51B4614ED678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72" creationId="{FEDE2370-872D-BEF1-A797-207E1BCD3EF1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73" creationId="{BD49C2EC-1F32-F4F2-06B1-E937692B5775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74" creationId="{EE9D915A-D3B1-B56A-B214-B3F3BAD476A6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75" creationId="{CA3FF3E2-BD9B-96BC-554D-5C406FC2B627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76" creationId="{D7A641EA-75DD-9323-CCEB-0390FFF799B6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77" creationId="{50F5E825-6E22-D4B6-63FB-E18806DE21A6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78" creationId="{C46C57A6-7880-1119-124B-9FC61195DED5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79" creationId="{3E2D4A1E-4B0B-AA7C-E943-6F1071B7EFCB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80" creationId="{96634982-AE8D-EDB3-E568-DBA2212DC2E2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81" creationId="{23D14DFF-06D5-F730-1FD2-86EE3174FDB4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82" creationId="{42A20516-8516-8A39-A959-178AA2B9C5B4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83" creationId="{4EDEFB19-7E5B-6811-23A6-66A7F42CE4CF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84" creationId="{80046262-EB9E-83C0-89F1-990F73A5FBC6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85" creationId="{6D172A68-AAE3-45E9-B325-7959D104A677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86" creationId="{47CB86B4-2D6E-6FEB-32CF-45B00F6A5912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87" creationId="{CB59011F-AE99-3F7F-7CAD-24F9E35D6FD2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88" creationId="{A59DC63C-71E8-0EB0-12CE-FC50A3515745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89" creationId="{3DB31CB3-1351-3EEA-0A8B-5026CBC4AB3C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90" creationId="{DD1DEA69-3ECD-FF51-F9AA-EB334756BAA5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91" creationId="{5E1E2A9E-A384-A4DF-2887-BBDE56B2DDFD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92" creationId="{BAE628F5-BB0B-616A-AA30-F327A7690232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93" creationId="{3264DCBF-6A0E-F3ED-1535-EC87F5E974AD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94" creationId="{C4DF8D79-6460-C274-F926-041E47E56155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95" creationId="{6CA0BD4E-3875-875D-AF43-9F0E9C0FFD5F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96" creationId="{0EE0A61B-01E8-02C9-44CB-A7B5BD39F5A2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97" creationId="{70864A82-4B71-AB4A-8F49-42F309E01E33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98" creationId="{880FB72B-5D8C-EBD5-CF6E-598A7AF1A479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99" creationId="{9E5EF560-979B-0233-09E5-F96CB3D9360F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100" creationId="{1BD7EBF0-FC3D-1D81-6E08-1370F541C74F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101" creationId="{2D77034B-33DD-B7C0-A51D-4006B0ED11F8}"/>
          </ac:spMkLst>
        </pc:spChg>
        <pc:spChg chg="mod">
          <ac:chgData name="AMAGATA Daichi" userId="a29539510ef25d15" providerId="LiveId" clId="{B9F6B8BB-7BB4-4249-9775-90DE4201CB0E}" dt="2022-11-01T04:06:00.292" v="6620" actId="1036"/>
          <ac:spMkLst>
            <pc:docMk/>
            <pc:sldMk cId="3264966764" sldId="266"/>
            <ac:spMk id="102" creationId="{C4A32B89-5E60-FC87-4F63-12D993E5F324}"/>
          </ac:spMkLst>
        </pc:spChg>
        <pc:graphicFrameChg chg="mod modGraphic">
          <ac:chgData name="AMAGATA Daichi" userId="a29539510ef25d15" providerId="LiveId" clId="{B9F6B8BB-7BB4-4249-9775-90DE4201CB0E}" dt="2022-11-01T04:05:19.832" v="6578" actId="1076"/>
          <ac:graphicFrameMkLst>
            <pc:docMk/>
            <pc:sldMk cId="3264966764" sldId="266"/>
            <ac:graphicFrameMk id="8" creationId="{8153CCB8-878A-5B6F-668E-212503D17B3A}"/>
          </ac:graphicFrameMkLst>
        </pc:graphicFrameChg>
        <pc:cxnChg chg="mod">
          <ac:chgData name="AMAGATA Daichi" userId="a29539510ef25d15" providerId="LiveId" clId="{B9F6B8BB-7BB4-4249-9775-90DE4201CB0E}" dt="2022-11-01T04:05:19.832" v="6578" actId="1076"/>
          <ac:cxnSpMkLst>
            <pc:docMk/>
            <pc:sldMk cId="3264966764" sldId="266"/>
            <ac:cxnSpMk id="10" creationId="{D6E954BF-7346-8AE7-08E1-C52DECA8ABFA}"/>
          </ac:cxnSpMkLst>
        </pc:cxnChg>
        <pc:cxnChg chg="mod">
          <ac:chgData name="AMAGATA Daichi" userId="a29539510ef25d15" providerId="LiveId" clId="{B9F6B8BB-7BB4-4249-9775-90DE4201CB0E}" dt="2022-11-01T04:06:00.292" v="6620" actId="1036"/>
          <ac:cxnSpMkLst>
            <pc:docMk/>
            <pc:sldMk cId="3264966764" sldId="266"/>
            <ac:cxnSpMk id="105" creationId="{C24F6B51-2ADF-EC14-EE1A-29F80A988052}"/>
          </ac:cxnSpMkLst>
        </pc:cxnChg>
        <pc:cxnChg chg="mod">
          <ac:chgData name="AMAGATA Daichi" userId="a29539510ef25d15" providerId="LiveId" clId="{B9F6B8BB-7BB4-4249-9775-90DE4201CB0E}" dt="2022-11-01T04:06:00.292" v="6620" actId="1036"/>
          <ac:cxnSpMkLst>
            <pc:docMk/>
            <pc:sldMk cId="3264966764" sldId="266"/>
            <ac:cxnSpMk id="107" creationId="{F65ACC05-5DAE-5114-3E2D-0335C1A84EF9}"/>
          </ac:cxnSpMkLst>
        </pc:cxnChg>
        <pc:cxnChg chg="mod">
          <ac:chgData name="AMAGATA Daichi" userId="a29539510ef25d15" providerId="LiveId" clId="{B9F6B8BB-7BB4-4249-9775-90DE4201CB0E}" dt="2022-11-01T04:06:00.292" v="6620" actId="1036"/>
          <ac:cxnSpMkLst>
            <pc:docMk/>
            <pc:sldMk cId="3264966764" sldId="266"/>
            <ac:cxnSpMk id="109" creationId="{52048F04-4371-250A-8DFB-AB33500A8178}"/>
          </ac:cxnSpMkLst>
        </pc:cxnChg>
        <pc:cxnChg chg="mod">
          <ac:chgData name="AMAGATA Daichi" userId="a29539510ef25d15" providerId="LiveId" clId="{B9F6B8BB-7BB4-4249-9775-90DE4201CB0E}" dt="2022-11-01T04:06:00.292" v="6620" actId="1036"/>
          <ac:cxnSpMkLst>
            <pc:docMk/>
            <pc:sldMk cId="3264966764" sldId="266"/>
            <ac:cxnSpMk id="111" creationId="{AA1E1CFA-CA9F-BEE2-AE52-E4ED45CDC427}"/>
          </ac:cxnSpMkLst>
        </pc:cxnChg>
        <pc:cxnChg chg="mod">
          <ac:chgData name="AMAGATA Daichi" userId="a29539510ef25d15" providerId="LiveId" clId="{B9F6B8BB-7BB4-4249-9775-90DE4201CB0E}" dt="2022-11-01T04:06:00.292" v="6620" actId="1036"/>
          <ac:cxnSpMkLst>
            <pc:docMk/>
            <pc:sldMk cId="3264966764" sldId="266"/>
            <ac:cxnSpMk id="114" creationId="{69281C51-C96E-39D7-4982-3387EE65F805}"/>
          </ac:cxnSpMkLst>
        </pc:cxnChg>
        <pc:cxnChg chg="mod">
          <ac:chgData name="AMAGATA Daichi" userId="a29539510ef25d15" providerId="LiveId" clId="{B9F6B8BB-7BB4-4249-9775-90DE4201CB0E}" dt="2022-11-01T04:06:00.292" v="6620" actId="1036"/>
          <ac:cxnSpMkLst>
            <pc:docMk/>
            <pc:sldMk cId="3264966764" sldId="266"/>
            <ac:cxnSpMk id="119" creationId="{084387FE-9C70-FA41-6FA3-76247F1325EC}"/>
          </ac:cxnSpMkLst>
        </pc:cxnChg>
      </pc:sldChg>
      <pc:sldChg chg="modSp add mod">
        <pc:chgData name="AMAGATA Daichi" userId="a29539510ef25d15" providerId="LiveId" clId="{B9F6B8BB-7BB4-4249-9775-90DE4201CB0E}" dt="2022-10-31T04:03:19.485" v="881" actId="20577"/>
        <pc:sldMkLst>
          <pc:docMk/>
          <pc:sldMk cId="2394481246" sldId="267"/>
        </pc:sldMkLst>
        <pc:spChg chg="mod">
          <ac:chgData name="AMAGATA Daichi" userId="a29539510ef25d15" providerId="LiveId" clId="{B9F6B8BB-7BB4-4249-9775-90DE4201CB0E}" dt="2022-10-31T04:03:19.485" v="881" actId="20577"/>
          <ac:spMkLst>
            <pc:docMk/>
            <pc:sldMk cId="2394481246" sldId="267"/>
            <ac:spMk id="2" creationId="{7B22A313-CC02-4202-A53B-5F4E762EAC6C}"/>
          </ac:spMkLst>
        </pc:spChg>
      </pc:sldChg>
      <pc:sldChg chg="new del">
        <pc:chgData name="AMAGATA Daichi" userId="a29539510ef25d15" providerId="LiveId" clId="{B9F6B8BB-7BB4-4249-9775-90DE4201CB0E}" dt="2022-10-31T05:48:06.197" v="1806" actId="47"/>
        <pc:sldMkLst>
          <pc:docMk/>
          <pc:sldMk cId="1341662813" sldId="268"/>
        </pc:sldMkLst>
      </pc:sldChg>
      <pc:sldChg chg="addSp delSp modSp add mod">
        <pc:chgData name="AMAGATA Daichi" userId="a29539510ef25d15" providerId="LiveId" clId="{B9F6B8BB-7BB4-4249-9775-90DE4201CB0E}" dt="2022-10-31T05:39:34.381" v="1282" actId="14100"/>
        <pc:sldMkLst>
          <pc:docMk/>
          <pc:sldMk cId="3756539763" sldId="269"/>
        </pc:sldMkLst>
        <pc:spChg chg="mod">
          <ac:chgData name="AMAGATA Daichi" userId="a29539510ef25d15" providerId="LiveId" clId="{B9F6B8BB-7BB4-4249-9775-90DE4201CB0E}" dt="2022-10-31T05:31:35.761" v="986" actId="404"/>
          <ac:spMkLst>
            <pc:docMk/>
            <pc:sldMk cId="3756539763" sldId="269"/>
            <ac:spMk id="2" creationId="{9A07A52E-6B41-5AB8-5748-201FD8056196}"/>
          </ac:spMkLst>
        </pc:spChg>
        <pc:spChg chg="add del mod">
          <ac:chgData name="AMAGATA Daichi" userId="a29539510ef25d15" providerId="LiveId" clId="{B9F6B8BB-7BB4-4249-9775-90DE4201CB0E}" dt="2022-10-31T05:35:28.371" v="1109" actId="478"/>
          <ac:spMkLst>
            <pc:docMk/>
            <pc:sldMk cId="3756539763" sldId="269"/>
            <ac:spMk id="18" creationId="{93CB7106-6849-B7FC-E8B4-CDA4D9C71132}"/>
          </ac:spMkLst>
        </pc:spChg>
        <pc:spChg chg="add del mod">
          <ac:chgData name="AMAGATA Daichi" userId="a29539510ef25d15" providerId="LiveId" clId="{B9F6B8BB-7BB4-4249-9775-90DE4201CB0E}" dt="2022-10-31T05:35:26.996" v="1108" actId="478"/>
          <ac:spMkLst>
            <pc:docMk/>
            <pc:sldMk cId="3756539763" sldId="269"/>
            <ac:spMk id="19" creationId="{FBB1F49C-4D7B-0930-EB1B-7D5EA9174001}"/>
          </ac:spMkLst>
        </pc:spChg>
        <pc:spChg chg="add mod">
          <ac:chgData name="AMAGATA Daichi" userId="a29539510ef25d15" providerId="LiveId" clId="{B9F6B8BB-7BB4-4249-9775-90DE4201CB0E}" dt="2022-10-31T05:38:00.403" v="1231" actId="1036"/>
          <ac:spMkLst>
            <pc:docMk/>
            <pc:sldMk cId="3756539763" sldId="269"/>
            <ac:spMk id="20" creationId="{EA6BF62B-2A0D-8A66-5928-4EA3BEA505B1}"/>
          </ac:spMkLst>
        </pc:spChg>
        <pc:spChg chg="add mod">
          <ac:chgData name="AMAGATA Daichi" userId="a29539510ef25d15" providerId="LiveId" clId="{B9F6B8BB-7BB4-4249-9775-90DE4201CB0E}" dt="2022-10-31T05:38:00.403" v="1231" actId="1036"/>
          <ac:spMkLst>
            <pc:docMk/>
            <pc:sldMk cId="3756539763" sldId="269"/>
            <ac:spMk id="21" creationId="{F9C116E0-003E-D642-6AA3-2ED750A0241A}"/>
          </ac:spMkLst>
        </pc:spChg>
        <pc:spChg chg="add mod">
          <ac:chgData name="AMAGATA Daichi" userId="a29539510ef25d15" providerId="LiveId" clId="{B9F6B8BB-7BB4-4249-9775-90DE4201CB0E}" dt="2022-10-31T05:38:00.403" v="1231" actId="1036"/>
          <ac:spMkLst>
            <pc:docMk/>
            <pc:sldMk cId="3756539763" sldId="269"/>
            <ac:spMk id="22" creationId="{06D76E8E-9148-F603-3771-4DFE9CD3C8C5}"/>
          </ac:spMkLst>
        </pc:spChg>
        <pc:spChg chg="add mod">
          <ac:chgData name="AMAGATA Daichi" userId="a29539510ef25d15" providerId="LiveId" clId="{B9F6B8BB-7BB4-4249-9775-90DE4201CB0E}" dt="2022-10-31T05:39:34.381" v="1282" actId="14100"/>
          <ac:spMkLst>
            <pc:docMk/>
            <pc:sldMk cId="3756539763" sldId="269"/>
            <ac:spMk id="23" creationId="{D79FFE7A-877F-93DA-A8EA-7D39036A3C9D}"/>
          </ac:spMkLst>
        </pc:spChg>
        <pc:grpChg chg="del">
          <ac:chgData name="AMAGATA Daichi" userId="a29539510ef25d15" providerId="LiveId" clId="{B9F6B8BB-7BB4-4249-9775-90DE4201CB0E}" dt="2022-10-31T05:31:14.921" v="955" actId="478"/>
          <ac:grpSpMkLst>
            <pc:docMk/>
            <pc:sldMk cId="3756539763" sldId="269"/>
            <ac:grpSpMk id="8" creationId="{E220FB64-79A3-6ECA-86EC-938B0AEEF27E}"/>
          </ac:grpSpMkLst>
        </pc:grpChg>
        <pc:picChg chg="add del">
          <ac:chgData name="AMAGATA Daichi" userId="a29539510ef25d15" providerId="LiveId" clId="{B9F6B8BB-7BB4-4249-9775-90DE4201CB0E}" dt="2022-10-31T05:32:13.820" v="988" actId="22"/>
          <ac:picMkLst>
            <pc:docMk/>
            <pc:sldMk cId="3756539763" sldId="269"/>
            <ac:picMk id="5" creationId="{3398C215-994C-208E-7B9A-060D37278239}"/>
          </ac:picMkLst>
        </pc:picChg>
        <pc:picChg chg="add del">
          <ac:chgData name="AMAGATA Daichi" userId="a29539510ef25d15" providerId="LiveId" clId="{B9F6B8BB-7BB4-4249-9775-90DE4201CB0E}" dt="2022-10-31T05:32:18.856" v="990" actId="22"/>
          <ac:picMkLst>
            <pc:docMk/>
            <pc:sldMk cId="3756539763" sldId="269"/>
            <ac:picMk id="10" creationId="{C0DCDA78-D142-1E0A-8C9E-48C1E01DF6B7}"/>
          </ac:picMkLst>
        </pc:picChg>
        <pc:picChg chg="add del mod">
          <ac:chgData name="AMAGATA Daichi" userId="a29539510ef25d15" providerId="LiveId" clId="{B9F6B8BB-7BB4-4249-9775-90DE4201CB0E}" dt="2022-10-31T05:32:35.962" v="996" actId="22"/>
          <ac:picMkLst>
            <pc:docMk/>
            <pc:sldMk cId="3756539763" sldId="269"/>
            <ac:picMk id="12" creationId="{7B15FE40-35BB-F39D-6E56-5917FE34EF79}"/>
          </ac:picMkLst>
        </pc:picChg>
        <pc:picChg chg="add del mod">
          <ac:chgData name="AMAGATA Daichi" userId="a29539510ef25d15" providerId="LiveId" clId="{B9F6B8BB-7BB4-4249-9775-90DE4201CB0E}" dt="2022-10-31T05:32:49.425" v="1000" actId="22"/>
          <ac:picMkLst>
            <pc:docMk/>
            <pc:sldMk cId="3756539763" sldId="269"/>
            <ac:picMk id="14" creationId="{022BAF6F-F5A9-9133-3CC6-8E932C70FC36}"/>
          </ac:picMkLst>
        </pc:picChg>
        <pc:picChg chg="add mod modCrop">
          <ac:chgData name="AMAGATA Daichi" userId="a29539510ef25d15" providerId="LiveId" clId="{B9F6B8BB-7BB4-4249-9775-90DE4201CB0E}" dt="2022-10-31T05:38:00.403" v="1231" actId="1036"/>
          <ac:picMkLst>
            <pc:docMk/>
            <pc:sldMk cId="3756539763" sldId="269"/>
            <ac:picMk id="16" creationId="{7D390481-2BBE-45EB-3DA4-D96154C18544}"/>
          </ac:picMkLst>
        </pc:picChg>
        <pc:picChg chg="add mod modCrop">
          <ac:chgData name="AMAGATA Daichi" userId="a29539510ef25d15" providerId="LiveId" clId="{B9F6B8BB-7BB4-4249-9775-90DE4201CB0E}" dt="2022-10-31T05:38:04.968" v="1235" actId="1036"/>
          <ac:picMkLst>
            <pc:docMk/>
            <pc:sldMk cId="3756539763" sldId="269"/>
            <ac:picMk id="17" creationId="{19B5F87C-750A-2611-C6BF-E506FE486193}"/>
          </ac:picMkLst>
        </pc:picChg>
      </pc:sldChg>
      <pc:sldChg chg="addSp delSp modSp add mod">
        <pc:chgData name="AMAGATA Daichi" userId="a29539510ef25d15" providerId="LiveId" clId="{B9F6B8BB-7BB4-4249-9775-90DE4201CB0E}" dt="2022-11-01T04:38:10.128" v="7242" actId="20577"/>
        <pc:sldMkLst>
          <pc:docMk/>
          <pc:sldMk cId="880653368" sldId="270"/>
        </pc:sldMkLst>
        <pc:spChg chg="mod">
          <ac:chgData name="AMAGATA Daichi" userId="a29539510ef25d15" providerId="LiveId" clId="{B9F6B8BB-7BB4-4249-9775-90DE4201CB0E}" dt="2022-10-31T05:40:45.081" v="1314" actId="404"/>
          <ac:spMkLst>
            <pc:docMk/>
            <pc:sldMk cId="880653368" sldId="270"/>
            <ac:spMk id="2" creationId="{9A07A52E-6B41-5AB8-5748-201FD8056196}"/>
          </ac:spMkLst>
        </pc:spChg>
        <pc:spChg chg="add mod">
          <ac:chgData name="AMAGATA Daichi" userId="a29539510ef25d15" providerId="LiveId" clId="{B9F6B8BB-7BB4-4249-9775-90DE4201CB0E}" dt="2022-11-01T04:29:15.772" v="7236" actId="1076"/>
          <ac:spMkLst>
            <pc:docMk/>
            <pc:sldMk cId="880653368" sldId="270"/>
            <ac:spMk id="13" creationId="{4D91D48B-B6C9-CE46-E92F-54EA86B1678A}"/>
          </ac:spMkLst>
        </pc:spChg>
        <pc:spChg chg="add mod">
          <ac:chgData name="AMAGATA Daichi" userId="a29539510ef25d15" providerId="LiveId" clId="{B9F6B8BB-7BB4-4249-9775-90DE4201CB0E}" dt="2022-10-31T05:45:49.322" v="1609" actId="20577"/>
          <ac:spMkLst>
            <pc:docMk/>
            <pc:sldMk cId="880653368" sldId="270"/>
            <ac:spMk id="14" creationId="{62C9E63B-01E1-136E-1FFF-B65A71F7EB22}"/>
          </ac:spMkLst>
        </pc:spChg>
        <pc:spChg chg="add del mod ord">
          <ac:chgData name="AMAGATA Daichi" userId="a29539510ef25d15" providerId="LiveId" clId="{B9F6B8BB-7BB4-4249-9775-90DE4201CB0E}" dt="2022-10-31T05:45:04.097" v="1592"/>
          <ac:spMkLst>
            <pc:docMk/>
            <pc:sldMk cId="880653368" sldId="270"/>
            <ac:spMk id="15" creationId="{F4976010-10F5-9643-A6AE-1F66B915A157}"/>
          </ac:spMkLst>
        </pc:spChg>
        <pc:spChg chg="add mod">
          <ac:chgData name="AMAGATA Daichi" userId="a29539510ef25d15" providerId="LiveId" clId="{B9F6B8BB-7BB4-4249-9775-90DE4201CB0E}" dt="2022-11-01T04:29:17.651" v="7237" actId="1076"/>
          <ac:spMkLst>
            <pc:docMk/>
            <pc:sldMk cId="880653368" sldId="270"/>
            <ac:spMk id="16" creationId="{6CD0ED7A-CD62-3603-A31F-AF1184269A1C}"/>
          </ac:spMkLst>
        </pc:spChg>
        <pc:spChg chg="add mod">
          <ac:chgData name="AMAGATA Daichi" userId="a29539510ef25d15" providerId="LiveId" clId="{B9F6B8BB-7BB4-4249-9775-90DE4201CB0E}" dt="2022-10-31T05:46:49.438" v="1718" actId="20577"/>
          <ac:spMkLst>
            <pc:docMk/>
            <pc:sldMk cId="880653368" sldId="270"/>
            <ac:spMk id="17" creationId="{B77B3D8A-49FD-3B0E-B03A-AF39D9AFEF16}"/>
          </ac:spMkLst>
        </pc:spChg>
        <pc:spChg chg="add mod">
          <ac:chgData name="AMAGATA Daichi" userId="a29539510ef25d15" providerId="LiveId" clId="{B9F6B8BB-7BB4-4249-9775-90DE4201CB0E}" dt="2022-11-01T04:29:19.917" v="7238" actId="1076"/>
          <ac:spMkLst>
            <pc:docMk/>
            <pc:sldMk cId="880653368" sldId="270"/>
            <ac:spMk id="18" creationId="{33A865F3-82DA-A07F-8538-14E1DC311841}"/>
          </ac:spMkLst>
        </pc:spChg>
        <pc:spChg chg="add mod">
          <ac:chgData name="AMAGATA Daichi" userId="a29539510ef25d15" providerId="LiveId" clId="{B9F6B8BB-7BB4-4249-9775-90DE4201CB0E}" dt="2022-11-01T04:38:10.128" v="7242" actId="20577"/>
          <ac:spMkLst>
            <pc:docMk/>
            <pc:sldMk cId="880653368" sldId="270"/>
            <ac:spMk id="19" creationId="{3D7740C6-84C8-C128-A3D0-662077E70309}"/>
          </ac:spMkLst>
        </pc:spChg>
        <pc:grpChg chg="del mod">
          <ac:chgData name="AMAGATA Daichi" userId="a29539510ef25d15" providerId="LiveId" clId="{B9F6B8BB-7BB4-4249-9775-90DE4201CB0E}" dt="2022-10-31T05:40:17.751" v="1285" actId="478"/>
          <ac:grpSpMkLst>
            <pc:docMk/>
            <pc:sldMk cId="880653368" sldId="270"/>
            <ac:grpSpMk id="8" creationId="{E220FB64-79A3-6ECA-86EC-938B0AEEF27E}"/>
          </ac:grpSpMkLst>
        </pc:grpChg>
        <pc:picChg chg="add mod">
          <ac:chgData name="AMAGATA Daichi" userId="a29539510ef25d15" providerId="LiveId" clId="{B9F6B8BB-7BB4-4249-9775-90DE4201CB0E}" dt="2022-10-31T05:45:03.391" v="1590" actId="1076"/>
          <ac:picMkLst>
            <pc:docMk/>
            <pc:sldMk cId="880653368" sldId="270"/>
            <ac:picMk id="5" creationId="{6AF606CE-EB12-432B-F36A-D7A1B71530DE}"/>
          </ac:picMkLst>
        </pc:picChg>
        <pc:picChg chg="add mod">
          <ac:chgData name="AMAGATA Daichi" userId="a29539510ef25d15" providerId="LiveId" clId="{B9F6B8BB-7BB4-4249-9775-90DE4201CB0E}" dt="2022-10-31T05:43:05.395" v="1496" actId="1076"/>
          <ac:picMkLst>
            <pc:docMk/>
            <pc:sldMk cId="880653368" sldId="270"/>
            <ac:picMk id="10" creationId="{DAB563EC-E9D0-FA4B-D0C9-0CDA0018596E}"/>
          </ac:picMkLst>
        </pc:picChg>
        <pc:picChg chg="add mod">
          <ac:chgData name="AMAGATA Daichi" userId="a29539510ef25d15" providerId="LiveId" clId="{B9F6B8BB-7BB4-4249-9775-90DE4201CB0E}" dt="2022-10-31T05:43:05.395" v="1496" actId="1076"/>
          <ac:picMkLst>
            <pc:docMk/>
            <pc:sldMk cId="880653368" sldId="270"/>
            <ac:picMk id="12" creationId="{E71AF5B6-C218-D353-AC45-E799C52593DA}"/>
          </ac:picMkLst>
        </pc:picChg>
      </pc:sldChg>
      <pc:sldChg chg="new">
        <pc:chgData name="AMAGATA Daichi" userId="a29539510ef25d15" providerId="LiveId" clId="{B9F6B8BB-7BB4-4249-9775-90DE4201CB0E}" dt="2022-10-31T06:08:07.002" v="1865" actId="680"/>
        <pc:sldMkLst>
          <pc:docMk/>
          <pc:sldMk cId="1135317982" sldId="271"/>
        </pc:sldMkLst>
      </pc:sldChg>
      <pc:sldChg chg="addSp delSp modSp new mod ord">
        <pc:chgData name="AMAGATA Daichi" userId="a29539510ef25d15" providerId="LiveId" clId="{B9F6B8BB-7BB4-4249-9775-90DE4201CB0E}" dt="2022-11-01T04:16:53.927" v="7015" actId="20577"/>
        <pc:sldMkLst>
          <pc:docMk/>
          <pc:sldMk cId="1255017262" sldId="272"/>
        </pc:sldMkLst>
        <pc:spChg chg="mod">
          <ac:chgData name="AMAGATA Daichi" userId="a29539510ef25d15" providerId="LiveId" clId="{B9F6B8BB-7BB4-4249-9775-90DE4201CB0E}" dt="2022-10-31T06:39:33.807" v="3151" actId="404"/>
          <ac:spMkLst>
            <pc:docMk/>
            <pc:sldMk cId="1255017262" sldId="272"/>
            <ac:spMk id="2" creationId="{D00A2987-218B-7CE0-DE2C-803BAF3C9DA6}"/>
          </ac:spMkLst>
        </pc:spChg>
        <pc:spChg chg="del">
          <ac:chgData name="AMAGATA Daichi" userId="a29539510ef25d15" providerId="LiveId" clId="{B9F6B8BB-7BB4-4249-9775-90DE4201CB0E}" dt="2022-10-31T06:39:17.330" v="3141" actId="478"/>
          <ac:spMkLst>
            <pc:docMk/>
            <pc:sldMk cId="1255017262" sldId="272"/>
            <ac:spMk id="3" creationId="{84862269-2882-8580-CA00-9FAFE324D93D}"/>
          </ac:spMkLst>
        </pc:spChg>
        <pc:spChg chg="add del mod">
          <ac:chgData name="AMAGATA Daichi" userId="a29539510ef25d15" providerId="LiveId" clId="{B9F6B8BB-7BB4-4249-9775-90DE4201CB0E}" dt="2022-11-01T03:42:48.907" v="5619" actId="478"/>
          <ac:spMkLst>
            <pc:docMk/>
            <pc:sldMk cId="1255017262" sldId="272"/>
            <ac:spMk id="3" creationId="{96AE8013-BBA0-99A7-01C4-213840C5F531}"/>
          </ac:spMkLst>
        </pc:spChg>
        <pc:spChg chg="add mod">
          <ac:chgData name="AMAGATA Daichi" userId="a29539510ef25d15" providerId="LiveId" clId="{B9F6B8BB-7BB4-4249-9775-90DE4201CB0E}" dt="2022-11-01T04:11:34.680" v="6873" actId="1035"/>
          <ac:spMkLst>
            <pc:docMk/>
            <pc:sldMk cId="1255017262" sldId="272"/>
            <ac:spMk id="5" creationId="{4500C840-5CD9-1A43-BE41-4AB8E629D7EB}"/>
          </ac:spMkLst>
        </pc:spChg>
        <pc:spChg chg="add mod">
          <ac:chgData name="AMAGATA Daichi" userId="a29539510ef25d15" providerId="LiveId" clId="{B9F6B8BB-7BB4-4249-9775-90DE4201CB0E}" dt="2022-11-01T04:11:34.680" v="6873" actId="1035"/>
          <ac:spMkLst>
            <pc:docMk/>
            <pc:sldMk cId="1255017262" sldId="272"/>
            <ac:spMk id="6" creationId="{858403C9-8203-78D6-89EB-74A3DBA72F84}"/>
          </ac:spMkLst>
        </pc:spChg>
        <pc:spChg chg="add mod">
          <ac:chgData name="AMAGATA Daichi" userId="a29539510ef25d15" providerId="LiveId" clId="{B9F6B8BB-7BB4-4249-9775-90DE4201CB0E}" dt="2022-11-01T04:12:34.941" v="6882" actId="1076"/>
          <ac:spMkLst>
            <pc:docMk/>
            <pc:sldMk cId="1255017262" sldId="272"/>
            <ac:spMk id="7" creationId="{089FC640-7C36-26F6-B315-116351486227}"/>
          </ac:spMkLst>
        </pc:spChg>
        <pc:spChg chg="add mod">
          <ac:chgData name="AMAGATA Daichi" userId="a29539510ef25d15" providerId="LiveId" clId="{B9F6B8BB-7BB4-4249-9775-90DE4201CB0E}" dt="2022-11-01T04:11:34.680" v="6873" actId="1035"/>
          <ac:spMkLst>
            <pc:docMk/>
            <pc:sldMk cId="1255017262" sldId="272"/>
            <ac:spMk id="8" creationId="{1B2C52DF-E702-C9FD-35C8-253D3762C71F}"/>
          </ac:spMkLst>
        </pc:spChg>
        <pc:spChg chg="add mod">
          <ac:chgData name="AMAGATA Daichi" userId="a29539510ef25d15" providerId="LiveId" clId="{B9F6B8BB-7BB4-4249-9775-90DE4201CB0E}" dt="2022-11-01T04:16:16.001" v="7010" actId="207"/>
          <ac:spMkLst>
            <pc:docMk/>
            <pc:sldMk cId="1255017262" sldId="272"/>
            <ac:spMk id="10" creationId="{5798C9FF-12EF-D3BC-3F64-97946AAA41C8}"/>
          </ac:spMkLst>
        </pc:spChg>
        <pc:spChg chg="add mod ord">
          <ac:chgData name="AMAGATA Daichi" userId="a29539510ef25d15" providerId="LiveId" clId="{B9F6B8BB-7BB4-4249-9775-90DE4201CB0E}" dt="2022-11-01T04:11:34.680" v="6873" actId="1035"/>
          <ac:spMkLst>
            <pc:docMk/>
            <pc:sldMk cId="1255017262" sldId="272"/>
            <ac:spMk id="11" creationId="{3BB0B932-9F2C-0598-F809-CED4E23DE8B7}"/>
          </ac:spMkLst>
        </pc:spChg>
        <pc:spChg chg="add del mod">
          <ac:chgData name="AMAGATA Daichi" userId="a29539510ef25d15" providerId="LiveId" clId="{B9F6B8BB-7BB4-4249-9775-90DE4201CB0E}" dt="2022-11-01T03:43:33.403" v="5632" actId="478"/>
          <ac:spMkLst>
            <pc:docMk/>
            <pc:sldMk cId="1255017262" sldId="272"/>
            <ac:spMk id="12" creationId="{A736D43A-B203-F2E8-4CD8-B9ABD623A7DC}"/>
          </ac:spMkLst>
        </pc:spChg>
        <pc:spChg chg="add mod">
          <ac:chgData name="AMAGATA Daichi" userId="a29539510ef25d15" providerId="LiveId" clId="{B9F6B8BB-7BB4-4249-9775-90DE4201CB0E}" dt="2022-11-01T04:16:17.880" v="7011" actId="207"/>
          <ac:spMkLst>
            <pc:docMk/>
            <pc:sldMk cId="1255017262" sldId="272"/>
            <ac:spMk id="14" creationId="{8F297D28-4C1F-DE17-20AB-A80B3555B6A4}"/>
          </ac:spMkLst>
        </pc:spChg>
        <pc:spChg chg="add del mod">
          <ac:chgData name="AMAGATA Daichi" userId="a29539510ef25d15" providerId="LiveId" clId="{B9F6B8BB-7BB4-4249-9775-90DE4201CB0E}" dt="2022-11-01T03:48:39.992" v="5823" actId="478"/>
          <ac:spMkLst>
            <pc:docMk/>
            <pc:sldMk cId="1255017262" sldId="272"/>
            <ac:spMk id="15" creationId="{ED483105-42F7-1618-9F85-6C02E80A58F7}"/>
          </ac:spMkLst>
        </pc:spChg>
        <pc:spChg chg="add del mod">
          <ac:chgData name="AMAGATA Daichi" userId="a29539510ef25d15" providerId="LiveId" clId="{B9F6B8BB-7BB4-4249-9775-90DE4201CB0E}" dt="2022-11-01T03:48:39.688" v="5822" actId="478"/>
          <ac:spMkLst>
            <pc:docMk/>
            <pc:sldMk cId="1255017262" sldId="272"/>
            <ac:spMk id="16" creationId="{D4A1F156-6557-0577-BA8E-CBDDA084EBF9}"/>
          </ac:spMkLst>
        </pc:spChg>
        <pc:spChg chg="add del mod">
          <ac:chgData name="AMAGATA Daichi" userId="a29539510ef25d15" providerId="LiveId" clId="{B9F6B8BB-7BB4-4249-9775-90DE4201CB0E}" dt="2022-11-01T03:48:39.051" v="5821" actId="478"/>
          <ac:spMkLst>
            <pc:docMk/>
            <pc:sldMk cId="1255017262" sldId="272"/>
            <ac:spMk id="17" creationId="{659865D1-118F-B2FF-D9BB-5F1DA94152A5}"/>
          </ac:spMkLst>
        </pc:spChg>
        <pc:spChg chg="add mod">
          <ac:chgData name="AMAGATA Daichi" userId="a29539510ef25d15" providerId="LiveId" clId="{B9F6B8BB-7BB4-4249-9775-90DE4201CB0E}" dt="2022-11-01T04:12:47.879" v="6885" actId="1076"/>
          <ac:spMkLst>
            <pc:docMk/>
            <pc:sldMk cId="1255017262" sldId="272"/>
            <ac:spMk id="18" creationId="{0FB5528B-5364-D25C-6AEA-9449FA97CBF5}"/>
          </ac:spMkLst>
        </pc:spChg>
        <pc:spChg chg="add del mod">
          <ac:chgData name="AMAGATA Daichi" userId="a29539510ef25d15" providerId="LiveId" clId="{B9F6B8BB-7BB4-4249-9775-90DE4201CB0E}" dt="2022-11-01T03:53:21.275" v="6147" actId="478"/>
          <ac:spMkLst>
            <pc:docMk/>
            <pc:sldMk cId="1255017262" sldId="272"/>
            <ac:spMk id="19" creationId="{42510FBD-00C4-F70E-3BE7-1DCB35FF1B1A}"/>
          </ac:spMkLst>
        </pc:spChg>
        <pc:spChg chg="add mod">
          <ac:chgData name="AMAGATA Daichi" userId="a29539510ef25d15" providerId="LiveId" clId="{B9F6B8BB-7BB4-4249-9775-90DE4201CB0E}" dt="2022-11-01T04:11:52.812" v="6879" actId="1076"/>
          <ac:spMkLst>
            <pc:docMk/>
            <pc:sldMk cId="1255017262" sldId="272"/>
            <ac:spMk id="21" creationId="{2E3E64F1-81F0-08E5-A3CA-EEF4564A72D9}"/>
          </ac:spMkLst>
        </pc:spChg>
        <pc:spChg chg="add mod">
          <ac:chgData name="AMAGATA Daichi" userId="a29539510ef25d15" providerId="LiveId" clId="{B9F6B8BB-7BB4-4249-9775-90DE4201CB0E}" dt="2022-11-01T04:11:52.812" v="6879" actId="1076"/>
          <ac:spMkLst>
            <pc:docMk/>
            <pc:sldMk cId="1255017262" sldId="272"/>
            <ac:spMk id="22" creationId="{CE3467CC-8D48-75F7-05C8-082C0DFB4CC7}"/>
          </ac:spMkLst>
        </pc:spChg>
        <pc:spChg chg="add mod">
          <ac:chgData name="AMAGATA Daichi" userId="a29539510ef25d15" providerId="LiveId" clId="{B9F6B8BB-7BB4-4249-9775-90DE4201CB0E}" dt="2022-11-01T04:11:52.812" v="6879" actId="1076"/>
          <ac:spMkLst>
            <pc:docMk/>
            <pc:sldMk cId="1255017262" sldId="272"/>
            <ac:spMk id="23" creationId="{DE8F9D12-8659-2671-A1B8-2AA2BA3147AF}"/>
          </ac:spMkLst>
        </pc:spChg>
        <pc:spChg chg="add mod">
          <ac:chgData name="AMAGATA Daichi" userId="a29539510ef25d15" providerId="LiveId" clId="{B9F6B8BB-7BB4-4249-9775-90DE4201CB0E}" dt="2022-11-01T04:11:52.812" v="6879" actId="1076"/>
          <ac:spMkLst>
            <pc:docMk/>
            <pc:sldMk cId="1255017262" sldId="272"/>
            <ac:spMk id="24" creationId="{48372E36-7B9E-CDAC-E752-01DE0134405F}"/>
          </ac:spMkLst>
        </pc:spChg>
        <pc:spChg chg="add mod">
          <ac:chgData name="AMAGATA Daichi" userId="a29539510ef25d15" providerId="LiveId" clId="{B9F6B8BB-7BB4-4249-9775-90DE4201CB0E}" dt="2022-11-01T04:13:17.766" v="6887" actId="1076"/>
          <ac:spMkLst>
            <pc:docMk/>
            <pc:sldMk cId="1255017262" sldId="272"/>
            <ac:spMk id="25" creationId="{270821AB-A3F3-CF15-BAB9-2B69C80FA0C5}"/>
          </ac:spMkLst>
        </pc:spChg>
        <pc:spChg chg="add mod">
          <ac:chgData name="AMAGATA Daichi" userId="a29539510ef25d15" providerId="LiveId" clId="{B9F6B8BB-7BB4-4249-9775-90DE4201CB0E}" dt="2022-11-01T04:16:53.927" v="7015" actId="20577"/>
          <ac:spMkLst>
            <pc:docMk/>
            <pc:sldMk cId="1255017262" sldId="272"/>
            <ac:spMk id="26" creationId="{E0347D53-B31E-2D72-693D-FB9CE4BB22D9}"/>
          </ac:spMkLst>
        </pc:spChg>
        <pc:picChg chg="add mod">
          <ac:chgData name="AMAGATA Daichi" userId="a29539510ef25d15" providerId="LiveId" clId="{B9F6B8BB-7BB4-4249-9775-90DE4201CB0E}" dt="2022-11-01T04:11:21.204" v="6847" actId="14100"/>
          <ac:picMkLst>
            <pc:docMk/>
            <pc:sldMk cId="1255017262" sldId="272"/>
            <ac:picMk id="9" creationId="{05A0221D-6278-59B0-A227-5A1DCFF97551}"/>
          </ac:picMkLst>
        </pc:picChg>
        <pc:picChg chg="add mod">
          <ac:chgData name="AMAGATA Daichi" userId="a29539510ef25d15" providerId="LiveId" clId="{B9F6B8BB-7BB4-4249-9775-90DE4201CB0E}" dt="2022-11-01T04:11:40.536" v="6878" actId="14100"/>
          <ac:picMkLst>
            <pc:docMk/>
            <pc:sldMk cId="1255017262" sldId="272"/>
            <ac:picMk id="13" creationId="{71246267-43D2-AD4E-0920-94133E883CC4}"/>
          </ac:picMkLst>
        </pc:picChg>
        <pc:picChg chg="add mod">
          <ac:chgData name="AMAGATA Daichi" userId="a29539510ef25d15" providerId="LiveId" clId="{B9F6B8BB-7BB4-4249-9775-90DE4201CB0E}" dt="2022-11-01T04:11:52.812" v="6879" actId="1076"/>
          <ac:picMkLst>
            <pc:docMk/>
            <pc:sldMk cId="1255017262" sldId="272"/>
            <ac:picMk id="20" creationId="{C1D64B63-22A5-D97D-08F5-7C177C590D3C}"/>
          </ac:picMkLst>
        </pc:picChg>
        <pc:picChg chg="add mod">
          <ac:chgData name="AMAGATA Daichi" userId="a29539510ef25d15" providerId="LiveId" clId="{B9F6B8BB-7BB4-4249-9775-90DE4201CB0E}" dt="2022-11-01T04:11:34.680" v="6873" actId="1035"/>
          <ac:picMkLst>
            <pc:docMk/>
            <pc:sldMk cId="1255017262" sldId="272"/>
            <ac:picMk id="1026" creationId="{AF9EADF6-85A0-28B7-D0DF-9F8E66948A93}"/>
          </ac:picMkLst>
        </pc:picChg>
      </pc:sldChg>
      <pc:sldChg chg="addSp delSp modSp mod">
        <pc:chgData name="AMAGATA Daichi" userId="a29539510ef25d15" providerId="LiveId" clId="{B9F6B8BB-7BB4-4249-9775-90DE4201CB0E}" dt="2022-11-01T12:32:07.518" v="10541" actId="20577"/>
        <pc:sldMkLst>
          <pc:docMk/>
          <pc:sldMk cId="830462747" sldId="273"/>
        </pc:sldMkLst>
        <pc:spChg chg="mod">
          <ac:chgData name="AMAGATA Daichi" userId="a29539510ef25d15" providerId="LiveId" clId="{B9F6B8BB-7BB4-4249-9775-90DE4201CB0E}" dt="2022-11-01T12:30:02.398" v="10475" actId="14100"/>
          <ac:spMkLst>
            <pc:docMk/>
            <pc:sldMk cId="830462747" sldId="273"/>
            <ac:spMk id="3" creationId="{CFB805A0-CE77-F2B7-4220-28316BD78C33}"/>
          </ac:spMkLst>
        </pc:spChg>
        <pc:spChg chg="add del">
          <ac:chgData name="AMAGATA Daichi" userId="a29539510ef25d15" providerId="LiveId" clId="{B9F6B8BB-7BB4-4249-9775-90DE4201CB0E}" dt="2022-11-01T08:54:29.041" v="8864" actId="478"/>
          <ac:spMkLst>
            <pc:docMk/>
            <pc:sldMk cId="830462747" sldId="273"/>
            <ac:spMk id="3" creationId="{D4F307F0-E9FC-713E-2098-A0ADCEE1DD17}"/>
          </ac:spMkLst>
        </pc:spChg>
        <pc:spChg chg="add mod ord">
          <ac:chgData name="AMAGATA Daichi" userId="a29539510ef25d15" providerId="LiveId" clId="{B9F6B8BB-7BB4-4249-9775-90DE4201CB0E}" dt="2022-11-01T09:04:04.154" v="9221" actId="166"/>
          <ac:spMkLst>
            <pc:docMk/>
            <pc:sldMk cId="830462747" sldId="273"/>
            <ac:spMk id="5" creationId="{B18EA4FB-C12B-7D1B-2B6C-52424463AB3A}"/>
          </ac:spMkLst>
        </pc:spChg>
        <pc:spChg chg="add mod">
          <ac:chgData name="AMAGATA Daichi" userId="a29539510ef25d15" providerId="LiveId" clId="{B9F6B8BB-7BB4-4249-9775-90DE4201CB0E}" dt="2022-11-01T09:03:12.878" v="9211" actId="1035"/>
          <ac:spMkLst>
            <pc:docMk/>
            <pc:sldMk cId="830462747" sldId="273"/>
            <ac:spMk id="6" creationId="{D2A8EA70-D593-2552-00BC-80A1D5FA7DF5}"/>
          </ac:spMkLst>
        </pc:spChg>
        <pc:spChg chg="add mod">
          <ac:chgData name="AMAGATA Daichi" userId="a29539510ef25d15" providerId="LiveId" clId="{B9F6B8BB-7BB4-4249-9775-90DE4201CB0E}" dt="2022-11-01T09:03:12.878" v="9211" actId="1035"/>
          <ac:spMkLst>
            <pc:docMk/>
            <pc:sldMk cId="830462747" sldId="273"/>
            <ac:spMk id="7" creationId="{1AF0C840-D76C-FF6B-0CD8-A310D9F4CB37}"/>
          </ac:spMkLst>
        </pc:spChg>
        <pc:spChg chg="add mod">
          <ac:chgData name="AMAGATA Daichi" userId="a29539510ef25d15" providerId="LiveId" clId="{B9F6B8BB-7BB4-4249-9775-90DE4201CB0E}" dt="2022-11-01T09:03:12.878" v="9211" actId="1035"/>
          <ac:spMkLst>
            <pc:docMk/>
            <pc:sldMk cId="830462747" sldId="273"/>
            <ac:spMk id="8" creationId="{A3D566D3-E50F-C266-E450-BAA46A31D72A}"/>
          </ac:spMkLst>
        </pc:spChg>
        <pc:spChg chg="mod">
          <ac:chgData name="AMAGATA Daichi" userId="a29539510ef25d15" providerId="LiveId" clId="{B9F6B8BB-7BB4-4249-9775-90DE4201CB0E}" dt="2022-11-01T12:10:08.623" v="10034" actId="403"/>
          <ac:spMkLst>
            <pc:docMk/>
            <pc:sldMk cId="830462747" sldId="273"/>
            <ac:spMk id="9" creationId="{A694B927-DF94-9D11-2BD4-37934107A64F}"/>
          </ac:spMkLst>
        </pc:spChg>
        <pc:spChg chg="add mod">
          <ac:chgData name="AMAGATA Daichi" userId="a29539510ef25d15" providerId="LiveId" clId="{B9F6B8BB-7BB4-4249-9775-90DE4201CB0E}" dt="2022-11-01T09:03:12.878" v="9211" actId="1035"/>
          <ac:spMkLst>
            <pc:docMk/>
            <pc:sldMk cId="830462747" sldId="273"/>
            <ac:spMk id="14" creationId="{15255B26-07F4-B2BC-44EB-EB2575116C4C}"/>
          </ac:spMkLst>
        </pc:spChg>
        <pc:spChg chg="add del">
          <ac:chgData name="AMAGATA Daichi" userId="a29539510ef25d15" providerId="LiveId" clId="{B9F6B8BB-7BB4-4249-9775-90DE4201CB0E}" dt="2022-11-01T09:03:29.220" v="9213" actId="478"/>
          <ac:spMkLst>
            <pc:docMk/>
            <pc:sldMk cId="830462747" sldId="273"/>
            <ac:spMk id="15" creationId="{5694A029-76B4-9D14-13FD-10B6CFD6F649}"/>
          </ac:spMkLst>
        </pc:spChg>
        <pc:spChg chg="mod">
          <ac:chgData name="AMAGATA Daichi" userId="a29539510ef25d15" providerId="LiveId" clId="{B9F6B8BB-7BB4-4249-9775-90DE4201CB0E}" dt="2022-11-01T11:48:33.252" v="9285" actId="1076"/>
          <ac:spMkLst>
            <pc:docMk/>
            <pc:sldMk cId="830462747" sldId="273"/>
            <ac:spMk id="15" creationId="{DAA4B92E-1A2E-39CF-7687-BF02CDA65A9D}"/>
          </ac:spMkLst>
        </pc:spChg>
        <pc:spChg chg="add mod">
          <ac:chgData name="AMAGATA Daichi" userId="a29539510ef25d15" providerId="LiveId" clId="{B9F6B8BB-7BB4-4249-9775-90DE4201CB0E}" dt="2022-11-01T09:04:22.285" v="9223" actId="207"/>
          <ac:spMkLst>
            <pc:docMk/>
            <pc:sldMk cId="830462747" sldId="273"/>
            <ac:spMk id="16" creationId="{952B2561-9BBD-013A-48DD-CAC59D24E3B2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25" creationId="{827D7F8B-4224-9CF0-5618-C05565171377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26" creationId="{9ED3BF26-B507-5285-4454-D15BD2809248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27" creationId="{966C90E5-6B55-0733-A551-AF1E027F70DA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28" creationId="{2EDF04F2-5980-AE8A-0FFF-F141757C699D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29" creationId="{6D95C6CA-E7B7-20BD-11D0-B604A7BFD8CE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30" creationId="{CDEB49D8-A515-85FE-9F4F-D340FFB0FFA0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31" creationId="{6431F11D-4927-791D-A15B-C992BF858223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32" creationId="{1BD7B33D-6A09-5338-7713-F9BF8D6D5C92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33" creationId="{8B2EC8ED-C3E6-56E9-B854-1A7551D39482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34" creationId="{CFCE2113-D59F-9A04-19AF-8FC8B3324520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35" creationId="{5B6484FA-353E-C5BC-2AB4-04A642A9CC5D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36" creationId="{37BB1CE0-5848-A29C-6098-7C091A88597E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37" creationId="{07EFA6FB-328B-C292-F123-D7F146CF1920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38" creationId="{CDD5C251-6400-4BB7-72D2-CE930E70E842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39" creationId="{EDB5D85A-662C-CBB6-94CF-4E9F32EA51D2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40" creationId="{CBCFC109-5EFA-2411-EE37-7BE050CC7525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41" creationId="{0F94A48F-DCA5-90F2-E363-621FE2CEEC42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42" creationId="{07346C85-F71B-6CBD-1B4B-129662106664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43" creationId="{3A24A72D-7EF7-D1EC-D126-DCFFFE177185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62" creationId="{262A0A8F-3EAA-9486-2D3F-8969FF6BD2E1}"/>
          </ac:spMkLst>
        </pc:spChg>
        <pc:spChg chg="add del mod">
          <ac:chgData name="AMAGATA Daichi" userId="a29539510ef25d15" providerId="LiveId" clId="{B9F6B8BB-7BB4-4249-9775-90DE4201CB0E}" dt="2022-11-01T11:56:24.158" v="9537"/>
          <ac:spMkLst>
            <pc:docMk/>
            <pc:sldMk cId="830462747" sldId="273"/>
            <ac:spMk id="63" creationId="{5FE589E5-88D3-CE94-72AD-8055353B82F9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68" creationId="{23134AF6-72B9-2860-9297-B96167C6E433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69" creationId="{54E9B29E-97C3-F8B1-2AD7-1BE4F05D0332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70" creationId="{3E3DA6AA-A16B-EB15-94CB-4A4C82A03502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71" creationId="{478AD8A3-B552-C55D-4766-36B21F67B3D6}"/>
          </ac:spMkLst>
        </pc:spChg>
        <pc:spChg chg="add mod ord">
          <ac:chgData name="AMAGATA Daichi" userId="a29539510ef25d15" providerId="LiveId" clId="{B9F6B8BB-7BB4-4249-9775-90DE4201CB0E}" dt="2022-11-01T12:25:46.653" v="10374" actId="1076"/>
          <ac:spMkLst>
            <pc:docMk/>
            <pc:sldMk cId="830462747" sldId="273"/>
            <ac:spMk id="72" creationId="{666E8D2D-101E-DD4C-77E7-CFEF0306B3CA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73" creationId="{D7EA5E01-13DE-610C-F4DC-F11479FAAB91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74" creationId="{F29BAEC5-6BF7-0C82-30CE-864AE7811AB1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75" creationId="{916FC56A-810D-7D94-63AB-1BD8455F1D38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76" creationId="{CCA42C33-6F59-A99D-60F9-9D8535849CD1}"/>
          </ac:spMkLst>
        </pc:spChg>
        <pc:spChg chg="add mod">
          <ac:chgData name="AMAGATA Daichi" userId="a29539510ef25d15" providerId="LiveId" clId="{B9F6B8BB-7BB4-4249-9775-90DE4201CB0E}" dt="2022-11-01T12:32:07.518" v="10541" actId="20577"/>
          <ac:spMkLst>
            <pc:docMk/>
            <pc:sldMk cId="830462747" sldId="273"/>
            <ac:spMk id="77" creationId="{7F5CB234-7262-2FB2-7750-2E714732540C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78" creationId="{4F36B3F1-33AD-B86D-7E03-39EF28C3DC47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79" creationId="{1F92C721-F6E6-0A58-C8B5-87188431DDD5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80" creationId="{C85D0E43-E392-333A-6B7D-DAC4E5F31E52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81" creationId="{9FBE4BC9-2D2B-D26C-8AAF-BCE78BDF8C81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82" creationId="{0357EF91-182F-46AC-E561-CF912A28382B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83" creationId="{3E4D5BF5-B610-A3DF-FEF3-A34936164BE9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84" creationId="{A8962D71-73BC-7656-590C-ADFB0AC0B164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85" creationId="{1F03FD4A-E9AA-FCCB-E0B3-303CAFF3FB16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86" creationId="{B8A44E9D-D3E9-BA8E-BE23-D857C42790F5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142" creationId="{FDBAD59B-FCF4-EFFE-51AE-56CCE7BEB10E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143" creationId="{4684C0B5-DD31-6C5D-6FF3-CFEC110A1657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144" creationId="{A5047F41-6E00-C541-2204-9892C88B7EFC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149" creationId="{D1D563AA-FEFF-A9DF-D71E-B2BC9BEBE776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153" creationId="{C6FB4A15-D2C7-87FA-C0C4-A1B3B3AB89A8}"/>
          </ac:spMkLst>
        </pc:spChg>
        <pc:spChg chg="add del mod">
          <ac:chgData name="AMAGATA Daichi" userId="a29539510ef25d15" providerId="LiveId" clId="{B9F6B8BB-7BB4-4249-9775-90DE4201CB0E}" dt="2022-11-01T12:17:18.973" v="10129" actId="478"/>
          <ac:spMkLst>
            <pc:docMk/>
            <pc:sldMk cId="830462747" sldId="273"/>
            <ac:spMk id="162" creationId="{2C016E95-7BA9-BC72-7A21-C0044B6ECFAE}"/>
          </ac:spMkLst>
        </pc:spChg>
        <pc:spChg chg="add mod">
          <ac:chgData name="AMAGATA Daichi" userId="a29539510ef25d15" providerId="LiveId" clId="{B9F6B8BB-7BB4-4249-9775-90DE4201CB0E}" dt="2022-11-01T12:26:08.836" v="10377" actId="1035"/>
          <ac:spMkLst>
            <pc:docMk/>
            <pc:sldMk cId="830462747" sldId="273"/>
            <ac:spMk id="164" creationId="{0B52A71A-3AE1-64E8-D2A6-74C4A34B2D67}"/>
          </ac:spMkLst>
        </pc:spChg>
        <pc:spChg chg="add mod ord">
          <ac:chgData name="AMAGATA Daichi" userId="a29539510ef25d15" providerId="LiveId" clId="{B9F6B8BB-7BB4-4249-9775-90DE4201CB0E}" dt="2022-11-01T12:26:20.118" v="10379" actId="1076"/>
          <ac:spMkLst>
            <pc:docMk/>
            <pc:sldMk cId="830462747" sldId="273"/>
            <ac:spMk id="168" creationId="{0292394F-15B5-EF23-B496-C3B6F2B456E7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172" creationId="{8466689B-78B8-22E1-BE1B-A0CC9F89A39F}"/>
          </ac:spMkLst>
        </pc:spChg>
        <pc:spChg chg="add del mod">
          <ac:chgData name="AMAGATA Daichi" userId="a29539510ef25d15" providerId="LiveId" clId="{B9F6B8BB-7BB4-4249-9775-90DE4201CB0E}" dt="2022-11-01T12:21:36.401" v="10179" actId="478"/>
          <ac:spMkLst>
            <pc:docMk/>
            <pc:sldMk cId="830462747" sldId="273"/>
            <ac:spMk id="173" creationId="{4A948520-94E4-9133-2F72-3D0B88784C4B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174" creationId="{36A73B13-FADA-B4FA-1642-B5581F6237FC}"/>
          </ac:spMkLst>
        </pc:spChg>
        <pc:spChg chg="add mod ord">
          <ac:chgData name="AMAGATA Daichi" userId="a29539510ef25d15" providerId="LiveId" clId="{B9F6B8BB-7BB4-4249-9775-90DE4201CB0E}" dt="2022-11-01T12:26:55.812" v="10385" actId="167"/>
          <ac:spMkLst>
            <pc:docMk/>
            <pc:sldMk cId="830462747" sldId="273"/>
            <ac:spMk id="175" creationId="{64396309-E126-C588-C3D6-5345EAC1F9C3}"/>
          </ac:spMkLst>
        </pc:spChg>
        <pc:spChg chg="add mod ord">
          <ac:chgData name="AMAGATA Daichi" userId="a29539510ef25d15" providerId="LiveId" clId="{B9F6B8BB-7BB4-4249-9775-90DE4201CB0E}" dt="2022-11-01T12:26:53.104" v="10384" actId="167"/>
          <ac:spMkLst>
            <pc:docMk/>
            <pc:sldMk cId="830462747" sldId="273"/>
            <ac:spMk id="176" creationId="{F2CEBB94-A3E0-AEC5-0A2C-AD71DD0F0210}"/>
          </ac:spMkLst>
        </pc:spChg>
        <pc:spChg chg="add mod ord">
          <ac:chgData name="AMAGATA Daichi" userId="a29539510ef25d15" providerId="LiveId" clId="{B9F6B8BB-7BB4-4249-9775-90DE4201CB0E}" dt="2022-11-01T12:26:48.509" v="10383" actId="167"/>
          <ac:spMkLst>
            <pc:docMk/>
            <pc:sldMk cId="830462747" sldId="273"/>
            <ac:spMk id="177" creationId="{18915C96-F5FF-0D8F-C70E-30F4E2A6F449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178" creationId="{DE9F273D-7CF4-6118-00C3-931780254F6F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179" creationId="{E785D94A-9814-376F-DA7C-CDC6F1A6D134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180" creationId="{185A46EC-D18E-988F-F250-22407EA37920}"/>
          </ac:spMkLst>
        </pc:spChg>
        <pc:spChg chg="add mod">
          <ac:chgData name="AMAGATA Daichi" userId="a29539510ef25d15" providerId="LiveId" clId="{B9F6B8BB-7BB4-4249-9775-90DE4201CB0E}" dt="2022-11-01T12:25:26.965" v="10372" actId="1076"/>
          <ac:spMkLst>
            <pc:docMk/>
            <pc:sldMk cId="830462747" sldId="273"/>
            <ac:spMk id="181" creationId="{4CDB696D-8036-B27E-421F-D0D201B8C5D5}"/>
          </ac:spMkLst>
        </pc:spChg>
        <pc:spChg chg="add mod">
          <ac:chgData name="AMAGATA Daichi" userId="a29539510ef25d15" providerId="LiveId" clId="{B9F6B8BB-7BB4-4249-9775-90DE4201CB0E}" dt="2022-11-01T12:27:29.207" v="10389" actId="1076"/>
          <ac:spMkLst>
            <pc:docMk/>
            <pc:sldMk cId="830462747" sldId="273"/>
            <ac:spMk id="182" creationId="{4B0E3137-71CB-BCEA-D97D-0A3845690539}"/>
          </ac:spMkLst>
        </pc:spChg>
        <pc:spChg chg="add mod">
          <ac:chgData name="AMAGATA Daichi" userId="a29539510ef25d15" providerId="LiveId" clId="{B9F6B8BB-7BB4-4249-9775-90DE4201CB0E}" dt="2022-11-01T12:28:16.531" v="10470" actId="20577"/>
          <ac:spMkLst>
            <pc:docMk/>
            <pc:sldMk cId="830462747" sldId="273"/>
            <ac:spMk id="184" creationId="{94101CFC-5A9E-58A0-C70B-A807017B32AF}"/>
          </ac:spMkLst>
        </pc:spChg>
        <pc:spChg chg="add mod">
          <ac:chgData name="AMAGATA Daichi" userId="a29539510ef25d15" providerId="LiveId" clId="{B9F6B8BB-7BB4-4249-9775-90DE4201CB0E}" dt="2022-11-01T12:27:57.566" v="10434" actId="20577"/>
          <ac:spMkLst>
            <pc:docMk/>
            <pc:sldMk cId="830462747" sldId="273"/>
            <ac:spMk id="185" creationId="{B2474CEC-6A50-8ADE-8DA5-D4DE2C67D070}"/>
          </ac:spMkLst>
        </pc:spChg>
        <pc:cxnChg chg="add mod">
          <ac:chgData name="AMAGATA Daichi" userId="a29539510ef25d15" providerId="LiveId" clId="{B9F6B8BB-7BB4-4249-9775-90DE4201CB0E}" dt="2022-11-01T09:03:12.878" v="9211" actId="1035"/>
          <ac:cxnSpMkLst>
            <pc:docMk/>
            <pc:sldMk cId="830462747" sldId="273"/>
            <ac:cxnSpMk id="10" creationId="{A6873FB8-0C90-1A33-35B5-BE1BA2D224F1}"/>
          </ac:cxnSpMkLst>
        </pc:cxnChg>
        <pc:cxnChg chg="add mod">
          <ac:chgData name="AMAGATA Daichi" userId="a29539510ef25d15" providerId="LiveId" clId="{B9F6B8BB-7BB4-4249-9775-90DE4201CB0E}" dt="2022-11-01T09:03:12.878" v="9211" actId="1035"/>
          <ac:cxnSpMkLst>
            <pc:docMk/>
            <pc:sldMk cId="830462747" sldId="273"/>
            <ac:cxnSpMk id="11" creationId="{3915F3B1-FE9A-0796-52A1-9FCCD0ADE822}"/>
          </ac:cxnSpMkLst>
        </pc:cxnChg>
        <pc:cxnChg chg="add mod">
          <ac:chgData name="AMAGATA Daichi" userId="a29539510ef25d15" providerId="LiveId" clId="{B9F6B8BB-7BB4-4249-9775-90DE4201CB0E}" dt="2022-11-01T09:03:12.878" v="9211" actId="1035"/>
          <ac:cxnSpMkLst>
            <pc:docMk/>
            <pc:sldMk cId="830462747" sldId="273"/>
            <ac:cxnSpMk id="12" creationId="{C8D4B418-8608-4DAC-2D6A-60E37A39B627}"/>
          </ac:cxnSpMkLst>
        </pc:cxnChg>
        <pc:cxnChg chg="add mod">
          <ac:chgData name="AMAGATA Daichi" userId="a29539510ef25d15" providerId="LiveId" clId="{B9F6B8BB-7BB4-4249-9775-90DE4201CB0E}" dt="2022-11-01T09:03:12.878" v="9211" actId="1035"/>
          <ac:cxnSpMkLst>
            <pc:docMk/>
            <pc:sldMk cId="830462747" sldId="273"/>
            <ac:cxnSpMk id="13" creationId="{B6E21505-C023-FF92-FC3B-E4D986C3A4FE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16" creationId="{9D3670AF-7087-6280-13FD-55916DE86937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17" creationId="{9196DA5E-DEE0-B9CB-0EF8-DF1DACD235F0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18" creationId="{899BA8EE-9264-66BC-64C3-0754445D8BC7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19" creationId="{1312F6AF-2E16-5A10-6396-B7412FB213B7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20" creationId="{74A66E2A-3B8F-7F78-2ACB-06067B9998B3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21" creationId="{1609E2E7-3A68-0C00-81CC-0FF78CF51F64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22" creationId="{B6F93806-4770-D2B3-CFE6-1AEAC7723D08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23" creationId="{DBA7A09C-1EC2-8CFE-BD7B-AF3D3160A03C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24" creationId="{FCE282C7-DF3B-9CE0-D1D7-BB1DDCB2AA6D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44" creationId="{49826FEA-7B00-42D8-7942-A5459CA1DF95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45" creationId="{A697883B-41C9-7C23-458F-353638E2EB41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46" creationId="{B405665C-434E-CF97-812E-99A8C692CD34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47" creationId="{2E15FD7B-7F16-16E7-0434-37210E7111C4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48" creationId="{9CA962C1-687C-1108-D9BE-E275588550B3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49" creationId="{57E75667-46D6-6D27-C3C0-0B4DBF1BE2B5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50" creationId="{8DF3887D-1D01-937B-83F4-F9C77964158D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51" creationId="{E5421155-0290-4221-AF81-B5303EB00FFA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52" creationId="{504C30E3-038F-E1CC-13A3-0B63B78D6A77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53" creationId="{DDB03777-273E-5273-AF91-E2989811DD9C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54" creationId="{44EDD212-93E1-3221-26CC-0F312353114A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55" creationId="{0C5B829E-F3AA-5F54-4418-9F2753B5DE4F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56" creationId="{5C5DB629-4235-E23F-2947-AE03D9C6C793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57" creationId="{ADD7CBBF-0F89-E346-7BE3-A7AB1795D708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58" creationId="{3AE3AF54-426E-6E14-A56B-90F6F408E717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59" creationId="{3D56E1C9-8F14-5DCF-79E7-49D2BBBFB4C0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60" creationId="{18EA8E24-6736-B66D-CD82-5515EE2C86DA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61" creationId="{9B393374-B2B8-A0E8-6E4F-DE4EA833DFDE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64" creationId="{9013C8B0-E014-FE40-100D-9D1579C1551C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65" creationId="{54F38A57-B92F-B710-E238-F6367F91053D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66" creationId="{DC94A6BE-DC36-298E-420D-1F8B3216D97F}"/>
          </ac:cxnSpMkLst>
        </pc:cxnChg>
        <pc:cxnChg chg="add del mod">
          <ac:chgData name="AMAGATA Daichi" userId="a29539510ef25d15" providerId="LiveId" clId="{B9F6B8BB-7BB4-4249-9775-90DE4201CB0E}" dt="2022-11-01T11:56:24.158" v="9537"/>
          <ac:cxnSpMkLst>
            <pc:docMk/>
            <pc:sldMk cId="830462747" sldId="273"/>
            <ac:cxnSpMk id="67" creationId="{1C748790-346F-5612-0499-0EFE3FDF2518}"/>
          </ac:cxnSpMkLst>
        </pc:cxnChg>
        <pc:cxnChg chg="add mod ord">
          <ac:chgData name="AMAGATA Daichi" userId="a29539510ef25d15" providerId="LiveId" clId="{B9F6B8BB-7BB4-4249-9775-90DE4201CB0E}" dt="2022-11-01T12:25:26.965" v="10372" actId="1076"/>
          <ac:cxnSpMkLst>
            <pc:docMk/>
            <pc:sldMk cId="830462747" sldId="273"/>
            <ac:cxnSpMk id="88" creationId="{47DCF09E-AD96-6E57-5612-1C9CCBBD595B}"/>
          </ac:cxnSpMkLst>
        </pc:cxnChg>
        <pc:cxnChg chg="add mod ord">
          <ac:chgData name="AMAGATA Daichi" userId="a29539510ef25d15" providerId="LiveId" clId="{B9F6B8BB-7BB4-4249-9775-90DE4201CB0E}" dt="2022-11-01T12:25:26.965" v="10372" actId="1076"/>
          <ac:cxnSpMkLst>
            <pc:docMk/>
            <pc:sldMk cId="830462747" sldId="273"/>
            <ac:cxnSpMk id="90" creationId="{F8F561F7-7014-7BFC-567B-2E5D7F489FA4}"/>
          </ac:cxnSpMkLst>
        </pc:cxnChg>
        <pc:cxnChg chg="add mod ord">
          <ac:chgData name="AMAGATA Daichi" userId="a29539510ef25d15" providerId="LiveId" clId="{B9F6B8BB-7BB4-4249-9775-90DE4201CB0E}" dt="2022-11-01T12:26:40.583" v="10381" actId="167"/>
          <ac:cxnSpMkLst>
            <pc:docMk/>
            <pc:sldMk cId="830462747" sldId="273"/>
            <ac:cxnSpMk id="92" creationId="{CEA5CFC0-890E-2AB5-2CE8-2A118C425B9E}"/>
          </ac:cxnSpMkLst>
        </pc:cxnChg>
        <pc:cxnChg chg="add mod ord">
          <ac:chgData name="AMAGATA Daichi" userId="a29539510ef25d15" providerId="LiveId" clId="{B9F6B8BB-7BB4-4249-9775-90DE4201CB0E}" dt="2022-11-01T12:26:40.583" v="10381" actId="167"/>
          <ac:cxnSpMkLst>
            <pc:docMk/>
            <pc:sldMk cId="830462747" sldId="273"/>
            <ac:cxnSpMk id="94" creationId="{379B5FAD-6A83-DB7D-7F11-B42E4DE19837}"/>
          </ac:cxnSpMkLst>
        </pc:cxnChg>
        <pc:cxnChg chg="add mod ord">
          <ac:chgData name="AMAGATA Daichi" userId="a29539510ef25d15" providerId="LiveId" clId="{B9F6B8BB-7BB4-4249-9775-90DE4201CB0E}" dt="2022-11-01T12:26:40.583" v="10381" actId="167"/>
          <ac:cxnSpMkLst>
            <pc:docMk/>
            <pc:sldMk cId="830462747" sldId="273"/>
            <ac:cxnSpMk id="96" creationId="{FB2DAC56-FFA8-2620-EA72-C90F3B3921B8}"/>
          </ac:cxnSpMkLst>
        </pc:cxnChg>
        <pc:cxnChg chg="add mod">
          <ac:chgData name="AMAGATA Daichi" userId="a29539510ef25d15" providerId="LiveId" clId="{B9F6B8BB-7BB4-4249-9775-90DE4201CB0E}" dt="2022-11-01T12:27:07.361" v="10386" actId="14100"/>
          <ac:cxnSpMkLst>
            <pc:docMk/>
            <pc:sldMk cId="830462747" sldId="273"/>
            <ac:cxnSpMk id="98" creationId="{D46DA384-D1DE-DDE4-497A-2EF329A1BCD0}"/>
          </ac:cxnSpMkLst>
        </pc:cxnChg>
        <pc:cxnChg chg="add mod ord">
          <ac:chgData name="AMAGATA Daichi" userId="a29539510ef25d15" providerId="LiveId" clId="{B9F6B8BB-7BB4-4249-9775-90DE4201CB0E}" dt="2022-11-01T12:26:40.583" v="10381" actId="167"/>
          <ac:cxnSpMkLst>
            <pc:docMk/>
            <pc:sldMk cId="830462747" sldId="273"/>
            <ac:cxnSpMk id="100" creationId="{4CE99FF7-853D-0AB7-1DF7-3666229056A3}"/>
          </ac:cxnSpMkLst>
        </pc:cxnChg>
        <pc:cxnChg chg="add mod">
          <ac:chgData name="AMAGATA Daichi" userId="a29539510ef25d15" providerId="LiveId" clId="{B9F6B8BB-7BB4-4249-9775-90DE4201CB0E}" dt="2022-11-01T12:25:26.965" v="10372" actId="1076"/>
          <ac:cxnSpMkLst>
            <pc:docMk/>
            <pc:sldMk cId="830462747" sldId="273"/>
            <ac:cxnSpMk id="102" creationId="{54B7D7AF-8F9F-D253-BCC2-71AE381B1B79}"/>
          </ac:cxnSpMkLst>
        </pc:cxnChg>
        <pc:cxnChg chg="add mod ord">
          <ac:chgData name="AMAGATA Daichi" userId="a29539510ef25d15" providerId="LiveId" clId="{B9F6B8BB-7BB4-4249-9775-90DE4201CB0E}" dt="2022-11-01T12:25:46.653" v="10374" actId="1076"/>
          <ac:cxnSpMkLst>
            <pc:docMk/>
            <pc:sldMk cId="830462747" sldId="273"/>
            <ac:cxnSpMk id="104" creationId="{DDA358D2-F27F-B73D-EC66-B427F1CF317B}"/>
          </ac:cxnSpMkLst>
        </pc:cxnChg>
        <pc:cxnChg chg="add mod ord">
          <ac:chgData name="AMAGATA Daichi" userId="a29539510ef25d15" providerId="LiveId" clId="{B9F6B8BB-7BB4-4249-9775-90DE4201CB0E}" dt="2022-11-01T12:27:13.678" v="10388" actId="167"/>
          <ac:cxnSpMkLst>
            <pc:docMk/>
            <pc:sldMk cId="830462747" sldId="273"/>
            <ac:cxnSpMk id="106" creationId="{57F611F3-9951-A6D9-B4AB-A71E445055F3}"/>
          </ac:cxnSpMkLst>
        </pc:cxnChg>
        <pc:cxnChg chg="add mod ord">
          <ac:chgData name="AMAGATA Daichi" userId="a29539510ef25d15" providerId="LiveId" clId="{B9F6B8BB-7BB4-4249-9775-90DE4201CB0E}" dt="2022-11-01T12:27:10.823" v="10387" actId="167"/>
          <ac:cxnSpMkLst>
            <pc:docMk/>
            <pc:sldMk cId="830462747" sldId="273"/>
            <ac:cxnSpMk id="108" creationId="{7E213033-03DC-C56C-F78C-CA3C3D985FC6}"/>
          </ac:cxnSpMkLst>
        </pc:cxnChg>
        <pc:cxnChg chg="add mod ord">
          <ac:chgData name="AMAGATA Daichi" userId="a29539510ef25d15" providerId="LiveId" clId="{B9F6B8BB-7BB4-4249-9775-90DE4201CB0E}" dt="2022-11-01T12:25:26.965" v="10372" actId="1076"/>
          <ac:cxnSpMkLst>
            <pc:docMk/>
            <pc:sldMk cId="830462747" sldId="273"/>
            <ac:cxnSpMk id="113" creationId="{1FA94302-F30C-7989-1735-9A7E3F8E8BF6}"/>
          </ac:cxnSpMkLst>
        </pc:cxnChg>
        <pc:cxnChg chg="add mod ord">
          <ac:chgData name="AMAGATA Daichi" userId="a29539510ef25d15" providerId="LiveId" clId="{B9F6B8BB-7BB4-4249-9775-90DE4201CB0E}" dt="2022-11-01T12:25:26.965" v="10372" actId="1076"/>
          <ac:cxnSpMkLst>
            <pc:docMk/>
            <pc:sldMk cId="830462747" sldId="273"/>
            <ac:cxnSpMk id="116" creationId="{DBDE65AA-D944-E342-719B-BC3D9BC95163}"/>
          </ac:cxnSpMkLst>
        </pc:cxnChg>
        <pc:cxnChg chg="add mod ord">
          <ac:chgData name="AMAGATA Daichi" userId="a29539510ef25d15" providerId="LiveId" clId="{B9F6B8BB-7BB4-4249-9775-90DE4201CB0E}" dt="2022-11-01T12:26:40.583" v="10381" actId="167"/>
          <ac:cxnSpMkLst>
            <pc:docMk/>
            <pc:sldMk cId="830462747" sldId="273"/>
            <ac:cxnSpMk id="118" creationId="{5D58D59B-8D0F-3A82-844F-726BE4470133}"/>
          </ac:cxnSpMkLst>
        </pc:cxnChg>
        <pc:cxnChg chg="add mod">
          <ac:chgData name="AMAGATA Daichi" userId="a29539510ef25d15" providerId="LiveId" clId="{B9F6B8BB-7BB4-4249-9775-90DE4201CB0E}" dt="2022-11-01T12:25:26.965" v="10372" actId="1076"/>
          <ac:cxnSpMkLst>
            <pc:docMk/>
            <pc:sldMk cId="830462747" sldId="273"/>
            <ac:cxnSpMk id="120" creationId="{E2A2E400-17BD-D2DB-6C86-5A5ACC8D9C49}"/>
          </ac:cxnSpMkLst>
        </pc:cxnChg>
        <pc:cxnChg chg="add mod ord">
          <ac:chgData name="AMAGATA Daichi" userId="a29539510ef25d15" providerId="LiveId" clId="{B9F6B8BB-7BB4-4249-9775-90DE4201CB0E}" dt="2022-11-01T12:26:40.583" v="10381" actId="167"/>
          <ac:cxnSpMkLst>
            <pc:docMk/>
            <pc:sldMk cId="830462747" sldId="273"/>
            <ac:cxnSpMk id="122" creationId="{602B39E5-FEA0-A69F-C301-0575D19E7A64}"/>
          </ac:cxnSpMkLst>
        </pc:cxnChg>
        <pc:cxnChg chg="add mod ord">
          <ac:chgData name="AMAGATA Daichi" userId="a29539510ef25d15" providerId="LiveId" clId="{B9F6B8BB-7BB4-4249-9775-90DE4201CB0E}" dt="2022-11-01T12:26:40.583" v="10381" actId="167"/>
          <ac:cxnSpMkLst>
            <pc:docMk/>
            <pc:sldMk cId="830462747" sldId="273"/>
            <ac:cxnSpMk id="125" creationId="{0B10F0ED-673B-622E-03F8-525C13D853C6}"/>
          </ac:cxnSpMkLst>
        </pc:cxnChg>
        <pc:cxnChg chg="add mod ord">
          <ac:chgData name="AMAGATA Daichi" userId="a29539510ef25d15" providerId="LiveId" clId="{B9F6B8BB-7BB4-4249-9775-90DE4201CB0E}" dt="2022-11-01T12:26:40.583" v="10381" actId="167"/>
          <ac:cxnSpMkLst>
            <pc:docMk/>
            <pc:sldMk cId="830462747" sldId="273"/>
            <ac:cxnSpMk id="128" creationId="{05CCCD2C-CC49-974F-62E3-8036910976A5}"/>
          </ac:cxnSpMkLst>
        </pc:cxnChg>
        <pc:cxnChg chg="add mod ord">
          <ac:chgData name="AMAGATA Daichi" userId="a29539510ef25d15" providerId="LiveId" clId="{B9F6B8BB-7BB4-4249-9775-90DE4201CB0E}" dt="2022-11-01T12:26:40.583" v="10381" actId="167"/>
          <ac:cxnSpMkLst>
            <pc:docMk/>
            <pc:sldMk cId="830462747" sldId="273"/>
            <ac:cxnSpMk id="131" creationId="{6AAC0BEB-C574-FA78-A241-E9B330D896F1}"/>
          </ac:cxnSpMkLst>
        </pc:cxnChg>
        <pc:cxnChg chg="add mod ord">
          <ac:chgData name="AMAGATA Daichi" userId="a29539510ef25d15" providerId="LiveId" clId="{B9F6B8BB-7BB4-4249-9775-90DE4201CB0E}" dt="2022-11-01T12:26:40.583" v="10381" actId="167"/>
          <ac:cxnSpMkLst>
            <pc:docMk/>
            <pc:sldMk cId="830462747" sldId="273"/>
            <ac:cxnSpMk id="133" creationId="{42D8EE62-772C-2526-6E5B-D7B392EE0130}"/>
          </ac:cxnSpMkLst>
        </pc:cxnChg>
        <pc:cxnChg chg="add mod ord">
          <ac:chgData name="AMAGATA Daichi" userId="a29539510ef25d15" providerId="LiveId" clId="{B9F6B8BB-7BB4-4249-9775-90DE4201CB0E}" dt="2022-11-01T12:26:29.595" v="10380" actId="167"/>
          <ac:cxnSpMkLst>
            <pc:docMk/>
            <pc:sldMk cId="830462747" sldId="273"/>
            <ac:cxnSpMk id="136" creationId="{033F570F-02B4-C70E-F00F-243F849B7105}"/>
          </ac:cxnSpMkLst>
        </pc:cxnChg>
        <pc:cxnChg chg="add mod ord">
          <ac:chgData name="AMAGATA Daichi" userId="a29539510ef25d15" providerId="LiveId" clId="{B9F6B8BB-7BB4-4249-9775-90DE4201CB0E}" dt="2022-11-01T12:25:26.965" v="10372" actId="1076"/>
          <ac:cxnSpMkLst>
            <pc:docMk/>
            <pc:sldMk cId="830462747" sldId="273"/>
            <ac:cxnSpMk id="138" creationId="{455A6A11-7D49-9678-9A65-17917556613D}"/>
          </ac:cxnSpMkLst>
        </pc:cxnChg>
        <pc:cxnChg chg="add mod ord">
          <ac:chgData name="AMAGATA Daichi" userId="a29539510ef25d15" providerId="LiveId" clId="{B9F6B8BB-7BB4-4249-9775-90DE4201CB0E}" dt="2022-11-01T12:26:40.583" v="10381" actId="167"/>
          <ac:cxnSpMkLst>
            <pc:docMk/>
            <pc:sldMk cId="830462747" sldId="273"/>
            <ac:cxnSpMk id="145" creationId="{C55F1FAB-F4C0-ADDE-9718-9137375028F2}"/>
          </ac:cxnSpMkLst>
        </pc:cxnChg>
        <pc:cxnChg chg="add mod">
          <ac:chgData name="AMAGATA Daichi" userId="a29539510ef25d15" providerId="LiveId" clId="{B9F6B8BB-7BB4-4249-9775-90DE4201CB0E}" dt="2022-11-01T12:25:26.965" v="10372" actId="1076"/>
          <ac:cxnSpMkLst>
            <pc:docMk/>
            <pc:sldMk cId="830462747" sldId="273"/>
            <ac:cxnSpMk id="150" creationId="{4EA03FEF-253C-E0F1-B219-5AFD1DA2A79C}"/>
          </ac:cxnSpMkLst>
        </pc:cxnChg>
        <pc:cxnChg chg="add del mod">
          <ac:chgData name="AMAGATA Daichi" userId="a29539510ef25d15" providerId="LiveId" clId="{B9F6B8BB-7BB4-4249-9775-90DE4201CB0E}" dt="2022-11-01T12:15:02.137" v="10107"/>
          <ac:cxnSpMkLst>
            <pc:docMk/>
            <pc:sldMk cId="830462747" sldId="273"/>
            <ac:cxnSpMk id="152" creationId="{5C0DEF3F-DC1D-ED9B-5B4A-97B8E72EDC5E}"/>
          </ac:cxnSpMkLst>
        </pc:cxnChg>
        <pc:cxnChg chg="add mod ord">
          <ac:chgData name="AMAGATA Daichi" userId="a29539510ef25d15" providerId="LiveId" clId="{B9F6B8BB-7BB4-4249-9775-90DE4201CB0E}" dt="2022-11-01T12:25:26.965" v="10372" actId="1076"/>
          <ac:cxnSpMkLst>
            <pc:docMk/>
            <pc:sldMk cId="830462747" sldId="273"/>
            <ac:cxnSpMk id="155" creationId="{DE2C0CE2-E05E-E7A7-FE66-92369544F7F6}"/>
          </ac:cxnSpMkLst>
        </pc:cxnChg>
        <pc:cxnChg chg="add del mod ord">
          <ac:chgData name="AMAGATA Daichi" userId="a29539510ef25d15" providerId="LiveId" clId="{B9F6B8BB-7BB4-4249-9775-90DE4201CB0E}" dt="2022-11-01T12:26:40.583" v="10381" actId="167"/>
          <ac:cxnSpMkLst>
            <pc:docMk/>
            <pc:sldMk cId="830462747" sldId="273"/>
            <ac:cxnSpMk id="157" creationId="{633BC798-6AAB-0EB4-B9E0-416BFDC25DD4}"/>
          </ac:cxnSpMkLst>
        </pc:cxnChg>
        <pc:cxnChg chg="add mod ord">
          <ac:chgData name="AMAGATA Daichi" userId="a29539510ef25d15" providerId="LiveId" clId="{B9F6B8BB-7BB4-4249-9775-90DE4201CB0E}" dt="2022-11-01T12:26:44.055" v="10382" actId="167"/>
          <ac:cxnSpMkLst>
            <pc:docMk/>
            <pc:sldMk cId="830462747" sldId="273"/>
            <ac:cxnSpMk id="160" creationId="{24C43B09-9588-6E11-7995-920B31C60399}"/>
          </ac:cxnSpMkLst>
        </pc:cxnChg>
        <pc:cxnChg chg="add mod">
          <ac:chgData name="AMAGATA Daichi" userId="a29539510ef25d15" providerId="LiveId" clId="{B9F6B8BB-7BB4-4249-9775-90DE4201CB0E}" dt="2022-11-01T12:26:16.938" v="10378" actId="1076"/>
          <ac:cxnSpMkLst>
            <pc:docMk/>
            <pc:sldMk cId="830462747" sldId="273"/>
            <ac:cxnSpMk id="166" creationId="{E165BF63-857C-0653-6372-6C052DC52D02}"/>
          </ac:cxnSpMkLst>
        </pc:cxnChg>
      </pc:sldChg>
      <pc:sldChg chg="addSp delSp modSp mod">
        <pc:chgData name="AMAGATA Daichi" userId="a29539510ef25d15" providerId="LiveId" clId="{B9F6B8BB-7BB4-4249-9775-90DE4201CB0E}" dt="2022-11-01T06:59:26.209" v="8862" actId="1037"/>
        <pc:sldMkLst>
          <pc:docMk/>
          <pc:sldMk cId="2423711792" sldId="274"/>
        </pc:sldMkLst>
        <pc:spChg chg="add del mod">
          <ac:chgData name="AMAGATA Daichi" userId="a29539510ef25d15" providerId="LiveId" clId="{B9F6B8BB-7BB4-4249-9775-90DE4201CB0E}" dt="2022-11-01T06:08:11.499" v="7351"/>
          <ac:spMkLst>
            <pc:docMk/>
            <pc:sldMk cId="2423711792" sldId="274"/>
            <ac:spMk id="3" creationId="{F6E1A143-7EDA-73AE-3ECA-495283781924}"/>
          </ac:spMkLst>
        </pc:spChg>
        <pc:spChg chg="add del mod">
          <ac:chgData name="AMAGATA Daichi" userId="a29539510ef25d15" providerId="LiveId" clId="{B9F6B8BB-7BB4-4249-9775-90DE4201CB0E}" dt="2022-11-01T06:08:11.499" v="7351"/>
          <ac:spMkLst>
            <pc:docMk/>
            <pc:sldMk cId="2423711792" sldId="274"/>
            <ac:spMk id="5" creationId="{996799B3-7087-1F13-0672-653E86FDD729}"/>
          </ac:spMkLst>
        </pc:spChg>
        <pc:spChg chg="add mod">
          <ac:chgData name="AMAGATA Daichi" userId="a29539510ef25d15" providerId="LiveId" clId="{B9F6B8BB-7BB4-4249-9775-90DE4201CB0E}" dt="2022-11-01T06:54:44.571" v="8601" actId="14100"/>
          <ac:spMkLst>
            <pc:docMk/>
            <pc:sldMk cId="2423711792" sldId="274"/>
            <ac:spMk id="6" creationId="{1B26C8C9-18F0-EA89-6B8D-F13E54280A5F}"/>
          </ac:spMkLst>
        </pc:spChg>
        <pc:spChg chg="add mod">
          <ac:chgData name="AMAGATA Daichi" userId="a29539510ef25d15" providerId="LiveId" clId="{B9F6B8BB-7BB4-4249-9775-90DE4201CB0E}" dt="2022-11-01T06:23:34.584" v="8099" actId="1035"/>
          <ac:spMkLst>
            <pc:docMk/>
            <pc:sldMk cId="2423711792" sldId="274"/>
            <ac:spMk id="7" creationId="{35550AD4-D41B-5620-A522-DBAC4FF1A233}"/>
          </ac:spMkLst>
        </pc:spChg>
        <pc:spChg chg="add mod">
          <ac:chgData name="AMAGATA Daichi" userId="a29539510ef25d15" providerId="LiveId" clId="{B9F6B8BB-7BB4-4249-9775-90DE4201CB0E}" dt="2022-11-01T06:23:34.584" v="8099" actId="1035"/>
          <ac:spMkLst>
            <pc:docMk/>
            <pc:sldMk cId="2423711792" sldId="274"/>
            <ac:spMk id="10" creationId="{F2FD6830-31C7-138E-7687-B66F9F902123}"/>
          </ac:spMkLst>
        </pc:spChg>
        <pc:spChg chg="add mod">
          <ac:chgData name="AMAGATA Daichi" userId="a29539510ef25d15" providerId="LiveId" clId="{B9F6B8BB-7BB4-4249-9775-90DE4201CB0E}" dt="2022-11-01T06:43:56.671" v="8413" actId="120"/>
          <ac:spMkLst>
            <pc:docMk/>
            <pc:sldMk cId="2423711792" sldId="274"/>
            <ac:spMk id="11" creationId="{C10D524D-7825-BCE9-4CD7-0D64DF0F1051}"/>
          </ac:spMkLst>
        </pc:spChg>
        <pc:spChg chg="add del mod">
          <ac:chgData name="AMAGATA Daichi" userId="a29539510ef25d15" providerId="LiveId" clId="{B9F6B8BB-7BB4-4249-9775-90DE4201CB0E}" dt="2022-11-01T06:15:24.931" v="7681" actId="478"/>
          <ac:spMkLst>
            <pc:docMk/>
            <pc:sldMk cId="2423711792" sldId="274"/>
            <ac:spMk id="13" creationId="{BC5A3FD8-CB53-027A-A643-DAFED54D7E07}"/>
          </ac:spMkLst>
        </pc:spChg>
        <pc:spChg chg="add del mod">
          <ac:chgData name="AMAGATA Daichi" userId="a29539510ef25d15" providerId="LiveId" clId="{B9F6B8BB-7BB4-4249-9775-90DE4201CB0E}" dt="2022-11-01T06:15:24.931" v="7681" actId="478"/>
          <ac:spMkLst>
            <pc:docMk/>
            <pc:sldMk cId="2423711792" sldId="274"/>
            <ac:spMk id="14" creationId="{2DAD39E4-0215-3ED8-8EF4-29B53F477A87}"/>
          </ac:spMkLst>
        </pc:spChg>
        <pc:spChg chg="add del mod">
          <ac:chgData name="AMAGATA Daichi" userId="a29539510ef25d15" providerId="LiveId" clId="{B9F6B8BB-7BB4-4249-9775-90DE4201CB0E}" dt="2022-11-01T06:15:24.931" v="7681" actId="478"/>
          <ac:spMkLst>
            <pc:docMk/>
            <pc:sldMk cId="2423711792" sldId="274"/>
            <ac:spMk id="15" creationId="{5561307A-231F-932D-73FA-FC9AB6BB5D04}"/>
          </ac:spMkLst>
        </pc:spChg>
        <pc:spChg chg="add mod">
          <ac:chgData name="AMAGATA Daichi" userId="a29539510ef25d15" providerId="LiveId" clId="{B9F6B8BB-7BB4-4249-9775-90DE4201CB0E}" dt="2022-11-01T06:23:34.584" v="8099" actId="1035"/>
          <ac:spMkLst>
            <pc:docMk/>
            <pc:sldMk cId="2423711792" sldId="274"/>
            <ac:spMk id="16" creationId="{0F87967E-1934-5CC7-F9D4-DF8573F4B9E1}"/>
          </ac:spMkLst>
        </pc:spChg>
        <pc:spChg chg="add mod">
          <ac:chgData name="AMAGATA Daichi" userId="a29539510ef25d15" providerId="LiveId" clId="{B9F6B8BB-7BB4-4249-9775-90DE4201CB0E}" dt="2022-11-01T06:23:34.584" v="8099" actId="1035"/>
          <ac:spMkLst>
            <pc:docMk/>
            <pc:sldMk cId="2423711792" sldId="274"/>
            <ac:spMk id="17" creationId="{5D77495E-F451-F05E-ABEE-F02C6BDE5BD2}"/>
          </ac:spMkLst>
        </pc:spChg>
        <pc:spChg chg="add del mod">
          <ac:chgData name="AMAGATA Daichi" userId="a29539510ef25d15" providerId="LiveId" clId="{B9F6B8BB-7BB4-4249-9775-90DE4201CB0E}" dt="2022-11-01T06:20:13.207" v="7852"/>
          <ac:spMkLst>
            <pc:docMk/>
            <pc:sldMk cId="2423711792" sldId="274"/>
            <ac:spMk id="18" creationId="{F5019563-55D5-938D-001F-656FDBC89CA0}"/>
          </ac:spMkLst>
        </pc:spChg>
        <pc:spChg chg="add del mod">
          <ac:chgData name="AMAGATA Daichi" userId="a29539510ef25d15" providerId="LiveId" clId="{B9F6B8BB-7BB4-4249-9775-90DE4201CB0E}" dt="2022-11-01T06:20:13.207" v="7852"/>
          <ac:spMkLst>
            <pc:docMk/>
            <pc:sldMk cId="2423711792" sldId="274"/>
            <ac:spMk id="19" creationId="{EBE1B74B-96E4-7780-0B4D-F962D20FBABE}"/>
          </ac:spMkLst>
        </pc:spChg>
        <pc:spChg chg="add del mod">
          <ac:chgData name="AMAGATA Daichi" userId="a29539510ef25d15" providerId="LiveId" clId="{B9F6B8BB-7BB4-4249-9775-90DE4201CB0E}" dt="2022-11-01T06:20:13.207" v="7852"/>
          <ac:spMkLst>
            <pc:docMk/>
            <pc:sldMk cId="2423711792" sldId="274"/>
            <ac:spMk id="20" creationId="{1955AB17-A257-05C8-B63A-72CC37ED2BFE}"/>
          </ac:spMkLst>
        </pc:spChg>
        <pc:spChg chg="add del mod">
          <ac:chgData name="AMAGATA Daichi" userId="a29539510ef25d15" providerId="LiveId" clId="{B9F6B8BB-7BB4-4249-9775-90DE4201CB0E}" dt="2022-11-01T06:20:13.207" v="7852"/>
          <ac:spMkLst>
            <pc:docMk/>
            <pc:sldMk cId="2423711792" sldId="274"/>
            <ac:spMk id="21" creationId="{87C84DC3-C062-E4BA-0E0E-D5BD5B451E63}"/>
          </ac:spMkLst>
        </pc:spChg>
        <pc:spChg chg="add del mod">
          <ac:chgData name="AMAGATA Daichi" userId="a29539510ef25d15" providerId="LiveId" clId="{B9F6B8BB-7BB4-4249-9775-90DE4201CB0E}" dt="2022-11-01T06:20:13.207" v="7852"/>
          <ac:spMkLst>
            <pc:docMk/>
            <pc:sldMk cId="2423711792" sldId="274"/>
            <ac:spMk id="22" creationId="{407B3B93-F9A4-1A0F-15C8-B3522D4054BB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23" creationId="{4D16E5F5-6CE1-B272-3087-1BE47F354502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24" creationId="{3307FB0B-FA38-B2BC-31E4-9B9D10ED3C42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25" creationId="{13A98B29-EF27-E434-45C2-73A43351066D}"/>
          </ac:spMkLst>
        </pc:spChg>
        <pc:spChg chg="add del mod">
          <ac:chgData name="AMAGATA Daichi" userId="a29539510ef25d15" providerId="LiveId" clId="{B9F6B8BB-7BB4-4249-9775-90DE4201CB0E}" dt="2022-11-01T06:21:49.180" v="7923" actId="478"/>
          <ac:spMkLst>
            <pc:docMk/>
            <pc:sldMk cId="2423711792" sldId="274"/>
            <ac:spMk id="26" creationId="{F8CB82DA-7639-366D-F7D2-EA02B6DD1247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28" creationId="{89067099-0F56-D512-A174-DDAFD4D24797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29" creationId="{A2AEEB4A-B163-B19C-9BB4-FCEC1CCE01A3}"/>
          </ac:spMkLst>
        </pc:spChg>
        <pc:spChg chg="add del mod">
          <ac:chgData name="AMAGATA Daichi" userId="a29539510ef25d15" providerId="LiveId" clId="{B9F6B8BB-7BB4-4249-9775-90DE4201CB0E}" dt="2022-11-01T06:28:35.678" v="8102" actId="478"/>
          <ac:spMkLst>
            <pc:docMk/>
            <pc:sldMk cId="2423711792" sldId="274"/>
            <ac:spMk id="30" creationId="{1D2BA7EB-6422-ED3A-3C01-A47503227497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31" creationId="{57A91F48-D123-B97F-BB1B-D22BA050154D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32" creationId="{DFAB43D8-BCEB-4234-658B-6E7A37E411AB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33" creationId="{769606B4-0083-66B5-FE6F-E565E375A705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34" creationId="{1E984883-2FFF-7596-D28C-1B6DB551BFF7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35" creationId="{6BE7D93A-670A-F667-3854-181D1014DE9E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36" creationId="{0D634D89-4B5C-B24B-A44C-28793660C18A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37" creationId="{42314D42-9DB6-00A6-2EF4-3AC642507F23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38" creationId="{4203D8D3-E6D0-0C9D-555E-1296F14FBEDC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39" creationId="{546964F2-97D1-792F-7ECB-8205675DD1C3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40" creationId="{6DB3D2AF-80BC-D6F2-C911-85E4B76A376F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41" creationId="{2ACAB870-0A8B-76EE-3C75-B3B14183DACA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42" creationId="{848DB1F6-F962-2A93-CCCC-63E663161E5C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43" creationId="{8E32B107-C20C-599B-41ED-E31D692FFAA3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44" creationId="{AEFC03A9-577B-43FE-76DF-D23CD24EE3D3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45" creationId="{7438073F-FD8C-F8C3-2771-F6559EF86502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46" creationId="{C2674569-1988-B4D1-8718-03CAE7B09480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47" creationId="{A3D38AC0-F53B-4123-6ED5-F11F4277674F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48" creationId="{2FFD33E2-9754-E273-FB6F-EB5DE95674AE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49" creationId="{2AEB8439-053C-68DC-F13C-DFAC9BA27D3B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137" creationId="{BC7254FA-3401-F1F0-5D4B-47CA81763354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138" creationId="{2C358BA1-CE34-A7BD-D60B-17890C03A305}"/>
          </ac:spMkLst>
        </pc:spChg>
        <pc:spChg chg="add mod">
          <ac:chgData name="AMAGATA Daichi" userId="a29539510ef25d15" providerId="LiveId" clId="{B9F6B8BB-7BB4-4249-9775-90DE4201CB0E}" dt="2022-11-01T06:59:26.209" v="8862" actId="1037"/>
          <ac:spMkLst>
            <pc:docMk/>
            <pc:sldMk cId="2423711792" sldId="274"/>
            <ac:spMk id="154" creationId="{4D41BCE9-31A9-23AE-87F3-A2C94F02D916}"/>
          </ac:spMkLst>
        </pc:spChg>
        <pc:spChg chg="add mod">
          <ac:chgData name="AMAGATA Daichi" userId="a29539510ef25d15" providerId="LiveId" clId="{B9F6B8BB-7BB4-4249-9775-90DE4201CB0E}" dt="2022-11-01T06:55:11.848" v="8654" actId="14100"/>
          <ac:spMkLst>
            <pc:docMk/>
            <pc:sldMk cId="2423711792" sldId="274"/>
            <ac:spMk id="155" creationId="{CF9EAA2D-4445-8C7D-874C-4E1101220D58}"/>
          </ac:spMkLst>
        </pc:spChg>
        <pc:spChg chg="add mod">
          <ac:chgData name="AMAGATA Daichi" userId="a29539510ef25d15" providerId="LiveId" clId="{B9F6B8BB-7BB4-4249-9775-90DE4201CB0E}" dt="2022-11-01T06:55:03.325" v="8651" actId="1037"/>
          <ac:spMkLst>
            <pc:docMk/>
            <pc:sldMk cId="2423711792" sldId="274"/>
            <ac:spMk id="156" creationId="{258A77A8-9973-90C3-841A-110DAF991675}"/>
          </ac:spMkLst>
        </pc:spChg>
        <pc:spChg chg="add mod">
          <ac:chgData name="AMAGATA Daichi" userId="a29539510ef25d15" providerId="LiveId" clId="{B9F6B8BB-7BB4-4249-9775-90DE4201CB0E}" dt="2022-11-01T06:55:03.325" v="8651" actId="1037"/>
          <ac:spMkLst>
            <pc:docMk/>
            <pc:sldMk cId="2423711792" sldId="274"/>
            <ac:spMk id="157" creationId="{2830675E-AB78-5E40-CAE1-D76A3D398CF3}"/>
          </ac:spMkLst>
        </pc:spChg>
        <pc:spChg chg="add mod">
          <ac:chgData name="AMAGATA Daichi" userId="a29539510ef25d15" providerId="LiveId" clId="{B9F6B8BB-7BB4-4249-9775-90DE4201CB0E}" dt="2022-11-01T06:55:03.325" v="8651" actId="1037"/>
          <ac:spMkLst>
            <pc:docMk/>
            <pc:sldMk cId="2423711792" sldId="274"/>
            <ac:spMk id="158" creationId="{273591A4-B5A2-9961-E3B3-E3644F113183}"/>
          </ac:spMkLst>
        </pc:spChg>
        <pc:spChg chg="add mod">
          <ac:chgData name="AMAGATA Daichi" userId="a29539510ef25d15" providerId="LiveId" clId="{B9F6B8BB-7BB4-4249-9775-90DE4201CB0E}" dt="2022-11-01T06:59:05.861" v="8845" actId="6549"/>
          <ac:spMkLst>
            <pc:docMk/>
            <pc:sldMk cId="2423711792" sldId="274"/>
            <ac:spMk id="159" creationId="{9FAE23EF-4059-DDAB-2A63-A596B26BB539}"/>
          </ac:spMkLst>
        </pc:spChg>
        <pc:picChg chg="add mod">
          <ac:chgData name="AMAGATA Daichi" userId="a29539510ef25d15" providerId="LiveId" clId="{B9F6B8BB-7BB4-4249-9775-90DE4201CB0E}" dt="2022-11-01T06:23:22.875" v="8089" actId="1076"/>
          <ac:picMkLst>
            <pc:docMk/>
            <pc:sldMk cId="2423711792" sldId="274"/>
            <ac:picMk id="12" creationId="{DE94C857-2000-3AC5-67E2-4A2C01937441}"/>
          </ac:picMkLst>
        </pc:picChg>
        <pc:picChg chg="add del mod">
          <ac:chgData name="AMAGATA Daichi" userId="a29539510ef25d15" providerId="LiveId" clId="{B9F6B8BB-7BB4-4249-9775-90DE4201CB0E}" dt="2022-11-01T06:21:49.180" v="7923" actId="478"/>
          <ac:picMkLst>
            <pc:docMk/>
            <pc:sldMk cId="2423711792" sldId="274"/>
            <ac:picMk id="27" creationId="{4F86EA39-04FD-9CCB-162E-E1183BAA1408}"/>
          </ac:picMkLst>
        </pc:picChg>
        <pc:picChg chg="add mod modCrop">
          <ac:chgData name="AMAGATA Daichi" userId="a29539510ef25d15" providerId="LiveId" clId="{B9F6B8BB-7BB4-4249-9775-90DE4201CB0E}" dt="2022-11-01T06:56:09.022" v="8660" actId="1076"/>
          <ac:picMkLst>
            <pc:docMk/>
            <pc:sldMk cId="2423711792" sldId="274"/>
            <ac:picMk id="160" creationId="{1302F6AB-6799-4562-63AA-C668354A89F4}"/>
          </ac:picMkLst>
        </pc:pic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51" creationId="{4BC6456B-CCDB-998A-05B6-C30374871A6D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52" creationId="{F0F4F85E-3BD4-DC37-FAF1-354235D5C640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54" creationId="{ED00C191-DD26-35D7-2175-44AC333A04C1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56" creationId="{BC37FBE5-D6C2-2C06-8065-3DF48BDE0037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58" creationId="{50E548DC-E7F9-47D1-F555-EBC24E2E3646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60" creationId="{93888E9B-1BBB-DCA0-9441-7E325F251798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62" creationId="{6386ACB0-6AD5-C7DB-0398-A320EE74660C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65" creationId="{771317FD-23E9-D3E9-213A-72A740B4194E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69" creationId="{D26C7184-AA58-0E0F-437A-DF67AFC06951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72" creationId="{61BBF976-45B2-5346-902E-C7CE0C033EFC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77" creationId="{6D3B5AA3-38EB-6A78-C743-5765BB20B0A3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79" creationId="{6A4517F3-F9FA-C6B0-C636-8CC7E6F21821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85" creationId="{69DE1152-8ED3-70FE-FB03-EFEAE20D6E72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89" creationId="{AC29E29C-3812-41F6-F2A7-3B39A4B65353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93" creationId="{7B4883B8-5107-F45F-BB1A-16ABF56035CB}"/>
          </ac:cxnSpMkLst>
        </pc:cxnChg>
        <pc:cxnChg chg="add mod or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98" creationId="{BEB467F7-18C5-7292-F49C-062EE642B565}"/>
          </ac:cxnSpMkLst>
        </pc:cxnChg>
        <pc:cxnChg chg="add mod or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101" creationId="{D8D6A5F9-7F03-6886-2012-DE137EF71E49}"/>
          </ac:cxnSpMkLst>
        </pc:cxnChg>
        <pc:cxnChg chg="add mod or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105" creationId="{BDA7F20B-DBDE-AB2C-9EE6-D514C1249DC3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109" creationId="{1E8B904C-2A82-F94F-254F-A023762EF030}"/>
          </ac:cxnSpMkLst>
        </pc:cxnChg>
        <pc:cxnChg chg="add mod or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112" creationId="{E7847890-B104-5C60-DB68-1B04E8595FBC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118" creationId="{803D5798-3D4C-E3AA-11D2-BE5FDC5D19A8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122" creationId="{9FC2E186-2889-DAC3-0202-9AEF0C6C7F17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124" creationId="{DE086B69-3195-A081-BD85-0AE89B346F0E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126" creationId="{21D80171-840D-9799-021B-C951C2399672}"/>
          </ac:cxnSpMkLst>
        </pc:cxnChg>
        <pc:cxnChg chg="add mod or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128" creationId="{174F9217-8453-C392-C039-B8AD739C4B7F}"/>
          </ac:cxnSpMkLst>
        </pc:cxnChg>
        <pc:cxnChg chg="add mod or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132" creationId="{0C80C909-7B50-4179-5684-B07C311103A7}"/>
          </ac:cxnSpMkLst>
        </pc:cxnChg>
        <pc:cxnChg chg="add mod or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134" creationId="{55B6D24E-B364-61C7-8A41-F3FDD97AD810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140" creationId="{6CB16EFA-72F5-8038-ADF5-5B3B64D8F71D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144" creationId="{C2FD13AE-B632-6A5B-7B4B-32FA4F20047A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149" creationId="{AD2BCD81-B117-698D-C636-B5C224BD5726}"/>
          </ac:cxnSpMkLst>
        </pc:cxnChg>
        <pc:cxnChg chg="add mod">
          <ac:chgData name="AMAGATA Daichi" userId="a29539510ef25d15" providerId="LiveId" clId="{B9F6B8BB-7BB4-4249-9775-90DE4201CB0E}" dt="2022-11-01T06:59:26.209" v="8862" actId="1037"/>
          <ac:cxnSpMkLst>
            <pc:docMk/>
            <pc:sldMk cId="2423711792" sldId="274"/>
            <ac:cxnSpMk id="151" creationId="{26019081-9D35-2857-811D-9E0E22C39D0E}"/>
          </ac:cxnSpMkLst>
        </pc:cxnChg>
        <pc:cxnChg chg="add del mod">
          <ac:chgData name="AMAGATA Daichi" userId="a29539510ef25d15" providerId="LiveId" clId="{B9F6B8BB-7BB4-4249-9775-90DE4201CB0E}" dt="2022-11-01T06:45:04.752" v="8496" actId="478"/>
          <ac:cxnSpMkLst>
            <pc:docMk/>
            <pc:sldMk cId="2423711792" sldId="274"/>
            <ac:cxnSpMk id="153" creationId="{DCED78C7-645D-75F6-6ED1-B31E3DDAFFC2}"/>
          </ac:cxnSpMkLst>
        </pc:cxnChg>
      </pc:sldChg>
      <pc:sldChg chg="modSp mod">
        <pc:chgData name="AMAGATA Daichi" userId="a29539510ef25d15" providerId="LiveId" clId="{B9F6B8BB-7BB4-4249-9775-90DE4201CB0E}" dt="2022-11-01T04:08:10.705" v="6683" actId="1076"/>
        <pc:sldMkLst>
          <pc:docMk/>
          <pc:sldMk cId="307442478" sldId="279"/>
        </pc:sldMkLst>
        <pc:spChg chg="mod">
          <ac:chgData name="AMAGATA Daichi" userId="a29539510ef25d15" providerId="LiveId" clId="{B9F6B8BB-7BB4-4249-9775-90DE4201CB0E}" dt="2022-11-01T04:06:55.321" v="6649" actId="14100"/>
          <ac:spMkLst>
            <pc:docMk/>
            <pc:sldMk cId="307442478" sldId="279"/>
            <ac:spMk id="3" creationId="{15C01E3A-16C3-1023-72F0-ABFD7229CB7B}"/>
          </ac:spMkLst>
        </pc:spChg>
        <pc:spChg chg="mod">
          <ac:chgData name="AMAGATA Daichi" userId="a29539510ef25d15" providerId="LiveId" clId="{B9F6B8BB-7BB4-4249-9775-90DE4201CB0E}" dt="2022-11-01T04:06:51.765" v="6644" actId="1076"/>
          <ac:spMkLst>
            <pc:docMk/>
            <pc:sldMk cId="307442478" sldId="279"/>
            <ac:spMk id="5" creationId="{66C1A6E0-04A9-4A25-6D21-041DCE0E4573}"/>
          </ac:spMkLst>
        </pc:spChg>
        <pc:spChg chg="mod">
          <ac:chgData name="AMAGATA Daichi" userId="a29539510ef25d15" providerId="LiveId" clId="{B9F6B8BB-7BB4-4249-9775-90DE4201CB0E}" dt="2022-11-01T04:06:47.107" v="6642" actId="1076"/>
          <ac:spMkLst>
            <pc:docMk/>
            <pc:sldMk cId="307442478" sldId="279"/>
            <ac:spMk id="6" creationId="{E631ABA0-5604-FD5D-0899-EFE8D517166B}"/>
          </ac:spMkLst>
        </pc:spChg>
        <pc:spChg chg="mod">
          <ac:chgData name="AMAGATA Daichi" userId="a29539510ef25d15" providerId="LiveId" clId="{B9F6B8BB-7BB4-4249-9775-90DE4201CB0E}" dt="2022-11-01T04:08:04.427" v="6682" actId="1076"/>
          <ac:spMkLst>
            <pc:docMk/>
            <pc:sldMk cId="307442478" sldId="279"/>
            <ac:spMk id="13" creationId="{C860B5B1-6D61-109A-BF00-C2DD5C2E4824}"/>
          </ac:spMkLst>
        </pc:spChg>
        <pc:spChg chg="mod">
          <ac:chgData name="AMAGATA Daichi" userId="a29539510ef25d15" providerId="LiveId" clId="{B9F6B8BB-7BB4-4249-9775-90DE4201CB0E}" dt="2022-11-01T04:08:04.427" v="6682" actId="1076"/>
          <ac:spMkLst>
            <pc:docMk/>
            <pc:sldMk cId="307442478" sldId="279"/>
            <ac:spMk id="14" creationId="{F9B19B3B-921B-7065-9441-EC3C5103ED1D}"/>
          </ac:spMkLst>
        </pc:spChg>
        <pc:spChg chg="mod">
          <ac:chgData name="AMAGATA Daichi" userId="a29539510ef25d15" providerId="LiveId" clId="{B9F6B8BB-7BB4-4249-9775-90DE4201CB0E}" dt="2022-11-01T04:08:04.427" v="6682" actId="1076"/>
          <ac:spMkLst>
            <pc:docMk/>
            <pc:sldMk cId="307442478" sldId="279"/>
            <ac:spMk id="15" creationId="{FF95BA77-6FB9-5C94-4DCD-4855DC18DD60}"/>
          </ac:spMkLst>
        </pc:spChg>
        <pc:graphicFrameChg chg="mod">
          <ac:chgData name="AMAGATA Daichi" userId="a29539510ef25d15" providerId="LiveId" clId="{B9F6B8BB-7BB4-4249-9775-90DE4201CB0E}" dt="2022-11-01T04:08:10.705" v="6683" actId="1076"/>
          <ac:graphicFrameMkLst>
            <pc:docMk/>
            <pc:sldMk cId="307442478" sldId="279"/>
            <ac:graphicFrameMk id="12" creationId="{2BB0D00D-5530-C93B-82B0-C42F1E718BE1}"/>
          </ac:graphicFrameMkLst>
        </pc:graphicFrameChg>
      </pc:sldChg>
    </pc:docChg>
  </pc:docChgLst>
  <pc:docChgLst>
    <pc:chgData name="Amagata Daichi" userId="a29539510ef25d15" providerId="LiveId" clId="{1F712A92-08BF-4A2F-AB4D-BCFC892F5FA0}"/>
    <pc:docChg chg="undo redo custSel modSld">
      <pc:chgData name="Amagata Daichi" userId="a29539510ef25d15" providerId="LiveId" clId="{1F712A92-08BF-4A2F-AB4D-BCFC892F5FA0}" dt="2022-12-20T03:35:03.092" v="7686" actId="20577"/>
      <pc:docMkLst>
        <pc:docMk/>
      </pc:docMkLst>
      <pc:sldChg chg="modSp mod modNotesTx">
        <pc:chgData name="Amagata Daichi" userId="a29539510ef25d15" providerId="LiveId" clId="{1F712A92-08BF-4A2F-AB4D-BCFC892F5FA0}" dt="2022-12-20T02:01:20.469" v="3213" actId="20577"/>
        <pc:sldMkLst>
          <pc:docMk/>
          <pc:sldMk cId="1229882075" sldId="259"/>
        </pc:sldMkLst>
        <pc:spChg chg="mod">
          <ac:chgData name="Amagata Daichi" userId="a29539510ef25d15" providerId="LiveId" clId="{1F712A92-08BF-4A2F-AB4D-BCFC892F5FA0}" dt="2022-12-18T02:04:54.615" v="235" actId="6549"/>
          <ac:spMkLst>
            <pc:docMk/>
            <pc:sldMk cId="1229882075" sldId="259"/>
            <ac:spMk id="2" creationId="{363AE389-7122-B300-6068-84D57B954AC7}"/>
          </ac:spMkLst>
        </pc:spChg>
        <pc:spChg chg="mod">
          <ac:chgData name="Amagata Daichi" userId="a29539510ef25d15" providerId="LiveId" clId="{1F712A92-08BF-4A2F-AB4D-BCFC892F5FA0}" dt="2022-12-20T01:58:22.697" v="2714" actId="6549"/>
          <ac:spMkLst>
            <pc:docMk/>
            <pc:sldMk cId="1229882075" sldId="259"/>
            <ac:spMk id="5" creationId="{FC17D7CC-5BAC-CBD2-C942-9694268C6B73}"/>
          </ac:spMkLst>
        </pc:spChg>
        <pc:spChg chg="mod">
          <ac:chgData name="Amagata Daichi" userId="a29539510ef25d15" providerId="LiveId" clId="{1F712A92-08BF-4A2F-AB4D-BCFC892F5FA0}" dt="2022-12-18T02:11:44.876" v="645" actId="20577"/>
          <ac:spMkLst>
            <pc:docMk/>
            <pc:sldMk cId="1229882075" sldId="259"/>
            <ac:spMk id="6" creationId="{D09BB9C1-29AE-B01B-1E9E-777173B548D0}"/>
          </ac:spMkLst>
        </pc:spChg>
        <pc:spChg chg="mod">
          <ac:chgData name="Amagata Daichi" userId="a29539510ef25d15" providerId="LiveId" clId="{1F712A92-08BF-4A2F-AB4D-BCFC892F5FA0}" dt="2022-12-18T00:01:17.710" v="220" actId="14100"/>
          <ac:spMkLst>
            <pc:docMk/>
            <pc:sldMk cId="1229882075" sldId="259"/>
            <ac:spMk id="7" creationId="{B9FEF425-6C1F-06AD-7837-0BD8CAAF87A5}"/>
          </ac:spMkLst>
        </pc:spChg>
      </pc:sldChg>
      <pc:sldChg chg="modSp mod modNotesTx">
        <pc:chgData name="Amagata Daichi" userId="a29539510ef25d15" providerId="LiveId" clId="{1F712A92-08BF-4A2F-AB4D-BCFC892F5FA0}" dt="2022-12-20T02:07:35.764" v="3947" actId="20577"/>
        <pc:sldMkLst>
          <pc:docMk/>
          <pc:sldMk cId="737596044" sldId="260"/>
        </pc:sldMkLst>
        <pc:spChg chg="mod">
          <ac:chgData name="Amagata Daichi" userId="a29539510ef25d15" providerId="LiveId" clId="{1F712A92-08BF-4A2F-AB4D-BCFC892F5FA0}" dt="2022-12-18T02:05:54.304" v="318" actId="403"/>
          <ac:spMkLst>
            <pc:docMk/>
            <pc:sldMk cId="737596044" sldId="260"/>
            <ac:spMk id="2" creationId="{EA4AEFFC-03FB-4A29-412A-6EEE3748E151}"/>
          </ac:spMkLst>
        </pc:spChg>
        <pc:spChg chg="mod">
          <ac:chgData name="Amagata Daichi" userId="a29539510ef25d15" providerId="LiveId" clId="{1F712A92-08BF-4A2F-AB4D-BCFC892F5FA0}" dt="2022-12-18T02:07:23.827" v="403" actId="1076"/>
          <ac:spMkLst>
            <pc:docMk/>
            <pc:sldMk cId="737596044" sldId="260"/>
            <ac:spMk id="5" creationId="{256EC665-47E8-0275-7D04-232EE662A580}"/>
          </ac:spMkLst>
        </pc:spChg>
        <pc:spChg chg="mod">
          <ac:chgData name="Amagata Daichi" userId="a29539510ef25d15" providerId="LiveId" clId="{1F712A92-08BF-4A2F-AB4D-BCFC892F5FA0}" dt="2022-12-18T02:36:34.733" v="653" actId="20577"/>
          <ac:spMkLst>
            <pc:docMk/>
            <pc:sldMk cId="737596044" sldId="260"/>
            <ac:spMk id="6" creationId="{DBAF3F7D-32B7-F6A6-6B67-A0116C7C5681}"/>
          </ac:spMkLst>
        </pc:spChg>
        <pc:spChg chg="mod">
          <ac:chgData name="Amagata Daichi" userId="a29539510ef25d15" providerId="LiveId" clId="{1F712A92-08BF-4A2F-AB4D-BCFC892F5FA0}" dt="2022-12-18T02:06:49.531" v="374" actId="1076"/>
          <ac:spMkLst>
            <pc:docMk/>
            <pc:sldMk cId="737596044" sldId="260"/>
            <ac:spMk id="8" creationId="{FB920324-DF40-7E75-48B5-5A5B5AE45158}"/>
          </ac:spMkLst>
        </pc:spChg>
      </pc:sldChg>
      <pc:sldChg chg="modSp mod modNotesTx">
        <pc:chgData name="Amagata Daichi" userId="a29539510ef25d15" providerId="LiveId" clId="{1F712A92-08BF-4A2F-AB4D-BCFC892F5FA0}" dt="2022-12-20T02:20:01.329" v="4922" actId="20577"/>
        <pc:sldMkLst>
          <pc:docMk/>
          <pc:sldMk cId="1379852120" sldId="264"/>
        </pc:sldMkLst>
        <pc:spChg chg="mod">
          <ac:chgData name="Amagata Daichi" userId="a29539510ef25d15" providerId="LiveId" clId="{1F712A92-08BF-4A2F-AB4D-BCFC892F5FA0}" dt="2022-12-20T02:16:29.681" v="4437" actId="403"/>
          <ac:spMkLst>
            <pc:docMk/>
            <pc:sldMk cId="1379852120" sldId="264"/>
            <ac:spMk id="2" creationId="{7C5C4A53-3D53-5AC4-ADD0-512868709061}"/>
          </ac:spMkLst>
        </pc:spChg>
        <pc:spChg chg="mod">
          <ac:chgData name="Amagata Daichi" userId="a29539510ef25d15" providerId="LiveId" clId="{1F712A92-08BF-4A2F-AB4D-BCFC892F5FA0}" dt="2022-12-17T23:50:19.004" v="43" actId="404"/>
          <ac:spMkLst>
            <pc:docMk/>
            <pc:sldMk cId="1379852120" sldId="264"/>
            <ac:spMk id="5" creationId="{D342E1BB-C5C6-64C0-18EF-BDB6591CDA94}"/>
          </ac:spMkLst>
        </pc:spChg>
        <pc:spChg chg="mod">
          <ac:chgData name="Amagata Daichi" userId="a29539510ef25d15" providerId="LiveId" clId="{1F712A92-08BF-4A2F-AB4D-BCFC892F5FA0}" dt="2022-12-17T23:50:26.575" v="45" actId="1076"/>
          <ac:spMkLst>
            <pc:docMk/>
            <pc:sldMk cId="1379852120" sldId="264"/>
            <ac:spMk id="6" creationId="{21136493-87DA-8414-8EDF-D0413A870F5B}"/>
          </ac:spMkLst>
        </pc:spChg>
        <pc:spChg chg="mod">
          <ac:chgData name="Amagata Daichi" userId="a29539510ef25d15" providerId="LiveId" clId="{1F712A92-08BF-4A2F-AB4D-BCFC892F5FA0}" dt="2022-12-18T02:12:15.210" v="649" actId="207"/>
          <ac:spMkLst>
            <pc:docMk/>
            <pc:sldMk cId="1379852120" sldId="264"/>
            <ac:spMk id="10" creationId="{F564A216-979D-C848-8B6D-50EF5CE57A44}"/>
          </ac:spMkLst>
        </pc:spChg>
        <pc:spChg chg="mod">
          <ac:chgData name="Amagata Daichi" userId="a29539510ef25d15" providerId="LiveId" clId="{1F712A92-08BF-4A2F-AB4D-BCFC892F5FA0}" dt="2022-12-18T02:11:56.591" v="646" actId="20577"/>
          <ac:spMkLst>
            <pc:docMk/>
            <pc:sldMk cId="1379852120" sldId="264"/>
            <ac:spMk id="12" creationId="{61EE320E-D7C7-81B2-46C2-8D7F3141F098}"/>
          </ac:spMkLst>
        </pc:spChg>
        <pc:spChg chg="mod">
          <ac:chgData name="Amagata Daichi" userId="a29539510ef25d15" providerId="LiveId" clId="{1F712A92-08BF-4A2F-AB4D-BCFC892F5FA0}" dt="2022-12-18T02:11:58.507" v="647" actId="20577"/>
          <ac:spMkLst>
            <pc:docMk/>
            <pc:sldMk cId="1379852120" sldId="264"/>
            <ac:spMk id="13" creationId="{D85DAE18-549F-6D63-9E35-5ACAF88A5572}"/>
          </ac:spMkLst>
        </pc:spChg>
        <pc:spChg chg="mod">
          <ac:chgData name="Amagata Daichi" userId="a29539510ef25d15" providerId="LiveId" clId="{1F712A92-08BF-4A2F-AB4D-BCFC892F5FA0}" dt="2022-12-18T02:11:59.995" v="648" actId="20577"/>
          <ac:spMkLst>
            <pc:docMk/>
            <pc:sldMk cId="1379852120" sldId="264"/>
            <ac:spMk id="15" creationId="{B2F7E8D4-6A5E-9594-B9A4-01222ECB2EDE}"/>
          </ac:spMkLst>
        </pc:spChg>
      </pc:sldChg>
      <pc:sldChg chg="modSp mod">
        <pc:chgData name="Amagata Daichi" userId="a29539510ef25d15" providerId="LiveId" clId="{1F712A92-08BF-4A2F-AB4D-BCFC892F5FA0}" dt="2022-12-18T02:11:24.561" v="643" actId="115"/>
        <pc:sldMkLst>
          <pc:docMk/>
          <pc:sldMk cId="3490513398" sldId="265"/>
        </pc:sldMkLst>
        <pc:spChg chg="mod">
          <ac:chgData name="Amagata Daichi" userId="a29539510ef25d15" providerId="LiveId" clId="{1F712A92-08BF-4A2F-AB4D-BCFC892F5FA0}" dt="2022-12-18T02:11:20.105" v="642" actId="115"/>
          <ac:spMkLst>
            <pc:docMk/>
            <pc:sldMk cId="3490513398" sldId="265"/>
            <ac:spMk id="3" creationId="{C8578893-EA52-6B9E-FD27-5C725529704B}"/>
          </ac:spMkLst>
        </pc:spChg>
        <pc:spChg chg="mod">
          <ac:chgData name="Amagata Daichi" userId="a29539510ef25d15" providerId="LiveId" clId="{1F712A92-08BF-4A2F-AB4D-BCFC892F5FA0}" dt="2022-12-18T02:11:24.561" v="643" actId="115"/>
          <ac:spMkLst>
            <pc:docMk/>
            <pc:sldMk cId="3490513398" sldId="265"/>
            <ac:spMk id="5" creationId="{3CDB1DE9-7781-B30F-89AA-1DB29B45220F}"/>
          </ac:spMkLst>
        </pc:spChg>
        <pc:spChg chg="mod">
          <ac:chgData name="Amagata Daichi" userId="a29539510ef25d15" providerId="LiveId" clId="{1F712A92-08BF-4A2F-AB4D-BCFC892F5FA0}" dt="2022-12-17T23:53:32.368" v="77" actId="14100"/>
          <ac:spMkLst>
            <pc:docMk/>
            <pc:sldMk cId="3490513398" sldId="265"/>
            <ac:spMk id="15" creationId="{C726B1B7-9D19-DAC8-6CDC-6CA3C48A44C2}"/>
          </ac:spMkLst>
        </pc:spChg>
        <pc:spChg chg="mod">
          <ac:chgData name="Amagata Daichi" userId="a29539510ef25d15" providerId="LiveId" clId="{1F712A92-08BF-4A2F-AB4D-BCFC892F5FA0}" dt="2022-12-17T23:45:45.670" v="7" actId="404"/>
          <ac:spMkLst>
            <pc:docMk/>
            <pc:sldMk cId="3490513398" sldId="265"/>
            <ac:spMk id="17" creationId="{46C2591D-594F-23FF-C6CA-556F824EC8B3}"/>
          </ac:spMkLst>
        </pc:spChg>
        <pc:spChg chg="mod">
          <ac:chgData name="Amagata Daichi" userId="a29539510ef25d15" providerId="LiveId" clId="{1F712A92-08BF-4A2F-AB4D-BCFC892F5FA0}" dt="2022-12-18T02:04:41.556" v="223" actId="20577"/>
          <ac:spMkLst>
            <pc:docMk/>
            <pc:sldMk cId="3490513398" sldId="265"/>
            <ac:spMk id="18" creationId="{B39AF71D-795C-AA82-FDD5-0B15F91AC259}"/>
          </ac:spMkLst>
        </pc:spChg>
      </pc:sldChg>
      <pc:sldChg chg="addSp delSp modSp mod modAnim modNotesTx">
        <pc:chgData name="Amagata Daichi" userId="a29539510ef25d15" providerId="LiveId" clId="{1F712A92-08BF-4A2F-AB4D-BCFC892F5FA0}" dt="2022-12-20T02:50:10.518" v="6072" actId="20577"/>
        <pc:sldMkLst>
          <pc:docMk/>
          <pc:sldMk cId="3843573722" sldId="266"/>
        </pc:sldMkLst>
        <pc:spChg chg="add mod ord">
          <ac:chgData name="Amagata Daichi" userId="a29539510ef25d15" providerId="LiveId" clId="{1F712A92-08BF-4A2F-AB4D-BCFC892F5FA0}" dt="2022-12-18T02:39:43.355" v="889" actId="14100"/>
          <ac:spMkLst>
            <pc:docMk/>
            <pc:sldMk cId="3843573722" sldId="266"/>
            <ac:spMk id="5" creationId="{C4F46D36-CD6D-F5B5-61DE-BDCA950DF1CE}"/>
          </ac:spMkLst>
        </pc:spChg>
        <pc:spChg chg="add mod">
          <ac:chgData name="Amagata Daichi" userId="a29539510ef25d15" providerId="LiveId" clId="{1F712A92-08BF-4A2F-AB4D-BCFC892F5FA0}" dt="2022-12-18T02:52:13.497" v="1538" actId="1035"/>
          <ac:spMkLst>
            <pc:docMk/>
            <pc:sldMk cId="3843573722" sldId="266"/>
            <ac:spMk id="6" creationId="{2859C4D2-9146-71F0-6469-FD1AF2685595}"/>
          </ac:spMkLst>
        </pc:spChg>
        <pc:spChg chg="add mod">
          <ac:chgData name="Amagata Daichi" userId="a29539510ef25d15" providerId="LiveId" clId="{1F712A92-08BF-4A2F-AB4D-BCFC892F5FA0}" dt="2022-12-18T02:52:26.015" v="1539" actId="1076"/>
          <ac:spMkLst>
            <pc:docMk/>
            <pc:sldMk cId="3843573722" sldId="266"/>
            <ac:spMk id="7" creationId="{F5F82D99-3A1C-0466-26E7-1F5B582460C4}"/>
          </ac:spMkLst>
        </pc:spChg>
        <pc:spChg chg="add mod">
          <ac:chgData name="Amagata Daichi" userId="a29539510ef25d15" providerId="LiveId" clId="{1F712A92-08BF-4A2F-AB4D-BCFC892F5FA0}" dt="2022-12-18T02:56:58.316" v="1919" actId="1036"/>
          <ac:spMkLst>
            <pc:docMk/>
            <pc:sldMk cId="3843573722" sldId="266"/>
            <ac:spMk id="8" creationId="{FA7167BA-4E7B-8C2E-2AF5-FB2177FBDB30}"/>
          </ac:spMkLst>
        </pc:spChg>
        <pc:spChg chg="add mod">
          <ac:chgData name="Amagata Daichi" userId="a29539510ef25d15" providerId="LiveId" clId="{1F712A92-08BF-4A2F-AB4D-BCFC892F5FA0}" dt="2022-12-18T02:56:58.316" v="1919" actId="1036"/>
          <ac:spMkLst>
            <pc:docMk/>
            <pc:sldMk cId="3843573722" sldId="266"/>
            <ac:spMk id="9" creationId="{3119D530-745E-E5AB-F559-9F4BBB73A481}"/>
          </ac:spMkLst>
        </pc:spChg>
        <pc:spChg chg="add mod">
          <ac:chgData name="Amagata Daichi" userId="a29539510ef25d15" providerId="LiveId" clId="{1F712A92-08BF-4A2F-AB4D-BCFC892F5FA0}" dt="2022-12-18T02:56:58.316" v="1919" actId="1036"/>
          <ac:spMkLst>
            <pc:docMk/>
            <pc:sldMk cId="3843573722" sldId="266"/>
            <ac:spMk id="10" creationId="{D8B22EAA-D503-475F-7350-FD5AF0EFE3A8}"/>
          </ac:spMkLst>
        </pc:spChg>
        <pc:spChg chg="add mod">
          <ac:chgData name="Amagata Daichi" userId="a29539510ef25d15" providerId="LiveId" clId="{1F712A92-08BF-4A2F-AB4D-BCFC892F5FA0}" dt="2022-12-18T02:56:58.316" v="1919" actId="1036"/>
          <ac:spMkLst>
            <pc:docMk/>
            <pc:sldMk cId="3843573722" sldId="266"/>
            <ac:spMk id="11" creationId="{F22372A5-1EBD-C5DB-7597-E35923AAA74F}"/>
          </ac:spMkLst>
        </pc:spChg>
        <pc:spChg chg="add mod">
          <ac:chgData name="Amagata Daichi" userId="a29539510ef25d15" providerId="LiveId" clId="{1F712A92-08BF-4A2F-AB4D-BCFC892F5FA0}" dt="2022-12-18T02:42:04.285" v="1029" actId="14100"/>
          <ac:spMkLst>
            <pc:docMk/>
            <pc:sldMk cId="3843573722" sldId="266"/>
            <ac:spMk id="12" creationId="{DCA3E295-0D5C-DCF4-746D-E6F65E33AC29}"/>
          </ac:spMkLst>
        </pc:spChg>
        <pc:spChg chg="add del mod">
          <ac:chgData name="Amagata Daichi" userId="a29539510ef25d15" providerId="LiveId" clId="{1F712A92-08BF-4A2F-AB4D-BCFC892F5FA0}" dt="2022-12-18T02:42:12.799" v="1040" actId="478"/>
          <ac:spMkLst>
            <pc:docMk/>
            <pc:sldMk cId="3843573722" sldId="266"/>
            <ac:spMk id="13" creationId="{B3A83352-1295-04F3-E509-8C422E188E52}"/>
          </ac:spMkLst>
        </pc:spChg>
        <pc:spChg chg="add mod">
          <ac:chgData name="Amagata Daichi" userId="a29539510ef25d15" providerId="LiveId" clId="{1F712A92-08BF-4A2F-AB4D-BCFC892F5FA0}" dt="2022-12-18T02:55:09.323" v="1724" actId="1035"/>
          <ac:spMkLst>
            <pc:docMk/>
            <pc:sldMk cId="3843573722" sldId="266"/>
            <ac:spMk id="14" creationId="{5FC4A1E7-ED0A-4978-FF0A-695C0926EF17}"/>
          </ac:spMkLst>
        </pc:spChg>
        <pc:spChg chg="add mod">
          <ac:chgData name="Amagata Daichi" userId="a29539510ef25d15" providerId="LiveId" clId="{1F712A92-08BF-4A2F-AB4D-BCFC892F5FA0}" dt="2022-12-18T02:47:12.378" v="1393" actId="14100"/>
          <ac:spMkLst>
            <pc:docMk/>
            <pc:sldMk cId="3843573722" sldId="266"/>
            <ac:spMk id="15" creationId="{2FA44545-7A28-CBFB-8734-3B4B93B2EB66}"/>
          </ac:spMkLst>
        </pc:spChg>
        <pc:spChg chg="add mod">
          <ac:chgData name="Amagata Daichi" userId="a29539510ef25d15" providerId="LiveId" clId="{1F712A92-08BF-4A2F-AB4D-BCFC892F5FA0}" dt="2022-12-18T02:49:42.012" v="1451" actId="20577"/>
          <ac:spMkLst>
            <pc:docMk/>
            <pc:sldMk cId="3843573722" sldId="266"/>
            <ac:spMk id="16" creationId="{08DE1AA3-81A9-3118-D30D-30A18AF5ACD7}"/>
          </ac:spMkLst>
        </pc:spChg>
        <pc:spChg chg="add mod">
          <ac:chgData name="Amagata Daichi" userId="a29539510ef25d15" providerId="LiveId" clId="{1F712A92-08BF-4A2F-AB4D-BCFC892F5FA0}" dt="2022-12-18T05:51:19.790" v="1920" actId="1076"/>
          <ac:spMkLst>
            <pc:docMk/>
            <pc:sldMk cId="3843573722" sldId="266"/>
            <ac:spMk id="17" creationId="{A69CE751-C0BE-348C-441F-97FD13746F4A}"/>
          </ac:spMkLst>
        </pc:spChg>
        <pc:spChg chg="add mod">
          <ac:chgData name="Amagata Daichi" userId="a29539510ef25d15" providerId="LiveId" clId="{1F712A92-08BF-4A2F-AB4D-BCFC892F5FA0}" dt="2022-12-18T05:51:25.005" v="1921" actId="1076"/>
          <ac:spMkLst>
            <pc:docMk/>
            <pc:sldMk cId="3843573722" sldId="266"/>
            <ac:spMk id="18" creationId="{8E0F436C-AE20-713E-49DD-912B7BAC39A6}"/>
          </ac:spMkLst>
        </pc:spChg>
        <pc:spChg chg="add mod">
          <ac:chgData name="Amagata Daichi" userId="a29539510ef25d15" providerId="LiveId" clId="{1F712A92-08BF-4A2F-AB4D-BCFC892F5FA0}" dt="2022-12-18T02:56:39.341" v="1916" actId="14100"/>
          <ac:spMkLst>
            <pc:docMk/>
            <pc:sldMk cId="3843573722" sldId="266"/>
            <ac:spMk id="19" creationId="{7E36FFF7-6BC0-CA15-4102-6FBC8E5C602F}"/>
          </ac:spMkLst>
        </pc:spChg>
        <pc:spChg chg="add mod">
          <ac:chgData name="Amagata Daichi" userId="a29539510ef25d15" providerId="LiveId" clId="{1F712A92-08BF-4A2F-AB4D-BCFC892F5FA0}" dt="2022-12-18T02:55:03.267" v="1714" actId="1036"/>
          <ac:spMkLst>
            <pc:docMk/>
            <pc:sldMk cId="3843573722" sldId="266"/>
            <ac:spMk id="20" creationId="{04027CEC-E13D-C546-0162-E7DC85C97137}"/>
          </ac:spMkLst>
        </pc:spChg>
        <pc:spChg chg="add mod">
          <ac:chgData name="Amagata Daichi" userId="a29539510ef25d15" providerId="LiveId" clId="{1F712A92-08BF-4A2F-AB4D-BCFC892F5FA0}" dt="2022-12-18T02:56:27.419" v="1847" actId="1035"/>
          <ac:spMkLst>
            <pc:docMk/>
            <pc:sldMk cId="3843573722" sldId="266"/>
            <ac:spMk id="21" creationId="{E487559A-8351-9ADE-D389-C400E608AE93}"/>
          </ac:spMkLst>
        </pc:spChg>
        <pc:picChg chg="mod">
          <ac:chgData name="Amagata Daichi" userId="a29539510ef25d15" providerId="LiveId" clId="{1F712A92-08BF-4A2F-AB4D-BCFC892F5FA0}" dt="2022-12-18T02:56:58.316" v="1919" actId="1036"/>
          <ac:picMkLst>
            <pc:docMk/>
            <pc:sldMk cId="3843573722" sldId="266"/>
            <ac:picMk id="3" creationId="{559318A9-4743-E2CA-086A-3EB123604BBA}"/>
          </ac:picMkLst>
        </pc:picChg>
      </pc:sldChg>
      <pc:sldChg chg="addSp delSp modSp mod modAnim modNotesTx">
        <pc:chgData name="Amagata Daichi" userId="a29539510ef25d15" providerId="LiveId" clId="{1F712A92-08BF-4A2F-AB4D-BCFC892F5FA0}" dt="2022-12-20T03:31:45.881" v="7443" actId="20577"/>
        <pc:sldMkLst>
          <pc:docMk/>
          <pc:sldMk cId="2314041047" sldId="267"/>
        </pc:sldMkLst>
        <pc:spChg chg="mod">
          <ac:chgData name="Amagata Daichi" userId="a29539510ef25d15" providerId="LiveId" clId="{1F712A92-08BF-4A2F-AB4D-BCFC892F5FA0}" dt="2022-12-20T02:52:20.848" v="6268" actId="1035"/>
          <ac:spMkLst>
            <pc:docMk/>
            <pc:sldMk cId="2314041047" sldId="267"/>
            <ac:spMk id="3" creationId="{041C9FC2-1F61-9CCA-FF79-27377B507D62}"/>
          </ac:spMkLst>
        </pc:spChg>
        <pc:spChg chg="add mod">
          <ac:chgData name="Amagata Daichi" userId="a29539510ef25d15" providerId="LiveId" clId="{1F712A92-08BF-4A2F-AB4D-BCFC892F5FA0}" dt="2022-12-20T02:53:23.260" v="6323" actId="20577"/>
          <ac:spMkLst>
            <pc:docMk/>
            <pc:sldMk cId="2314041047" sldId="267"/>
            <ac:spMk id="6" creationId="{30693DD9-4778-3A29-5D69-ECCB1C2C7940}"/>
          </ac:spMkLst>
        </pc:spChg>
        <pc:spChg chg="add mod">
          <ac:chgData name="Amagata Daichi" userId="a29539510ef25d15" providerId="LiveId" clId="{1F712A92-08BF-4A2F-AB4D-BCFC892F5FA0}" dt="2022-12-18T06:15:24.035" v="2286" actId="1076"/>
          <ac:spMkLst>
            <pc:docMk/>
            <pc:sldMk cId="2314041047" sldId="267"/>
            <ac:spMk id="9" creationId="{14782FD1-CEBA-D9A9-8327-E3A295BEC156}"/>
          </ac:spMkLst>
        </pc:spChg>
        <pc:spChg chg="add mod">
          <ac:chgData name="Amagata Daichi" userId="a29539510ef25d15" providerId="LiveId" clId="{1F712A92-08BF-4A2F-AB4D-BCFC892F5FA0}" dt="2022-12-18T06:15:24.035" v="2286" actId="1076"/>
          <ac:spMkLst>
            <pc:docMk/>
            <pc:sldMk cId="2314041047" sldId="267"/>
            <ac:spMk id="10" creationId="{84E76EDF-9DAB-31BB-0044-5C988411D7D2}"/>
          </ac:spMkLst>
        </pc:spChg>
        <pc:spChg chg="add mod">
          <ac:chgData name="Amagata Daichi" userId="a29539510ef25d15" providerId="LiveId" clId="{1F712A92-08BF-4A2F-AB4D-BCFC892F5FA0}" dt="2022-12-18T06:07:20.998" v="2020" actId="1076"/>
          <ac:spMkLst>
            <pc:docMk/>
            <pc:sldMk cId="2314041047" sldId="267"/>
            <ac:spMk id="11" creationId="{9BC727DA-725E-DC02-C076-39584DECDBA4}"/>
          </ac:spMkLst>
        </pc:spChg>
        <pc:spChg chg="add mod">
          <ac:chgData name="Amagata Daichi" userId="a29539510ef25d15" providerId="LiveId" clId="{1F712A92-08BF-4A2F-AB4D-BCFC892F5FA0}" dt="2022-12-18T06:07:20.998" v="2020" actId="1076"/>
          <ac:spMkLst>
            <pc:docMk/>
            <pc:sldMk cId="2314041047" sldId="267"/>
            <ac:spMk id="12" creationId="{48CD3B2E-2819-F409-5260-7C0AA79C9EEB}"/>
          </ac:spMkLst>
        </pc:spChg>
        <pc:spChg chg="add mod">
          <ac:chgData name="Amagata Daichi" userId="a29539510ef25d15" providerId="LiveId" clId="{1F712A92-08BF-4A2F-AB4D-BCFC892F5FA0}" dt="2022-12-18T06:07:20.998" v="2020" actId="1076"/>
          <ac:spMkLst>
            <pc:docMk/>
            <pc:sldMk cId="2314041047" sldId="267"/>
            <ac:spMk id="13" creationId="{31E2AC72-EFB2-F43F-4209-585D949B338F}"/>
          </ac:spMkLst>
        </pc:spChg>
        <pc:spChg chg="add mod">
          <ac:chgData name="Amagata Daichi" userId="a29539510ef25d15" providerId="LiveId" clId="{1F712A92-08BF-4A2F-AB4D-BCFC892F5FA0}" dt="2022-12-18T06:07:20.998" v="2020" actId="1076"/>
          <ac:spMkLst>
            <pc:docMk/>
            <pc:sldMk cId="2314041047" sldId="267"/>
            <ac:spMk id="14" creationId="{FB62B476-C07B-FC69-35E8-39A0C2403C51}"/>
          </ac:spMkLst>
        </pc:spChg>
        <pc:spChg chg="add mod">
          <ac:chgData name="Amagata Daichi" userId="a29539510ef25d15" providerId="LiveId" clId="{1F712A92-08BF-4A2F-AB4D-BCFC892F5FA0}" dt="2022-12-18T06:07:20.998" v="2020" actId="1076"/>
          <ac:spMkLst>
            <pc:docMk/>
            <pc:sldMk cId="2314041047" sldId="267"/>
            <ac:spMk id="15" creationId="{C15205AB-6A27-480E-1233-C8AA7D852F37}"/>
          </ac:spMkLst>
        </pc:spChg>
        <pc:spChg chg="add mod">
          <ac:chgData name="Amagata Daichi" userId="a29539510ef25d15" providerId="LiveId" clId="{1F712A92-08BF-4A2F-AB4D-BCFC892F5FA0}" dt="2022-12-18T06:07:20.998" v="2020" actId="1076"/>
          <ac:spMkLst>
            <pc:docMk/>
            <pc:sldMk cId="2314041047" sldId="267"/>
            <ac:spMk id="16" creationId="{E5BA3CB2-31FE-A664-7767-EBD59C78E8B5}"/>
          </ac:spMkLst>
        </pc:spChg>
        <pc:spChg chg="add mod">
          <ac:chgData name="Amagata Daichi" userId="a29539510ef25d15" providerId="LiveId" clId="{1F712A92-08BF-4A2F-AB4D-BCFC892F5FA0}" dt="2022-12-18T06:07:20.998" v="2020" actId="1076"/>
          <ac:spMkLst>
            <pc:docMk/>
            <pc:sldMk cId="2314041047" sldId="267"/>
            <ac:spMk id="17" creationId="{D45CDB58-0096-30EB-706D-C5B8E86FBCBC}"/>
          </ac:spMkLst>
        </pc:spChg>
        <pc:spChg chg="add mod">
          <ac:chgData name="Amagata Daichi" userId="a29539510ef25d15" providerId="LiveId" clId="{1F712A92-08BF-4A2F-AB4D-BCFC892F5FA0}" dt="2022-12-18T06:07:20.998" v="2020" actId="1076"/>
          <ac:spMkLst>
            <pc:docMk/>
            <pc:sldMk cId="2314041047" sldId="267"/>
            <ac:spMk id="18" creationId="{8F945646-AF30-23B3-BC34-F5C034207E54}"/>
          </ac:spMkLst>
        </pc:spChg>
        <pc:spChg chg="add del">
          <ac:chgData name="Amagata Daichi" userId="a29539510ef25d15" providerId="LiveId" clId="{1F712A92-08BF-4A2F-AB4D-BCFC892F5FA0}" dt="2022-12-18T06:01:53.680" v="1995" actId="22"/>
          <ac:spMkLst>
            <pc:docMk/>
            <pc:sldMk cId="2314041047" sldId="267"/>
            <ac:spMk id="20" creationId="{AC9E121A-52CD-689D-04A8-AADA3C4C87A3}"/>
          </ac:spMkLst>
        </pc:spChg>
        <pc:spChg chg="add del">
          <ac:chgData name="Amagata Daichi" userId="a29539510ef25d15" providerId="LiveId" clId="{1F712A92-08BF-4A2F-AB4D-BCFC892F5FA0}" dt="2022-12-18T06:02:11.471" v="1997" actId="22"/>
          <ac:spMkLst>
            <pc:docMk/>
            <pc:sldMk cId="2314041047" sldId="267"/>
            <ac:spMk id="22" creationId="{F5297ED7-0F02-E48F-F82E-806E5B928E05}"/>
          </ac:spMkLst>
        </pc:spChg>
        <pc:spChg chg="add mod">
          <ac:chgData name="Amagata Daichi" userId="a29539510ef25d15" providerId="LiveId" clId="{1F712A92-08BF-4A2F-AB4D-BCFC892F5FA0}" dt="2022-12-18T06:07:20.998" v="2020" actId="1076"/>
          <ac:spMkLst>
            <pc:docMk/>
            <pc:sldMk cId="2314041047" sldId="267"/>
            <ac:spMk id="23" creationId="{48371FE2-468C-FD4C-3501-B53C2AB9B380}"/>
          </ac:spMkLst>
        </pc:spChg>
        <pc:spChg chg="add mod">
          <ac:chgData name="Amagata Daichi" userId="a29539510ef25d15" providerId="LiveId" clId="{1F712A92-08BF-4A2F-AB4D-BCFC892F5FA0}" dt="2022-12-18T06:07:20.998" v="2020" actId="1076"/>
          <ac:spMkLst>
            <pc:docMk/>
            <pc:sldMk cId="2314041047" sldId="267"/>
            <ac:spMk id="24" creationId="{C64C1903-2BE8-A2A4-5C9F-7EC9FE19C0EF}"/>
          </ac:spMkLst>
        </pc:spChg>
        <pc:spChg chg="add mod">
          <ac:chgData name="Amagata Daichi" userId="a29539510ef25d15" providerId="LiveId" clId="{1F712A92-08BF-4A2F-AB4D-BCFC892F5FA0}" dt="2022-12-18T06:07:20.998" v="2020" actId="1076"/>
          <ac:spMkLst>
            <pc:docMk/>
            <pc:sldMk cId="2314041047" sldId="267"/>
            <ac:spMk id="25" creationId="{CCD85851-3A4E-D227-3C39-93E56842697B}"/>
          </ac:spMkLst>
        </pc:spChg>
        <pc:spChg chg="add mod">
          <ac:chgData name="Amagata Daichi" userId="a29539510ef25d15" providerId="LiveId" clId="{1F712A92-08BF-4A2F-AB4D-BCFC892F5FA0}" dt="2022-12-18T06:07:20.998" v="2020" actId="1076"/>
          <ac:spMkLst>
            <pc:docMk/>
            <pc:sldMk cId="2314041047" sldId="267"/>
            <ac:spMk id="26" creationId="{E93B6CF1-15D2-4E02-5FDA-8C0683682E40}"/>
          </ac:spMkLst>
        </pc:spChg>
        <pc:spChg chg="add mod">
          <ac:chgData name="Amagata Daichi" userId="a29539510ef25d15" providerId="LiveId" clId="{1F712A92-08BF-4A2F-AB4D-BCFC892F5FA0}" dt="2022-12-18T06:15:32.091" v="2287" actId="1076"/>
          <ac:spMkLst>
            <pc:docMk/>
            <pc:sldMk cId="2314041047" sldId="267"/>
            <ac:spMk id="27" creationId="{B2052C09-43A9-AA49-2481-3A7A2784DF9B}"/>
          </ac:spMkLst>
        </pc:spChg>
        <pc:spChg chg="add mod">
          <ac:chgData name="Amagata Daichi" userId="a29539510ef25d15" providerId="LiveId" clId="{1F712A92-08BF-4A2F-AB4D-BCFC892F5FA0}" dt="2022-12-18T06:15:32.091" v="2287" actId="1076"/>
          <ac:spMkLst>
            <pc:docMk/>
            <pc:sldMk cId="2314041047" sldId="267"/>
            <ac:spMk id="28" creationId="{5411A338-EBAC-6E1E-B986-5D7C467C5B11}"/>
          </ac:spMkLst>
        </pc:spChg>
        <pc:spChg chg="add mod">
          <ac:chgData name="Amagata Daichi" userId="a29539510ef25d15" providerId="LiveId" clId="{1F712A92-08BF-4A2F-AB4D-BCFC892F5FA0}" dt="2022-12-18T06:15:49.914" v="2289" actId="1076"/>
          <ac:spMkLst>
            <pc:docMk/>
            <pc:sldMk cId="2314041047" sldId="267"/>
            <ac:spMk id="29" creationId="{5BAFE883-E698-D42D-5199-D296266D488A}"/>
          </ac:spMkLst>
        </pc:spChg>
        <pc:spChg chg="add mod">
          <ac:chgData name="Amagata Daichi" userId="a29539510ef25d15" providerId="LiveId" clId="{1F712A92-08BF-4A2F-AB4D-BCFC892F5FA0}" dt="2022-12-18T06:15:49.914" v="2289" actId="1076"/>
          <ac:spMkLst>
            <pc:docMk/>
            <pc:sldMk cId="2314041047" sldId="267"/>
            <ac:spMk id="30" creationId="{49905BDC-B303-D4BE-0FC2-398D5DC8C260}"/>
          </ac:spMkLst>
        </pc:spChg>
        <pc:spChg chg="add mod">
          <ac:chgData name="Amagata Daichi" userId="a29539510ef25d15" providerId="LiveId" clId="{1F712A92-08BF-4A2F-AB4D-BCFC892F5FA0}" dt="2022-12-18T06:15:42.911" v="2288" actId="1076"/>
          <ac:spMkLst>
            <pc:docMk/>
            <pc:sldMk cId="2314041047" sldId="267"/>
            <ac:spMk id="31" creationId="{B1F4EAB8-6A47-B1EE-D275-57F1B42F1B4F}"/>
          </ac:spMkLst>
        </pc:spChg>
        <pc:spChg chg="add mod">
          <ac:chgData name="Amagata Daichi" userId="a29539510ef25d15" providerId="LiveId" clId="{1F712A92-08BF-4A2F-AB4D-BCFC892F5FA0}" dt="2022-12-18T06:15:42.911" v="2288" actId="1076"/>
          <ac:spMkLst>
            <pc:docMk/>
            <pc:sldMk cId="2314041047" sldId="267"/>
            <ac:spMk id="32" creationId="{9537F71D-BC37-CAF8-09AB-7318F3CB684A}"/>
          </ac:spMkLst>
        </pc:spChg>
        <pc:spChg chg="add del mod">
          <ac:chgData name="Amagata Daichi" userId="a29539510ef25d15" providerId="LiveId" clId="{1F712A92-08BF-4A2F-AB4D-BCFC892F5FA0}" dt="2022-12-18T06:14:49.482" v="2282" actId="478"/>
          <ac:spMkLst>
            <pc:docMk/>
            <pc:sldMk cId="2314041047" sldId="267"/>
            <ac:spMk id="33" creationId="{315FFA8D-6EB2-20FE-61D7-5A50204D7F27}"/>
          </ac:spMkLst>
        </pc:spChg>
        <pc:spChg chg="add mod">
          <ac:chgData name="Amagata Daichi" userId="a29539510ef25d15" providerId="LiveId" clId="{1F712A92-08BF-4A2F-AB4D-BCFC892F5FA0}" dt="2022-12-18T06:09:42.831" v="2053" actId="1076"/>
          <ac:spMkLst>
            <pc:docMk/>
            <pc:sldMk cId="2314041047" sldId="267"/>
            <ac:spMk id="39" creationId="{CE78D29C-540E-2725-156F-F0D34FD005E6}"/>
          </ac:spMkLst>
        </pc:spChg>
        <pc:spChg chg="add del mod">
          <ac:chgData name="Amagata Daichi" userId="a29539510ef25d15" providerId="LiveId" clId="{1F712A92-08BF-4A2F-AB4D-BCFC892F5FA0}" dt="2022-12-20T02:52:20.848" v="6268" actId="1035"/>
          <ac:spMkLst>
            <pc:docMk/>
            <pc:sldMk cId="2314041047" sldId="267"/>
            <ac:spMk id="40" creationId="{17925CB6-8606-C155-6CC6-B160D385CEFE}"/>
          </ac:spMkLst>
        </pc:spChg>
        <pc:spChg chg="add del mod">
          <ac:chgData name="Amagata Daichi" userId="a29539510ef25d15" providerId="LiveId" clId="{1F712A92-08BF-4A2F-AB4D-BCFC892F5FA0}" dt="2022-12-20T02:52:20.848" v="6268" actId="1035"/>
          <ac:spMkLst>
            <pc:docMk/>
            <pc:sldMk cId="2314041047" sldId="267"/>
            <ac:spMk id="41" creationId="{079577C0-7447-99EC-A157-1964886D96BE}"/>
          </ac:spMkLst>
        </pc:spChg>
        <pc:spChg chg="add del mod">
          <ac:chgData name="Amagata Daichi" userId="a29539510ef25d15" providerId="LiveId" clId="{1F712A92-08BF-4A2F-AB4D-BCFC892F5FA0}" dt="2022-12-20T02:52:20.848" v="6268" actId="1035"/>
          <ac:spMkLst>
            <pc:docMk/>
            <pc:sldMk cId="2314041047" sldId="267"/>
            <ac:spMk id="42" creationId="{31659384-D274-D786-E120-948EF3FCF7BC}"/>
          </ac:spMkLst>
        </pc:spChg>
        <pc:spChg chg="add mod">
          <ac:chgData name="Amagata Daichi" userId="a29539510ef25d15" providerId="LiveId" clId="{1F712A92-08BF-4A2F-AB4D-BCFC892F5FA0}" dt="2022-12-18T06:16:08.483" v="2293" actId="14100"/>
          <ac:spMkLst>
            <pc:docMk/>
            <pc:sldMk cId="2314041047" sldId="267"/>
            <ac:spMk id="43" creationId="{FCE54666-7592-5196-BEB4-7C15A4EDA3E6}"/>
          </ac:spMkLst>
        </pc:spChg>
        <pc:spChg chg="add del mod">
          <ac:chgData name="Amagata Daichi" userId="a29539510ef25d15" providerId="LiveId" clId="{1F712A92-08BF-4A2F-AB4D-BCFC892F5FA0}" dt="2022-12-18T06:18:33.764" v="2335" actId="478"/>
          <ac:spMkLst>
            <pc:docMk/>
            <pc:sldMk cId="2314041047" sldId="267"/>
            <ac:spMk id="44" creationId="{24FDBE96-BBB7-B877-D596-860538282562}"/>
          </ac:spMkLst>
        </pc:spChg>
        <pc:spChg chg="add mod">
          <ac:chgData name="Amagata Daichi" userId="a29539510ef25d15" providerId="LiveId" clId="{1F712A92-08BF-4A2F-AB4D-BCFC892F5FA0}" dt="2022-12-18T06:18:30.690" v="2334" actId="1076"/>
          <ac:spMkLst>
            <pc:docMk/>
            <pc:sldMk cId="2314041047" sldId="267"/>
            <ac:spMk id="45" creationId="{E86B9B2F-42AE-4A2E-BC1C-AC4E7F95C693}"/>
          </ac:spMkLst>
        </pc:spChg>
        <pc:spChg chg="add del">
          <ac:chgData name="Amagata Daichi" userId="a29539510ef25d15" providerId="LiveId" clId="{1F712A92-08BF-4A2F-AB4D-BCFC892F5FA0}" dt="2022-12-18T06:18:44.215" v="2337" actId="11529"/>
          <ac:spMkLst>
            <pc:docMk/>
            <pc:sldMk cId="2314041047" sldId="267"/>
            <ac:spMk id="46" creationId="{B02C8CB7-82C1-2542-BF66-D16C0AB4E6C3}"/>
          </ac:spMkLst>
        </pc:spChg>
        <pc:spChg chg="add mod">
          <ac:chgData name="Amagata Daichi" userId="a29539510ef25d15" providerId="LiveId" clId="{1F712A92-08BF-4A2F-AB4D-BCFC892F5FA0}" dt="2022-12-18T06:21:01.511" v="2456" actId="1037"/>
          <ac:spMkLst>
            <pc:docMk/>
            <pc:sldMk cId="2314041047" sldId="267"/>
            <ac:spMk id="47" creationId="{893F72E5-A1A0-AE16-34F0-CAEF79A14B06}"/>
          </ac:spMkLst>
        </pc:spChg>
        <pc:spChg chg="add mod">
          <ac:chgData name="Amagata Daichi" userId="a29539510ef25d15" providerId="LiveId" clId="{1F712A92-08BF-4A2F-AB4D-BCFC892F5FA0}" dt="2022-12-18T06:21:01.511" v="2456" actId="1037"/>
          <ac:spMkLst>
            <pc:docMk/>
            <pc:sldMk cId="2314041047" sldId="267"/>
            <ac:spMk id="48" creationId="{7386A635-FA9C-1F9B-72B1-D6E07E836518}"/>
          </ac:spMkLst>
        </pc:spChg>
        <pc:spChg chg="add mod">
          <ac:chgData name="Amagata Daichi" userId="a29539510ef25d15" providerId="LiveId" clId="{1F712A92-08BF-4A2F-AB4D-BCFC892F5FA0}" dt="2022-12-18T06:21:01.511" v="2456" actId="1037"/>
          <ac:spMkLst>
            <pc:docMk/>
            <pc:sldMk cId="2314041047" sldId="267"/>
            <ac:spMk id="49" creationId="{DD9A6E93-F643-1B40-6850-9061E494C93E}"/>
          </ac:spMkLst>
        </pc:spChg>
        <pc:spChg chg="add mod">
          <ac:chgData name="Amagata Daichi" userId="a29539510ef25d15" providerId="LiveId" clId="{1F712A92-08BF-4A2F-AB4D-BCFC892F5FA0}" dt="2022-12-18T06:21:31.605" v="2466" actId="1076"/>
          <ac:spMkLst>
            <pc:docMk/>
            <pc:sldMk cId="2314041047" sldId="267"/>
            <ac:spMk id="50" creationId="{B4395917-66EB-01AD-9923-DCB804244AF4}"/>
          </ac:spMkLst>
        </pc:spChg>
        <pc:graphicFrameChg chg="add del mod">
          <ac:chgData name="Amagata Daichi" userId="a29539510ef25d15" providerId="LiveId" clId="{1F712A92-08BF-4A2F-AB4D-BCFC892F5FA0}" dt="2022-12-18T05:58:33.689" v="1927" actId="478"/>
          <ac:graphicFrameMkLst>
            <pc:docMk/>
            <pc:sldMk cId="2314041047" sldId="267"/>
            <ac:graphicFrameMk id="6" creationId="{6FB40C14-D984-4EA0-893B-9FAEA9BB50E0}"/>
          </ac:graphicFrameMkLst>
        </pc:graphicFrameChg>
        <pc:picChg chg="add del mod">
          <ac:chgData name="Amagata Daichi" userId="a29539510ef25d15" providerId="LiveId" clId="{1F712A92-08BF-4A2F-AB4D-BCFC892F5FA0}" dt="2022-12-20T02:56:41.580" v="6432" actId="478"/>
          <ac:picMkLst>
            <pc:docMk/>
            <pc:sldMk cId="2314041047" sldId="267"/>
            <ac:picMk id="5" creationId="{6CB69747-A118-080E-9955-A104861C51B0}"/>
          </ac:picMkLst>
        </pc:picChg>
        <pc:picChg chg="add mod">
          <ac:chgData name="Amagata Daichi" userId="a29539510ef25d15" providerId="LiveId" clId="{1F712A92-08BF-4A2F-AB4D-BCFC892F5FA0}" dt="2022-12-18T06:07:59.165" v="2025" actId="14100"/>
          <ac:picMkLst>
            <pc:docMk/>
            <pc:sldMk cId="2314041047" sldId="267"/>
            <ac:picMk id="8" creationId="{0D3F295C-2DDC-E6CC-82BD-825DFB1BF984}"/>
          </ac:picMkLst>
        </pc:picChg>
        <pc:picChg chg="add del">
          <ac:chgData name="Amagata Daichi" userId="a29539510ef25d15" providerId="LiveId" clId="{1F712A92-08BF-4A2F-AB4D-BCFC892F5FA0}" dt="2022-12-20T02:56:43.540" v="6434" actId="22"/>
          <ac:picMkLst>
            <pc:docMk/>
            <pc:sldMk cId="2314041047" sldId="267"/>
            <ac:picMk id="19" creationId="{0B9BC43A-9EF4-8B74-721E-4CDD6C0D779B}"/>
          </ac:picMkLst>
        </pc:picChg>
        <pc:picChg chg="add mod ord">
          <ac:chgData name="Amagata Daichi" userId="a29539510ef25d15" providerId="LiveId" clId="{1F712A92-08BF-4A2F-AB4D-BCFC892F5FA0}" dt="2022-12-20T02:57:16.147" v="6438" actId="1076"/>
          <ac:picMkLst>
            <pc:docMk/>
            <pc:sldMk cId="2314041047" sldId="267"/>
            <ac:picMk id="21" creationId="{5531C499-14DD-07AA-4102-878AE53785AB}"/>
          </ac:picMkLst>
        </pc:picChg>
        <pc:picChg chg="add del mod">
          <ac:chgData name="Amagata Daichi" userId="a29539510ef25d15" providerId="LiveId" clId="{1F712A92-08BF-4A2F-AB4D-BCFC892F5FA0}" dt="2022-12-18T06:07:23.383" v="2021" actId="478"/>
          <ac:picMkLst>
            <pc:docMk/>
            <pc:sldMk cId="2314041047" sldId="267"/>
            <ac:picMk id="34" creationId="{A8A8AF51-8BDE-FE9F-B408-849980D30E48}"/>
          </ac:picMkLst>
        </pc:picChg>
        <pc:cxnChg chg="add mod">
          <ac:chgData name="Amagata Daichi" userId="a29539510ef25d15" providerId="LiveId" clId="{1F712A92-08BF-4A2F-AB4D-BCFC892F5FA0}" dt="2022-12-18T06:08:58.935" v="2032" actId="1076"/>
          <ac:cxnSpMkLst>
            <pc:docMk/>
            <pc:sldMk cId="2314041047" sldId="267"/>
            <ac:cxnSpMk id="36" creationId="{6DDD3248-F7AF-8FDC-A5B1-D5B057D39012}"/>
          </ac:cxnSpMkLst>
        </pc:cxnChg>
      </pc:sldChg>
      <pc:sldChg chg="modNotesTx">
        <pc:chgData name="Amagata Daichi" userId="a29539510ef25d15" providerId="LiveId" clId="{1F712A92-08BF-4A2F-AB4D-BCFC892F5FA0}" dt="2022-12-20T03:35:03.092" v="7686" actId="20577"/>
        <pc:sldMkLst>
          <pc:docMk/>
          <pc:sldMk cId="4205724795" sldId="268"/>
        </pc:sldMkLst>
      </pc:sldChg>
      <pc:sldChg chg="modSp">
        <pc:chgData name="Amagata Daichi" userId="a29539510ef25d15" providerId="LiveId" clId="{1F712A92-08BF-4A2F-AB4D-BCFC892F5FA0}" dt="2022-12-17T23:46:35.589" v="18" actId="20577"/>
        <pc:sldMkLst>
          <pc:docMk/>
          <pc:sldMk cId="662681831" sldId="270"/>
        </pc:sldMkLst>
        <pc:spChg chg="mod">
          <ac:chgData name="Amagata Daichi" userId="a29539510ef25d15" providerId="LiveId" clId="{1F712A92-08BF-4A2F-AB4D-BCFC892F5FA0}" dt="2022-12-17T23:46:35.589" v="18" actId="20577"/>
          <ac:spMkLst>
            <pc:docMk/>
            <pc:sldMk cId="662681831" sldId="270"/>
            <ac:spMk id="17" creationId="{57C59BD0-686D-4C67-FDD1-DB785D80C410}"/>
          </ac:spMkLst>
        </pc:spChg>
      </pc:sldChg>
    </pc:docChg>
  </pc:docChgLst>
  <pc:docChgLst>
    <pc:chgData userId="a29539510ef25d15" providerId="LiveId" clId="{D0DB47E9-5D88-4452-BEBE-40A85A80052C}"/>
    <pc:docChg chg="modSld modMainMaster">
      <pc:chgData name="" userId="a29539510ef25d15" providerId="LiveId" clId="{D0DB47E9-5D88-4452-BEBE-40A85A80052C}" dt="2021-03-19T02:22:59.242" v="716" actId="20577"/>
      <pc:docMkLst>
        <pc:docMk/>
      </pc:docMkLst>
      <pc:sldChg chg="modSp">
        <pc:chgData name="" userId="a29539510ef25d15" providerId="LiveId" clId="{D0DB47E9-5D88-4452-BEBE-40A85A80052C}" dt="2021-03-17T11:26:41.111" v="629" actId="14100"/>
        <pc:sldMkLst>
          <pc:docMk/>
          <pc:sldMk cId="1756834650" sldId="257"/>
        </pc:sldMkLst>
        <pc:spChg chg="mod">
          <ac:chgData name="" userId="a29539510ef25d15" providerId="LiveId" clId="{D0DB47E9-5D88-4452-BEBE-40A85A80052C}" dt="2021-03-17T11:26:41.111" v="629" actId="14100"/>
          <ac:spMkLst>
            <pc:docMk/>
            <pc:sldMk cId="1756834650" sldId="257"/>
            <ac:spMk id="5" creationId="{A0A69C4B-D2CD-413D-A293-3F205AA215C7}"/>
          </ac:spMkLst>
        </pc:spChg>
      </pc:sldChg>
      <pc:sldChg chg="modNotesTx">
        <pc:chgData name="" userId="a29539510ef25d15" providerId="LiveId" clId="{D0DB47E9-5D88-4452-BEBE-40A85A80052C}" dt="2021-03-17T11:30:55.848" v="654" actId="20577"/>
        <pc:sldMkLst>
          <pc:docMk/>
          <pc:sldMk cId="1748181595" sldId="258"/>
        </pc:sldMkLst>
      </pc:sldChg>
      <pc:sldChg chg="modNotesTx">
        <pc:chgData name="" userId="a29539510ef25d15" providerId="LiveId" clId="{D0DB47E9-5D88-4452-BEBE-40A85A80052C}" dt="2021-03-17T11:32:56.789" v="706" actId="20577"/>
        <pc:sldMkLst>
          <pc:docMk/>
          <pc:sldMk cId="1894907379" sldId="259"/>
        </pc:sldMkLst>
      </pc:sldChg>
      <pc:sldChg chg="modSp modNotesTx">
        <pc:chgData name="" userId="a29539510ef25d15" providerId="LiveId" clId="{D0DB47E9-5D88-4452-BEBE-40A85A80052C}" dt="2021-03-19T02:22:59.242" v="716" actId="20577"/>
        <pc:sldMkLst>
          <pc:docMk/>
          <pc:sldMk cId="3028070733" sldId="260"/>
        </pc:sldMkLst>
        <pc:spChg chg="mod">
          <ac:chgData name="" userId="a29539510ef25d15" providerId="LiveId" clId="{D0DB47E9-5D88-4452-BEBE-40A85A80052C}" dt="2021-03-19T02:22:59.242" v="716" actId="20577"/>
          <ac:spMkLst>
            <pc:docMk/>
            <pc:sldMk cId="3028070733" sldId="260"/>
            <ac:spMk id="10" creationId="{2353CBC8-A06C-4BBA-8D40-E9B03A7610FE}"/>
          </ac:spMkLst>
        </pc:spChg>
      </pc:sldChg>
      <pc:sldChg chg="modNotesTx">
        <pc:chgData name="" userId="a29539510ef25d15" providerId="LiveId" clId="{D0DB47E9-5D88-4452-BEBE-40A85A80052C}" dt="2021-03-19T01:06:18.966" v="714" actId="20577"/>
        <pc:sldMkLst>
          <pc:docMk/>
          <pc:sldMk cId="535423513" sldId="261"/>
        </pc:sldMkLst>
      </pc:sldChg>
      <pc:sldChg chg="modSp">
        <pc:chgData name="" userId="a29539510ef25d15" providerId="LiveId" clId="{D0DB47E9-5D88-4452-BEBE-40A85A80052C}" dt="2021-03-15T11:02:25.005" v="0" actId="14100"/>
        <pc:sldMkLst>
          <pc:docMk/>
          <pc:sldMk cId="3422637338" sldId="263"/>
        </pc:sldMkLst>
        <pc:spChg chg="mod">
          <ac:chgData name="" userId="a29539510ef25d15" providerId="LiveId" clId="{D0DB47E9-5D88-4452-BEBE-40A85A80052C}" dt="2021-03-15T11:02:25.005" v="0" actId="14100"/>
          <ac:spMkLst>
            <pc:docMk/>
            <pc:sldMk cId="3422637338" sldId="263"/>
            <ac:spMk id="8" creationId="{C079C0DC-C05C-4318-B584-FBF031217157}"/>
          </ac:spMkLst>
        </pc:spChg>
      </pc:sldChg>
      <pc:sldChg chg="modSp">
        <pc:chgData name="" userId="a29539510ef25d15" providerId="LiveId" clId="{D0DB47E9-5D88-4452-BEBE-40A85A80052C}" dt="2021-03-15T11:02:51.199" v="10" actId="1035"/>
        <pc:sldMkLst>
          <pc:docMk/>
          <pc:sldMk cId="3156519355" sldId="265"/>
        </pc:sldMkLst>
        <pc:spChg chg="mod">
          <ac:chgData name="" userId="a29539510ef25d15" providerId="LiveId" clId="{D0DB47E9-5D88-4452-BEBE-40A85A80052C}" dt="2021-03-15T11:02:51.199" v="10" actId="1035"/>
          <ac:spMkLst>
            <pc:docMk/>
            <pc:sldMk cId="3156519355" sldId="265"/>
            <ac:spMk id="11" creationId="{550B122D-87FC-41EE-A293-CA85BCD9D648}"/>
          </ac:spMkLst>
        </pc:spChg>
      </pc:sldChg>
      <pc:sldChg chg="modSp">
        <pc:chgData name="" userId="a29539510ef25d15" providerId="LiveId" clId="{D0DB47E9-5D88-4452-BEBE-40A85A80052C}" dt="2021-03-15T11:04:44.683" v="11" actId="1038"/>
        <pc:sldMkLst>
          <pc:docMk/>
          <pc:sldMk cId="427376337" sldId="266"/>
        </pc:sldMkLst>
        <pc:cxnChg chg="mod">
          <ac:chgData name="" userId="a29539510ef25d15" providerId="LiveId" clId="{D0DB47E9-5D88-4452-BEBE-40A85A80052C}" dt="2021-03-15T11:04:44.683" v="11" actId="1038"/>
          <ac:cxnSpMkLst>
            <pc:docMk/>
            <pc:sldMk cId="427376337" sldId="266"/>
            <ac:cxnSpMk id="35" creationId="{21E70E6F-5FA6-48D8-A4CA-93B296E0AE6A}"/>
          </ac:cxnSpMkLst>
        </pc:cxnChg>
      </pc:sldChg>
      <pc:sldChg chg="addSp modSp">
        <pc:chgData name="" userId="a29539510ef25d15" providerId="LiveId" clId="{D0DB47E9-5D88-4452-BEBE-40A85A80052C}" dt="2021-03-15T11:45:37.845" v="443" actId="113"/>
        <pc:sldMkLst>
          <pc:docMk/>
          <pc:sldMk cId="2128558799" sldId="267"/>
        </pc:sldMkLst>
        <pc:spChg chg="add mod">
          <ac:chgData name="" userId="a29539510ef25d15" providerId="LiveId" clId="{D0DB47E9-5D88-4452-BEBE-40A85A80052C}" dt="2021-03-15T11:45:34.309" v="442" actId="113"/>
          <ac:spMkLst>
            <pc:docMk/>
            <pc:sldMk cId="2128558799" sldId="267"/>
            <ac:spMk id="5" creationId="{6E3761E5-2BAA-4AC7-A30E-7CD6B3E6FAF4}"/>
          </ac:spMkLst>
        </pc:spChg>
        <pc:spChg chg="add mod">
          <ac:chgData name="" userId="a29539510ef25d15" providerId="LiveId" clId="{D0DB47E9-5D88-4452-BEBE-40A85A80052C}" dt="2021-03-15T11:45:37.845" v="443" actId="113"/>
          <ac:spMkLst>
            <pc:docMk/>
            <pc:sldMk cId="2128558799" sldId="267"/>
            <ac:spMk id="6" creationId="{DB570270-BB6B-4320-A29C-0193A66E4C12}"/>
          </ac:spMkLst>
        </pc:spChg>
      </pc:sldChg>
      <pc:sldChg chg="modAnim">
        <pc:chgData name="" userId="a29539510ef25d15" providerId="LiveId" clId="{D0DB47E9-5D88-4452-BEBE-40A85A80052C}" dt="2021-03-16T10:56:12.705" v="446"/>
        <pc:sldMkLst>
          <pc:docMk/>
          <pc:sldMk cId="1176398935" sldId="269"/>
        </pc:sldMkLst>
      </pc:sldChg>
      <pc:sldMasterChg chg="modSldLayout">
        <pc:chgData name="" userId="a29539510ef25d15" providerId="LiveId" clId="{D0DB47E9-5D88-4452-BEBE-40A85A80052C}" dt="2021-03-16T11:03:07.650" v="623" actId="1038"/>
        <pc:sldMasterMkLst>
          <pc:docMk/>
          <pc:sldMasterMk cId="188344588" sldId="2147483648"/>
        </pc:sldMasterMkLst>
        <pc:sldLayoutChg chg="addSp delSp modSp">
          <pc:chgData name="" userId="a29539510ef25d15" providerId="LiveId" clId="{D0DB47E9-5D88-4452-BEBE-40A85A80052C}" dt="2021-03-16T11:03:07.650" v="623" actId="1038"/>
          <pc:sldLayoutMkLst>
            <pc:docMk/>
            <pc:sldMasterMk cId="188344588" sldId="2147483648"/>
            <pc:sldLayoutMk cId="2410773480" sldId="2147483650"/>
          </pc:sldLayoutMkLst>
          <pc:spChg chg="add del">
            <ac:chgData name="" userId="a29539510ef25d15" providerId="LiveId" clId="{D0DB47E9-5D88-4452-BEBE-40A85A80052C}" dt="2021-03-16T10:57:55.672" v="450"/>
            <ac:spMkLst>
              <pc:docMk/>
              <pc:sldMasterMk cId="188344588" sldId="2147483648"/>
              <pc:sldLayoutMk cId="2410773480" sldId="2147483650"/>
              <ac:spMk id="2" creationId="{00000000-0000-0000-0000-000000000000}"/>
            </ac:spMkLst>
          </pc:spChg>
          <pc:spChg chg="mod">
            <ac:chgData name="" userId="a29539510ef25d15" providerId="LiveId" clId="{D0DB47E9-5D88-4452-BEBE-40A85A80052C}" dt="2021-03-16T11:00:57.997" v="596" actId="404"/>
            <ac:spMkLst>
              <pc:docMk/>
              <pc:sldMasterMk cId="188344588" sldId="2147483648"/>
              <pc:sldLayoutMk cId="2410773480" sldId="2147483650"/>
              <ac:spMk id="3" creationId="{00000000-0000-0000-0000-000000000000}"/>
            </ac:spMkLst>
          </pc:spChg>
          <pc:spChg chg="add del mod">
            <ac:chgData name="" userId="a29539510ef25d15" providerId="LiveId" clId="{D0DB47E9-5D88-4452-BEBE-40A85A80052C}" dt="2021-03-16T10:57:55.254" v="449"/>
            <ac:spMkLst>
              <pc:docMk/>
              <pc:sldMasterMk cId="188344588" sldId="2147483648"/>
              <pc:sldLayoutMk cId="2410773480" sldId="2147483650"/>
              <ac:spMk id="5" creationId="{6B4C5BCD-3730-49E5-97CE-58CF396E186C}"/>
            </ac:spMkLst>
          </pc:spChg>
          <pc:spChg chg="mod">
            <ac:chgData name="" userId="a29539510ef25d15" providerId="LiveId" clId="{D0DB47E9-5D88-4452-BEBE-40A85A80052C}" dt="2021-03-16T11:03:07.650" v="623" actId="1038"/>
            <ac:spMkLst>
              <pc:docMk/>
              <pc:sldMasterMk cId="188344588" sldId="2147483648"/>
              <pc:sldLayoutMk cId="2410773480" sldId="2147483650"/>
              <ac:spMk id="6" creationId="{00000000-0000-0000-0000-000000000000}"/>
            </ac:spMkLst>
          </pc:spChg>
          <pc:spChg chg="mod">
            <ac:chgData name="" userId="a29539510ef25d15" providerId="LiveId" clId="{D0DB47E9-5D88-4452-BEBE-40A85A80052C}" dt="2021-03-16T11:03:07.650" v="623" actId="1038"/>
            <ac:spMkLst>
              <pc:docMk/>
              <pc:sldMasterMk cId="188344588" sldId="2147483648"/>
              <pc:sldLayoutMk cId="2410773480" sldId="2147483650"/>
              <ac:spMk id="7" creationId="{00000000-0000-0000-0000-000000000000}"/>
            </ac:spMkLst>
          </pc:spChg>
        </pc:sldLayoutChg>
      </pc:sldMasterChg>
    </pc:docChg>
  </pc:docChgLst>
  <pc:docChgLst>
    <pc:chgData userId="a29539510ef25d15" providerId="LiveId" clId="{41245EF1-2CFE-4BBF-BAA4-DAE81125969F}"/>
    <pc:docChg chg="undo custSel modSld">
      <pc:chgData name="" userId="a29539510ef25d15" providerId="LiveId" clId="{41245EF1-2CFE-4BBF-BAA4-DAE81125969F}" dt="2021-03-11T03:00:03.972" v="823" actId="20577"/>
      <pc:docMkLst>
        <pc:docMk/>
      </pc:docMkLst>
    </pc:docChg>
  </pc:docChgLst>
  <pc:docChgLst>
    <pc:chgData userId="a29539510ef25d15" providerId="LiveId" clId="{A4F7E329-BA84-4B77-B56B-5BF48F15B002}"/>
    <pc:docChg chg="undo redo custSel addSld delSld modSld sldOrd modMainMaster">
      <pc:chgData name="" userId="a29539510ef25d15" providerId="LiveId" clId="{A4F7E329-BA84-4B77-B56B-5BF48F15B002}" dt="2021-03-17T08:00:45.511" v="29186" actId="20577"/>
      <pc:docMkLst>
        <pc:docMk/>
      </pc:docMkLst>
      <pc:sldChg chg="modSp modNotesTx">
        <pc:chgData name="" userId="a29539510ef25d15" providerId="LiveId" clId="{A4F7E329-BA84-4B77-B56B-5BF48F15B002}" dt="2021-03-16T23:53:44.040" v="15152" actId="20577"/>
        <pc:sldMkLst>
          <pc:docMk/>
          <pc:sldMk cId="1248175707" sldId="256"/>
        </pc:sldMkLst>
        <pc:spChg chg="mod">
          <ac:chgData name="" userId="a29539510ef25d15" providerId="LiveId" clId="{A4F7E329-BA84-4B77-B56B-5BF48F15B002}" dt="2021-03-16T00:54:44.212" v="7004" actId="14100"/>
          <ac:spMkLst>
            <pc:docMk/>
            <pc:sldMk cId="1248175707" sldId="256"/>
            <ac:spMk id="5" creationId="{00000000-0000-0000-0000-000000000000}"/>
          </ac:spMkLst>
        </pc:spChg>
        <pc:spChg chg="mod">
          <ac:chgData name="" userId="a29539510ef25d15" providerId="LiveId" clId="{A4F7E329-BA84-4B77-B56B-5BF48F15B002}" dt="2021-03-11T05:17:26.291" v="169" actId="20577"/>
          <ac:spMkLst>
            <pc:docMk/>
            <pc:sldMk cId="1248175707" sldId="256"/>
            <ac:spMk id="6" creationId="{00000000-0000-0000-0000-000000000000}"/>
          </ac:spMkLst>
        </pc:spChg>
      </pc:sldChg>
      <pc:sldChg chg="addSp delSp modSp add modNotesTx">
        <pc:chgData name="" userId="a29539510ef25d15" providerId="LiveId" clId="{A4F7E329-BA84-4B77-B56B-5BF48F15B002}" dt="2021-03-17T06:47:22.876" v="28780" actId="6549"/>
        <pc:sldMkLst>
          <pc:docMk/>
          <pc:sldMk cId="1756834650" sldId="257"/>
        </pc:sldMkLst>
        <pc:spChg chg="mod">
          <ac:chgData name="" userId="a29539510ef25d15" providerId="LiveId" clId="{A4F7E329-BA84-4B77-B56B-5BF48F15B002}" dt="2021-03-11T05:35:55.206" v="668" actId="403"/>
          <ac:spMkLst>
            <pc:docMk/>
            <pc:sldMk cId="1756834650" sldId="257"/>
            <ac:spMk id="2" creationId="{8BE0468B-0348-4906-BDCB-0F7E012E48EF}"/>
          </ac:spMkLst>
        </pc:spChg>
        <pc:spChg chg="del">
          <ac:chgData name="" userId="a29539510ef25d15" providerId="LiveId" clId="{A4F7E329-BA84-4B77-B56B-5BF48F15B002}" dt="2021-03-11T05:21:36.027" v="242" actId="478"/>
          <ac:spMkLst>
            <pc:docMk/>
            <pc:sldMk cId="1756834650" sldId="257"/>
            <ac:spMk id="3" creationId="{7217157D-CD51-4B2E-B2CE-1E92B86789A2}"/>
          </ac:spMkLst>
        </pc:spChg>
        <pc:spChg chg="add mod">
          <ac:chgData name="" userId="a29539510ef25d15" providerId="LiveId" clId="{A4F7E329-BA84-4B77-B56B-5BF48F15B002}" dt="2021-03-15T07:21:26.111" v="5319" actId="1076"/>
          <ac:spMkLst>
            <pc:docMk/>
            <pc:sldMk cId="1756834650" sldId="257"/>
            <ac:spMk id="3" creationId="{D27A2824-5FD5-4A94-81EA-31F884C27095}"/>
          </ac:spMkLst>
        </pc:spChg>
        <pc:spChg chg="add mod">
          <ac:chgData name="" userId="a29539510ef25d15" providerId="LiveId" clId="{A4F7E329-BA84-4B77-B56B-5BF48F15B002}" dt="2021-03-17T00:13:01.664" v="15508" actId="20577"/>
          <ac:spMkLst>
            <pc:docMk/>
            <pc:sldMk cId="1756834650" sldId="257"/>
            <ac:spMk id="5" creationId="{A0A69C4B-D2CD-413D-A293-3F205AA215C7}"/>
          </ac:spMkLst>
        </pc:spChg>
        <pc:spChg chg="add mod">
          <ac:chgData name="" userId="a29539510ef25d15" providerId="LiveId" clId="{A4F7E329-BA84-4B77-B56B-5BF48F15B002}" dt="2021-03-11T06:00:11.858" v="870"/>
          <ac:spMkLst>
            <pc:docMk/>
            <pc:sldMk cId="1756834650" sldId="257"/>
            <ac:spMk id="6" creationId="{D0011FCA-CC6F-4619-9622-28B5E2B59258}"/>
          </ac:spMkLst>
        </pc:spChg>
        <pc:spChg chg="add mod">
          <ac:chgData name="" userId="a29539510ef25d15" providerId="LiveId" clId="{A4F7E329-BA84-4B77-B56B-5BF48F15B002}" dt="2021-03-17T00:16:57.042" v="16038" actId="20577"/>
          <ac:spMkLst>
            <pc:docMk/>
            <pc:sldMk cId="1756834650" sldId="257"/>
            <ac:spMk id="9" creationId="{AA10BFFE-AD03-4E1E-9C0B-4093BB75FF4D}"/>
          </ac:spMkLst>
        </pc:spChg>
        <pc:spChg chg="add mod">
          <ac:chgData name="" userId="a29539510ef25d15" providerId="LiveId" clId="{A4F7E329-BA84-4B77-B56B-5BF48F15B002}" dt="2021-03-17T00:17:01.289" v="16044" actId="20577"/>
          <ac:spMkLst>
            <pc:docMk/>
            <pc:sldMk cId="1756834650" sldId="257"/>
            <ac:spMk id="10" creationId="{E7F3230E-A2C2-4493-9960-EC9B836F6C56}"/>
          </ac:spMkLst>
        </pc:spChg>
        <pc:spChg chg="add del mod">
          <ac:chgData name="" userId="a29539510ef25d15" providerId="LiveId" clId="{A4F7E329-BA84-4B77-B56B-5BF48F15B002}" dt="2021-03-11T05:38:39.632" v="717" actId="478"/>
          <ac:spMkLst>
            <pc:docMk/>
            <pc:sldMk cId="1756834650" sldId="257"/>
            <ac:spMk id="11" creationId="{46CC101E-1D84-4F7C-B4E7-41E4B95ED3C3}"/>
          </ac:spMkLst>
        </pc:spChg>
        <pc:spChg chg="add del mod">
          <ac:chgData name="" userId="a29539510ef25d15" providerId="LiveId" clId="{A4F7E329-BA84-4B77-B56B-5BF48F15B002}" dt="2021-03-11T05:59:00.774" v="848" actId="478"/>
          <ac:spMkLst>
            <pc:docMk/>
            <pc:sldMk cId="1756834650" sldId="257"/>
            <ac:spMk id="12" creationId="{95704C49-25FE-47F9-8518-77CDFCAAB534}"/>
          </ac:spMkLst>
        </pc:spChg>
        <pc:spChg chg="add del mod">
          <ac:chgData name="" userId="a29539510ef25d15" providerId="LiveId" clId="{A4F7E329-BA84-4B77-B56B-5BF48F15B002}" dt="2021-03-11T05:59:02.066" v="849" actId="478"/>
          <ac:spMkLst>
            <pc:docMk/>
            <pc:sldMk cId="1756834650" sldId="257"/>
            <ac:spMk id="13" creationId="{E12C220B-8CAF-4933-97EC-15ECAB28EA8A}"/>
          </ac:spMkLst>
        </pc:spChg>
        <pc:spChg chg="add mod">
          <ac:chgData name="" userId="a29539510ef25d15" providerId="LiveId" clId="{A4F7E329-BA84-4B77-B56B-5BF48F15B002}" dt="2021-03-17T00:17:11.050" v="16061" actId="1076"/>
          <ac:spMkLst>
            <pc:docMk/>
            <pc:sldMk cId="1756834650" sldId="257"/>
            <ac:spMk id="15" creationId="{76F0AD4D-458B-4FBC-A645-92008467EB70}"/>
          </ac:spMkLst>
        </pc:spChg>
        <pc:picChg chg="add mod modCrop">
          <ac:chgData name="" userId="a29539510ef25d15" providerId="LiveId" clId="{A4F7E329-BA84-4B77-B56B-5BF48F15B002}" dt="2021-03-11T06:04:45.346" v="987" actId="1076"/>
          <ac:picMkLst>
            <pc:docMk/>
            <pc:sldMk cId="1756834650" sldId="257"/>
            <ac:picMk id="7" creationId="{65C41B02-8761-41F0-AF3F-662567873ABC}"/>
          </ac:picMkLst>
        </pc:picChg>
        <pc:picChg chg="add mod modCrop">
          <ac:chgData name="" userId="a29539510ef25d15" providerId="LiveId" clId="{A4F7E329-BA84-4B77-B56B-5BF48F15B002}" dt="2021-03-11T06:04:45.346" v="987" actId="1076"/>
          <ac:picMkLst>
            <pc:docMk/>
            <pc:sldMk cId="1756834650" sldId="257"/>
            <ac:picMk id="8" creationId="{218F895F-6B13-4BFB-88C5-0996FF5AE396}"/>
          </ac:picMkLst>
        </pc:picChg>
        <pc:picChg chg="add del mod">
          <ac:chgData name="" userId="a29539510ef25d15" providerId="LiveId" clId="{A4F7E329-BA84-4B77-B56B-5BF48F15B002}" dt="2021-03-15T01:59:23.952" v="1399" actId="478"/>
          <ac:picMkLst>
            <pc:docMk/>
            <pc:sldMk cId="1756834650" sldId="257"/>
            <ac:picMk id="12" creationId="{CB7339E9-F83A-48CA-9B54-2B0B935EBCC9}"/>
          </ac:picMkLst>
        </pc:picChg>
        <pc:picChg chg="add mod modCrop">
          <ac:chgData name="" userId="a29539510ef25d15" providerId="LiveId" clId="{A4F7E329-BA84-4B77-B56B-5BF48F15B002}" dt="2021-03-11T06:04:45.346" v="987" actId="1076"/>
          <ac:picMkLst>
            <pc:docMk/>
            <pc:sldMk cId="1756834650" sldId="257"/>
            <ac:picMk id="14" creationId="{2209F41F-4A32-4FCC-8EEF-5702A9FE7C73}"/>
          </ac:picMkLst>
        </pc:picChg>
      </pc:sldChg>
      <pc:sldChg chg="addSp delSp modSp add addAnim delAnim modAnim modNotesTx">
        <pc:chgData name="" userId="a29539510ef25d15" providerId="LiveId" clId="{A4F7E329-BA84-4B77-B56B-5BF48F15B002}" dt="2021-03-17T06:40:03.464" v="28743" actId="20577"/>
        <pc:sldMkLst>
          <pc:docMk/>
          <pc:sldMk cId="1748181595" sldId="258"/>
        </pc:sldMkLst>
        <pc:spChg chg="mod">
          <ac:chgData name="" userId="a29539510ef25d15" providerId="LiveId" clId="{A4F7E329-BA84-4B77-B56B-5BF48F15B002}" dt="2021-03-15T01:49:36.531" v="1029" actId="404"/>
          <ac:spMkLst>
            <pc:docMk/>
            <pc:sldMk cId="1748181595" sldId="258"/>
            <ac:spMk id="2" creationId="{5506CEB1-1B5F-4F09-861F-D4789A4E3200}"/>
          </ac:spMkLst>
        </pc:spChg>
        <pc:spChg chg="add mod">
          <ac:chgData name="" userId="a29539510ef25d15" providerId="LiveId" clId="{A4F7E329-BA84-4B77-B56B-5BF48F15B002}" dt="2021-03-17T01:42:09.531" v="21131" actId="14100"/>
          <ac:spMkLst>
            <pc:docMk/>
            <pc:sldMk cId="1748181595" sldId="258"/>
            <ac:spMk id="3" creationId="{41E7C474-C0DE-465E-BE55-98418F702080}"/>
          </ac:spMkLst>
        </pc:spChg>
        <pc:spChg chg="del">
          <ac:chgData name="" userId="a29539510ef25d15" providerId="LiveId" clId="{A4F7E329-BA84-4B77-B56B-5BF48F15B002}" dt="2021-03-15T01:49:56.114" v="1030" actId="478"/>
          <ac:spMkLst>
            <pc:docMk/>
            <pc:sldMk cId="1748181595" sldId="258"/>
            <ac:spMk id="3" creationId="{C173CACA-3F2B-4190-ADA4-95FED2DA61B2}"/>
          </ac:spMkLst>
        </pc:spChg>
        <pc:spChg chg="add mod">
          <ac:chgData name="" userId="a29539510ef25d15" providerId="LiveId" clId="{A4F7E329-BA84-4B77-B56B-5BF48F15B002}" dt="2021-03-17T00:53:16.758" v="17953" actId="113"/>
          <ac:spMkLst>
            <pc:docMk/>
            <pc:sldMk cId="1748181595" sldId="258"/>
            <ac:spMk id="5" creationId="{70E556FC-6B24-4275-8C72-31292A2F7457}"/>
          </ac:spMkLst>
        </pc:spChg>
        <pc:spChg chg="add mod">
          <ac:chgData name="" userId="a29539510ef25d15" providerId="LiveId" clId="{A4F7E329-BA84-4B77-B56B-5BF48F15B002}" dt="2021-03-15T02:08:41.481" v="1709" actId="1035"/>
          <ac:spMkLst>
            <pc:docMk/>
            <pc:sldMk cId="1748181595" sldId="258"/>
            <ac:spMk id="8" creationId="{14525F54-C924-4BC9-B1EE-7DC53FF49394}"/>
          </ac:spMkLst>
        </pc:spChg>
        <pc:spChg chg="add mod ord">
          <ac:chgData name="" userId="a29539510ef25d15" providerId="LiveId" clId="{A4F7E329-BA84-4B77-B56B-5BF48F15B002}" dt="2021-03-15T02:09:53.034" v="1727" actId="1076"/>
          <ac:spMkLst>
            <pc:docMk/>
            <pc:sldMk cId="1748181595" sldId="258"/>
            <ac:spMk id="13" creationId="{C52E7161-BA64-40B9-9A2E-882D8166F2B1}"/>
          </ac:spMkLst>
        </pc:spChg>
        <pc:spChg chg="add del mod">
          <ac:chgData name="" userId="a29539510ef25d15" providerId="LiveId" clId="{A4F7E329-BA84-4B77-B56B-5BF48F15B002}" dt="2021-03-15T02:03:25.122" v="1501" actId="478"/>
          <ac:spMkLst>
            <pc:docMk/>
            <pc:sldMk cId="1748181595" sldId="258"/>
            <ac:spMk id="15" creationId="{92B88E20-85DF-4C7B-862F-C04CBC29D334}"/>
          </ac:spMkLst>
        </pc:spChg>
        <pc:spChg chg="add mod">
          <ac:chgData name="" userId="a29539510ef25d15" providerId="LiveId" clId="{A4F7E329-BA84-4B77-B56B-5BF48F15B002}" dt="2021-03-16T02:52:46.372" v="10160" actId="1037"/>
          <ac:spMkLst>
            <pc:docMk/>
            <pc:sldMk cId="1748181595" sldId="258"/>
            <ac:spMk id="16" creationId="{F1A5FC59-C4C6-48D2-BECF-7E4BF41B84EC}"/>
          </ac:spMkLst>
        </pc:spChg>
        <pc:spChg chg="add del mod">
          <ac:chgData name="" userId="a29539510ef25d15" providerId="LiveId" clId="{A4F7E329-BA84-4B77-B56B-5BF48F15B002}" dt="2021-03-15T02:07:41.637" v="1693" actId="478"/>
          <ac:spMkLst>
            <pc:docMk/>
            <pc:sldMk cId="1748181595" sldId="258"/>
            <ac:spMk id="17" creationId="{76772CF9-3D5A-48DF-83F1-588DFD3C08F9}"/>
          </ac:spMkLst>
        </pc:spChg>
        <pc:spChg chg="add mod">
          <ac:chgData name="" userId="a29539510ef25d15" providerId="LiveId" clId="{A4F7E329-BA84-4B77-B56B-5BF48F15B002}" dt="2021-03-16T02:51:29.414" v="10118" actId="1076"/>
          <ac:spMkLst>
            <pc:docMk/>
            <pc:sldMk cId="1748181595" sldId="258"/>
            <ac:spMk id="20" creationId="{0B1058AB-6063-4641-B6C8-0693D00E96ED}"/>
          </ac:spMkLst>
        </pc:spChg>
        <pc:spChg chg="add mod">
          <ac:chgData name="" userId="a29539510ef25d15" providerId="LiveId" clId="{A4F7E329-BA84-4B77-B56B-5BF48F15B002}" dt="2021-03-16T02:51:05.970" v="10105" actId="1076"/>
          <ac:spMkLst>
            <pc:docMk/>
            <pc:sldMk cId="1748181595" sldId="258"/>
            <ac:spMk id="21" creationId="{0496D0D1-C6E5-4939-8183-754F6B4BB171}"/>
          </ac:spMkLst>
        </pc:spChg>
        <pc:spChg chg="add mod">
          <ac:chgData name="" userId="a29539510ef25d15" providerId="LiveId" clId="{A4F7E329-BA84-4B77-B56B-5BF48F15B002}" dt="2021-03-16T02:51:50.627" v="10134" actId="1076"/>
          <ac:spMkLst>
            <pc:docMk/>
            <pc:sldMk cId="1748181595" sldId="258"/>
            <ac:spMk id="24" creationId="{CD6141E8-13CA-4C1A-8C8A-4E80B931A727}"/>
          </ac:spMkLst>
        </pc:spChg>
        <pc:spChg chg="add del mod">
          <ac:chgData name="" userId="a29539510ef25d15" providerId="LiveId" clId="{A4F7E329-BA84-4B77-B56B-5BF48F15B002}" dt="2021-03-15T02:14:16.892" v="1858" actId="11529"/>
          <ac:spMkLst>
            <pc:docMk/>
            <pc:sldMk cId="1748181595" sldId="258"/>
            <ac:spMk id="26" creationId="{6393A886-320B-4296-8B9E-F9BA2CAD80B1}"/>
          </ac:spMkLst>
        </pc:spChg>
        <pc:spChg chg="add mod">
          <ac:chgData name="" userId="a29539510ef25d15" providerId="LiveId" clId="{A4F7E329-BA84-4B77-B56B-5BF48F15B002}" dt="2021-03-16T02:52:17.864" v="10137" actId="113"/>
          <ac:spMkLst>
            <pc:docMk/>
            <pc:sldMk cId="1748181595" sldId="258"/>
            <ac:spMk id="28" creationId="{5CA7BA7E-E11E-412A-B606-75979EF1A911}"/>
          </ac:spMkLst>
        </pc:spChg>
        <pc:spChg chg="add mod">
          <ac:chgData name="" userId="a29539510ef25d15" providerId="LiveId" clId="{A4F7E329-BA84-4B77-B56B-5BF48F15B002}" dt="2021-03-15T02:18:17.131" v="1973" actId="20577"/>
          <ac:spMkLst>
            <pc:docMk/>
            <pc:sldMk cId="1748181595" sldId="258"/>
            <ac:spMk id="29" creationId="{94AC3374-00FB-4C48-AE6C-D04F93C6071A}"/>
          </ac:spMkLst>
        </pc:spChg>
        <pc:spChg chg="add mod">
          <ac:chgData name="" userId="a29539510ef25d15" providerId="LiveId" clId="{A4F7E329-BA84-4B77-B56B-5BF48F15B002}" dt="2021-03-15T02:18:27.091" v="1980" actId="20577"/>
          <ac:spMkLst>
            <pc:docMk/>
            <pc:sldMk cId="1748181595" sldId="258"/>
            <ac:spMk id="30" creationId="{6A27EB83-0A1D-4E6B-8D74-4BAB9DF2A681}"/>
          </ac:spMkLst>
        </pc:spChg>
        <pc:picChg chg="add del mod">
          <ac:chgData name="" userId="a29539510ef25d15" providerId="LiveId" clId="{A4F7E329-BA84-4B77-B56B-5BF48F15B002}" dt="2021-03-15T01:59:22.138" v="1398" actId="478"/>
          <ac:picMkLst>
            <pc:docMk/>
            <pc:sldMk cId="1748181595" sldId="258"/>
            <ac:picMk id="6" creationId="{E85E64BF-9C7E-4F10-B6F4-61D05624B0C0}"/>
          </ac:picMkLst>
        </pc:picChg>
        <pc:picChg chg="add mod ord">
          <ac:chgData name="" userId="a29539510ef25d15" providerId="LiveId" clId="{A4F7E329-BA84-4B77-B56B-5BF48F15B002}" dt="2021-03-15T02:08:45.501" v="1711" actId="1076"/>
          <ac:picMkLst>
            <pc:docMk/>
            <pc:sldMk cId="1748181595" sldId="258"/>
            <ac:picMk id="7" creationId="{8F971D15-581C-4215-BA1A-67E16F03D196}"/>
          </ac:picMkLst>
        </pc:picChg>
        <pc:picChg chg="add mod">
          <ac:chgData name="" userId="a29539510ef25d15" providerId="LiveId" clId="{A4F7E329-BA84-4B77-B56B-5BF48F15B002}" dt="2021-03-16T02:50:52.401" v="10101" actId="1076"/>
          <ac:picMkLst>
            <pc:docMk/>
            <pc:sldMk cId="1748181595" sldId="258"/>
            <ac:picMk id="14" creationId="{FAF7C5BF-2922-46B6-979D-2419FEC431D9}"/>
          </ac:picMkLst>
        </pc:picChg>
        <pc:picChg chg="add del mod ord">
          <ac:chgData name="" userId="a29539510ef25d15" providerId="LiveId" clId="{A4F7E329-BA84-4B77-B56B-5BF48F15B002}" dt="2021-03-15T02:09:54.721" v="1728" actId="478"/>
          <ac:picMkLst>
            <pc:docMk/>
            <pc:sldMk cId="1748181595" sldId="258"/>
            <ac:picMk id="22" creationId="{63522CA1-0DA4-4A98-A65D-4BBB5768C11B}"/>
          </ac:picMkLst>
        </pc:picChg>
        <pc:picChg chg="add del">
          <ac:chgData name="" userId="a29539510ef25d15" providerId="LiveId" clId="{A4F7E329-BA84-4B77-B56B-5BF48F15B002}" dt="2021-03-15T02:14:17.216" v="1859" actId="478"/>
          <ac:picMkLst>
            <pc:docMk/>
            <pc:sldMk cId="1748181595" sldId="258"/>
            <ac:picMk id="25" creationId="{7A54E66A-3F66-4976-8F8A-FC4DA30A73E5}"/>
          </ac:picMkLst>
        </pc:picChg>
        <pc:picChg chg="add del">
          <ac:chgData name="" userId="a29539510ef25d15" providerId="LiveId" clId="{A4F7E329-BA84-4B77-B56B-5BF48F15B002}" dt="2021-03-15T02:14:15.023" v="1852"/>
          <ac:picMkLst>
            <pc:docMk/>
            <pc:sldMk cId="1748181595" sldId="258"/>
            <ac:picMk id="27" creationId="{8588505E-4B47-4860-AC42-53AFB0133328}"/>
          </ac:picMkLst>
        </pc:picChg>
        <pc:cxnChg chg="add mod">
          <ac:chgData name="" userId="a29539510ef25d15" providerId="LiveId" clId="{A4F7E329-BA84-4B77-B56B-5BF48F15B002}" dt="2021-03-15T02:08:37.842" v="1706" actId="1076"/>
          <ac:cxnSpMkLst>
            <pc:docMk/>
            <pc:sldMk cId="1748181595" sldId="258"/>
            <ac:cxnSpMk id="10" creationId="{22218005-BDB4-4FD5-951F-125546E433B0}"/>
          </ac:cxnSpMkLst>
        </pc:cxnChg>
        <pc:cxnChg chg="add mod">
          <ac:chgData name="" userId="a29539510ef25d15" providerId="LiveId" clId="{A4F7E329-BA84-4B77-B56B-5BF48F15B002}" dt="2021-03-16T02:52:11.316" v="10136" actId="1076"/>
          <ac:cxnSpMkLst>
            <pc:docMk/>
            <pc:sldMk cId="1748181595" sldId="258"/>
            <ac:cxnSpMk id="19" creationId="{7CD0B711-70A4-401E-9E89-8BD68E4531C6}"/>
          </ac:cxnSpMkLst>
        </pc:cxnChg>
        <pc:cxnChg chg="add mod">
          <ac:chgData name="" userId="a29539510ef25d15" providerId="LiveId" clId="{A4F7E329-BA84-4B77-B56B-5BF48F15B002}" dt="2021-03-16T02:51:39.506" v="10132" actId="14100"/>
          <ac:cxnSpMkLst>
            <pc:docMk/>
            <pc:sldMk cId="1748181595" sldId="258"/>
            <ac:cxnSpMk id="23" creationId="{5ED7C3C7-4CBF-4F7B-992D-5F5BAB894A05}"/>
          </ac:cxnSpMkLst>
        </pc:cxnChg>
      </pc:sldChg>
      <pc:sldChg chg="addSp delSp modSp add modNotesTx">
        <pc:chgData name="" userId="a29539510ef25d15" providerId="LiveId" clId="{A4F7E329-BA84-4B77-B56B-5BF48F15B002}" dt="2021-03-17T07:27:43.247" v="28964" actId="20577"/>
        <pc:sldMkLst>
          <pc:docMk/>
          <pc:sldMk cId="1894907379" sldId="259"/>
        </pc:sldMkLst>
        <pc:spChg chg="mod">
          <ac:chgData name="" userId="a29539510ef25d15" providerId="LiveId" clId="{A4F7E329-BA84-4B77-B56B-5BF48F15B002}" dt="2021-03-15T02:21:33.028" v="2011" actId="404"/>
          <ac:spMkLst>
            <pc:docMk/>
            <pc:sldMk cId="1894907379" sldId="259"/>
            <ac:spMk id="2" creationId="{6AE847C6-7066-45CD-AFAC-AF0652648113}"/>
          </ac:spMkLst>
        </pc:spChg>
        <pc:spChg chg="del">
          <ac:chgData name="" userId="a29539510ef25d15" providerId="LiveId" clId="{A4F7E329-BA84-4B77-B56B-5BF48F15B002}" dt="2021-03-15T02:21:48.098" v="2014" actId="478"/>
          <ac:spMkLst>
            <pc:docMk/>
            <pc:sldMk cId="1894907379" sldId="259"/>
            <ac:spMk id="3" creationId="{CD12A7D4-DD37-4D6E-B961-101A8BF186C6}"/>
          </ac:spMkLst>
        </pc:spChg>
        <pc:spChg chg="add del mod">
          <ac:chgData name="" userId="a29539510ef25d15" providerId="LiveId" clId="{A4F7E329-BA84-4B77-B56B-5BF48F15B002}" dt="2021-03-15T03:29:49.809" v="2389" actId="11529"/>
          <ac:spMkLst>
            <pc:docMk/>
            <pc:sldMk cId="1894907379" sldId="259"/>
            <ac:spMk id="3" creationId="{D679CFB3-B5EC-4964-B337-66A48DF06E1F}"/>
          </ac:spMkLst>
        </pc:spChg>
        <pc:spChg chg="add del">
          <ac:chgData name="" userId="a29539510ef25d15" providerId="LiveId" clId="{A4F7E329-BA84-4B77-B56B-5BF48F15B002}" dt="2021-03-15T02:21:45.193" v="2013"/>
          <ac:spMkLst>
            <pc:docMk/>
            <pc:sldMk cId="1894907379" sldId="259"/>
            <ac:spMk id="5" creationId="{2D60A3F5-1249-4406-B792-F876E6A652AA}"/>
          </ac:spMkLst>
        </pc:spChg>
        <pc:spChg chg="add mod">
          <ac:chgData name="" userId="a29539510ef25d15" providerId="LiveId" clId="{A4F7E329-BA84-4B77-B56B-5BF48F15B002}" dt="2021-03-15T03:37:48.982" v="2748" actId="1036"/>
          <ac:spMkLst>
            <pc:docMk/>
            <pc:sldMk cId="1894907379" sldId="259"/>
            <ac:spMk id="5" creationId="{B8DA7B1B-E193-487C-86AE-C46139703616}"/>
          </ac:spMkLst>
        </pc:spChg>
        <pc:spChg chg="add mod">
          <ac:chgData name="" userId="a29539510ef25d15" providerId="LiveId" clId="{A4F7E329-BA84-4B77-B56B-5BF48F15B002}" dt="2021-03-17T00:53:22.098" v="17954" actId="113"/>
          <ac:spMkLst>
            <pc:docMk/>
            <pc:sldMk cId="1894907379" sldId="259"/>
            <ac:spMk id="6" creationId="{83F451AE-D1C5-4DE3-A520-F6DD5A42BC8C}"/>
          </ac:spMkLst>
        </pc:spChg>
        <pc:spChg chg="add mod">
          <ac:chgData name="" userId="a29539510ef25d15" providerId="LiveId" clId="{A4F7E329-BA84-4B77-B56B-5BF48F15B002}" dt="2021-03-15T02:29:55.460" v="2380" actId="1038"/>
          <ac:spMkLst>
            <pc:docMk/>
            <pc:sldMk cId="1894907379" sldId="259"/>
            <ac:spMk id="10" creationId="{3B506EEE-C83C-4A25-87E8-10DD510AB793}"/>
          </ac:spMkLst>
        </pc:spChg>
        <pc:spChg chg="add mod">
          <ac:chgData name="" userId="a29539510ef25d15" providerId="LiveId" clId="{A4F7E329-BA84-4B77-B56B-5BF48F15B002}" dt="2021-03-15T02:29:55.460" v="2380" actId="1038"/>
          <ac:spMkLst>
            <pc:docMk/>
            <pc:sldMk cId="1894907379" sldId="259"/>
            <ac:spMk id="11" creationId="{1BEF1328-7411-4927-A248-7B61C2D24C65}"/>
          </ac:spMkLst>
        </pc:spChg>
        <pc:spChg chg="add mod">
          <ac:chgData name="" userId="a29539510ef25d15" providerId="LiveId" clId="{A4F7E329-BA84-4B77-B56B-5BF48F15B002}" dt="2021-03-15T02:29:55.460" v="2380" actId="1038"/>
          <ac:spMkLst>
            <pc:docMk/>
            <pc:sldMk cId="1894907379" sldId="259"/>
            <ac:spMk id="13" creationId="{60CC4BBA-AC9D-4279-96D9-5162D2EFECB8}"/>
          </ac:spMkLst>
        </pc:spChg>
        <pc:spChg chg="add mod">
          <ac:chgData name="" userId="a29539510ef25d15" providerId="LiveId" clId="{A4F7E329-BA84-4B77-B56B-5BF48F15B002}" dt="2021-03-15T03:37:48.982" v="2748" actId="1036"/>
          <ac:spMkLst>
            <pc:docMk/>
            <pc:sldMk cId="1894907379" sldId="259"/>
            <ac:spMk id="14" creationId="{95845733-5C14-4DFA-AC5A-34F7E93D4B7C}"/>
          </ac:spMkLst>
        </pc:spChg>
        <pc:spChg chg="add mod">
          <ac:chgData name="" userId="a29539510ef25d15" providerId="LiveId" clId="{A4F7E329-BA84-4B77-B56B-5BF48F15B002}" dt="2021-03-15T03:43:36.506" v="2780" actId="20577"/>
          <ac:spMkLst>
            <pc:docMk/>
            <pc:sldMk cId="1894907379" sldId="259"/>
            <ac:spMk id="15" creationId="{CA1E4F73-27A4-4502-9AFE-1FFD34224E34}"/>
          </ac:spMkLst>
        </pc:spChg>
        <pc:spChg chg="add mod">
          <ac:chgData name="" userId="a29539510ef25d15" providerId="LiveId" clId="{A4F7E329-BA84-4B77-B56B-5BF48F15B002}" dt="2021-03-15T03:37:48.982" v="2748" actId="1036"/>
          <ac:spMkLst>
            <pc:docMk/>
            <pc:sldMk cId="1894907379" sldId="259"/>
            <ac:spMk id="16" creationId="{F1007FAD-48A9-4CD3-83D1-11FC4DF9F0E6}"/>
          </ac:spMkLst>
        </pc:spChg>
        <pc:spChg chg="add mod">
          <ac:chgData name="" userId="a29539510ef25d15" providerId="LiveId" clId="{A4F7E329-BA84-4B77-B56B-5BF48F15B002}" dt="2021-03-15T07:21:56.671" v="5325" actId="20577"/>
          <ac:spMkLst>
            <pc:docMk/>
            <pc:sldMk cId="1894907379" sldId="259"/>
            <ac:spMk id="17" creationId="{B6EBF166-8D8E-4B17-8A3C-BF0F3CE44187}"/>
          </ac:spMkLst>
        </pc:spChg>
        <pc:spChg chg="add">
          <ac:chgData name="" userId="a29539510ef25d15" providerId="LiveId" clId="{A4F7E329-BA84-4B77-B56B-5BF48F15B002}" dt="2021-03-17T01:42:17.304" v="21132"/>
          <ac:spMkLst>
            <pc:docMk/>
            <pc:sldMk cId="1894907379" sldId="259"/>
            <ac:spMk id="18" creationId="{0D1E113F-249A-49AD-A1BA-A1B7FF7B4C66}"/>
          </ac:spMkLst>
        </pc:spChg>
        <pc:picChg chg="add del mod">
          <ac:chgData name="" userId="a29539510ef25d15" providerId="LiveId" clId="{A4F7E329-BA84-4B77-B56B-5BF48F15B002}" dt="2021-03-15T02:26:10.087" v="2042" actId="478"/>
          <ac:picMkLst>
            <pc:docMk/>
            <pc:sldMk cId="1894907379" sldId="259"/>
            <ac:picMk id="1026" creationId="{F79A96C8-1A8D-4A0F-90D9-5EFA20192E00}"/>
          </ac:picMkLst>
        </pc:picChg>
        <pc:cxnChg chg="add mod">
          <ac:chgData name="" userId="a29539510ef25d15" providerId="LiveId" clId="{A4F7E329-BA84-4B77-B56B-5BF48F15B002}" dt="2021-03-15T02:29:55.460" v="2380" actId="1038"/>
          <ac:cxnSpMkLst>
            <pc:docMk/>
            <pc:sldMk cId="1894907379" sldId="259"/>
            <ac:cxnSpMk id="8" creationId="{8D13BAF8-4955-49F8-8F91-EE2C2F06D59A}"/>
          </ac:cxnSpMkLst>
        </pc:cxnChg>
        <pc:cxnChg chg="add mod">
          <ac:chgData name="" userId="a29539510ef25d15" providerId="LiveId" clId="{A4F7E329-BA84-4B77-B56B-5BF48F15B002}" dt="2021-03-15T02:29:55.460" v="2380" actId="1038"/>
          <ac:cxnSpMkLst>
            <pc:docMk/>
            <pc:sldMk cId="1894907379" sldId="259"/>
            <ac:cxnSpMk id="9" creationId="{B492301E-01C8-49CF-93E1-707C8EB0501A}"/>
          </ac:cxnSpMkLst>
        </pc:cxnChg>
      </pc:sldChg>
      <pc:sldChg chg="addSp delSp modSp add modNotesTx">
        <pc:chgData name="" userId="a29539510ef25d15" providerId="LiveId" clId="{A4F7E329-BA84-4B77-B56B-5BF48F15B002}" dt="2021-03-17T06:42:15.727" v="28747" actId="20577"/>
        <pc:sldMkLst>
          <pc:docMk/>
          <pc:sldMk cId="3028070733" sldId="260"/>
        </pc:sldMkLst>
        <pc:spChg chg="mod">
          <ac:chgData name="" userId="a29539510ef25d15" providerId="LiveId" clId="{A4F7E329-BA84-4B77-B56B-5BF48F15B002}" dt="2021-03-15T03:44:18.790" v="2799" actId="404"/>
          <ac:spMkLst>
            <pc:docMk/>
            <pc:sldMk cId="3028070733" sldId="260"/>
            <ac:spMk id="2" creationId="{ECCEEE9A-32F8-4E76-A5AF-251802C47910}"/>
          </ac:spMkLst>
        </pc:spChg>
        <pc:spChg chg="del">
          <ac:chgData name="" userId="a29539510ef25d15" providerId="LiveId" clId="{A4F7E329-BA84-4B77-B56B-5BF48F15B002}" dt="2021-03-15T03:44:21.386" v="2800" actId="478"/>
          <ac:spMkLst>
            <pc:docMk/>
            <pc:sldMk cId="3028070733" sldId="260"/>
            <ac:spMk id="3" creationId="{03294FDC-8638-47FC-8FEA-1053F67ED047}"/>
          </ac:spMkLst>
        </pc:spChg>
        <pc:spChg chg="add del mod">
          <ac:chgData name="" userId="a29539510ef25d15" providerId="LiveId" clId="{A4F7E329-BA84-4B77-B56B-5BF48F15B002}" dt="2021-03-15T04:55:32.772" v="3667" actId="478"/>
          <ac:spMkLst>
            <pc:docMk/>
            <pc:sldMk cId="3028070733" sldId="260"/>
            <ac:spMk id="3" creationId="{B0CC919A-4A6B-40AD-8B89-75ED5A6A040C}"/>
          </ac:spMkLst>
        </pc:spChg>
        <pc:spChg chg="add mod">
          <ac:chgData name="" userId="a29539510ef25d15" providerId="LiveId" clId="{A4F7E329-BA84-4B77-B56B-5BF48F15B002}" dt="2021-03-15T05:07:19.324" v="3946" actId="1035"/>
          <ac:spMkLst>
            <pc:docMk/>
            <pc:sldMk cId="3028070733" sldId="260"/>
            <ac:spMk id="6" creationId="{D41DABB7-F3F3-46E5-A507-E6D3D2A2D275}"/>
          </ac:spMkLst>
        </pc:spChg>
        <pc:spChg chg="add mod">
          <ac:chgData name="" userId="a29539510ef25d15" providerId="LiveId" clId="{A4F7E329-BA84-4B77-B56B-5BF48F15B002}" dt="2021-03-15T05:07:19.324" v="3946" actId="1035"/>
          <ac:spMkLst>
            <pc:docMk/>
            <pc:sldMk cId="3028070733" sldId="260"/>
            <ac:spMk id="7" creationId="{B0CB4E8C-E373-43AC-9F5F-78E17EA90705}"/>
          </ac:spMkLst>
        </pc:spChg>
        <pc:spChg chg="add mod">
          <ac:chgData name="" userId="a29539510ef25d15" providerId="LiveId" clId="{A4F7E329-BA84-4B77-B56B-5BF48F15B002}" dt="2021-03-16T06:24:36.564" v="13174" actId="1076"/>
          <ac:spMkLst>
            <pc:docMk/>
            <pc:sldMk cId="3028070733" sldId="260"/>
            <ac:spMk id="8" creationId="{B828C085-9901-4BFE-ACD3-626B5D654A99}"/>
          </ac:spMkLst>
        </pc:spChg>
        <pc:spChg chg="add mod">
          <ac:chgData name="" userId="a29539510ef25d15" providerId="LiveId" clId="{A4F7E329-BA84-4B77-B56B-5BF48F15B002}" dt="2021-03-15T05:07:26.024" v="3955" actId="1035"/>
          <ac:spMkLst>
            <pc:docMk/>
            <pc:sldMk cId="3028070733" sldId="260"/>
            <ac:spMk id="9" creationId="{DCF0BDE4-9CD3-4962-853B-10CEC467AFB6}"/>
          </ac:spMkLst>
        </pc:spChg>
        <pc:spChg chg="add mod">
          <ac:chgData name="" userId="a29539510ef25d15" providerId="LiveId" clId="{A4F7E329-BA84-4B77-B56B-5BF48F15B002}" dt="2021-03-17T01:45:03.455" v="21163" actId="207"/>
          <ac:spMkLst>
            <pc:docMk/>
            <pc:sldMk cId="3028070733" sldId="260"/>
            <ac:spMk id="10" creationId="{2353CBC8-A06C-4BBA-8D40-E9B03A7610FE}"/>
          </ac:spMkLst>
        </pc:spChg>
        <pc:graphicFrameChg chg="add mod modGraphic">
          <ac:chgData name="" userId="a29539510ef25d15" providerId="LiveId" clId="{A4F7E329-BA84-4B77-B56B-5BF48F15B002}" dt="2021-03-15T05:21:35.385" v="4301" actId="20577"/>
          <ac:graphicFrameMkLst>
            <pc:docMk/>
            <pc:sldMk cId="3028070733" sldId="260"/>
            <ac:graphicFrameMk id="5" creationId="{4C03A8EC-1335-4568-9A49-B435C43371D6}"/>
          </ac:graphicFrameMkLst>
        </pc:graphicFrameChg>
      </pc:sldChg>
      <pc:sldChg chg="addSp delSp modSp add modAnim modNotesTx">
        <pc:chgData name="" userId="a29539510ef25d15" providerId="LiveId" clId="{A4F7E329-BA84-4B77-B56B-5BF48F15B002}" dt="2021-03-17T07:31:31.888" v="28965" actId="20577"/>
        <pc:sldMkLst>
          <pc:docMk/>
          <pc:sldMk cId="535423513" sldId="261"/>
        </pc:sldMkLst>
        <pc:spChg chg="mod">
          <ac:chgData name="" userId="a29539510ef25d15" providerId="LiveId" clId="{A4F7E329-BA84-4B77-B56B-5BF48F15B002}" dt="2021-03-16T01:14:13.939" v="7558" actId="6549"/>
          <ac:spMkLst>
            <pc:docMk/>
            <pc:sldMk cId="535423513" sldId="261"/>
            <ac:spMk id="2" creationId="{9E0F47F5-AF28-450B-BE62-D47B0219EF04}"/>
          </ac:spMkLst>
        </pc:spChg>
        <pc:spChg chg="del">
          <ac:chgData name="" userId="a29539510ef25d15" providerId="LiveId" clId="{A4F7E329-BA84-4B77-B56B-5BF48F15B002}" dt="2021-03-16T00:57:12.795" v="7063" actId="478"/>
          <ac:spMkLst>
            <pc:docMk/>
            <pc:sldMk cId="535423513" sldId="261"/>
            <ac:spMk id="3" creationId="{6058CDF2-F250-420E-BDC4-24702D26D2F2}"/>
          </ac:spMkLst>
        </pc:spChg>
        <pc:spChg chg="add mod">
          <ac:chgData name="" userId="a29539510ef25d15" providerId="LiveId" clId="{A4F7E329-BA84-4B77-B56B-5BF48F15B002}" dt="2021-03-16T07:14:47.907" v="14372" actId="404"/>
          <ac:spMkLst>
            <pc:docMk/>
            <pc:sldMk cId="535423513" sldId="261"/>
            <ac:spMk id="5" creationId="{0C602243-BEB5-4945-AB14-324BC70D8D1C}"/>
          </ac:spMkLst>
        </pc:spChg>
        <pc:spChg chg="add mod">
          <ac:chgData name="" userId="a29539510ef25d15" providerId="LiveId" clId="{A4F7E329-BA84-4B77-B56B-5BF48F15B002}" dt="2021-03-16T07:14:56.452" v="14374" actId="404"/>
          <ac:spMkLst>
            <pc:docMk/>
            <pc:sldMk cId="535423513" sldId="261"/>
            <ac:spMk id="6" creationId="{7AC612EC-710C-445E-A233-B3E1FC5C65BC}"/>
          </ac:spMkLst>
        </pc:spChg>
        <pc:spChg chg="add del mod">
          <ac:chgData name="" userId="a29539510ef25d15" providerId="LiveId" clId="{A4F7E329-BA84-4B77-B56B-5BF48F15B002}" dt="2021-03-16T07:18:15.006" v="14404" actId="478"/>
          <ac:spMkLst>
            <pc:docMk/>
            <pc:sldMk cId="535423513" sldId="261"/>
            <ac:spMk id="7" creationId="{DF0DAAA6-3A10-4A00-8C60-B2F847DC7634}"/>
          </ac:spMkLst>
        </pc:spChg>
        <pc:spChg chg="add mod ord">
          <ac:chgData name="" userId="a29539510ef25d15" providerId="LiveId" clId="{A4F7E329-BA84-4B77-B56B-5BF48F15B002}" dt="2021-03-16T04:08:35.861" v="10915" actId="1036"/>
          <ac:spMkLst>
            <pc:docMk/>
            <pc:sldMk cId="535423513" sldId="261"/>
            <ac:spMk id="8" creationId="{50B890AF-5266-42DD-9477-37C9E4BF4FAE}"/>
          </ac:spMkLst>
        </pc:spChg>
        <pc:spChg chg="add mod">
          <ac:chgData name="" userId="a29539510ef25d15" providerId="LiveId" clId="{A4F7E329-BA84-4B77-B56B-5BF48F15B002}" dt="2021-03-16T04:09:15.642" v="10955" actId="1076"/>
          <ac:spMkLst>
            <pc:docMk/>
            <pc:sldMk cId="535423513" sldId="261"/>
            <ac:spMk id="9" creationId="{37897074-49F7-479A-A784-3C6C7612260E}"/>
          </ac:spMkLst>
        </pc:spChg>
        <pc:spChg chg="add mod">
          <ac:chgData name="" userId="a29539510ef25d15" providerId="LiveId" clId="{A4F7E329-BA84-4B77-B56B-5BF48F15B002}" dt="2021-03-16T07:27:34.005" v="14575" actId="1038"/>
          <ac:spMkLst>
            <pc:docMk/>
            <pc:sldMk cId="535423513" sldId="261"/>
            <ac:spMk id="10" creationId="{056EB65E-7E5D-4D40-869D-8D5A4053868D}"/>
          </ac:spMkLst>
        </pc:spChg>
        <pc:spChg chg="add mod">
          <ac:chgData name="" userId="a29539510ef25d15" providerId="LiveId" clId="{A4F7E329-BA84-4B77-B56B-5BF48F15B002}" dt="2021-03-16T05:36:11.790" v="12702" actId="1036"/>
          <ac:spMkLst>
            <pc:docMk/>
            <pc:sldMk cId="535423513" sldId="261"/>
            <ac:spMk id="11" creationId="{4B29AA9D-97AF-4F7E-BBB5-D72B6A8D3714}"/>
          </ac:spMkLst>
        </pc:spChg>
        <pc:spChg chg="add mod">
          <ac:chgData name="" userId="a29539510ef25d15" providerId="LiveId" clId="{A4F7E329-BA84-4B77-B56B-5BF48F15B002}" dt="2021-03-16T07:43:13.515" v="14857"/>
          <ac:spMkLst>
            <pc:docMk/>
            <pc:sldMk cId="535423513" sldId="261"/>
            <ac:spMk id="12" creationId="{F1468607-3C8D-4B2A-9E0C-2286E427985F}"/>
          </ac:spMkLst>
        </pc:spChg>
        <pc:spChg chg="add del mod">
          <ac:chgData name="" userId="a29539510ef25d15" providerId="LiveId" clId="{A4F7E329-BA84-4B77-B56B-5BF48F15B002}" dt="2021-03-16T07:18:16.735" v="14405" actId="478"/>
          <ac:spMkLst>
            <pc:docMk/>
            <pc:sldMk cId="535423513" sldId="261"/>
            <ac:spMk id="13" creationId="{D87B59E3-5437-48DB-A9AE-7E08FE26B1E2}"/>
          </ac:spMkLst>
        </pc:spChg>
        <pc:spChg chg="add mod">
          <ac:chgData name="" userId="a29539510ef25d15" providerId="LiveId" clId="{A4F7E329-BA84-4B77-B56B-5BF48F15B002}" dt="2021-03-17T01:33:11.929" v="21006" actId="20577"/>
          <ac:spMkLst>
            <pc:docMk/>
            <pc:sldMk cId="535423513" sldId="261"/>
            <ac:spMk id="14" creationId="{7527F23A-40DF-40AC-973B-7784FD93DFD7}"/>
          </ac:spMkLst>
        </pc:spChg>
        <pc:spChg chg="add mod">
          <ac:chgData name="" userId="a29539510ef25d15" providerId="LiveId" clId="{A4F7E329-BA84-4B77-B56B-5BF48F15B002}" dt="2021-03-16T07:49:13.677" v="14912" actId="1035"/>
          <ac:spMkLst>
            <pc:docMk/>
            <pc:sldMk cId="535423513" sldId="261"/>
            <ac:spMk id="18" creationId="{7AA1DD2C-79AB-4C71-B18E-AFD706AF778A}"/>
          </ac:spMkLst>
        </pc:spChg>
        <pc:spChg chg="add mod">
          <ac:chgData name="" userId="a29539510ef25d15" providerId="LiveId" clId="{A4F7E329-BA84-4B77-B56B-5BF48F15B002}" dt="2021-03-16T07:49:13.677" v="14912" actId="1035"/>
          <ac:spMkLst>
            <pc:docMk/>
            <pc:sldMk cId="535423513" sldId="261"/>
            <ac:spMk id="19" creationId="{285C5139-8541-43EE-A4C7-559D6F7ABC12}"/>
          </ac:spMkLst>
        </pc:spChg>
        <pc:spChg chg="add mod">
          <ac:chgData name="" userId="a29539510ef25d15" providerId="LiveId" clId="{A4F7E329-BA84-4B77-B56B-5BF48F15B002}" dt="2021-03-16T07:49:13.677" v="14912" actId="1035"/>
          <ac:spMkLst>
            <pc:docMk/>
            <pc:sldMk cId="535423513" sldId="261"/>
            <ac:spMk id="20" creationId="{7850C93D-6E7F-47C5-B46E-498E2E554F7D}"/>
          </ac:spMkLst>
        </pc:spChg>
        <pc:spChg chg="add mod">
          <ac:chgData name="" userId="a29539510ef25d15" providerId="LiveId" clId="{A4F7E329-BA84-4B77-B56B-5BF48F15B002}" dt="2021-03-16T07:49:13.677" v="14912" actId="1035"/>
          <ac:spMkLst>
            <pc:docMk/>
            <pc:sldMk cId="535423513" sldId="261"/>
            <ac:spMk id="21" creationId="{2F9782FA-44A6-43D1-8805-9313F4864EC1}"/>
          </ac:spMkLst>
        </pc:spChg>
        <pc:spChg chg="add del mod">
          <ac:chgData name="" userId="a29539510ef25d15" providerId="LiveId" clId="{A4F7E329-BA84-4B77-B56B-5BF48F15B002}" dt="2021-03-16T01:31:56.782" v="8271" actId="478"/>
          <ac:spMkLst>
            <pc:docMk/>
            <pc:sldMk cId="535423513" sldId="261"/>
            <ac:spMk id="24" creationId="{0F1C9112-856D-4D22-B3B3-51046EFE22FD}"/>
          </ac:spMkLst>
        </pc:spChg>
        <pc:spChg chg="add mod">
          <ac:chgData name="" userId="a29539510ef25d15" providerId="LiveId" clId="{A4F7E329-BA84-4B77-B56B-5BF48F15B002}" dt="2021-03-16T07:49:13.677" v="14912" actId="1035"/>
          <ac:spMkLst>
            <pc:docMk/>
            <pc:sldMk cId="535423513" sldId="261"/>
            <ac:spMk id="25" creationId="{857D0F19-7A7E-4085-8411-60691D4843DA}"/>
          </ac:spMkLst>
        </pc:spChg>
        <pc:spChg chg="add mod">
          <ac:chgData name="" userId="a29539510ef25d15" providerId="LiveId" clId="{A4F7E329-BA84-4B77-B56B-5BF48F15B002}" dt="2021-03-16T07:49:13.677" v="14912" actId="1035"/>
          <ac:spMkLst>
            <pc:docMk/>
            <pc:sldMk cId="535423513" sldId="261"/>
            <ac:spMk id="26" creationId="{1E032503-244D-4E82-BF1D-B74088482EBE}"/>
          </ac:spMkLst>
        </pc:spChg>
        <pc:spChg chg="add mod">
          <ac:chgData name="" userId="a29539510ef25d15" providerId="LiveId" clId="{A4F7E329-BA84-4B77-B56B-5BF48F15B002}" dt="2021-03-16T06:24:41.043" v="13175" actId="1076"/>
          <ac:spMkLst>
            <pc:docMk/>
            <pc:sldMk cId="535423513" sldId="261"/>
            <ac:spMk id="27" creationId="{5C7BAB67-6206-416F-AD10-82380595272A}"/>
          </ac:spMkLst>
        </pc:spChg>
        <pc:spChg chg="add mod">
          <ac:chgData name="" userId="a29539510ef25d15" providerId="LiveId" clId="{A4F7E329-BA84-4B77-B56B-5BF48F15B002}" dt="2021-03-16T07:27:59.676" v="14582" actId="1037"/>
          <ac:spMkLst>
            <pc:docMk/>
            <pc:sldMk cId="535423513" sldId="261"/>
            <ac:spMk id="28" creationId="{FC41DC8A-9FB3-43F3-B63F-5500EC720A91}"/>
          </ac:spMkLst>
        </pc:spChg>
        <pc:spChg chg="add mod">
          <ac:chgData name="" userId="a29539510ef25d15" providerId="LiveId" clId="{A4F7E329-BA84-4B77-B56B-5BF48F15B002}" dt="2021-03-16T07:28:04.847" v="14583" actId="1076"/>
          <ac:spMkLst>
            <pc:docMk/>
            <pc:sldMk cId="535423513" sldId="261"/>
            <ac:spMk id="29" creationId="{41104F34-9C35-4C3C-B5FD-77BFBA7B27B9}"/>
          </ac:spMkLst>
        </pc:spChg>
        <pc:graphicFrameChg chg="add mod modGraphic">
          <ac:chgData name="" userId="a29539510ef25d15" providerId="LiveId" clId="{A4F7E329-BA84-4B77-B56B-5BF48F15B002}" dt="2021-03-16T07:49:13.677" v="14912" actId="1035"/>
          <ac:graphicFrameMkLst>
            <pc:docMk/>
            <pc:sldMk cId="535423513" sldId="261"/>
            <ac:graphicFrameMk id="15" creationId="{5E279889-7774-44EC-A813-95AE890AB472}"/>
          </ac:graphicFrameMkLst>
        </pc:graphicFrameChg>
        <pc:cxnChg chg="add del mod">
          <ac:chgData name="" userId="a29539510ef25d15" providerId="LiveId" clId="{A4F7E329-BA84-4B77-B56B-5BF48F15B002}" dt="2021-03-16T01:21:30.243" v="7946" actId="478"/>
          <ac:cxnSpMkLst>
            <pc:docMk/>
            <pc:sldMk cId="535423513" sldId="261"/>
            <ac:cxnSpMk id="17" creationId="{4858E8A6-524F-4788-A577-2880E26F8133}"/>
          </ac:cxnSpMkLst>
        </pc:cxnChg>
        <pc:cxnChg chg="add del mod">
          <ac:chgData name="" userId="a29539510ef25d15" providerId="LiveId" clId="{A4F7E329-BA84-4B77-B56B-5BF48F15B002}" dt="2021-03-16T01:30:52.856" v="8265" actId="478"/>
          <ac:cxnSpMkLst>
            <pc:docMk/>
            <pc:sldMk cId="535423513" sldId="261"/>
            <ac:cxnSpMk id="23" creationId="{71002C6E-98C7-4F8B-8D61-8C496C05DB17}"/>
          </ac:cxnSpMkLst>
        </pc:cxnChg>
      </pc:sldChg>
      <pc:sldChg chg="addSp delSp modSp add modNotesTx">
        <pc:chgData name="" userId="a29539510ef25d15" providerId="LiveId" clId="{A4F7E329-BA84-4B77-B56B-5BF48F15B002}" dt="2021-03-17T07:06:47.231" v="28927" actId="20577"/>
        <pc:sldMkLst>
          <pc:docMk/>
          <pc:sldMk cId="2189438315" sldId="262"/>
        </pc:sldMkLst>
        <pc:spChg chg="mod">
          <ac:chgData name="" userId="a29539510ef25d15" providerId="LiveId" clId="{A4F7E329-BA84-4B77-B56B-5BF48F15B002}" dt="2021-03-15T06:02:57.645" v="4807" actId="20577"/>
          <ac:spMkLst>
            <pc:docMk/>
            <pc:sldMk cId="2189438315" sldId="262"/>
            <ac:spMk id="2" creationId="{4D113DF3-A0BA-4205-8F00-205094C67D45}"/>
          </ac:spMkLst>
        </pc:spChg>
        <pc:spChg chg="del">
          <ac:chgData name="" userId="a29539510ef25d15" providerId="LiveId" clId="{A4F7E329-BA84-4B77-B56B-5BF48F15B002}" dt="2021-03-15T05:12:30.465" v="4012" actId="478"/>
          <ac:spMkLst>
            <pc:docMk/>
            <pc:sldMk cId="2189438315" sldId="262"/>
            <ac:spMk id="3" creationId="{4A2A138E-61CB-49E4-9B5C-2FC65D513B3B}"/>
          </ac:spMkLst>
        </pc:spChg>
        <pc:spChg chg="add mod">
          <ac:chgData name="" userId="a29539510ef25d15" providerId="LiveId" clId="{A4F7E329-BA84-4B77-B56B-5BF48F15B002}" dt="2021-03-15T05:35:09.104" v="4486" actId="164"/>
          <ac:spMkLst>
            <pc:docMk/>
            <pc:sldMk cId="2189438315" sldId="262"/>
            <ac:spMk id="6" creationId="{08443F91-5342-477B-878E-253B0989C384}"/>
          </ac:spMkLst>
        </pc:spChg>
        <pc:spChg chg="add mod">
          <ac:chgData name="" userId="a29539510ef25d15" providerId="LiveId" clId="{A4F7E329-BA84-4B77-B56B-5BF48F15B002}" dt="2021-03-15T05:35:09.104" v="4486" actId="164"/>
          <ac:spMkLst>
            <pc:docMk/>
            <pc:sldMk cId="2189438315" sldId="262"/>
            <ac:spMk id="7" creationId="{8E174E15-6A6B-49CD-955E-D3F52F515A4B}"/>
          </ac:spMkLst>
        </pc:spChg>
        <pc:spChg chg="add mod">
          <ac:chgData name="" userId="a29539510ef25d15" providerId="LiveId" clId="{A4F7E329-BA84-4B77-B56B-5BF48F15B002}" dt="2021-03-15T05:35:09.104" v="4486" actId="164"/>
          <ac:spMkLst>
            <pc:docMk/>
            <pc:sldMk cId="2189438315" sldId="262"/>
            <ac:spMk id="8" creationId="{EEB0870C-7CE7-45CE-98E6-90E31D1D86C3}"/>
          </ac:spMkLst>
        </pc:spChg>
        <pc:spChg chg="add mod">
          <ac:chgData name="" userId="a29539510ef25d15" providerId="LiveId" clId="{A4F7E329-BA84-4B77-B56B-5BF48F15B002}" dt="2021-03-15T05:35:09.104" v="4486" actId="164"/>
          <ac:spMkLst>
            <pc:docMk/>
            <pc:sldMk cId="2189438315" sldId="262"/>
            <ac:spMk id="9" creationId="{C9A6B90D-2DBA-4F3E-8792-11E108C989FC}"/>
          </ac:spMkLst>
        </pc:spChg>
        <pc:spChg chg="add mod">
          <ac:chgData name="" userId="a29539510ef25d15" providerId="LiveId" clId="{A4F7E329-BA84-4B77-B56B-5BF48F15B002}" dt="2021-03-15T05:35:09.104" v="4486" actId="164"/>
          <ac:spMkLst>
            <pc:docMk/>
            <pc:sldMk cId="2189438315" sldId="262"/>
            <ac:spMk id="10" creationId="{DE1793BB-1B16-47F9-869C-F0EC1C41356E}"/>
          </ac:spMkLst>
        </pc:spChg>
        <pc:spChg chg="add mod">
          <ac:chgData name="" userId="a29539510ef25d15" providerId="LiveId" clId="{A4F7E329-BA84-4B77-B56B-5BF48F15B002}" dt="2021-03-15T05:35:09.104" v="4486" actId="164"/>
          <ac:spMkLst>
            <pc:docMk/>
            <pc:sldMk cId="2189438315" sldId="262"/>
            <ac:spMk id="11" creationId="{837908C6-4A38-4533-AB0B-BDA9D81357CB}"/>
          </ac:spMkLst>
        </pc:spChg>
        <pc:spChg chg="add mod">
          <ac:chgData name="" userId="a29539510ef25d15" providerId="LiveId" clId="{A4F7E329-BA84-4B77-B56B-5BF48F15B002}" dt="2021-03-15T05:35:09.104" v="4486" actId="164"/>
          <ac:spMkLst>
            <pc:docMk/>
            <pc:sldMk cId="2189438315" sldId="262"/>
            <ac:spMk id="12" creationId="{1EC674B7-0054-45A4-ADC9-E3F0B269422F}"/>
          </ac:spMkLst>
        </pc:spChg>
        <pc:spChg chg="add mod">
          <ac:chgData name="" userId="a29539510ef25d15" providerId="LiveId" clId="{A4F7E329-BA84-4B77-B56B-5BF48F15B002}" dt="2021-03-15T05:35:09.104" v="4486" actId="164"/>
          <ac:spMkLst>
            <pc:docMk/>
            <pc:sldMk cId="2189438315" sldId="262"/>
            <ac:spMk id="13" creationId="{157133C8-46D4-42B7-97C3-C485338183F2}"/>
          </ac:spMkLst>
        </pc:spChg>
        <pc:spChg chg="add mod">
          <ac:chgData name="" userId="a29539510ef25d15" providerId="LiveId" clId="{A4F7E329-BA84-4B77-B56B-5BF48F15B002}" dt="2021-03-15T05:35:09.104" v="4486" actId="164"/>
          <ac:spMkLst>
            <pc:docMk/>
            <pc:sldMk cId="2189438315" sldId="262"/>
            <ac:spMk id="14" creationId="{BD0FEDAF-524C-44CF-9348-855FA5F8C625}"/>
          </ac:spMkLst>
        </pc:spChg>
        <pc:spChg chg="add mod">
          <ac:chgData name="" userId="a29539510ef25d15" providerId="LiveId" clId="{A4F7E329-BA84-4B77-B56B-5BF48F15B002}" dt="2021-03-15T05:35:09.104" v="4486" actId="164"/>
          <ac:spMkLst>
            <pc:docMk/>
            <pc:sldMk cId="2189438315" sldId="262"/>
            <ac:spMk id="15" creationId="{16330E81-423E-4D85-AE86-7476B9796904}"/>
          </ac:spMkLst>
        </pc:spChg>
        <pc:spChg chg="add mod">
          <ac:chgData name="" userId="a29539510ef25d15" providerId="LiveId" clId="{A4F7E329-BA84-4B77-B56B-5BF48F15B002}" dt="2021-03-15T05:35:09.104" v="4486" actId="164"/>
          <ac:spMkLst>
            <pc:docMk/>
            <pc:sldMk cId="2189438315" sldId="262"/>
            <ac:spMk id="16" creationId="{B8E74224-D52A-4743-AE8C-A7F4720E9BE7}"/>
          </ac:spMkLst>
        </pc:spChg>
        <pc:spChg chg="add mod">
          <ac:chgData name="" userId="a29539510ef25d15" providerId="LiveId" clId="{A4F7E329-BA84-4B77-B56B-5BF48F15B002}" dt="2021-03-15T05:35:09.104" v="4486" actId="164"/>
          <ac:spMkLst>
            <pc:docMk/>
            <pc:sldMk cId="2189438315" sldId="262"/>
            <ac:spMk id="17" creationId="{D62DB09A-AEA4-40AD-88DF-400C26C08D29}"/>
          </ac:spMkLst>
        </pc:spChg>
        <pc:spChg chg="add mod">
          <ac:chgData name="" userId="a29539510ef25d15" providerId="LiveId" clId="{A4F7E329-BA84-4B77-B56B-5BF48F15B002}" dt="2021-03-15T05:35:09.104" v="4486" actId="164"/>
          <ac:spMkLst>
            <pc:docMk/>
            <pc:sldMk cId="2189438315" sldId="262"/>
            <ac:spMk id="18" creationId="{B93E3642-F2DE-400A-AB38-B84E35176EAC}"/>
          </ac:spMkLst>
        </pc:spChg>
        <pc:spChg chg="add mod">
          <ac:chgData name="" userId="a29539510ef25d15" providerId="LiveId" clId="{A4F7E329-BA84-4B77-B56B-5BF48F15B002}" dt="2021-03-15T05:36:25.327" v="4505" actId="1582"/>
          <ac:spMkLst>
            <pc:docMk/>
            <pc:sldMk cId="2189438315" sldId="262"/>
            <ac:spMk id="22" creationId="{ED425BD4-9C0A-4317-ACF2-6D51763930B9}"/>
          </ac:spMkLst>
        </pc:spChg>
        <pc:spChg chg="add mod">
          <ac:chgData name="" userId="a29539510ef25d15" providerId="LiveId" clId="{A4F7E329-BA84-4B77-B56B-5BF48F15B002}" dt="2021-03-15T05:36:31.784" v="4507" actId="1076"/>
          <ac:spMkLst>
            <pc:docMk/>
            <pc:sldMk cId="2189438315" sldId="262"/>
            <ac:spMk id="23" creationId="{4DCB2A8D-8DCD-40A6-9389-6C2C263909E5}"/>
          </ac:spMkLst>
        </pc:spChg>
        <pc:spChg chg="add mod">
          <ac:chgData name="" userId="a29539510ef25d15" providerId="LiveId" clId="{A4F7E329-BA84-4B77-B56B-5BF48F15B002}" dt="2021-03-15T05:43:34.310" v="4648" actId="20577"/>
          <ac:spMkLst>
            <pc:docMk/>
            <pc:sldMk cId="2189438315" sldId="262"/>
            <ac:spMk id="24" creationId="{9E8105C8-C4EF-4776-8BC4-E2DE2F0B5A71}"/>
          </ac:spMkLst>
        </pc:spChg>
        <pc:spChg chg="add mod">
          <ac:chgData name="" userId="a29539510ef25d15" providerId="LiveId" clId="{A4F7E329-BA84-4B77-B56B-5BF48F15B002}" dt="2021-03-15T05:37:39.052" v="4555" actId="14100"/>
          <ac:spMkLst>
            <pc:docMk/>
            <pc:sldMk cId="2189438315" sldId="262"/>
            <ac:spMk id="25" creationId="{D2A1EFDB-8736-49B3-B5CC-917805033DA4}"/>
          </ac:spMkLst>
        </pc:spChg>
        <pc:spChg chg="add mod">
          <ac:chgData name="" userId="a29539510ef25d15" providerId="LiveId" clId="{A4F7E329-BA84-4B77-B56B-5BF48F15B002}" dt="2021-03-15T05:37:29.355" v="4552" actId="14100"/>
          <ac:spMkLst>
            <pc:docMk/>
            <pc:sldMk cId="2189438315" sldId="262"/>
            <ac:spMk id="26" creationId="{1C1D8DE9-F5D9-4E2C-8F79-6C3989320B96}"/>
          </ac:spMkLst>
        </pc:spChg>
        <pc:spChg chg="add mod">
          <ac:chgData name="" userId="a29539510ef25d15" providerId="LiveId" clId="{A4F7E329-BA84-4B77-B56B-5BF48F15B002}" dt="2021-03-15T05:50:55.493" v="4678" actId="14100"/>
          <ac:spMkLst>
            <pc:docMk/>
            <pc:sldMk cId="2189438315" sldId="262"/>
            <ac:spMk id="28" creationId="{E591733F-29E8-4423-B47A-6143D0872005}"/>
          </ac:spMkLst>
        </pc:spChg>
        <pc:spChg chg="add del">
          <ac:chgData name="" userId="a29539510ef25d15" providerId="LiveId" clId="{A4F7E329-BA84-4B77-B56B-5BF48F15B002}" dt="2021-03-15T05:40:21.386" v="4573"/>
          <ac:spMkLst>
            <pc:docMk/>
            <pc:sldMk cId="2189438315" sldId="262"/>
            <ac:spMk id="29" creationId="{BBC9965E-A387-4839-9E5F-67B92AD84C7C}"/>
          </ac:spMkLst>
        </pc:spChg>
        <pc:spChg chg="add mod">
          <ac:chgData name="" userId="a29539510ef25d15" providerId="LiveId" clId="{A4F7E329-BA84-4B77-B56B-5BF48F15B002}" dt="2021-03-15T05:51:10.004" v="4679" actId="1076"/>
          <ac:spMkLst>
            <pc:docMk/>
            <pc:sldMk cId="2189438315" sldId="262"/>
            <ac:spMk id="31" creationId="{7B4ABA5F-A128-49A0-98C1-18988ABC55BA}"/>
          </ac:spMkLst>
        </pc:spChg>
        <pc:spChg chg="add mod">
          <ac:chgData name="" userId="a29539510ef25d15" providerId="LiveId" clId="{A4F7E329-BA84-4B77-B56B-5BF48F15B002}" dt="2021-03-15T05:51:10.004" v="4679" actId="1076"/>
          <ac:spMkLst>
            <pc:docMk/>
            <pc:sldMk cId="2189438315" sldId="262"/>
            <ac:spMk id="32" creationId="{F08950E0-7B29-49C7-A7B6-98AE4426CE07}"/>
          </ac:spMkLst>
        </pc:spChg>
        <pc:grpChg chg="add mod">
          <ac:chgData name="" userId="a29539510ef25d15" providerId="LiveId" clId="{A4F7E329-BA84-4B77-B56B-5BF48F15B002}" dt="2021-03-15T05:37:04.695" v="4528" actId="1076"/>
          <ac:grpSpMkLst>
            <pc:docMk/>
            <pc:sldMk cId="2189438315" sldId="262"/>
            <ac:grpSpMk id="20" creationId="{C08F9883-366B-491A-A7D3-FFB04215BFD4}"/>
          </ac:grpSpMkLst>
        </pc:grpChg>
        <pc:graphicFrameChg chg="add del mod modGraphic">
          <ac:chgData name="" userId="a29539510ef25d15" providerId="LiveId" clId="{A4F7E329-BA84-4B77-B56B-5BF48F15B002}" dt="2021-03-15T06:03:16.348" v="4811" actId="478"/>
          <ac:graphicFrameMkLst>
            <pc:docMk/>
            <pc:sldMk cId="2189438315" sldId="262"/>
            <ac:graphicFrameMk id="33" creationId="{4B1C914B-83AC-4A88-BA74-316292755A06}"/>
          </ac:graphicFrameMkLst>
        </pc:graphicFrameChg>
        <pc:picChg chg="add mod">
          <ac:chgData name="" userId="a29539510ef25d15" providerId="LiveId" clId="{A4F7E329-BA84-4B77-B56B-5BF48F15B002}" dt="2021-03-15T05:35:09.104" v="4486" actId="164"/>
          <ac:picMkLst>
            <pc:docMk/>
            <pc:sldMk cId="2189438315" sldId="262"/>
            <ac:picMk id="5" creationId="{33585019-E58E-414A-BE68-46E1DEE99CE4}"/>
          </ac:picMkLst>
        </pc:picChg>
        <pc:picChg chg="add mod">
          <ac:chgData name="" userId="a29539510ef25d15" providerId="LiveId" clId="{A4F7E329-BA84-4B77-B56B-5BF48F15B002}" dt="2021-03-15T05:35:17.777" v="4488" actId="1076"/>
          <ac:picMkLst>
            <pc:docMk/>
            <pc:sldMk cId="2189438315" sldId="262"/>
            <ac:picMk id="19" creationId="{48244EFD-A8BD-4431-A30C-92780FDEB8FB}"/>
          </ac:picMkLst>
        </pc:picChg>
        <pc:picChg chg="add mod">
          <ac:chgData name="" userId="a29539510ef25d15" providerId="LiveId" clId="{A4F7E329-BA84-4B77-B56B-5BF48F15B002}" dt="2021-03-15T05:41:05.604" v="4602" actId="1076"/>
          <ac:picMkLst>
            <pc:docMk/>
            <pc:sldMk cId="2189438315" sldId="262"/>
            <ac:picMk id="21" creationId="{F51E37FF-9C9F-4C43-BD0B-8AB78CA74F86}"/>
          </ac:picMkLst>
        </pc:picChg>
        <pc:picChg chg="add mod">
          <ac:chgData name="" userId="a29539510ef25d15" providerId="LiveId" clId="{A4F7E329-BA84-4B77-B56B-5BF48F15B002}" dt="2021-03-15T05:38:19.781" v="4559" actId="1076"/>
          <ac:picMkLst>
            <pc:docMk/>
            <pc:sldMk cId="2189438315" sldId="262"/>
            <ac:picMk id="27" creationId="{3A19905B-FA01-496F-AA64-D6B0F77BE018}"/>
          </ac:picMkLst>
        </pc:picChg>
        <pc:picChg chg="add mod">
          <ac:chgData name="" userId="a29539510ef25d15" providerId="LiveId" clId="{A4F7E329-BA84-4B77-B56B-5BF48F15B002}" dt="2021-03-15T05:51:10.004" v="4679" actId="1076"/>
          <ac:picMkLst>
            <pc:docMk/>
            <pc:sldMk cId="2189438315" sldId="262"/>
            <ac:picMk id="30" creationId="{F6E79977-4E81-49CD-AB6A-76ECF50A92B4}"/>
          </ac:picMkLst>
        </pc:picChg>
      </pc:sldChg>
      <pc:sldChg chg="addSp delSp modSp add modNotesTx">
        <pc:chgData name="" userId="a29539510ef25d15" providerId="LiveId" clId="{A4F7E329-BA84-4B77-B56B-5BF48F15B002}" dt="2021-03-17T05:20:48.128" v="28463" actId="478"/>
        <pc:sldMkLst>
          <pc:docMk/>
          <pc:sldMk cId="3422637338" sldId="263"/>
        </pc:sldMkLst>
        <pc:spChg chg="mod">
          <ac:chgData name="" userId="a29539510ef25d15" providerId="LiveId" clId="{A4F7E329-BA84-4B77-B56B-5BF48F15B002}" dt="2021-03-15T05:16:54.318" v="4034" actId="404"/>
          <ac:spMkLst>
            <pc:docMk/>
            <pc:sldMk cId="3422637338" sldId="263"/>
            <ac:spMk id="2" creationId="{F7E859B2-F595-442D-BAFB-A469FABCD002}"/>
          </ac:spMkLst>
        </pc:spChg>
        <pc:spChg chg="mod">
          <ac:chgData name="" userId="a29539510ef25d15" providerId="LiveId" clId="{A4F7E329-BA84-4B77-B56B-5BF48F15B002}" dt="2021-03-15T05:23:31.350" v="4329" actId="6549"/>
          <ac:spMkLst>
            <pc:docMk/>
            <pc:sldMk cId="3422637338" sldId="263"/>
            <ac:spMk id="3" creationId="{E39CB7FA-5BE5-4DB1-9958-13AE0A58FB4B}"/>
          </ac:spMkLst>
        </pc:spChg>
        <pc:spChg chg="add del mod">
          <ac:chgData name="" userId="a29539510ef25d15" providerId="LiveId" clId="{A4F7E329-BA84-4B77-B56B-5BF48F15B002}" dt="2021-03-15T07:18:53.747" v="5306" actId="478"/>
          <ac:spMkLst>
            <pc:docMk/>
            <pc:sldMk cId="3422637338" sldId="263"/>
            <ac:spMk id="6" creationId="{A6E3097B-C917-412B-8B00-F7DCF35C29E0}"/>
          </ac:spMkLst>
        </pc:spChg>
        <pc:spChg chg="add mod">
          <ac:chgData name="" userId="a29539510ef25d15" providerId="LiveId" clId="{A4F7E329-BA84-4B77-B56B-5BF48F15B002}" dt="2021-03-15T08:56:59.140" v="6665" actId="1038"/>
          <ac:spMkLst>
            <pc:docMk/>
            <pc:sldMk cId="3422637338" sldId="263"/>
            <ac:spMk id="8" creationId="{C079C0DC-C05C-4318-B584-FBF031217157}"/>
          </ac:spMkLst>
        </pc:spChg>
        <pc:picChg chg="add del mod modCrop">
          <ac:chgData name="" userId="a29539510ef25d15" providerId="LiveId" clId="{A4F7E329-BA84-4B77-B56B-5BF48F15B002}" dt="2021-03-17T01:39:18.621" v="21076" actId="478"/>
          <ac:picMkLst>
            <pc:docMk/>
            <pc:sldMk cId="3422637338" sldId="263"/>
            <ac:picMk id="5" creationId="{11E2F2C8-54A2-4A1D-84D7-6ED83AB57247}"/>
          </ac:picMkLst>
        </pc:picChg>
        <pc:picChg chg="add del mod modCrop">
          <ac:chgData name="" userId="a29539510ef25d15" providerId="LiveId" clId="{A4F7E329-BA84-4B77-B56B-5BF48F15B002}" dt="2021-03-16T02:53:09.692" v="10161" actId="478"/>
          <ac:picMkLst>
            <pc:docMk/>
            <pc:sldMk cId="3422637338" sldId="263"/>
            <ac:picMk id="6" creationId="{85655F08-1768-44D0-8465-F70D4E2C277A}"/>
          </ac:picMkLst>
        </pc:picChg>
        <pc:picChg chg="add del mod modCrop">
          <ac:chgData name="" userId="a29539510ef25d15" providerId="LiveId" clId="{A4F7E329-BA84-4B77-B56B-5BF48F15B002}" dt="2021-03-15T05:21:54.188" v="4304" actId="478"/>
          <ac:picMkLst>
            <pc:docMk/>
            <pc:sldMk cId="3422637338" sldId="263"/>
            <ac:picMk id="6" creationId="{E9D8AE3A-120A-4959-AE28-ADDFF53C686F}"/>
          </ac:picMkLst>
        </pc:picChg>
        <pc:picChg chg="add mod modCrop">
          <ac:chgData name="" userId="a29539510ef25d15" providerId="LiveId" clId="{A4F7E329-BA84-4B77-B56B-5BF48F15B002}" dt="2021-03-17T01:39:52.213" v="21084" actId="14100"/>
          <ac:picMkLst>
            <pc:docMk/>
            <pc:sldMk cId="3422637338" sldId="263"/>
            <ac:picMk id="6" creationId="{FA7C2763-FD70-492C-A0F7-6B3E4E514659}"/>
          </ac:picMkLst>
        </pc:picChg>
        <pc:picChg chg="add del mod modCrop">
          <ac:chgData name="" userId="a29539510ef25d15" providerId="LiveId" clId="{A4F7E329-BA84-4B77-B56B-5BF48F15B002}" dt="2021-03-15T08:54:36.685" v="6620" actId="478"/>
          <ac:picMkLst>
            <pc:docMk/>
            <pc:sldMk cId="3422637338" sldId="263"/>
            <ac:picMk id="7" creationId="{54BA7C47-306B-49BF-A924-44D6E21E1714}"/>
          </ac:picMkLst>
        </pc:picChg>
        <pc:picChg chg="add del mod modCrop">
          <ac:chgData name="" userId="a29539510ef25d15" providerId="LiveId" clId="{A4F7E329-BA84-4B77-B56B-5BF48F15B002}" dt="2021-03-17T01:40:09.755" v="21085" actId="478"/>
          <ac:picMkLst>
            <pc:docMk/>
            <pc:sldMk cId="3422637338" sldId="263"/>
            <ac:picMk id="7" creationId="{A625576B-58CB-46E0-BF3C-FD04C9B9E4D9}"/>
          </ac:picMkLst>
        </pc:picChg>
        <pc:picChg chg="add del mod modCrop">
          <ac:chgData name="" userId="a29539510ef25d15" providerId="LiveId" clId="{A4F7E329-BA84-4B77-B56B-5BF48F15B002}" dt="2021-03-15T05:24:25.135" v="4335" actId="478"/>
          <ac:picMkLst>
            <pc:docMk/>
            <pc:sldMk cId="3422637338" sldId="263"/>
            <ac:picMk id="8" creationId="{06E763DE-AF67-400C-9AA5-1A8B42CA2A7A}"/>
          </ac:picMkLst>
        </pc:picChg>
        <pc:picChg chg="add del mod modCrop">
          <ac:chgData name="" userId="a29539510ef25d15" providerId="LiveId" clId="{A4F7E329-BA84-4B77-B56B-5BF48F15B002}" dt="2021-03-17T01:42:57.504" v="21140" actId="478"/>
          <ac:picMkLst>
            <pc:docMk/>
            <pc:sldMk cId="3422637338" sldId="263"/>
            <ac:picMk id="9" creationId="{2C3FEB63-FC35-40B4-B244-59154F926DFB}"/>
          </ac:picMkLst>
        </pc:picChg>
        <pc:picChg chg="add del mod modCrop">
          <ac:chgData name="" userId="a29539510ef25d15" providerId="LiveId" clId="{A4F7E329-BA84-4B77-B56B-5BF48F15B002}" dt="2021-03-15T08:55:36.184" v="6629" actId="478"/>
          <ac:picMkLst>
            <pc:docMk/>
            <pc:sldMk cId="3422637338" sldId="263"/>
            <ac:picMk id="9" creationId="{E1D399A7-0C09-4F2B-9793-2E30D1FA2369}"/>
          </ac:picMkLst>
        </pc:picChg>
        <pc:picChg chg="add del mod modCrop">
          <ac:chgData name="" userId="a29539510ef25d15" providerId="LiveId" clId="{A4F7E329-BA84-4B77-B56B-5BF48F15B002}" dt="2021-03-17T01:43:58.441" v="21151" actId="478"/>
          <ac:picMkLst>
            <pc:docMk/>
            <pc:sldMk cId="3422637338" sldId="263"/>
            <ac:picMk id="10" creationId="{53941122-B924-4C18-B555-3C4C98D278CF}"/>
          </ac:picMkLst>
        </pc:picChg>
        <pc:picChg chg="add del mod">
          <ac:chgData name="" userId="a29539510ef25d15" providerId="LiveId" clId="{A4F7E329-BA84-4B77-B56B-5BF48F15B002}" dt="2021-03-15T08:31:12.030" v="6440" actId="478"/>
          <ac:picMkLst>
            <pc:docMk/>
            <pc:sldMk cId="3422637338" sldId="263"/>
            <ac:picMk id="11" creationId="{DAC3B70A-B420-4F3F-B62A-28B280ABEB46}"/>
          </ac:picMkLst>
        </pc:picChg>
        <pc:picChg chg="add del mod modCrop">
          <ac:chgData name="" userId="a29539510ef25d15" providerId="LiveId" clId="{A4F7E329-BA84-4B77-B56B-5BF48F15B002}" dt="2021-03-17T01:40:48.674" v="21093" actId="478"/>
          <ac:picMkLst>
            <pc:docMk/>
            <pc:sldMk cId="3422637338" sldId="263"/>
            <ac:picMk id="11" creationId="{E76CB89A-7A6A-4CD4-BA6A-B35C46B5E8B5}"/>
          </ac:picMkLst>
        </pc:picChg>
        <pc:picChg chg="add mod modCrop">
          <ac:chgData name="" userId="a29539510ef25d15" providerId="LiveId" clId="{A4F7E329-BA84-4B77-B56B-5BF48F15B002}" dt="2021-03-17T01:43:05.272" v="21142" actId="14100"/>
          <ac:picMkLst>
            <pc:docMk/>
            <pc:sldMk cId="3422637338" sldId="263"/>
            <ac:picMk id="12" creationId="{CEC9F0DE-ECC8-4F70-904B-FC3C092C238C}"/>
          </ac:picMkLst>
        </pc:picChg>
        <pc:picChg chg="add del mod">
          <ac:chgData name="" userId="a29539510ef25d15" providerId="LiveId" clId="{A4F7E329-BA84-4B77-B56B-5BF48F15B002}" dt="2021-03-15T05:27:32.307" v="4357" actId="931"/>
          <ac:picMkLst>
            <pc:docMk/>
            <pc:sldMk cId="3422637338" sldId="263"/>
            <ac:picMk id="12" creationId="{F493BCBA-7334-4B4B-A192-A0AAB992E8A2}"/>
          </ac:picMkLst>
        </pc:picChg>
        <pc:picChg chg="add del mod">
          <ac:chgData name="" userId="a29539510ef25d15" providerId="LiveId" clId="{A4F7E329-BA84-4B77-B56B-5BF48F15B002}" dt="2021-03-16T08:07:52.750" v="15045" actId="478"/>
          <ac:picMkLst>
            <pc:docMk/>
            <pc:sldMk cId="3422637338" sldId="263"/>
            <ac:picMk id="12" creationId="{FD511276-8B3B-4501-8043-60757FFEA11A}"/>
          </ac:picMkLst>
        </pc:picChg>
        <pc:picChg chg="add mod modCrop">
          <ac:chgData name="" userId="a29539510ef25d15" providerId="LiveId" clId="{A4F7E329-BA84-4B77-B56B-5BF48F15B002}" dt="2021-03-17T01:43:51.158" v="21150" actId="14100"/>
          <ac:picMkLst>
            <pc:docMk/>
            <pc:sldMk cId="3422637338" sldId="263"/>
            <ac:picMk id="13" creationId="{F1B8E568-FB62-4374-97F3-DFC94BBA5475}"/>
          </ac:picMkLst>
        </pc:picChg>
        <pc:picChg chg="add mod modCrop">
          <ac:chgData name="" userId="a29539510ef25d15" providerId="LiveId" clId="{A4F7E329-BA84-4B77-B56B-5BF48F15B002}" dt="2021-03-17T01:45:39.114" v="21170" actId="14100"/>
          <ac:picMkLst>
            <pc:docMk/>
            <pc:sldMk cId="3422637338" sldId="263"/>
            <ac:picMk id="14" creationId="{976E834A-663A-4458-A682-13D2AB100B9E}"/>
          </ac:picMkLst>
        </pc:picChg>
        <pc:picChg chg="add del mod modCrop">
          <ac:chgData name="" userId="a29539510ef25d15" providerId="LiveId" clId="{A4F7E329-BA84-4B77-B56B-5BF48F15B002}" dt="2021-03-17T05:20:48.128" v="28463" actId="478"/>
          <ac:picMkLst>
            <pc:docMk/>
            <pc:sldMk cId="3422637338" sldId="263"/>
            <ac:picMk id="15" creationId="{0C9A719E-AE12-4EF4-961B-D1D3065374D7}"/>
          </ac:picMkLst>
        </pc:picChg>
      </pc:sldChg>
      <pc:sldChg chg="addSp delSp modSp add modAnim modNotesTx">
        <pc:chgData name="" userId="a29539510ef25d15" providerId="LiveId" clId="{A4F7E329-BA84-4B77-B56B-5BF48F15B002}" dt="2021-03-17T05:23:19.047" v="28492" actId="14100"/>
        <pc:sldMkLst>
          <pc:docMk/>
          <pc:sldMk cId="1575583466" sldId="264"/>
        </pc:sldMkLst>
        <pc:spChg chg="mod">
          <ac:chgData name="" userId="a29539510ef25d15" providerId="LiveId" clId="{A4F7E329-BA84-4B77-B56B-5BF48F15B002}" dt="2021-03-15T05:28:51.634" v="4360" actId="6549"/>
          <ac:spMkLst>
            <pc:docMk/>
            <pc:sldMk cId="1575583466" sldId="264"/>
            <ac:spMk id="3" creationId="{E39CB7FA-5BE5-4DB1-9958-13AE0A58FB4B}"/>
          </ac:spMkLst>
        </pc:spChg>
        <pc:spChg chg="add del">
          <ac:chgData name="" userId="a29539510ef25d15" providerId="LiveId" clId="{A4F7E329-BA84-4B77-B56B-5BF48F15B002}" dt="2021-03-16T07:44:16.031" v="14859"/>
          <ac:spMkLst>
            <pc:docMk/>
            <pc:sldMk cId="1575583466" sldId="264"/>
            <ac:spMk id="5" creationId="{0E5DE756-0EE8-45E7-983F-BD94599D3864}"/>
          </ac:spMkLst>
        </pc:spChg>
        <pc:spChg chg="add mod">
          <ac:chgData name="" userId="a29539510ef25d15" providerId="LiveId" clId="{A4F7E329-BA84-4B77-B56B-5BF48F15B002}" dt="2021-03-16T08:09:19.691" v="15060" actId="14100"/>
          <ac:spMkLst>
            <pc:docMk/>
            <pc:sldMk cId="1575583466" sldId="264"/>
            <ac:spMk id="18" creationId="{6AB3A979-406A-4C2A-B43B-1830057A730D}"/>
          </ac:spMkLst>
        </pc:spChg>
        <pc:picChg chg="add mod modCrop">
          <ac:chgData name="" userId="a29539510ef25d15" providerId="LiveId" clId="{A4F7E329-BA84-4B77-B56B-5BF48F15B002}" dt="2021-03-17T01:51:09.702" v="21195" actId="14100"/>
          <ac:picMkLst>
            <pc:docMk/>
            <pc:sldMk cId="1575583466" sldId="264"/>
            <ac:picMk id="5" creationId="{D3832E75-E289-4E36-AEA6-2C3BCC76A542}"/>
          </ac:picMkLst>
        </pc:picChg>
        <pc:picChg chg="add del mod modCrop">
          <ac:chgData name="" userId="a29539510ef25d15" providerId="LiveId" clId="{A4F7E329-BA84-4B77-B56B-5BF48F15B002}" dt="2021-03-16T07:45:02.540" v="14870" actId="478"/>
          <ac:picMkLst>
            <pc:docMk/>
            <pc:sldMk cId="1575583466" sldId="264"/>
            <ac:picMk id="6" creationId="{4C02B96B-0A5E-42EC-B348-F9F90F77020F}"/>
          </ac:picMkLst>
        </pc:picChg>
        <pc:picChg chg="add mod modCrop">
          <ac:chgData name="" userId="a29539510ef25d15" providerId="LiveId" clId="{A4F7E329-BA84-4B77-B56B-5BF48F15B002}" dt="2021-03-17T05:21:44.577" v="28472" actId="14100"/>
          <ac:picMkLst>
            <pc:docMk/>
            <pc:sldMk cId="1575583466" sldId="264"/>
            <ac:picMk id="6" creationId="{5E01A915-448F-4BD5-B0DE-147A96EAD754}"/>
          </ac:picMkLst>
        </pc:picChg>
        <pc:picChg chg="add del mod">
          <ac:chgData name="" userId="a29539510ef25d15" providerId="LiveId" clId="{A4F7E329-BA84-4B77-B56B-5BF48F15B002}" dt="2021-03-16T07:54:25.177" v="14962" actId="478"/>
          <ac:picMkLst>
            <pc:docMk/>
            <pc:sldMk cId="1575583466" sldId="264"/>
            <ac:picMk id="7" creationId="{ABE258DE-8E6D-456B-B38B-058C43A16790}"/>
          </ac:picMkLst>
        </pc:picChg>
        <pc:picChg chg="add mod modCrop">
          <ac:chgData name="" userId="a29539510ef25d15" providerId="LiveId" clId="{A4F7E329-BA84-4B77-B56B-5BF48F15B002}" dt="2021-03-17T05:22:33.731" v="28482" actId="14100"/>
          <ac:picMkLst>
            <pc:docMk/>
            <pc:sldMk cId="1575583466" sldId="264"/>
            <ac:picMk id="7" creationId="{E3331A7B-9B90-4F98-80C3-A01F9E31B4C0}"/>
          </ac:picMkLst>
        </pc:picChg>
        <pc:picChg chg="add del">
          <ac:chgData name="" userId="a29539510ef25d15" providerId="LiveId" clId="{A4F7E329-BA84-4B77-B56B-5BF48F15B002}" dt="2021-03-16T07:45:14.200" v="14874"/>
          <ac:picMkLst>
            <pc:docMk/>
            <pc:sldMk cId="1575583466" sldId="264"/>
            <ac:picMk id="8" creationId="{24F31850-198C-4EA7-AC50-21F71A43C7E6}"/>
          </ac:picMkLst>
        </pc:picChg>
        <pc:picChg chg="add mod modCrop">
          <ac:chgData name="" userId="a29539510ef25d15" providerId="LiveId" clId="{A4F7E329-BA84-4B77-B56B-5BF48F15B002}" dt="2021-03-17T05:23:19.047" v="28492" actId="14100"/>
          <ac:picMkLst>
            <pc:docMk/>
            <pc:sldMk cId="1575583466" sldId="264"/>
            <ac:picMk id="8" creationId="{B4782BB6-F66D-4EFE-A9E5-BC636F8CE709}"/>
          </ac:picMkLst>
        </pc:picChg>
        <pc:picChg chg="add del mod modCrop">
          <ac:chgData name="" userId="a29539510ef25d15" providerId="LiveId" clId="{A4F7E329-BA84-4B77-B56B-5BF48F15B002}" dt="2021-03-16T07:55:09.144" v="14973" actId="478"/>
          <ac:picMkLst>
            <pc:docMk/>
            <pc:sldMk cId="1575583466" sldId="264"/>
            <ac:picMk id="9" creationId="{5B21C3F3-935A-403D-83F7-A3A066914636}"/>
          </ac:picMkLst>
        </pc:picChg>
        <pc:picChg chg="add del mod modCrop">
          <ac:chgData name="" userId="a29539510ef25d15" providerId="LiveId" clId="{A4F7E329-BA84-4B77-B56B-5BF48F15B002}" dt="2021-03-16T07:46:37.682" v="14892" actId="478"/>
          <ac:picMkLst>
            <pc:docMk/>
            <pc:sldMk cId="1575583466" sldId="264"/>
            <ac:picMk id="10" creationId="{0ED96872-9B7F-4829-99BB-BF0229A48F10}"/>
          </ac:picMkLst>
        </pc:picChg>
        <pc:picChg chg="add del mod modCrop">
          <ac:chgData name="" userId="a29539510ef25d15" providerId="LiveId" clId="{A4F7E329-BA84-4B77-B56B-5BF48F15B002}" dt="2021-03-16T07:57:40.604" v="14987" actId="478"/>
          <ac:picMkLst>
            <pc:docMk/>
            <pc:sldMk cId="1575583466" sldId="264"/>
            <ac:picMk id="11" creationId="{BF92B52F-5A0C-428F-9C02-3B01B3E9A538}"/>
          </ac:picMkLst>
        </pc:picChg>
        <pc:picChg chg="add del mod modCrop">
          <ac:chgData name="" userId="a29539510ef25d15" providerId="LiveId" clId="{A4F7E329-BA84-4B77-B56B-5BF48F15B002}" dt="2021-03-17T01:50:38.340" v="21188" actId="478"/>
          <ac:picMkLst>
            <pc:docMk/>
            <pc:sldMk cId="1575583466" sldId="264"/>
            <ac:picMk id="12" creationId="{046ECD08-DBE9-4D48-B600-569BF9F1F9D0}"/>
          </ac:picMkLst>
        </pc:picChg>
        <pc:picChg chg="add del mod modCrop">
          <ac:chgData name="" userId="a29539510ef25d15" providerId="LiveId" clId="{A4F7E329-BA84-4B77-B56B-5BF48F15B002}" dt="2021-03-17T05:20:32.544" v="28460" actId="478"/>
          <ac:picMkLst>
            <pc:docMk/>
            <pc:sldMk cId="1575583466" sldId="264"/>
            <ac:picMk id="13" creationId="{3EEE9573-9712-4819-A037-C4FD07657C32}"/>
          </ac:picMkLst>
        </pc:picChg>
        <pc:picChg chg="add del mod modCrop">
          <ac:chgData name="" userId="a29539510ef25d15" providerId="LiveId" clId="{A4F7E329-BA84-4B77-B56B-5BF48F15B002}" dt="2021-03-17T05:21:05.941" v="28464" actId="478"/>
          <ac:picMkLst>
            <pc:docMk/>
            <pc:sldMk cId="1575583466" sldId="264"/>
            <ac:picMk id="14" creationId="{3D3D9CE1-4E0A-4942-BA99-32B1F4466C4A}"/>
          </ac:picMkLst>
        </pc:picChg>
        <pc:picChg chg="add del mod modCrop">
          <ac:chgData name="" userId="a29539510ef25d15" providerId="LiveId" clId="{A4F7E329-BA84-4B77-B56B-5BF48F15B002}" dt="2021-03-17T05:21:51.328" v="28473" actId="478"/>
          <ac:picMkLst>
            <pc:docMk/>
            <pc:sldMk cId="1575583466" sldId="264"/>
            <ac:picMk id="15" creationId="{32C6F002-4E25-4F67-85F5-44A1126963AF}"/>
          </ac:picMkLst>
        </pc:picChg>
        <pc:picChg chg="add del mod modCrop">
          <ac:chgData name="" userId="a29539510ef25d15" providerId="LiveId" clId="{A4F7E329-BA84-4B77-B56B-5BF48F15B002}" dt="2021-03-17T05:22:40.986" v="28483" actId="478"/>
          <ac:picMkLst>
            <pc:docMk/>
            <pc:sldMk cId="1575583466" sldId="264"/>
            <ac:picMk id="16" creationId="{0704D468-E6AE-43EB-ADB5-13D70C82354A}"/>
          </ac:picMkLst>
        </pc:picChg>
        <pc:picChg chg="add del">
          <ac:chgData name="" userId="a29539510ef25d15" providerId="LiveId" clId="{A4F7E329-BA84-4B77-B56B-5BF48F15B002}" dt="2021-03-16T08:08:03.467" v="15048" actId="478"/>
          <ac:picMkLst>
            <pc:docMk/>
            <pc:sldMk cId="1575583466" sldId="264"/>
            <ac:picMk id="17" creationId="{6D0D36CA-CB07-4F65-8349-C1C66A7A949D}"/>
          </ac:picMkLst>
        </pc:picChg>
        <pc:picChg chg="add mod">
          <ac:chgData name="" userId="a29539510ef25d15" providerId="LiveId" clId="{A4F7E329-BA84-4B77-B56B-5BF48F15B002}" dt="2021-03-17T05:20:44.224" v="28462" actId="14100"/>
          <ac:picMkLst>
            <pc:docMk/>
            <pc:sldMk cId="1575583466" sldId="264"/>
            <ac:picMk id="17" creationId="{ED16FAD0-DB6A-44DF-BF3A-AF54273FDDAE}"/>
          </ac:picMkLst>
        </pc:picChg>
      </pc:sldChg>
      <pc:sldChg chg="addSp delSp modSp add modNotesTx">
        <pc:chgData name="" userId="a29539510ef25d15" providerId="LiveId" clId="{A4F7E329-BA84-4B77-B56B-5BF48F15B002}" dt="2021-03-17T07:32:31.526" v="28975" actId="14100"/>
        <pc:sldMkLst>
          <pc:docMk/>
          <pc:sldMk cId="3156519355" sldId="265"/>
        </pc:sldMkLst>
        <pc:spChg chg="mod">
          <ac:chgData name="" userId="a29539510ef25d15" providerId="LiveId" clId="{A4F7E329-BA84-4B77-B56B-5BF48F15B002}" dt="2021-03-15T05:29:38.501" v="4363" actId="207"/>
          <ac:spMkLst>
            <pc:docMk/>
            <pc:sldMk cId="3156519355" sldId="265"/>
            <ac:spMk id="3" creationId="{E39CB7FA-5BE5-4DB1-9958-13AE0A58FB4B}"/>
          </ac:spMkLst>
        </pc:spChg>
        <pc:spChg chg="add mod">
          <ac:chgData name="" userId="a29539510ef25d15" providerId="LiveId" clId="{A4F7E329-BA84-4B77-B56B-5BF48F15B002}" dt="2021-03-15T08:34:07.047" v="6518" actId="14100"/>
          <ac:spMkLst>
            <pc:docMk/>
            <pc:sldMk cId="3156519355" sldId="265"/>
            <ac:spMk id="11" creationId="{550B122D-87FC-41EE-A293-CA85BCD9D648}"/>
          </ac:spMkLst>
        </pc:spChg>
        <pc:graphicFrameChg chg="add del mod modGraphic">
          <ac:chgData name="" userId="a29539510ef25d15" providerId="LiveId" clId="{A4F7E329-BA84-4B77-B56B-5BF48F15B002}" dt="2021-03-15T08:29:32.358" v="6426" actId="478"/>
          <ac:graphicFrameMkLst>
            <pc:docMk/>
            <pc:sldMk cId="3156519355" sldId="265"/>
            <ac:graphicFrameMk id="5" creationId="{E8476E23-B351-4EEE-8C93-871C986D420A}"/>
          </ac:graphicFrameMkLst>
        </pc:graphicFrameChg>
        <pc:graphicFrameChg chg="add del mod modGraphic">
          <ac:chgData name="" userId="a29539510ef25d15" providerId="LiveId" clId="{A4F7E329-BA84-4B77-B56B-5BF48F15B002}" dt="2021-03-15T07:51:26.566" v="5576" actId="478"/>
          <ac:graphicFrameMkLst>
            <pc:docMk/>
            <pc:sldMk cId="3156519355" sldId="265"/>
            <ac:graphicFrameMk id="6" creationId="{311671F6-7501-4CDE-80EF-83EEB6C325E1}"/>
          </ac:graphicFrameMkLst>
        </pc:graphicFrameChg>
        <pc:picChg chg="add del">
          <ac:chgData name="" userId="a29539510ef25d15" providerId="LiveId" clId="{A4F7E329-BA84-4B77-B56B-5BF48F15B002}" dt="2021-03-16T00:51:17.081" v="6882" actId="478"/>
          <ac:picMkLst>
            <pc:docMk/>
            <pc:sldMk cId="3156519355" sldId="265"/>
            <ac:picMk id="5" creationId="{0D1466E7-AA2C-48D0-80AB-07C577158E47}"/>
          </ac:picMkLst>
        </pc:picChg>
        <pc:picChg chg="add mod modCrop">
          <ac:chgData name="" userId="a29539510ef25d15" providerId="LiveId" clId="{A4F7E329-BA84-4B77-B56B-5BF48F15B002}" dt="2021-03-17T05:24:34.933" v="28504" actId="14100"/>
          <ac:picMkLst>
            <pc:docMk/>
            <pc:sldMk cId="3156519355" sldId="265"/>
            <ac:picMk id="5" creationId="{605BC029-CAB7-4176-912C-366C5B447D4B}"/>
          </ac:picMkLst>
        </pc:picChg>
        <pc:picChg chg="add del mod modCrop">
          <ac:chgData name="" userId="a29539510ef25d15" providerId="LiveId" clId="{A4F7E329-BA84-4B77-B56B-5BF48F15B002}" dt="2021-03-17T05:25:24.406" v="28515" actId="478"/>
          <ac:picMkLst>
            <pc:docMk/>
            <pc:sldMk cId="3156519355" sldId="265"/>
            <ac:picMk id="6" creationId="{1ACEFDC8-C5F9-470B-B57E-D6E79146218F}"/>
          </ac:picMkLst>
        </pc:picChg>
        <pc:picChg chg="add del mod modCrop">
          <ac:chgData name="" userId="a29539510ef25d15" providerId="LiveId" clId="{A4F7E329-BA84-4B77-B56B-5BF48F15B002}" dt="2021-03-15T08:31:05.854" v="6437" actId="478"/>
          <ac:picMkLst>
            <pc:docMk/>
            <pc:sldMk cId="3156519355" sldId="265"/>
            <ac:picMk id="7" creationId="{2A09D438-143F-4A09-B899-E00C2A8D47AB}"/>
          </ac:picMkLst>
        </pc:picChg>
        <pc:picChg chg="add del mod modCrop">
          <ac:chgData name="" userId="a29539510ef25d15" providerId="LiveId" clId="{A4F7E329-BA84-4B77-B56B-5BF48F15B002}" dt="2021-03-17T07:31:57.539" v="28966" actId="478"/>
          <ac:picMkLst>
            <pc:docMk/>
            <pc:sldMk cId="3156519355" sldId="265"/>
            <ac:picMk id="7" creationId="{94F1C621-3EF9-47FC-9939-3B376A50C2B6}"/>
          </ac:picMkLst>
        </pc:picChg>
        <pc:picChg chg="add del mod">
          <ac:chgData name="" userId="a29539510ef25d15" providerId="LiveId" clId="{A4F7E329-BA84-4B77-B56B-5BF48F15B002}" dt="2021-03-17T05:23:54.923" v="28493" actId="478"/>
          <ac:picMkLst>
            <pc:docMk/>
            <pc:sldMk cId="3156519355" sldId="265"/>
            <ac:picMk id="8" creationId="{E9F2B7BE-15EA-4555-9ABA-092A98D8C1DD}"/>
          </ac:picMkLst>
        </pc:picChg>
        <pc:picChg chg="add del mod modCrop">
          <ac:chgData name="" userId="a29539510ef25d15" providerId="LiveId" clId="{A4F7E329-BA84-4B77-B56B-5BF48F15B002}" dt="2021-03-17T05:24:39.306" v="28505" actId="478"/>
          <ac:picMkLst>
            <pc:docMk/>
            <pc:sldMk cId="3156519355" sldId="265"/>
            <ac:picMk id="9" creationId="{2D68B73C-C16B-4BA0-B8B5-9EEEC479EDDF}"/>
          </ac:picMkLst>
        </pc:picChg>
        <pc:picChg chg="add del mod modCrop">
          <ac:chgData name="" userId="a29539510ef25d15" providerId="LiveId" clId="{A4F7E329-BA84-4B77-B56B-5BF48F15B002}" dt="2021-03-17T05:25:56.350" v="28524" actId="478"/>
          <ac:picMkLst>
            <pc:docMk/>
            <pc:sldMk cId="3156519355" sldId="265"/>
            <ac:picMk id="10" creationId="{DB801A9B-909C-4EBA-A537-7A6933484487}"/>
          </ac:picMkLst>
        </pc:picChg>
        <pc:picChg chg="add mod modCrop">
          <ac:chgData name="" userId="a29539510ef25d15" providerId="LiveId" clId="{A4F7E329-BA84-4B77-B56B-5BF48F15B002}" dt="2021-03-17T05:25:53.831" v="28523" actId="14100"/>
          <ac:picMkLst>
            <pc:docMk/>
            <pc:sldMk cId="3156519355" sldId="265"/>
            <ac:picMk id="12" creationId="{5396D344-8097-42FC-A201-35FF976C326F}"/>
          </ac:picMkLst>
        </pc:picChg>
        <pc:picChg chg="add mod modCrop">
          <ac:chgData name="" userId="a29539510ef25d15" providerId="LiveId" clId="{A4F7E329-BA84-4B77-B56B-5BF48F15B002}" dt="2021-03-17T05:26:39.380" v="28533" actId="14100"/>
          <ac:picMkLst>
            <pc:docMk/>
            <pc:sldMk cId="3156519355" sldId="265"/>
            <ac:picMk id="13" creationId="{A79A54DC-A605-4A56-B10F-68041C64B5F2}"/>
          </ac:picMkLst>
        </pc:picChg>
        <pc:picChg chg="add mod modCrop">
          <ac:chgData name="" userId="a29539510ef25d15" providerId="LiveId" clId="{A4F7E329-BA84-4B77-B56B-5BF48F15B002}" dt="2021-03-17T07:32:31.526" v="28975" actId="14100"/>
          <ac:picMkLst>
            <pc:docMk/>
            <pc:sldMk cId="3156519355" sldId="265"/>
            <ac:picMk id="14" creationId="{56E612A2-3DA0-4FCA-AB11-3F9349902B0C}"/>
          </ac:picMkLst>
        </pc:picChg>
      </pc:sldChg>
      <pc:sldChg chg="addSp delSp modSp add mod modNotesTx">
        <pc:chgData name="" userId="a29539510ef25d15" providerId="LiveId" clId="{A4F7E329-BA84-4B77-B56B-5BF48F15B002}" dt="2021-03-17T07:09:16.746" v="28943" actId="20577"/>
        <pc:sldMkLst>
          <pc:docMk/>
          <pc:sldMk cId="427376337" sldId="266"/>
        </pc:sldMkLst>
        <pc:spChg chg="mod">
          <ac:chgData name="" userId="a29539510ef25d15" providerId="LiveId" clId="{A4F7E329-BA84-4B77-B56B-5BF48F15B002}" dt="2021-03-15T08:18:52.027" v="6185" actId="403"/>
          <ac:spMkLst>
            <pc:docMk/>
            <pc:sldMk cId="427376337" sldId="266"/>
            <ac:spMk id="2" creationId="{A41D49B5-40A0-4422-B90A-483384C4422D}"/>
          </ac:spMkLst>
        </pc:spChg>
        <pc:spChg chg="add mod">
          <ac:chgData name="" userId="a29539510ef25d15" providerId="LiveId" clId="{A4F7E329-BA84-4B77-B56B-5BF48F15B002}" dt="2021-03-15T08:27:19.566" v="6389" actId="1035"/>
          <ac:spMkLst>
            <pc:docMk/>
            <pc:sldMk cId="427376337" sldId="266"/>
            <ac:spMk id="3" creationId="{4FE76032-73DB-405C-AFD8-74A294EB670B}"/>
          </ac:spMkLst>
        </pc:spChg>
        <pc:spChg chg="del">
          <ac:chgData name="" userId="a29539510ef25d15" providerId="LiveId" clId="{A4F7E329-BA84-4B77-B56B-5BF48F15B002}" dt="2021-03-15T06:02:08.433" v="4791" actId="478"/>
          <ac:spMkLst>
            <pc:docMk/>
            <pc:sldMk cId="427376337" sldId="266"/>
            <ac:spMk id="3" creationId="{A69B3EF4-D517-451F-A61F-F68CD95FB22C}"/>
          </ac:spMkLst>
        </pc:spChg>
        <pc:spChg chg="add del mod">
          <ac:chgData name="" userId="a29539510ef25d15" providerId="LiveId" clId="{A4F7E329-BA84-4B77-B56B-5BF48F15B002}" dt="2021-03-16T08:12:39.634" v="15097" actId="478"/>
          <ac:spMkLst>
            <pc:docMk/>
            <pc:sldMk cId="427376337" sldId="266"/>
            <ac:spMk id="5" creationId="{C9D9CB2C-F9CC-49DD-827E-3AC2AA82EE74}"/>
          </ac:spMkLst>
        </pc:spChg>
        <pc:spChg chg="add mod">
          <ac:chgData name="" userId="a29539510ef25d15" providerId="LiveId" clId="{A4F7E329-BA84-4B77-B56B-5BF48F15B002}" dt="2021-03-15T08:27:19.566" v="6389" actId="1035"/>
          <ac:spMkLst>
            <pc:docMk/>
            <pc:sldMk cId="427376337" sldId="266"/>
            <ac:spMk id="27" creationId="{D3324D37-67DA-4822-831F-937E98D7B262}"/>
          </ac:spMkLst>
        </pc:spChg>
        <pc:spChg chg="add mod">
          <ac:chgData name="" userId="a29539510ef25d15" providerId="LiveId" clId="{A4F7E329-BA84-4B77-B56B-5BF48F15B002}" dt="2021-03-15T08:27:19.566" v="6389" actId="1035"/>
          <ac:spMkLst>
            <pc:docMk/>
            <pc:sldMk cId="427376337" sldId="266"/>
            <ac:spMk id="28" creationId="{73E9177C-DA8D-4627-B5D2-EB9BD0CC2950}"/>
          </ac:spMkLst>
        </pc:spChg>
        <pc:spChg chg="add mod">
          <ac:chgData name="" userId="a29539510ef25d15" providerId="LiveId" clId="{A4F7E329-BA84-4B77-B56B-5BF48F15B002}" dt="2021-03-15T08:27:44.139" v="6395" actId="1076"/>
          <ac:spMkLst>
            <pc:docMk/>
            <pc:sldMk cId="427376337" sldId="266"/>
            <ac:spMk id="29" creationId="{5B5C0CB8-450D-41E5-B6E8-D2324F3729EF}"/>
          </ac:spMkLst>
        </pc:spChg>
        <pc:grpChg chg="add mod">
          <ac:chgData name="" userId="a29539510ef25d15" providerId="LiveId" clId="{A4F7E329-BA84-4B77-B56B-5BF48F15B002}" dt="2021-03-16T08:14:44.337" v="15114" actId="1076"/>
          <ac:grpSpMkLst>
            <pc:docMk/>
            <pc:sldMk cId="427376337" sldId="266"/>
            <ac:grpSpMk id="6" creationId="{770ADBF9-1845-4F36-ABC2-2A6CE5F80755}"/>
          </ac:grpSpMkLst>
        </pc:grpChg>
        <pc:grpChg chg="add mod">
          <ac:chgData name="" userId="a29539510ef25d15" providerId="LiveId" clId="{A4F7E329-BA84-4B77-B56B-5BF48F15B002}" dt="2021-03-15T08:27:19.566" v="6389" actId="1035"/>
          <ac:grpSpMkLst>
            <pc:docMk/>
            <pc:sldMk cId="427376337" sldId="266"/>
            <ac:grpSpMk id="22" creationId="{B8EA0F8A-F063-4437-85E4-15C995DEA83D}"/>
          </ac:grpSpMkLst>
        </pc:grpChg>
        <pc:grpChg chg="add mod">
          <ac:chgData name="" userId="a29539510ef25d15" providerId="LiveId" clId="{A4F7E329-BA84-4B77-B56B-5BF48F15B002}" dt="2021-03-15T08:28:28.788" v="6411" actId="1076"/>
          <ac:grpSpMkLst>
            <pc:docMk/>
            <pc:sldMk cId="427376337" sldId="266"/>
            <ac:grpSpMk id="26" creationId="{716AF17F-B580-41A8-A12B-3AEECE9842DF}"/>
          </ac:grpSpMkLst>
        </pc:grpChg>
        <pc:grpChg chg="add mod">
          <ac:chgData name="" userId="a29539510ef25d15" providerId="LiveId" clId="{A4F7E329-BA84-4B77-B56B-5BF48F15B002}" dt="2021-03-15T08:28:26.351" v="6405" actId="164"/>
          <ac:grpSpMkLst>
            <pc:docMk/>
            <pc:sldMk cId="427376337" sldId="266"/>
            <ac:grpSpMk id="31" creationId="{A226B2D7-C8F3-43EC-BF1D-8F1456833FDE}"/>
          </ac:grpSpMkLst>
        </pc:grpChg>
        <pc:grpChg chg="add mod topLvl">
          <ac:chgData name="" userId="a29539510ef25d15" providerId="LiveId" clId="{A4F7E329-BA84-4B77-B56B-5BF48F15B002}" dt="2021-03-16T08:14:38.607" v="15113" actId="164"/>
          <ac:grpSpMkLst>
            <pc:docMk/>
            <pc:sldMk cId="427376337" sldId="266"/>
            <ac:grpSpMk id="32" creationId="{18B93D51-8885-45A6-AC04-FD0519774856}"/>
          </ac:grpSpMkLst>
        </pc:grpChg>
        <pc:grpChg chg="add del mod">
          <ac:chgData name="" userId="a29539510ef25d15" providerId="LiveId" clId="{A4F7E329-BA84-4B77-B56B-5BF48F15B002}" dt="2021-03-16T08:14:05.686" v="15108" actId="165"/>
          <ac:grpSpMkLst>
            <pc:docMk/>
            <pc:sldMk cId="427376337" sldId="266"/>
            <ac:grpSpMk id="36" creationId="{B422C8A2-5568-4305-91F8-A8A82600EF4D}"/>
          </ac:grpSpMkLst>
        </pc:grpChg>
        <pc:graphicFrameChg chg="add">
          <ac:chgData name="" userId="a29539510ef25d15" providerId="LiveId" clId="{A4F7E329-BA84-4B77-B56B-5BF48F15B002}" dt="2021-03-15T07:35:41.697" v="5327"/>
          <ac:graphicFrameMkLst>
            <pc:docMk/>
            <pc:sldMk cId="427376337" sldId="266"/>
            <ac:graphicFrameMk id="5" creationId="{6436565B-87D6-4EC3-977E-FCDD7A0A0C7E}"/>
          </ac:graphicFrameMkLst>
        </pc:graphicFrameChg>
        <pc:graphicFrameChg chg="add del mod modGraphic">
          <ac:chgData name="" userId="a29539510ef25d15" providerId="LiveId" clId="{A4F7E329-BA84-4B77-B56B-5BF48F15B002}" dt="2021-03-15T06:03:24.721" v="4813" actId="478"/>
          <ac:graphicFrameMkLst>
            <pc:docMk/>
            <pc:sldMk cId="427376337" sldId="266"/>
            <ac:graphicFrameMk id="6" creationId="{07E589B9-118F-4DA9-AFD1-898F2CF105EC}"/>
          </ac:graphicFrameMkLst>
        </pc:graphicFrameChg>
        <pc:graphicFrameChg chg="add">
          <ac:chgData name="" userId="a29539510ef25d15" providerId="LiveId" clId="{A4F7E329-BA84-4B77-B56B-5BF48F15B002}" dt="2021-03-15T07:36:47.096" v="5329"/>
          <ac:graphicFrameMkLst>
            <pc:docMk/>
            <pc:sldMk cId="427376337" sldId="266"/>
            <ac:graphicFrameMk id="6" creationId="{6436565B-87D6-4EC3-977E-FCDD7A0A0C7E}"/>
          </ac:graphicFrameMkLst>
        </pc:graphicFrameChg>
        <pc:graphicFrameChg chg="add del mod">
          <ac:chgData name="" userId="a29539510ef25d15" providerId="LiveId" clId="{A4F7E329-BA84-4B77-B56B-5BF48F15B002}" dt="2021-03-15T08:13:35.914" v="6149" actId="478"/>
          <ac:graphicFrameMkLst>
            <pc:docMk/>
            <pc:sldMk cId="427376337" sldId="266"/>
            <ac:graphicFrameMk id="7" creationId="{6436565B-87D6-4EC3-977E-FCDD7A0A0C7E}"/>
          </ac:graphicFrameMkLst>
        </pc:graphicFrameChg>
        <pc:graphicFrameChg chg="add del mod">
          <ac:chgData name="" userId="a29539510ef25d15" providerId="LiveId" clId="{A4F7E329-BA84-4B77-B56B-5BF48F15B002}" dt="2021-03-15T07:38:26.679" v="5351" actId="478"/>
          <ac:graphicFrameMkLst>
            <pc:docMk/>
            <pc:sldMk cId="427376337" sldId="266"/>
            <ac:graphicFrameMk id="8" creationId="{6436565B-87D6-4EC3-977E-FCDD7A0A0C7E}"/>
          </ac:graphicFrameMkLst>
        </pc:graphicFrameChg>
        <pc:graphicFrameChg chg="add del mod">
          <ac:chgData name="" userId="a29539510ef25d15" providerId="LiveId" clId="{A4F7E329-BA84-4B77-B56B-5BF48F15B002}" dt="2021-03-15T07:40:34.224" v="5352" actId="478"/>
          <ac:graphicFrameMkLst>
            <pc:docMk/>
            <pc:sldMk cId="427376337" sldId="266"/>
            <ac:graphicFrameMk id="9" creationId="{6436565B-87D6-4EC3-977E-FCDD7A0A0C7E}"/>
          </ac:graphicFrameMkLst>
        </pc:graphicFrameChg>
        <pc:graphicFrameChg chg="add del mod">
          <ac:chgData name="" userId="a29539510ef25d15" providerId="LiveId" clId="{A4F7E329-BA84-4B77-B56B-5BF48F15B002}" dt="2021-03-15T07:42:54.517" v="5372" actId="478"/>
          <ac:graphicFrameMkLst>
            <pc:docMk/>
            <pc:sldMk cId="427376337" sldId="266"/>
            <ac:graphicFrameMk id="10" creationId="{6436565B-87D6-4EC3-977E-FCDD7A0A0C7E}"/>
          </ac:graphicFrameMkLst>
        </pc:graphicFrameChg>
        <pc:graphicFrameChg chg="add del mod">
          <ac:chgData name="" userId="a29539510ef25d15" providerId="LiveId" clId="{A4F7E329-BA84-4B77-B56B-5BF48F15B002}" dt="2021-03-15T08:13:37.837" v="6150" actId="478"/>
          <ac:graphicFrameMkLst>
            <pc:docMk/>
            <pc:sldMk cId="427376337" sldId="266"/>
            <ac:graphicFrameMk id="11" creationId="{A9AA5240-9375-4616-A538-E234D6C53BCB}"/>
          </ac:graphicFrameMkLst>
        </pc:graphicFrameChg>
        <pc:graphicFrameChg chg="add mod">
          <ac:chgData name="" userId="a29539510ef25d15" providerId="LiveId" clId="{A4F7E329-BA84-4B77-B56B-5BF48F15B002}" dt="2021-03-15T08:27:12.924" v="6371" actId="1076"/>
          <ac:graphicFrameMkLst>
            <pc:docMk/>
            <pc:sldMk cId="427376337" sldId="266"/>
            <ac:graphicFrameMk id="12" creationId="{74F880C7-CF30-4672-B431-E2E208DF8834}"/>
          </ac:graphicFrameMkLst>
        </pc:graphicFrameChg>
        <pc:graphicFrameChg chg="add mod">
          <ac:chgData name="" userId="a29539510ef25d15" providerId="LiveId" clId="{A4F7E329-BA84-4B77-B56B-5BF48F15B002}" dt="2021-03-15T08:27:12.924" v="6371" actId="1076"/>
          <ac:graphicFrameMkLst>
            <pc:docMk/>
            <pc:sldMk cId="427376337" sldId="266"/>
            <ac:graphicFrameMk id="13" creationId="{059EED5E-1889-4507-982B-E03B923E994C}"/>
          </ac:graphicFrameMkLst>
        </pc:graphicFrameChg>
        <pc:graphicFrameChg chg="add del mod modGraphic">
          <ac:chgData name="" userId="a29539510ef25d15" providerId="LiveId" clId="{A4F7E329-BA84-4B77-B56B-5BF48F15B002}" dt="2021-03-15T07:55:46.608" v="5698" actId="478"/>
          <ac:graphicFrameMkLst>
            <pc:docMk/>
            <pc:sldMk cId="427376337" sldId="266"/>
            <ac:graphicFrameMk id="14" creationId="{D2CE8665-8A90-4AFF-B74B-6216FE043490}"/>
          </ac:graphicFrameMkLst>
        </pc:graphicFrameChg>
        <pc:graphicFrameChg chg="add mod modGraphic">
          <ac:chgData name="" userId="a29539510ef25d15" providerId="LiveId" clId="{A4F7E329-BA84-4B77-B56B-5BF48F15B002}" dt="2021-03-17T04:15:21.325" v="26793" actId="207"/>
          <ac:graphicFrameMkLst>
            <pc:docMk/>
            <pc:sldMk cId="427376337" sldId="266"/>
            <ac:graphicFrameMk id="15" creationId="{365B84C7-1211-45AF-95D3-251A6A2C2419}"/>
          </ac:graphicFrameMkLst>
        </pc:graphicFrameChg>
        <pc:graphicFrameChg chg="add del mod">
          <ac:chgData name="" userId="a29539510ef25d15" providerId="LiveId" clId="{A4F7E329-BA84-4B77-B56B-5BF48F15B002}" dt="2021-03-15T08:20:18.328" v="6186" actId="478"/>
          <ac:graphicFrameMkLst>
            <pc:docMk/>
            <pc:sldMk cId="427376337" sldId="266"/>
            <ac:graphicFrameMk id="16" creationId="{3A16FAF2-58C0-4C55-8E7F-36B61F505218}"/>
          </ac:graphicFrameMkLst>
        </pc:graphicFrameChg>
        <pc:graphicFrameChg chg="add mod">
          <ac:chgData name="" userId="a29539510ef25d15" providerId="LiveId" clId="{A4F7E329-BA84-4B77-B56B-5BF48F15B002}" dt="2021-03-15T08:29:12.162" v="6423" actId="20577"/>
          <ac:graphicFrameMkLst>
            <pc:docMk/>
            <pc:sldMk cId="427376337" sldId="266"/>
            <ac:graphicFrameMk id="17" creationId="{3A16FAF2-58C0-4C55-8E7F-36B61F505218}"/>
          </ac:graphicFrameMkLst>
        </pc:graphicFrameChg>
        <pc:graphicFrameChg chg="add mod">
          <ac:chgData name="" userId="a29539510ef25d15" providerId="LiveId" clId="{A4F7E329-BA84-4B77-B56B-5BF48F15B002}" dt="2021-03-15T08:29:16.255" v="6425" actId="20577"/>
          <ac:graphicFrameMkLst>
            <pc:docMk/>
            <pc:sldMk cId="427376337" sldId="266"/>
            <ac:graphicFrameMk id="18" creationId="{91F831B0-EC89-4860-BA80-B5E75E43DA2A}"/>
          </ac:graphicFrameMkLst>
        </pc:graphicFrameChg>
        <pc:cxnChg chg="add mod">
          <ac:chgData name="" userId="a29539510ef25d15" providerId="LiveId" clId="{A4F7E329-BA84-4B77-B56B-5BF48F15B002}" dt="2021-03-15T08:25:00.384" v="6332" actId="164"/>
          <ac:cxnSpMkLst>
            <pc:docMk/>
            <pc:sldMk cId="427376337" sldId="266"/>
            <ac:cxnSpMk id="20" creationId="{19FB7081-3569-4FFE-AC6D-5B171837952A}"/>
          </ac:cxnSpMkLst>
        </pc:cxnChg>
        <pc:cxnChg chg="add mod">
          <ac:chgData name="" userId="a29539510ef25d15" providerId="LiveId" clId="{A4F7E329-BA84-4B77-B56B-5BF48F15B002}" dt="2021-03-15T08:25:00.384" v="6332" actId="164"/>
          <ac:cxnSpMkLst>
            <pc:docMk/>
            <pc:sldMk cId="427376337" sldId="266"/>
            <ac:cxnSpMk id="21" creationId="{290B399E-0918-4306-BFF1-A8FA57D02A65}"/>
          </ac:cxnSpMkLst>
        </pc:cxnChg>
        <pc:cxnChg chg="add mod">
          <ac:chgData name="" userId="a29539510ef25d15" providerId="LiveId" clId="{A4F7E329-BA84-4B77-B56B-5BF48F15B002}" dt="2021-03-15T08:25:35.399" v="6343" actId="164"/>
          <ac:cxnSpMkLst>
            <pc:docMk/>
            <pc:sldMk cId="427376337" sldId="266"/>
            <ac:cxnSpMk id="24" creationId="{AF9F180D-5A91-471B-8C53-A01FE053FF3F}"/>
          </ac:cxnSpMkLst>
        </pc:cxnChg>
        <pc:cxnChg chg="add mod">
          <ac:chgData name="" userId="a29539510ef25d15" providerId="LiveId" clId="{A4F7E329-BA84-4B77-B56B-5BF48F15B002}" dt="2021-03-15T08:25:35.399" v="6343" actId="164"/>
          <ac:cxnSpMkLst>
            <pc:docMk/>
            <pc:sldMk cId="427376337" sldId="266"/>
            <ac:cxnSpMk id="25" creationId="{712EC920-F04A-4D0B-BD2D-F0684C0ACFC8}"/>
          </ac:cxnSpMkLst>
        </pc:cxnChg>
        <pc:cxnChg chg="add del mod">
          <ac:chgData name="" userId="a29539510ef25d15" providerId="LiveId" clId="{A4F7E329-BA84-4B77-B56B-5BF48F15B002}" dt="2021-03-15T08:28:28.382" v="6410"/>
          <ac:cxnSpMkLst>
            <pc:docMk/>
            <pc:sldMk cId="427376337" sldId="266"/>
            <ac:cxnSpMk id="30" creationId="{A1F61D22-2662-4C83-8778-DCD995ACE9EB}"/>
          </ac:cxnSpMkLst>
        </pc:cxnChg>
        <pc:cxnChg chg="add del mod topLvl">
          <ac:chgData name="" userId="a29539510ef25d15" providerId="LiveId" clId="{A4F7E329-BA84-4B77-B56B-5BF48F15B002}" dt="2021-03-16T08:14:38.607" v="15113" actId="164"/>
          <ac:cxnSpMkLst>
            <pc:docMk/>
            <pc:sldMk cId="427376337" sldId="266"/>
            <ac:cxnSpMk id="35" creationId="{21E70E6F-5FA6-48D8-A4CA-93B296E0AE6A}"/>
          </ac:cxnSpMkLst>
        </pc:cxnChg>
      </pc:sldChg>
      <pc:sldChg chg="delSp modSp add modNotesTx">
        <pc:chgData name="" userId="a29539510ef25d15" providerId="LiveId" clId="{A4F7E329-BA84-4B77-B56B-5BF48F15B002}" dt="2021-03-17T07:02:16.951" v="28922" actId="20577"/>
        <pc:sldMkLst>
          <pc:docMk/>
          <pc:sldMk cId="2128558799" sldId="267"/>
        </pc:sldMkLst>
        <pc:spChg chg="mod">
          <ac:chgData name="" userId="a29539510ef25d15" providerId="LiveId" clId="{A4F7E329-BA84-4B77-B56B-5BF48F15B002}" dt="2021-03-15T05:42:03.446" v="4627" actId="404"/>
          <ac:spMkLst>
            <pc:docMk/>
            <pc:sldMk cId="2128558799" sldId="267"/>
            <ac:spMk id="2" creationId="{56D7AF66-C685-429C-B5DE-074CF98B6FBB}"/>
          </ac:spMkLst>
        </pc:spChg>
        <pc:spChg chg="del">
          <ac:chgData name="" userId="a29539510ef25d15" providerId="LiveId" clId="{A4F7E329-BA84-4B77-B56B-5BF48F15B002}" dt="2021-03-15T05:42:06.419" v="4628" actId="478"/>
          <ac:spMkLst>
            <pc:docMk/>
            <pc:sldMk cId="2128558799" sldId="267"/>
            <ac:spMk id="3" creationId="{B3AD736F-0BB5-4F85-A2AD-5C38ACAB524C}"/>
          </ac:spMkLst>
        </pc:spChg>
        <pc:spChg chg="mod">
          <ac:chgData name="" userId="a29539510ef25d15" providerId="LiveId" clId="{A4F7E329-BA84-4B77-B56B-5BF48F15B002}" dt="2021-03-17T07:02:16.951" v="28922" actId="20577"/>
          <ac:spMkLst>
            <pc:docMk/>
            <pc:sldMk cId="2128558799" sldId="267"/>
            <ac:spMk id="5" creationId="{6E3761E5-2BAA-4AC7-A30E-7CD6B3E6FAF4}"/>
          </ac:spMkLst>
        </pc:spChg>
        <pc:spChg chg="mod">
          <ac:chgData name="" userId="a29539510ef25d15" providerId="LiveId" clId="{A4F7E329-BA84-4B77-B56B-5BF48F15B002}" dt="2021-03-16T00:49:07.655" v="6880" actId="207"/>
          <ac:spMkLst>
            <pc:docMk/>
            <pc:sldMk cId="2128558799" sldId="267"/>
            <ac:spMk id="6" creationId="{DB570270-BB6B-4320-A29C-0193A66E4C12}"/>
          </ac:spMkLst>
        </pc:spChg>
      </pc:sldChg>
      <pc:sldChg chg="addSp delSp modSp add modNotesTx">
        <pc:chgData name="" userId="a29539510ef25d15" providerId="LiveId" clId="{A4F7E329-BA84-4B77-B56B-5BF48F15B002}" dt="2021-03-17T07:08:07.872" v="28933" actId="20577"/>
        <pc:sldMkLst>
          <pc:docMk/>
          <pc:sldMk cId="3821385243" sldId="268"/>
        </pc:sldMkLst>
        <pc:spChg chg="mod">
          <ac:chgData name="" userId="a29539510ef25d15" providerId="LiveId" clId="{A4F7E329-BA84-4B77-B56B-5BF48F15B002}" dt="2021-03-15T06:11:48.058" v="5216" actId="20577"/>
          <ac:spMkLst>
            <pc:docMk/>
            <pc:sldMk cId="3821385243" sldId="268"/>
            <ac:spMk id="2" creationId="{4D113DF3-A0BA-4205-8F00-205094C67D45}"/>
          </ac:spMkLst>
        </pc:spChg>
        <pc:spChg chg="add mod">
          <ac:chgData name="" userId="a29539510ef25d15" providerId="LiveId" clId="{A4F7E329-BA84-4B77-B56B-5BF48F15B002}" dt="2021-03-17T05:35:53.004" v="28557" actId="14100"/>
          <ac:spMkLst>
            <pc:docMk/>
            <pc:sldMk cId="3821385243" sldId="268"/>
            <ac:spMk id="3" creationId="{E4F77528-E48D-4973-A241-7326E01B7A1C}"/>
          </ac:spMkLst>
        </pc:spChg>
        <pc:spChg chg="add del mod">
          <ac:chgData name="" userId="a29539510ef25d15" providerId="LiveId" clId="{A4F7E329-BA84-4B77-B56B-5BF48F15B002}" dt="2021-03-15T07:45:29.397" v="5382" actId="478"/>
          <ac:spMkLst>
            <pc:docMk/>
            <pc:sldMk cId="3821385243" sldId="268"/>
            <ac:spMk id="5" creationId="{73590221-1C11-4167-A9C8-F8FA71431C3E}"/>
          </ac:spMkLst>
        </pc:spChg>
        <pc:spChg chg="del">
          <ac:chgData name="" userId="a29539510ef25d15" providerId="LiveId" clId="{A4F7E329-BA84-4B77-B56B-5BF48F15B002}" dt="2021-03-15T06:03:08.690" v="4809" actId="478"/>
          <ac:spMkLst>
            <pc:docMk/>
            <pc:sldMk cId="3821385243" sldId="268"/>
            <ac:spMk id="22" creationId="{ED425BD4-9C0A-4317-ACF2-6D51763930B9}"/>
          </ac:spMkLst>
        </pc:spChg>
        <pc:spChg chg="del">
          <ac:chgData name="" userId="a29539510ef25d15" providerId="LiveId" clId="{A4F7E329-BA84-4B77-B56B-5BF48F15B002}" dt="2021-03-15T06:03:08.690" v="4809" actId="478"/>
          <ac:spMkLst>
            <pc:docMk/>
            <pc:sldMk cId="3821385243" sldId="268"/>
            <ac:spMk id="23" creationId="{4DCB2A8D-8DCD-40A6-9389-6C2C263909E5}"/>
          </ac:spMkLst>
        </pc:spChg>
        <pc:spChg chg="del">
          <ac:chgData name="" userId="a29539510ef25d15" providerId="LiveId" clId="{A4F7E329-BA84-4B77-B56B-5BF48F15B002}" dt="2021-03-15T06:03:08.690" v="4809" actId="478"/>
          <ac:spMkLst>
            <pc:docMk/>
            <pc:sldMk cId="3821385243" sldId="268"/>
            <ac:spMk id="24" creationId="{9E8105C8-C4EF-4776-8BC4-E2DE2F0B5A71}"/>
          </ac:spMkLst>
        </pc:spChg>
        <pc:spChg chg="del">
          <ac:chgData name="" userId="a29539510ef25d15" providerId="LiveId" clId="{A4F7E329-BA84-4B77-B56B-5BF48F15B002}" dt="2021-03-15T06:03:08.690" v="4809" actId="478"/>
          <ac:spMkLst>
            <pc:docMk/>
            <pc:sldMk cId="3821385243" sldId="268"/>
            <ac:spMk id="25" creationId="{D2A1EFDB-8736-49B3-B5CC-917805033DA4}"/>
          </ac:spMkLst>
        </pc:spChg>
        <pc:spChg chg="del">
          <ac:chgData name="" userId="a29539510ef25d15" providerId="LiveId" clId="{A4F7E329-BA84-4B77-B56B-5BF48F15B002}" dt="2021-03-15T06:03:08.690" v="4809" actId="478"/>
          <ac:spMkLst>
            <pc:docMk/>
            <pc:sldMk cId="3821385243" sldId="268"/>
            <ac:spMk id="26" creationId="{1C1D8DE9-F5D9-4E2C-8F79-6C3989320B96}"/>
          </ac:spMkLst>
        </pc:spChg>
        <pc:spChg chg="del">
          <ac:chgData name="" userId="a29539510ef25d15" providerId="LiveId" clId="{A4F7E329-BA84-4B77-B56B-5BF48F15B002}" dt="2021-03-15T06:03:08.690" v="4809" actId="478"/>
          <ac:spMkLst>
            <pc:docMk/>
            <pc:sldMk cId="3821385243" sldId="268"/>
            <ac:spMk id="28" creationId="{E591733F-29E8-4423-B47A-6143D0872005}"/>
          </ac:spMkLst>
        </pc:spChg>
        <pc:spChg chg="del">
          <ac:chgData name="" userId="a29539510ef25d15" providerId="LiveId" clId="{A4F7E329-BA84-4B77-B56B-5BF48F15B002}" dt="2021-03-15T06:03:08.690" v="4809" actId="478"/>
          <ac:spMkLst>
            <pc:docMk/>
            <pc:sldMk cId="3821385243" sldId="268"/>
            <ac:spMk id="31" creationId="{7B4ABA5F-A128-49A0-98C1-18988ABC55BA}"/>
          </ac:spMkLst>
        </pc:spChg>
        <pc:spChg chg="del">
          <ac:chgData name="" userId="a29539510ef25d15" providerId="LiveId" clId="{A4F7E329-BA84-4B77-B56B-5BF48F15B002}" dt="2021-03-15T06:03:08.690" v="4809" actId="478"/>
          <ac:spMkLst>
            <pc:docMk/>
            <pc:sldMk cId="3821385243" sldId="268"/>
            <ac:spMk id="32" creationId="{F08950E0-7B29-49C7-A7B6-98AE4426CE07}"/>
          </ac:spMkLst>
        </pc:spChg>
        <pc:spChg chg="add mod">
          <ac:chgData name="" userId="a29539510ef25d15" providerId="LiveId" clId="{A4F7E329-BA84-4B77-B56B-5BF48F15B002}" dt="2021-03-17T05:35:50.241" v="28556" actId="14100"/>
          <ac:spMkLst>
            <pc:docMk/>
            <pc:sldMk cId="3821385243" sldId="268"/>
            <ac:spMk id="36" creationId="{F5395DFF-9BFB-4BD4-A4E1-3413BE3EF827}"/>
          </ac:spMkLst>
        </pc:spChg>
        <pc:grpChg chg="del">
          <ac:chgData name="" userId="a29539510ef25d15" providerId="LiveId" clId="{A4F7E329-BA84-4B77-B56B-5BF48F15B002}" dt="2021-03-15T06:03:08.690" v="4809" actId="478"/>
          <ac:grpSpMkLst>
            <pc:docMk/>
            <pc:sldMk cId="3821385243" sldId="268"/>
            <ac:grpSpMk id="20" creationId="{C08F9883-366B-491A-A7D3-FFB04215BFD4}"/>
          </ac:grpSpMkLst>
        </pc:grpChg>
        <pc:graphicFrameChg chg="del">
          <ac:chgData name="" userId="a29539510ef25d15" providerId="LiveId" clId="{A4F7E329-BA84-4B77-B56B-5BF48F15B002}" dt="2021-03-15T06:03:12.906" v="4810" actId="478"/>
          <ac:graphicFrameMkLst>
            <pc:docMk/>
            <pc:sldMk cId="3821385243" sldId="268"/>
            <ac:graphicFrameMk id="33" creationId="{4B1C914B-83AC-4A88-BA74-316292755A06}"/>
          </ac:graphicFrameMkLst>
        </pc:graphicFrameChg>
        <pc:graphicFrameChg chg="add mod modGraphic">
          <ac:chgData name="" userId="a29539510ef25d15" providerId="LiveId" clId="{A4F7E329-BA84-4B77-B56B-5BF48F15B002}" dt="2021-03-16T08:15:46.800" v="15118" actId="207"/>
          <ac:graphicFrameMkLst>
            <pc:docMk/>
            <pc:sldMk cId="3821385243" sldId="268"/>
            <ac:graphicFrameMk id="34" creationId="{996DA189-8756-4A38-BA0B-E80F1CC0EF7A}"/>
          </ac:graphicFrameMkLst>
        </pc:graphicFrameChg>
        <pc:graphicFrameChg chg="add mod modGraphic">
          <ac:chgData name="" userId="a29539510ef25d15" providerId="LiveId" clId="{A4F7E329-BA84-4B77-B56B-5BF48F15B002}" dt="2021-03-17T06:30:31.521" v="28655" actId="14734"/>
          <ac:graphicFrameMkLst>
            <pc:docMk/>
            <pc:sldMk cId="3821385243" sldId="268"/>
            <ac:graphicFrameMk id="35" creationId="{B1131202-EE43-4A35-85F5-716A34D0B54C}"/>
          </ac:graphicFrameMkLst>
        </pc:graphicFrameChg>
        <pc:picChg chg="del">
          <ac:chgData name="" userId="a29539510ef25d15" providerId="LiveId" clId="{A4F7E329-BA84-4B77-B56B-5BF48F15B002}" dt="2021-03-15T06:03:08.690" v="4809" actId="478"/>
          <ac:picMkLst>
            <pc:docMk/>
            <pc:sldMk cId="3821385243" sldId="268"/>
            <ac:picMk id="19" creationId="{48244EFD-A8BD-4431-A30C-92780FDEB8FB}"/>
          </ac:picMkLst>
        </pc:picChg>
        <pc:picChg chg="del">
          <ac:chgData name="" userId="a29539510ef25d15" providerId="LiveId" clId="{A4F7E329-BA84-4B77-B56B-5BF48F15B002}" dt="2021-03-15T06:03:08.690" v="4809" actId="478"/>
          <ac:picMkLst>
            <pc:docMk/>
            <pc:sldMk cId="3821385243" sldId="268"/>
            <ac:picMk id="21" creationId="{F51E37FF-9C9F-4C43-BD0B-8AB78CA74F86}"/>
          </ac:picMkLst>
        </pc:picChg>
        <pc:picChg chg="del">
          <ac:chgData name="" userId="a29539510ef25d15" providerId="LiveId" clId="{A4F7E329-BA84-4B77-B56B-5BF48F15B002}" dt="2021-03-15T06:03:08.690" v="4809" actId="478"/>
          <ac:picMkLst>
            <pc:docMk/>
            <pc:sldMk cId="3821385243" sldId="268"/>
            <ac:picMk id="27" creationId="{3A19905B-FA01-496F-AA64-D6B0F77BE018}"/>
          </ac:picMkLst>
        </pc:picChg>
        <pc:picChg chg="del">
          <ac:chgData name="" userId="a29539510ef25d15" providerId="LiveId" clId="{A4F7E329-BA84-4B77-B56B-5BF48F15B002}" dt="2021-03-15T06:03:08.690" v="4809" actId="478"/>
          <ac:picMkLst>
            <pc:docMk/>
            <pc:sldMk cId="3821385243" sldId="268"/>
            <ac:picMk id="30" creationId="{F6E79977-4E81-49CD-AB6A-76ECF50A92B4}"/>
          </ac:picMkLst>
        </pc:picChg>
      </pc:sldChg>
      <pc:sldChg chg="addSp delSp modSp add modAnim modNotesTx">
        <pc:chgData name="" userId="a29539510ef25d15" providerId="LiveId" clId="{A4F7E329-BA84-4B77-B56B-5BF48F15B002}" dt="2021-03-17T08:00:45.511" v="29186" actId="20577"/>
        <pc:sldMkLst>
          <pc:docMk/>
          <pc:sldMk cId="1176398935" sldId="269"/>
        </pc:sldMkLst>
        <pc:spChg chg="mod">
          <ac:chgData name="" userId="a29539510ef25d15" providerId="LiveId" clId="{A4F7E329-BA84-4B77-B56B-5BF48F15B002}" dt="2021-03-16T06:02:37.544" v="12911" actId="404"/>
          <ac:spMkLst>
            <pc:docMk/>
            <pc:sldMk cId="1176398935" sldId="269"/>
            <ac:spMk id="2" creationId="{CD526E40-E433-44EF-82CD-F8AD5CA70C1D}"/>
          </ac:spMkLst>
        </pc:spChg>
        <pc:spChg chg="del">
          <ac:chgData name="" userId="a29539510ef25d15" providerId="LiveId" clId="{A4F7E329-BA84-4B77-B56B-5BF48F15B002}" dt="2021-03-16T06:04:05.032" v="12912" actId="478"/>
          <ac:spMkLst>
            <pc:docMk/>
            <pc:sldMk cId="1176398935" sldId="269"/>
            <ac:spMk id="3" creationId="{F646AB39-170C-4A24-981C-7C8E46D6EB97}"/>
          </ac:spMkLst>
        </pc:spChg>
        <pc:spChg chg="add mod">
          <ac:chgData name="" userId="a29539510ef25d15" providerId="LiveId" clId="{A4F7E329-BA84-4B77-B56B-5BF48F15B002}" dt="2021-03-16T06:18:45.055" v="12930" actId="207"/>
          <ac:spMkLst>
            <pc:docMk/>
            <pc:sldMk cId="1176398935" sldId="269"/>
            <ac:spMk id="6" creationId="{CCDB918E-A4BA-4F99-B352-80A56E8E9894}"/>
          </ac:spMkLst>
        </pc:spChg>
        <pc:spChg chg="add mod">
          <ac:chgData name="" userId="a29539510ef25d15" providerId="LiveId" clId="{A4F7E329-BA84-4B77-B56B-5BF48F15B002}" dt="2021-03-16T06:20:04.037" v="12938" actId="207"/>
          <ac:spMkLst>
            <pc:docMk/>
            <pc:sldMk cId="1176398935" sldId="269"/>
            <ac:spMk id="7" creationId="{2F5344E6-FD3D-4A43-BFFC-9FDEAF18D8CE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8" creationId="{0E6F2C5D-E6E3-466C-896B-5BBF5E3A3838}"/>
          </ac:spMkLst>
        </pc:spChg>
        <pc:spChg chg="add mod">
          <ac:chgData name="" userId="a29539510ef25d15" providerId="LiveId" clId="{A4F7E329-BA84-4B77-B56B-5BF48F15B002}" dt="2021-03-16T06:20:00.715" v="12937" actId="207"/>
          <ac:spMkLst>
            <pc:docMk/>
            <pc:sldMk cId="1176398935" sldId="269"/>
            <ac:spMk id="9" creationId="{B62048B7-1A16-435A-A412-AB834E26AFC0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10" creationId="{0280E762-B458-43E0-BB6D-A0DE9FF15A58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11" creationId="{E4DF3287-ACDA-4761-A970-8A0C7B87A243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12" creationId="{3EE3DA83-5AA2-43CD-8E71-BF3F072A538A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13" creationId="{09F09B48-28DA-4593-9599-43133DE33196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14" creationId="{E7F0F529-E8F2-4972-BD04-CC22864CD166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15" creationId="{2761E27B-1168-414C-B7F4-6492B47F694E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16" creationId="{FD88D6C7-2B5C-4EAB-861F-BE3ACF094E6E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17" creationId="{83A86A6D-BB96-4C7D-B4B1-634603DB2990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18" creationId="{3A18C983-EE2D-44D2-B891-DE78D9B9014D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19" creationId="{93F6B622-870D-488B-8C82-9CE00FD2DC83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20" creationId="{8AA0D5F2-7E90-4B17-BEA8-20DFF68AE405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21" creationId="{88E941CC-5F2F-44AE-B8DE-2AC6B675A297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22" creationId="{EBF28D88-2D78-489D-98D5-DFB6A55B71AA}"/>
          </ac:spMkLst>
        </pc:spChg>
        <pc:spChg chg="add mod">
          <ac:chgData name="" userId="a29539510ef25d15" providerId="LiveId" clId="{A4F7E329-BA84-4B77-B56B-5BF48F15B002}" dt="2021-03-16T06:18:45.055" v="12930" actId="207"/>
          <ac:spMkLst>
            <pc:docMk/>
            <pc:sldMk cId="1176398935" sldId="269"/>
            <ac:spMk id="23" creationId="{CD1B4C13-1FF9-4D45-B45A-D55912A4500E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24" creationId="{2C24428C-B13D-4E82-B781-5A5E2559B264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25" creationId="{345CDD2F-5448-4C5D-A4B6-8AC2172801F8}"/>
          </ac:spMkLst>
        </pc:spChg>
        <pc:spChg chg="add mod">
          <ac:chgData name="" userId="a29539510ef25d15" providerId="LiveId" clId="{A4F7E329-BA84-4B77-B56B-5BF48F15B002}" dt="2021-03-16T06:18:45.055" v="12930" actId="207"/>
          <ac:spMkLst>
            <pc:docMk/>
            <pc:sldMk cId="1176398935" sldId="269"/>
            <ac:spMk id="26" creationId="{01D6EE82-C1B5-4BA0-B91A-FFB278B6627E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27" creationId="{F85D7C2A-A6A8-49F5-B9B1-C02A55DF3BE9}"/>
          </ac:spMkLst>
        </pc:spChg>
        <pc:spChg chg="add mod">
          <ac:chgData name="" userId="a29539510ef25d15" providerId="LiveId" clId="{A4F7E329-BA84-4B77-B56B-5BF48F15B002}" dt="2021-03-16T06:20:00.715" v="12937" actId="207"/>
          <ac:spMkLst>
            <pc:docMk/>
            <pc:sldMk cId="1176398935" sldId="269"/>
            <ac:spMk id="28" creationId="{E885A968-EF96-45AC-9CE1-88FEDC377CB5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29" creationId="{74EDB542-2FEB-4371-9D64-48499C745FB6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30" creationId="{E6C7D645-E94B-4284-99FA-4A26BB23648B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31" creationId="{62545377-42B1-4E3A-8EFE-57B4C7D352C2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32" creationId="{8E0E757C-A3B4-450D-AB60-5509951D3F23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33" creationId="{AD6057A8-6465-48AB-9DA3-E9073EAC5E6E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34" creationId="{1887D30D-8AA7-4255-BB5D-9C6F04766518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35" creationId="{CBDBECEC-689D-4756-9660-139AC4EE1DF5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36" creationId="{4C7F079B-3B02-43D1-B7F4-E7C4BCFECD31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37" creationId="{20A26EAF-BFF2-4D63-8F64-EA9FC424431F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38" creationId="{E6D46F7F-C68C-4AC2-9FF2-7567979D170E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39" creationId="{B5ABCB23-A260-4654-BD5D-48D432509D98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40" creationId="{FEBA00CE-EB7D-4920-98D7-7B5A3DB04AEF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41" creationId="{C6B272A1-8CA9-4A9E-9DB6-E8981E0E4118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42" creationId="{AFBF03FD-89DF-4AB5-8F23-F50AD00054AC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43" creationId="{A161E69C-1758-4C1B-ABB2-7C319A7425FE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44" creationId="{AB4B3932-5131-432E-8B40-60E2D42924FF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45" creationId="{6711482F-BE75-4DC6-948C-EB24F807772E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46" creationId="{48265DC5-B136-4513-ADB2-77C90D074470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47" creationId="{D0FBDF8A-4B40-4FA6-B287-D5965F093CDF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48" creationId="{B503F749-442E-463C-9612-E4F19172C75D}"/>
          </ac:spMkLst>
        </pc:spChg>
        <pc:spChg chg="add mod">
          <ac:chgData name="" userId="a29539510ef25d15" providerId="LiveId" clId="{A4F7E329-BA84-4B77-B56B-5BF48F15B002}" dt="2021-03-16T06:20:00.715" v="12937" actId="207"/>
          <ac:spMkLst>
            <pc:docMk/>
            <pc:sldMk cId="1176398935" sldId="269"/>
            <ac:spMk id="49" creationId="{44B6332C-8527-417C-9CE0-C9A270EFA739}"/>
          </ac:spMkLst>
        </pc:spChg>
        <pc:spChg chg="add mod">
          <ac:chgData name="" userId="a29539510ef25d15" providerId="LiveId" clId="{A4F7E329-BA84-4B77-B56B-5BF48F15B002}" dt="2021-03-16T06:20:00.715" v="12937" actId="207"/>
          <ac:spMkLst>
            <pc:docMk/>
            <pc:sldMk cId="1176398935" sldId="269"/>
            <ac:spMk id="50" creationId="{9D5C522E-A70E-41A2-A192-819CDF2B6DC1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51" creationId="{A0EC73D8-EDD6-4287-A109-B7269F43DFE0}"/>
          </ac:spMkLst>
        </pc:spChg>
        <pc:spChg chg="add mod">
          <ac:chgData name="" userId="a29539510ef25d15" providerId="LiveId" clId="{A4F7E329-BA84-4B77-B56B-5BF48F15B002}" dt="2021-03-16T06:20:00.715" v="12937" actId="207"/>
          <ac:spMkLst>
            <pc:docMk/>
            <pc:sldMk cId="1176398935" sldId="269"/>
            <ac:spMk id="52" creationId="{34547670-A130-4384-A16A-7626FBDB259D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53" creationId="{BDA75551-AD92-41C7-BC5A-0EEB8D38E82E}"/>
          </ac:spMkLst>
        </pc:spChg>
        <pc:spChg chg="add mod">
          <ac:chgData name="" userId="a29539510ef25d15" providerId="LiveId" clId="{A4F7E329-BA84-4B77-B56B-5BF48F15B002}" dt="2021-03-16T06:20:06.835" v="12939" actId="207"/>
          <ac:spMkLst>
            <pc:docMk/>
            <pc:sldMk cId="1176398935" sldId="269"/>
            <ac:spMk id="54" creationId="{2847056A-8D9E-4A82-8D4C-353DD180EFAC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55" creationId="{1C42A8F4-484D-4881-B79C-5853828361D4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56" creationId="{1E744662-4707-4AE5-950B-E34249409A7A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57" creationId="{ACA643BA-567D-4140-9603-7CCA65CDE5E9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58" creationId="{DC7753F6-B6D4-4F45-B542-8CE330AB26E1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59" creationId="{A035571A-F634-4093-8968-D33735C00070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60" creationId="{9DD80C30-C7E9-4584-A7D9-4BBC887AADCC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61" creationId="{43CCA6F2-6D2A-4045-8377-FA97A97687A7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62" creationId="{2C058B2B-FC5E-4449-9049-FDE240774A80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63" creationId="{8256223E-755E-4839-A644-E941A1F9A3A8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64" creationId="{69976E2D-104E-4E94-9E21-B0E405D337DB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65" creationId="{34E3BB3E-973C-4A3D-9687-730B83ECED25}"/>
          </ac:spMkLst>
        </pc:spChg>
        <pc:spChg chg="add del">
          <ac:chgData name="" userId="a29539510ef25d15" providerId="LiveId" clId="{A4F7E329-BA84-4B77-B56B-5BF48F15B002}" dt="2021-03-16T06:20:27.456" v="12944" actId="478"/>
          <ac:spMkLst>
            <pc:docMk/>
            <pc:sldMk cId="1176398935" sldId="269"/>
            <ac:spMk id="66" creationId="{8F9A9A0B-0C94-4261-8876-4FA4A271C531}"/>
          </ac:spMkLst>
        </pc:spChg>
        <pc:spChg chg="add del">
          <ac:chgData name="" userId="a29539510ef25d15" providerId="LiveId" clId="{A4F7E329-BA84-4B77-B56B-5BF48F15B002}" dt="2021-03-16T06:20:25.940" v="12943" actId="478"/>
          <ac:spMkLst>
            <pc:docMk/>
            <pc:sldMk cId="1176398935" sldId="269"/>
            <ac:spMk id="67" creationId="{D8D8CAC1-21CD-481C-A7EE-911AAE373ACB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68" creationId="{E7582AE3-293C-414F-97AA-66B0AC2F30C2}"/>
          </ac:spMkLst>
        </pc:spChg>
        <pc:spChg chg="add mod">
          <ac:chgData name="" userId="a29539510ef25d15" providerId="LiveId" clId="{A4F7E329-BA84-4B77-B56B-5BF48F15B002}" dt="2021-03-16T06:18:38.052" v="12929" actId="207"/>
          <ac:spMkLst>
            <pc:docMk/>
            <pc:sldMk cId="1176398935" sldId="269"/>
            <ac:spMk id="71" creationId="{6AB3F197-6B5A-46B0-94B3-51921A90A5C1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72" creationId="{84C71B65-C76B-425E-AA49-FBAB3641D248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73" creationId="{BF5389FD-ED5E-4C40-B8C5-48BC189ABEA2}"/>
          </ac:spMkLst>
        </pc:spChg>
        <pc:spChg chg="add mod">
          <ac:chgData name="" userId="a29539510ef25d15" providerId="LiveId" clId="{A4F7E329-BA84-4B77-B56B-5BF48F15B002}" dt="2021-03-16T06:19:50.472" v="12936" actId="207"/>
          <ac:spMkLst>
            <pc:docMk/>
            <pc:sldMk cId="1176398935" sldId="269"/>
            <ac:spMk id="74" creationId="{A647B102-886D-4973-B246-3B6D2668CBF9}"/>
          </ac:spMkLst>
        </pc:spChg>
        <pc:spChg chg="add mod">
          <ac:chgData name="" userId="a29539510ef25d15" providerId="LiveId" clId="{A4F7E329-BA84-4B77-B56B-5BF48F15B002}" dt="2021-03-16T06:18:12.520" v="12928" actId="207"/>
          <ac:spMkLst>
            <pc:docMk/>
            <pc:sldMk cId="1176398935" sldId="269"/>
            <ac:spMk id="75" creationId="{009039AA-FE4C-46CD-A2BE-737996F8B942}"/>
          </ac:spMkLst>
        </pc:spChg>
        <pc:spChg chg="add del">
          <ac:chgData name="" userId="a29539510ef25d15" providerId="LiveId" clId="{A4F7E329-BA84-4B77-B56B-5BF48F15B002}" dt="2021-03-16T06:17:47.123" v="12924" actId="478"/>
          <ac:spMkLst>
            <pc:docMk/>
            <pc:sldMk cId="1176398935" sldId="269"/>
            <ac:spMk id="77" creationId="{927E1B23-53A7-425F-AA1E-88699FC94D58}"/>
          </ac:spMkLst>
        </pc:spChg>
        <pc:spChg chg="add del mod ord">
          <ac:chgData name="" userId="a29539510ef25d15" providerId="LiveId" clId="{A4F7E329-BA84-4B77-B56B-5BF48F15B002}" dt="2021-03-16T06:20:23.750" v="12942" actId="478"/>
          <ac:spMkLst>
            <pc:docMk/>
            <pc:sldMk cId="1176398935" sldId="269"/>
            <ac:spMk id="79" creationId="{24E71D9E-2C9A-47B2-9AAE-FF21068DA603}"/>
          </ac:spMkLst>
        </pc:spChg>
        <pc:spChg chg="add del">
          <ac:chgData name="" userId="a29539510ef25d15" providerId="LiveId" clId="{A4F7E329-BA84-4B77-B56B-5BF48F15B002}" dt="2021-03-16T06:17:48.759" v="12926" actId="478"/>
          <ac:spMkLst>
            <pc:docMk/>
            <pc:sldMk cId="1176398935" sldId="269"/>
            <ac:spMk id="80" creationId="{1C69E946-ACDA-44C9-A6E8-FBEF1BD9D1CD}"/>
          </ac:spMkLst>
        </pc:spChg>
        <pc:spChg chg="add del">
          <ac:chgData name="" userId="a29539510ef25d15" providerId="LiveId" clId="{A4F7E329-BA84-4B77-B56B-5BF48F15B002}" dt="2021-03-16T06:20:12.689" v="12940" actId="478"/>
          <ac:spMkLst>
            <pc:docMk/>
            <pc:sldMk cId="1176398935" sldId="269"/>
            <ac:spMk id="81" creationId="{A2617019-2396-4F5A-9098-8056B31A712A}"/>
          </ac:spMkLst>
        </pc:spChg>
        <pc:spChg chg="add mod">
          <ac:chgData name="" userId="a29539510ef25d15" providerId="LiveId" clId="{A4F7E329-BA84-4B77-B56B-5BF48F15B002}" dt="2021-03-16T08:04:50.076" v="15035" actId="14100"/>
          <ac:spMkLst>
            <pc:docMk/>
            <pc:sldMk cId="1176398935" sldId="269"/>
            <ac:spMk id="83" creationId="{D810E32E-1F1E-475A-903E-5BC7187B3A1E}"/>
          </ac:spMkLst>
        </pc:spChg>
        <pc:spChg chg="add mod">
          <ac:chgData name="" userId="a29539510ef25d15" providerId="LiveId" clId="{A4F7E329-BA84-4B77-B56B-5BF48F15B002}" dt="2021-03-16T06:23:09.685" v="13077" actId="1076"/>
          <ac:spMkLst>
            <pc:docMk/>
            <pc:sldMk cId="1176398935" sldId="269"/>
            <ac:spMk id="86" creationId="{2EF5F7E6-C0E0-4AF8-89F6-B3B4ED3AC9D5}"/>
          </ac:spMkLst>
        </pc:spChg>
        <pc:spChg chg="add mod">
          <ac:chgData name="" userId="a29539510ef25d15" providerId="LiveId" clId="{A4F7E329-BA84-4B77-B56B-5BF48F15B002}" dt="2021-03-16T07:36:10.317" v="14724" actId="1037"/>
          <ac:spMkLst>
            <pc:docMk/>
            <pc:sldMk cId="1176398935" sldId="269"/>
            <ac:spMk id="87" creationId="{44FA967A-B1AE-451A-8F7E-80217C551703}"/>
          </ac:spMkLst>
        </pc:spChg>
        <pc:spChg chg="add mod ord">
          <ac:chgData name="" userId="a29539510ef25d15" providerId="LiveId" clId="{A4F7E329-BA84-4B77-B56B-5BF48F15B002}" dt="2021-03-16T07:39:52.759" v="14825" actId="6549"/>
          <ac:spMkLst>
            <pc:docMk/>
            <pc:sldMk cId="1176398935" sldId="269"/>
            <ac:spMk id="88" creationId="{2F8FE4E1-A40B-43C6-8430-192C343C66A8}"/>
          </ac:spMkLst>
        </pc:spChg>
        <pc:spChg chg="add mod">
          <ac:chgData name="" userId="a29539510ef25d15" providerId="LiveId" clId="{A4F7E329-BA84-4B77-B56B-5BF48F15B002}" dt="2021-03-16T07:32:22.597" v="14719" actId="207"/>
          <ac:spMkLst>
            <pc:docMk/>
            <pc:sldMk cId="1176398935" sldId="269"/>
            <ac:spMk id="89" creationId="{DEB4E0E4-57B5-4775-93AA-475FA74D2084}"/>
          </ac:spMkLst>
        </pc:spChg>
        <pc:spChg chg="add mod">
          <ac:chgData name="" userId="a29539510ef25d15" providerId="LiveId" clId="{A4F7E329-BA84-4B77-B56B-5BF48F15B002}" dt="2021-03-16T07:42:02.053" v="14855" actId="1035"/>
          <ac:spMkLst>
            <pc:docMk/>
            <pc:sldMk cId="1176398935" sldId="269"/>
            <ac:spMk id="90" creationId="{842A4098-6BF6-4B1D-971D-67AE1AEB438C}"/>
          </ac:spMkLst>
        </pc:spChg>
        <pc:spChg chg="add mod ord">
          <ac:chgData name="" userId="a29539510ef25d15" providerId="LiveId" clId="{A4F7E329-BA84-4B77-B56B-5BF48F15B002}" dt="2021-03-16T07:31:05.149" v="14699" actId="14100"/>
          <ac:spMkLst>
            <pc:docMk/>
            <pc:sldMk cId="1176398935" sldId="269"/>
            <ac:spMk id="91" creationId="{903678B9-CF09-4B78-9234-66D70DA5AFAE}"/>
          </ac:spMkLst>
        </pc:spChg>
        <pc:spChg chg="add mod ord">
          <ac:chgData name="" userId="a29539510ef25d15" providerId="LiveId" clId="{A4F7E329-BA84-4B77-B56B-5BF48F15B002}" dt="2021-03-16T07:31:51.937" v="14716" actId="167"/>
          <ac:spMkLst>
            <pc:docMk/>
            <pc:sldMk cId="1176398935" sldId="269"/>
            <ac:spMk id="92" creationId="{13955880-087B-49E4-8484-3D09F4283F4D}"/>
          </ac:spMkLst>
        </pc:spChg>
        <pc:spChg chg="add mod">
          <ac:chgData name="" userId="a29539510ef25d15" providerId="LiveId" clId="{A4F7E329-BA84-4B77-B56B-5BF48F15B002}" dt="2021-03-16T07:36:37.351" v="14757" actId="1035"/>
          <ac:spMkLst>
            <pc:docMk/>
            <pc:sldMk cId="1176398935" sldId="269"/>
            <ac:spMk id="93" creationId="{68228FE4-7342-4052-9277-C9B8EF8A6ECF}"/>
          </ac:spMkLst>
        </pc:spChg>
        <pc:spChg chg="add mod ord">
          <ac:chgData name="" userId="a29539510ef25d15" providerId="LiveId" clId="{A4F7E329-BA84-4B77-B56B-5BF48F15B002}" dt="2021-03-16T07:38:33.314" v="14819" actId="14100"/>
          <ac:spMkLst>
            <pc:docMk/>
            <pc:sldMk cId="1176398935" sldId="269"/>
            <ac:spMk id="94" creationId="{60ADCA68-243D-446B-A3C7-7ABEA287DFF7}"/>
          </ac:spMkLst>
        </pc:spChg>
        <pc:graphicFrameChg chg="add ord">
          <ac:chgData name="" userId="a29539510ef25d15" providerId="LiveId" clId="{A4F7E329-BA84-4B77-B56B-5BF48F15B002}" dt="2021-03-16T06:20:22.101" v="12941" actId="167"/>
          <ac:graphicFrameMkLst>
            <pc:docMk/>
            <pc:sldMk cId="1176398935" sldId="269"/>
            <ac:graphicFrameMk id="5" creationId="{F537E546-7CDF-4437-8F29-9C3B04FC241A}"/>
          </ac:graphicFrameMkLst>
        </pc:graphicFrameChg>
        <pc:cxnChg chg="add del">
          <ac:chgData name="" userId="a29539510ef25d15" providerId="LiveId" clId="{A4F7E329-BA84-4B77-B56B-5BF48F15B002}" dt="2021-03-16T06:20:28.198" v="12945" actId="478"/>
          <ac:cxnSpMkLst>
            <pc:docMk/>
            <pc:sldMk cId="1176398935" sldId="269"/>
            <ac:cxnSpMk id="69" creationId="{24672CFB-FD63-43C3-9557-37E58C1CB8D7}"/>
          </ac:cxnSpMkLst>
        </pc:cxnChg>
        <pc:cxnChg chg="add del">
          <ac:chgData name="" userId="a29539510ef25d15" providerId="LiveId" clId="{A4F7E329-BA84-4B77-B56B-5BF48F15B002}" dt="2021-03-16T06:20:28.765" v="12946" actId="478"/>
          <ac:cxnSpMkLst>
            <pc:docMk/>
            <pc:sldMk cId="1176398935" sldId="269"/>
            <ac:cxnSpMk id="70" creationId="{E01A57FD-9C68-4B70-8A05-605715822643}"/>
          </ac:cxnSpMkLst>
        </pc:cxnChg>
        <pc:cxnChg chg="add del">
          <ac:chgData name="" userId="a29539510ef25d15" providerId="LiveId" clId="{A4F7E329-BA84-4B77-B56B-5BF48F15B002}" dt="2021-03-16T06:17:44.739" v="12923" actId="478"/>
          <ac:cxnSpMkLst>
            <pc:docMk/>
            <pc:sldMk cId="1176398935" sldId="269"/>
            <ac:cxnSpMk id="76" creationId="{1CDE649E-0DEC-4803-BE54-C8E276E9B40B}"/>
          </ac:cxnSpMkLst>
        </pc:cxnChg>
        <pc:cxnChg chg="add del">
          <ac:chgData name="" userId="a29539510ef25d15" providerId="LiveId" clId="{A4F7E329-BA84-4B77-B56B-5BF48F15B002}" dt="2021-03-16T06:17:49.311" v="12927" actId="478"/>
          <ac:cxnSpMkLst>
            <pc:docMk/>
            <pc:sldMk cId="1176398935" sldId="269"/>
            <ac:cxnSpMk id="78" creationId="{57449CC7-03F5-4390-B717-E73CB472AD44}"/>
          </ac:cxnSpMkLst>
        </pc:cxnChg>
        <pc:cxnChg chg="add del">
          <ac:chgData name="" userId="a29539510ef25d15" providerId="LiveId" clId="{A4F7E329-BA84-4B77-B56B-5BF48F15B002}" dt="2021-03-16T06:17:47.808" v="12925" actId="478"/>
          <ac:cxnSpMkLst>
            <pc:docMk/>
            <pc:sldMk cId="1176398935" sldId="269"/>
            <ac:cxnSpMk id="82" creationId="{6CC2EB8C-211D-4E2E-8F09-F895260CF95C}"/>
          </ac:cxnSpMkLst>
        </pc:cxnChg>
        <pc:cxnChg chg="add mod">
          <ac:chgData name="" userId="a29539510ef25d15" providerId="LiveId" clId="{A4F7E329-BA84-4B77-B56B-5BF48F15B002}" dt="2021-03-16T06:22:17.303" v="13035" actId="14100"/>
          <ac:cxnSpMkLst>
            <pc:docMk/>
            <pc:sldMk cId="1176398935" sldId="269"/>
            <ac:cxnSpMk id="85" creationId="{529E0F1E-0AD8-4DCF-9CFD-4E96826EAF2E}"/>
          </ac:cxnSpMkLst>
        </pc:cxnChg>
      </pc:sldChg>
      <pc:sldChg chg="addSp delSp modSp add ord modAnim modNotesTx">
        <pc:chgData name="" userId="a29539510ef25d15" providerId="LiveId" clId="{A4F7E329-BA84-4B77-B56B-5BF48F15B002}" dt="2021-03-17T07:34:57.558" v="29016" actId="6549"/>
        <pc:sldMkLst>
          <pc:docMk/>
          <pc:sldMk cId="3290930952" sldId="270"/>
        </pc:sldMkLst>
        <pc:spChg chg="mod">
          <ac:chgData name="" userId="a29539510ef25d15" providerId="LiveId" clId="{A4F7E329-BA84-4B77-B56B-5BF48F15B002}" dt="2021-03-16T01:50:19.046" v="8674" actId="404"/>
          <ac:spMkLst>
            <pc:docMk/>
            <pc:sldMk cId="3290930952" sldId="270"/>
            <ac:spMk id="2" creationId="{E305D96C-E637-4293-B157-18DD4CCEF235}"/>
          </ac:spMkLst>
        </pc:spChg>
        <pc:spChg chg="del">
          <ac:chgData name="" userId="a29539510ef25d15" providerId="LiveId" clId="{A4F7E329-BA84-4B77-B56B-5BF48F15B002}" dt="2021-03-16T01:45:32.026" v="8611" actId="478"/>
          <ac:spMkLst>
            <pc:docMk/>
            <pc:sldMk cId="3290930952" sldId="270"/>
            <ac:spMk id="3" creationId="{E5425759-3F0E-4BD3-A4BB-5588B9CFEF66}"/>
          </ac:spMkLst>
        </pc:spChg>
        <pc:spChg chg="add mod">
          <ac:chgData name="" userId="a29539510ef25d15" providerId="LiveId" clId="{A4F7E329-BA84-4B77-B56B-5BF48F15B002}" dt="2021-03-16T07:49:55.926" v="14923" actId="6549"/>
          <ac:spMkLst>
            <pc:docMk/>
            <pc:sldMk cId="3290930952" sldId="270"/>
            <ac:spMk id="5" creationId="{1A1F0433-F4EE-4DCB-BF25-F88F72628072}"/>
          </ac:spMkLst>
        </pc:spChg>
        <pc:spChg chg="add mod">
          <ac:chgData name="" userId="a29539510ef25d15" providerId="LiveId" clId="{A4F7E329-BA84-4B77-B56B-5BF48F15B002}" dt="2021-03-17T02:19:14.657" v="21235" actId="14100"/>
          <ac:spMkLst>
            <pc:docMk/>
            <pc:sldMk cId="3290930952" sldId="270"/>
            <ac:spMk id="8" creationId="{0C3C8F36-41D3-4EFD-8DA0-140E1ABE2785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9" creationId="{1E34559A-8084-4DC5-913E-B10FA58F8686}"/>
          </ac:spMkLst>
        </pc:spChg>
        <pc:spChg chg="add del mod">
          <ac:chgData name="" userId="a29539510ef25d15" providerId="LiveId" clId="{A4F7E329-BA84-4B77-B56B-5BF48F15B002}" dt="2021-03-16T01:56:16.562" v="8718" actId="478"/>
          <ac:spMkLst>
            <pc:docMk/>
            <pc:sldMk cId="3290930952" sldId="270"/>
            <ac:spMk id="10" creationId="{F8E0BEF0-E788-40AA-B400-1484A3FE2162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1" creationId="{0AFFA1AB-8D87-4DAD-A38C-4FECE92189DA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2" creationId="{FD08FBB4-6410-40AD-91D0-93884A8A58D8}"/>
          </ac:spMkLst>
        </pc:spChg>
        <pc:spChg chg="add del mod">
          <ac:chgData name="" userId="a29539510ef25d15" providerId="LiveId" clId="{A4F7E329-BA84-4B77-B56B-5BF48F15B002}" dt="2021-03-16T01:57:56.787" v="8749" actId="478"/>
          <ac:spMkLst>
            <pc:docMk/>
            <pc:sldMk cId="3290930952" sldId="270"/>
            <ac:spMk id="13" creationId="{FE47ED26-0C15-4B55-AE4D-137FCD443E3A}"/>
          </ac:spMkLst>
        </pc:spChg>
        <pc:spChg chg="add del mod">
          <ac:chgData name="" userId="a29539510ef25d15" providerId="LiveId" clId="{A4F7E329-BA84-4B77-B56B-5BF48F15B002}" dt="2021-03-16T01:58:01.617" v="8752" actId="478"/>
          <ac:spMkLst>
            <pc:docMk/>
            <pc:sldMk cId="3290930952" sldId="270"/>
            <ac:spMk id="14" creationId="{F530BD98-23B4-4329-84A0-118A935B62DA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5" creationId="{2CE266C0-0A74-4D7C-8CD7-558BBAF97665}"/>
          </ac:spMkLst>
        </pc:spChg>
        <pc:spChg chg="add del mod">
          <ac:chgData name="" userId="a29539510ef25d15" providerId="LiveId" clId="{A4F7E329-BA84-4B77-B56B-5BF48F15B002}" dt="2021-03-16T01:56:17.590" v="8719" actId="478"/>
          <ac:spMkLst>
            <pc:docMk/>
            <pc:sldMk cId="3290930952" sldId="270"/>
            <ac:spMk id="16" creationId="{0559B553-D756-4399-BF41-846EA138A1EA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7" creationId="{5EDEAB93-C27A-4DF3-9E1A-4C1056D82775}"/>
          </ac:spMkLst>
        </pc:spChg>
        <pc:spChg chg="add del mod">
          <ac:chgData name="" userId="a29539510ef25d15" providerId="LiveId" clId="{A4F7E329-BA84-4B77-B56B-5BF48F15B002}" dt="2021-03-16T01:57:54.306" v="8747" actId="478"/>
          <ac:spMkLst>
            <pc:docMk/>
            <pc:sldMk cId="3290930952" sldId="270"/>
            <ac:spMk id="18" creationId="{8E771E4F-CB9A-4486-99CD-706D34A12EE2}"/>
          </ac:spMkLst>
        </pc:spChg>
        <pc:spChg chg="add del mod">
          <ac:chgData name="" userId="a29539510ef25d15" providerId="LiveId" clId="{A4F7E329-BA84-4B77-B56B-5BF48F15B002}" dt="2021-03-16T01:56:21.527" v="8722" actId="478"/>
          <ac:spMkLst>
            <pc:docMk/>
            <pc:sldMk cId="3290930952" sldId="270"/>
            <ac:spMk id="19" creationId="{C968037A-2749-46CA-8E5E-2BE4623585CE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20" creationId="{74DF43C9-C7CE-4B0D-AD83-0297D8519605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21" creationId="{384A6E63-F129-44D9-8BF0-D595FA67A1E6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22" creationId="{9B225B51-9A0C-4820-8A03-D4C8743B36E2}"/>
          </ac:spMkLst>
        </pc:spChg>
        <pc:spChg chg="add del mod">
          <ac:chgData name="" userId="a29539510ef25d15" providerId="LiveId" clId="{A4F7E329-BA84-4B77-B56B-5BF48F15B002}" dt="2021-03-16T01:58:02.807" v="8753" actId="478"/>
          <ac:spMkLst>
            <pc:docMk/>
            <pc:sldMk cId="3290930952" sldId="270"/>
            <ac:spMk id="23" creationId="{CCCE2702-7C9A-4F3E-9DDD-5E4E6B474973}"/>
          </ac:spMkLst>
        </pc:spChg>
        <pc:spChg chg="add del mod">
          <ac:chgData name="" userId="a29539510ef25d15" providerId="LiveId" clId="{A4F7E329-BA84-4B77-B56B-5BF48F15B002}" dt="2021-03-16T01:56:23.273" v="8724" actId="478"/>
          <ac:spMkLst>
            <pc:docMk/>
            <pc:sldMk cId="3290930952" sldId="270"/>
            <ac:spMk id="24" creationId="{BBCF2984-3785-4E39-A2E4-9CC1F1C82EF4}"/>
          </ac:spMkLst>
        </pc:spChg>
        <pc:spChg chg="add del mod">
          <ac:chgData name="" userId="a29539510ef25d15" providerId="LiveId" clId="{A4F7E329-BA84-4B77-B56B-5BF48F15B002}" dt="2021-03-16T01:56:35.219" v="8730" actId="478"/>
          <ac:spMkLst>
            <pc:docMk/>
            <pc:sldMk cId="3290930952" sldId="270"/>
            <ac:spMk id="25" creationId="{05BD0B4E-F417-4B78-AACF-4CA83A659EA7}"/>
          </ac:spMkLst>
        </pc:spChg>
        <pc:spChg chg="add del mod">
          <ac:chgData name="" userId="a29539510ef25d15" providerId="LiveId" clId="{A4F7E329-BA84-4B77-B56B-5BF48F15B002}" dt="2021-03-16T01:57:52.515" v="8745" actId="478"/>
          <ac:spMkLst>
            <pc:docMk/>
            <pc:sldMk cId="3290930952" sldId="270"/>
            <ac:spMk id="26" creationId="{79EA80F7-13E3-450F-90F8-44009BAA6AEC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27" creationId="{BF38A298-D9F9-491D-8B25-8F4D5C81CCD0}"/>
          </ac:spMkLst>
        </pc:spChg>
        <pc:spChg chg="add del mod">
          <ac:chgData name="" userId="a29539510ef25d15" providerId="LiveId" clId="{A4F7E329-BA84-4B77-B56B-5BF48F15B002}" dt="2021-03-16T01:57:55.253" v="8748" actId="478"/>
          <ac:spMkLst>
            <pc:docMk/>
            <pc:sldMk cId="3290930952" sldId="270"/>
            <ac:spMk id="28" creationId="{FF15471C-B7B6-4633-BDB3-133E82599A15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29" creationId="{A97D2821-4DA0-45BC-93D1-7976126C5582}"/>
          </ac:spMkLst>
        </pc:spChg>
        <pc:spChg chg="add del mod">
          <ac:chgData name="" userId="a29539510ef25d15" providerId="LiveId" clId="{A4F7E329-BA84-4B77-B56B-5BF48F15B002}" dt="2021-03-16T01:56:20.259" v="8721" actId="478"/>
          <ac:spMkLst>
            <pc:docMk/>
            <pc:sldMk cId="3290930952" sldId="270"/>
            <ac:spMk id="30" creationId="{C0145F7E-26B5-460B-85ED-8ED995036767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31" creationId="{CE763D93-8A2F-4FE3-9310-E520A4883FEB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32" creationId="{28207B6A-E5CF-42AD-8661-06FE4A0DFCF9}"/>
          </ac:spMkLst>
        </pc:spChg>
        <pc:spChg chg="add del mod">
          <ac:chgData name="" userId="a29539510ef25d15" providerId="LiveId" clId="{A4F7E329-BA84-4B77-B56B-5BF48F15B002}" dt="2021-03-16T01:56:28.233" v="8728" actId="478"/>
          <ac:spMkLst>
            <pc:docMk/>
            <pc:sldMk cId="3290930952" sldId="270"/>
            <ac:spMk id="33" creationId="{5AA88210-BF87-47BB-A99F-5D782B2CDCD4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34" creationId="{787421B9-89FE-4818-A1B8-B6F699B10C37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35" creationId="{54E29358-9A23-4D73-84A8-6E85A172F105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36" creationId="{89326E39-450C-40C0-B70A-C49412804823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37" creationId="{8D5EB901-5A6E-4D52-B385-70724B981DD6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38" creationId="{4AA88CCA-20C2-415A-AAFD-503D2C79A99F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39" creationId="{597830BA-10AB-4073-8DB1-51AB34DA337B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40" creationId="{D2234C97-F47D-47D5-AB45-09EFABA4E36D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41" creationId="{3BD3DF0D-39C8-4301-950B-13F12DC89567}"/>
          </ac:spMkLst>
        </pc:spChg>
        <pc:spChg chg="add del mod">
          <ac:chgData name="" userId="a29539510ef25d15" providerId="LiveId" clId="{A4F7E329-BA84-4B77-B56B-5BF48F15B002}" dt="2021-03-16T01:56:25.668" v="8726" actId="478"/>
          <ac:spMkLst>
            <pc:docMk/>
            <pc:sldMk cId="3290930952" sldId="270"/>
            <ac:spMk id="42" creationId="{5E157126-A80F-4E0A-803A-AE57916903A7}"/>
          </ac:spMkLst>
        </pc:spChg>
        <pc:spChg chg="add del mod">
          <ac:chgData name="" userId="a29539510ef25d15" providerId="LiveId" clId="{A4F7E329-BA84-4B77-B56B-5BF48F15B002}" dt="2021-03-16T01:58:10.721" v="8756" actId="478"/>
          <ac:spMkLst>
            <pc:docMk/>
            <pc:sldMk cId="3290930952" sldId="270"/>
            <ac:spMk id="43" creationId="{898E7E0C-CB23-46B4-A2B4-F7B7F445D504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44" creationId="{7B48DEA0-E272-4CB5-9B9E-7C41F4D1D642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45" creationId="{789137BE-9916-4B5E-8DAB-2606F0B4D906}"/>
          </ac:spMkLst>
        </pc:spChg>
        <pc:spChg chg="add del mod">
          <ac:chgData name="" userId="a29539510ef25d15" providerId="LiveId" clId="{A4F7E329-BA84-4B77-B56B-5BF48F15B002}" dt="2021-03-16T01:56:25.056" v="8725" actId="478"/>
          <ac:spMkLst>
            <pc:docMk/>
            <pc:sldMk cId="3290930952" sldId="270"/>
            <ac:spMk id="46" creationId="{3FA8EFBB-AE99-48B7-A511-06A898AF9BAF}"/>
          </ac:spMkLst>
        </pc:spChg>
        <pc:spChg chg="add del mod">
          <ac:chgData name="" userId="a29539510ef25d15" providerId="LiveId" clId="{A4F7E329-BA84-4B77-B56B-5BF48F15B002}" dt="2021-03-16T01:56:26.642" v="8727" actId="478"/>
          <ac:spMkLst>
            <pc:docMk/>
            <pc:sldMk cId="3290930952" sldId="270"/>
            <ac:spMk id="47" creationId="{6700E548-396C-4B6F-B88E-E7C05547E7DD}"/>
          </ac:spMkLst>
        </pc:spChg>
        <pc:spChg chg="add del mod">
          <ac:chgData name="" userId="a29539510ef25d15" providerId="LiveId" clId="{A4F7E329-BA84-4B77-B56B-5BF48F15B002}" dt="2021-03-16T01:57:53.381" v="8746" actId="478"/>
          <ac:spMkLst>
            <pc:docMk/>
            <pc:sldMk cId="3290930952" sldId="270"/>
            <ac:spMk id="48" creationId="{1C88428D-1E2D-4FD8-8B45-E94B5A8E593B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49" creationId="{83E6EDC6-462A-4FC3-8BED-A8C0C8A7ED27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50" creationId="{3944309C-DB5B-43B7-9E04-BC51C4935682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51" creationId="{9F7165F5-EB84-41EE-87B1-B6735C11DD18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52" creationId="{91752349-7CFC-4B45-AF85-256A202A22B9}"/>
          </ac:spMkLst>
        </pc:spChg>
        <pc:spChg chg="add del mod">
          <ac:chgData name="" userId="a29539510ef25d15" providerId="LiveId" clId="{A4F7E329-BA84-4B77-B56B-5BF48F15B002}" dt="2021-03-16T01:56:32.061" v="8729" actId="478"/>
          <ac:spMkLst>
            <pc:docMk/>
            <pc:sldMk cId="3290930952" sldId="270"/>
            <ac:spMk id="53" creationId="{FA997DC9-7D04-4F45-A067-F3011CDAC7FF}"/>
          </ac:spMkLst>
        </pc:spChg>
        <pc:spChg chg="add del mod">
          <ac:chgData name="" userId="a29539510ef25d15" providerId="LiveId" clId="{A4F7E329-BA84-4B77-B56B-5BF48F15B002}" dt="2021-03-16T01:56:15.323" v="8717" actId="478"/>
          <ac:spMkLst>
            <pc:docMk/>
            <pc:sldMk cId="3290930952" sldId="270"/>
            <ac:spMk id="54" creationId="{9F1E167B-3D3F-4E44-A5D7-1108A30CD61C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55" creationId="{8398BF24-BDFA-441F-BAF2-8A1E9620F2C0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56" creationId="{33D11AF0-C726-4B49-A055-121F0E6ADAC9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57" creationId="{A71A2CD2-F745-48B6-921B-D5898467C45D}"/>
          </ac:spMkLst>
        </pc:spChg>
        <pc:spChg chg="add del mod">
          <ac:chgData name="" userId="a29539510ef25d15" providerId="LiveId" clId="{A4F7E329-BA84-4B77-B56B-5BF48F15B002}" dt="2021-03-16T01:57:59.283" v="8750" actId="478"/>
          <ac:spMkLst>
            <pc:docMk/>
            <pc:sldMk cId="3290930952" sldId="270"/>
            <ac:spMk id="58" creationId="{8C6F8FE1-F8AA-4370-B61C-2D8CF15D8445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59" creationId="{756E1604-FD62-4714-873F-95E696893C1E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60" creationId="{995763E7-07D8-4A16-BE42-FDF58C1071A1}"/>
          </ac:spMkLst>
        </pc:spChg>
        <pc:spChg chg="add del mod">
          <ac:chgData name="" userId="a29539510ef25d15" providerId="LiveId" clId="{A4F7E329-BA84-4B77-B56B-5BF48F15B002}" dt="2021-03-16T01:58:22.910" v="8762" actId="478"/>
          <ac:spMkLst>
            <pc:docMk/>
            <pc:sldMk cId="3290930952" sldId="270"/>
            <ac:spMk id="61" creationId="{E9973DFB-D05D-42B1-B5BA-8FFC60FD783F}"/>
          </ac:spMkLst>
        </pc:spChg>
        <pc:spChg chg="add del mod">
          <ac:chgData name="" userId="a29539510ef25d15" providerId="LiveId" clId="{A4F7E329-BA84-4B77-B56B-5BF48F15B002}" dt="2021-03-16T01:56:22.371" v="8723" actId="478"/>
          <ac:spMkLst>
            <pc:docMk/>
            <pc:sldMk cId="3290930952" sldId="270"/>
            <ac:spMk id="62" creationId="{8FEF52C9-BC5F-407C-B50F-7281035EEF09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63" creationId="{93F591C6-7B8E-4539-AFAF-F64455F69B6B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64" creationId="{04AA6988-02E4-4062-923D-F6853A11F4EF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65" creationId="{369FC6D3-C627-4537-824F-285D72F69A9B}"/>
          </ac:spMkLst>
        </pc:spChg>
        <pc:spChg chg="add del mod">
          <ac:chgData name="" userId="a29539510ef25d15" providerId="LiveId" clId="{A4F7E329-BA84-4B77-B56B-5BF48F15B002}" dt="2021-03-16T01:56:18.772" v="8720" actId="478"/>
          <ac:spMkLst>
            <pc:docMk/>
            <pc:sldMk cId="3290930952" sldId="270"/>
            <ac:spMk id="66" creationId="{6FED467D-0717-4004-98DB-FDD7EB02C139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67" creationId="{0A696D72-7044-4021-9FE2-4D41A0B3F44E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68" creationId="{6241D2EB-0FD6-4440-9974-076307E0FF27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69" creationId="{1E99A8C9-EAD2-4395-AB08-9C6D8571EFDA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70" creationId="{4FA3A641-ADE9-47C8-897F-CEE0E26BD899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71" creationId="{7F357225-16E7-4FAE-8ADB-5D5AFD0B7488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72" creationId="{0DBD475E-C175-4679-A430-368A3B94BA56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73" creationId="{197EA025-F5CC-4ED5-BAD4-F28030E8001E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74" creationId="{7F9DE1CF-72BA-4904-AB82-DE598A0227B8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75" creationId="{F4A114F9-24EC-4652-93DE-8CF938E5239E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76" creationId="{8AB7752B-2857-4E6D-A320-E53D67342F3E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77" creationId="{FAA28979-6C40-47B8-9F6F-5E2FAE622E7D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78" creationId="{7F878E1D-AD96-43F9-A7C1-B071C72CEC87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79" creationId="{89C609F5-7DBD-4A7B-A1E3-0F6DF0F0F759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80" creationId="{C261D3BE-49B7-460E-A9E4-3B824FBCE30F}"/>
          </ac:spMkLst>
        </pc:spChg>
        <pc:spChg chg="add del mod">
          <ac:chgData name="" userId="a29539510ef25d15" providerId="LiveId" clId="{A4F7E329-BA84-4B77-B56B-5BF48F15B002}" dt="2021-03-16T01:57:59.989" v="8751" actId="478"/>
          <ac:spMkLst>
            <pc:docMk/>
            <pc:sldMk cId="3290930952" sldId="270"/>
            <ac:spMk id="81" creationId="{76CA45E2-622D-4BE5-B561-A7F0EC9BD575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82" creationId="{6B0A169B-B1E9-4F6C-928F-B05E348E0E42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83" creationId="{0191BC6D-307E-45A3-A80F-1BF8C99581A8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84" creationId="{34DF1135-1E64-47F9-B29E-1A8DC73A7999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85" creationId="{25A47568-0B58-4E52-9A87-F5598D6BEF0E}"/>
          </ac:spMkLst>
        </pc:spChg>
        <pc:spChg chg="add del mod">
          <ac:chgData name="" userId="a29539510ef25d15" providerId="LiveId" clId="{A4F7E329-BA84-4B77-B56B-5BF48F15B002}" dt="2021-03-16T01:58:06.281" v="8754" actId="478"/>
          <ac:spMkLst>
            <pc:docMk/>
            <pc:sldMk cId="3290930952" sldId="270"/>
            <ac:spMk id="86" creationId="{0B6B0C3E-AC5B-421F-9979-E538EA32FB60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87" creationId="{25DCEBB3-1AE4-484F-90EA-D507C49B7421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88" creationId="{55A2FBC2-8A4A-4B92-B6ED-CE8F1B8C4C84}"/>
          </ac:spMkLst>
        </pc:spChg>
        <pc:spChg chg="add del mod">
          <ac:chgData name="" userId="a29539510ef25d15" providerId="LiveId" clId="{A4F7E329-BA84-4B77-B56B-5BF48F15B002}" dt="2021-03-16T01:58:08.871" v="8755" actId="478"/>
          <ac:spMkLst>
            <pc:docMk/>
            <pc:sldMk cId="3290930952" sldId="270"/>
            <ac:spMk id="89" creationId="{A4D0465B-5D8A-49E3-B4FD-377C4C567B96}"/>
          </ac:spMkLst>
        </pc:spChg>
        <pc:spChg chg="add del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90" creationId="{D909E9E4-1D21-4819-8099-6E93EAEAF098}"/>
          </ac:spMkLst>
        </pc:spChg>
        <pc:spChg chg="add del mod">
          <ac:chgData name="" userId="a29539510ef25d15" providerId="LiveId" clId="{A4F7E329-BA84-4B77-B56B-5BF48F15B002}" dt="2021-03-16T01:58:14.356" v="8759" actId="478"/>
          <ac:spMkLst>
            <pc:docMk/>
            <pc:sldMk cId="3290930952" sldId="270"/>
            <ac:spMk id="91" creationId="{491B6B90-CF07-40F8-9F26-B51FD02DDD99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92" creationId="{C6F93865-8744-4BB9-BB01-AFDD3CF0505E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93" creationId="{1CD5F504-7EAC-466B-A959-5E66BD4AF5A6}"/>
          </ac:spMkLst>
        </pc:spChg>
        <pc:spChg chg="add del mod">
          <ac:chgData name="" userId="a29539510ef25d15" providerId="LiveId" clId="{A4F7E329-BA84-4B77-B56B-5BF48F15B002}" dt="2021-03-16T01:58:24.129" v="8763" actId="478"/>
          <ac:spMkLst>
            <pc:docMk/>
            <pc:sldMk cId="3290930952" sldId="270"/>
            <ac:spMk id="94" creationId="{51562270-CF9F-487A-8F9D-BE785037BD24}"/>
          </ac:spMkLst>
        </pc:spChg>
        <pc:spChg chg="add del mod">
          <ac:chgData name="" userId="a29539510ef25d15" providerId="LiveId" clId="{A4F7E329-BA84-4B77-B56B-5BF48F15B002}" dt="2021-03-16T01:56:43.287" v="8734" actId="478"/>
          <ac:spMkLst>
            <pc:docMk/>
            <pc:sldMk cId="3290930952" sldId="270"/>
            <ac:spMk id="95" creationId="{DA0153B6-8B4C-40E4-91F0-AAB199E8B299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96" creationId="{57A7D673-E17A-4A93-B67C-46E218FC284A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97" creationId="{C12DC15E-1B8B-4A39-BD78-01415F24BDBC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98" creationId="{3A59CC85-84D1-4DD4-9B5A-2BFC3004ADC4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99" creationId="{D3216E4B-B746-4336-AAF7-F190A6FAC139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00" creationId="{4BBDCF04-19F2-40D8-B901-0CA2D66A95D0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01" creationId="{D0FB9F73-F3D2-4EC3-95F1-5B7F390BE7FC}"/>
          </ac:spMkLst>
        </pc:spChg>
        <pc:spChg chg="add del mod">
          <ac:chgData name="" userId="a29539510ef25d15" providerId="LiveId" clId="{A4F7E329-BA84-4B77-B56B-5BF48F15B002}" dt="2021-03-16T01:56:40.550" v="8731" actId="478"/>
          <ac:spMkLst>
            <pc:docMk/>
            <pc:sldMk cId="3290930952" sldId="270"/>
            <ac:spMk id="102" creationId="{661BD1FF-ADC5-4F1C-BA63-425DBAC0C891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03" creationId="{1DCFAEA2-142F-40BB-93EB-BB7FDF877728}"/>
          </ac:spMkLst>
        </pc:spChg>
        <pc:spChg chg="add del mod">
          <ac:chgData name="" userId="a29539510ef25d15" providerId="LiveId" clId="{A4F7E329-BA84-4B77-B56B-5BF48F15B002}" dt="2021-03-16T01:56:58.108" v="8735" actId="478"/>
          <ac:spMkLst>
            <pc:docMk/>
            <pc:sldMk cId="3290930952" sldId="270"/>
            <ac:spMk id="107" creationId="{DFE77FEA-F0D6-43C2-B90F-287BD9C62152}"/>
          </ac:spMkLst>
        </pc:spChg>
        <pc:spChg chg="add del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08" creationId="{0F7BCE9E-0A86-42F1-86A3-E05530DEB1F8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09" creationId="{71D35141-CFB9-4239-9533-0D286CF51982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10" creationId="{82B22118-F2E0-422C-9299-3ED8A685C55F}"/>
          </ac:spMkLst>
        </pc:spChg>
        <pc:spChg chg="add del mod">
          <ac:chgData name="" userId="a29539510ef25d15" providerId="LiveId" clId="{A4F7E329-BA84-4B77-B56B-5BF48F15B002}" dt="2021-03-16T01:57:14.712" v="8736" actId="478"/>
          <ac:spMkLst>
            <pc:docMk/>
            <pc:sldMk cId="3290930952" sldId="270"/>
            <ac:spMk id="111" creationId="{1996F4CC-C06B-4B90-AEAA-04CF2DD06005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15" creationId="{E1BEA860-915A-4BD3-A654-BA8C51CBDD6A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18" creationId="{2D54E3F0-30AD-4CD0-94D9-CA4ED3AA85CD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20" creationId="{2262D821-7712-41D6-8B7E-5B53020DAF10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21" creationId="{6B9B0045-539B-4543-AEE3-E1C0941708D8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22" creationId="{8B1826FB-2E26-41CC-97B6-C54FC0EAA3C6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23" creationId="{59EBC55E-9550-4599-8A53-FFBFA80C9C43}"/>
          </ac:spMkLst>
        </pc:spChg>
        <pc:spChg chg="add mod">
          <ac:chgData name="" userId="a29539510ef25d15" providerId="LiveId" clId="{A4F7E329-BA84-4B77-B56B-5BF48F15B002}" dt="2021-03-16T07:22:33.504" v="14487" actId="1036"/>
          <ac:spMkLst>
            <pc:docMk/>
            <pc:sldMk cId="3290930952" sldId="270"/>
            <ac:spMk id="124" creationId="{2413AAB4-7EF7-471F-8871-954383B3275E}"/>
          </ac:spMkLst>
        </pc:spChg>
        <pc:spChg chg="add del mod">
          <ac:chgData name="" userId="a29539510ef25d15" providerId="LiveId" clId="{A4F7E329-BA84-4B77-B56B-5BF48F15B002}" dt="2021-03-16T02:35:22.776" v="10026" actId="478"/>
          <ac:spMkLst>
            <pc:docMk/>
            <pc:sldMk cId="3290930952" sldId="270"/>
            <ac:spMk id="125" creationId="{E5428846-0215-45C0-949B-E15B52308B7D}"/>
          </ac:spMkLst>
        </pc:spChg>
        <pc:spChg chg="add mod">
          <ac:chgData name="" userId="a29539510ef25d15" providerId="LiveId" clId="{A4F7E329-BA84-4B77-B56B-5BF48F15B002}" dt="2021-03-16T07:27:26.593" v="14568" actId="1038"/>
          <ac:spMkLst>
            <pc:docMk/>
            <pc:sldMk cId="3290930952" sldId="270"/>
            <ac:spMk id="126" creationId="{E01E6C21-267E-447E-AD79-FD799291F290}"/>
          </ac:spMkLst>
        </pc:spChg>
        <pc:spChg chg="add mod">
          <ac:chgData name="" userId="a29539510ef25d15" providerId="LiveId" clId="{A4F7E329-BA84-4B77-B56B-5BF48F15B002}" dt="2021-03-16T07:51:43.694" v="14935" actId="20577"/>
          <ac:spMkLst>
            <pc:docMk/>
            <pc:sldMk cId="3290930952" sldId="270"/>
            <ac:spMk id="127" creationId="{F9DAC9E9-33D2-4729-AA1A-CF39B723D26E}"/>
          </ac:spMkLst>
        </pc:spChg>
        <pc:spChg chg="add mod">
          <ac:chgData name="" userId="a29539510ef25d15" providerId="LiveId" clId="{A4F7E329-BA84-4B77-B56B-5BF48F15B002}" dt="2021-03-16T07:30:33.289" v="14655" actId="1076"/>
          <ac:spMkLst>
            <pc:docMk/>
            <pc:sldMk cId="3290930952" sldId="270"/>
            <ac:spMk id="128" creationId="{D9F75081-4880-4EE1-8498-E11F8AAD0C1E}"/>
          </ac:spMkLst>
        </pc:spChg>
        <pc:spChg chg="add mod">
          <ac:chgData name="" userId="a29539510ef25d15" providerId="LiveId" clId="{A4F7E329-BA84-4B77-B56B-5BF48F15B002}" dt="2021-03-16T02:56:45.865" v="10220" actId="1036"/>
          <ac:spMkLst>
            <pc:docMk/>
            <pc:sldMk cId="3290930952" sldId="270"/>
            <ac:spMk id="129" creationId="{36E98880-80C5-4A1F-914C-E3B317CA9BC3}"/>
          </ac:spMkLst>
        </pc:spChg>
        <pc:spChg chg="add mod">
          <ac:chgData name="" userId="a29539510ef25d15" providerId="LiveId" clId="{A4F7E329-BA84-4B77-B56B-5BF48F15B002}" dt="2021-03-16T02:56:45.865" v="10220" actId="1036"/>
          <ac:spMkLst>
            <pc:docMk/>
            <pc:sldMk cId="3290930952" sldId="270"/>
            <ac:spMk id="130" creationId="{159306FF-DFB9-4736-A13C-DB98691575B6}"/>
          </ac:spMkLst>
        </pc:spChg>
        <pc:spChg chg="add mod">
          <ac:chgData name="" userId="a29539510ef25d15" providerId="LiveId" clId="{A4F7E329-BA84-4B77-B56B-5BF48F15B002}" dt="2021-03-16T02:56:45.865" v="10220" actId="1036"/>
          <ac:spMkLst>
            <pc:docMk/>
            <pc:sldMk cId="3290930952" sldId="270"/>
            <ac:spMk id="131" creationId="{A24E46CD-FCB2-4FCC-9195-9035E0A88CBA}"/>
          </ac:spMkLst>
        </pc:spChg>
        <pc:spChg chg="add mod">
          <ac:chgData name="" userId="a29539510ef25d15" providerId="LiveId" clId="{A4F7E329-BA84-4B77-B56B-5BF48F15B002}" dt="2021-03-16T07:53:16.203" v="14939" actId="14100"/>
          <ac:spMkLst>
            <pc:docMk/>
            <pc:sldMk cId="3290930952" sldId="270"/>
            <ac:spMk id="132" creationId="{57BBD79A-B879-4CAD-A78E-8E1F58A376A3}"/>
          </ac:spMkLst>
        </pc:spChg>
        <pc:spChg chg="add mod ord">
          <ac:chgData name="" userId="a29539510ef25d15" providerId="LiveId" clId="{A4F7E329-BA84-4B77-B56B-5BF48F15B002}" dt="2021-03-16T07:20:46.323" v="14425" actId="14100"/>
          <ac:spMkLst>
            <pc:docMk/>
            <pc:sldMk cId="3290930952" sldId="270"/>
            <ac:spMk id="135" creationId="{8C3A293A-B24D-4D30-9864-4D4EF1BD971A}"/>
          </ac:spMkLst>
        </pc:spChg>
        <pc:spChg chg="add mod ord">
          <ac:chgData name="" userId="a29539510ef25d15" providerId="LiveId" clId="{A4F7E329-BA84-4B77-B56B-5BF48F15B002}" dt="2021-03-16T07:51:51.858" v="14938" actId="14100"/>
          <ac:spMkLst>
            <pc:docMk/>
            <pc:sldMk cId="3290930952" sldId="270"/>
            <ac:spMk id="136" creationId="{A2A3D563-2CD8-4DD8-B721-029CE336F701}"/>
          </ac:spMkLst>
        </pc:spChg>
        <pc:spChg chg="add mod ord">
          <ac:chgData name="" userId="a29539510ef25d15" providerId="LiveId" clId="{A4F7E329-BA84-4B77-B56B-5BF48F15B002}" dt="2021-03-16T07:26:13.633" v="14563" actId="207"/>
          <ac:spMkLst>
            <pc:docMk/>
            <pc:sldMk cId="3290930952" sldId="270"/>
            <ac:spMk id="137" creationId="{F3801F59-9201-4C0B-B280-4BA52C8CDA97}"/>
          </ac:spMkLst>
        </pc:spChg>
        <pc:graphicFrameChg chg="add mod">
          <ac:chgData name="" userId="a29539510ef25d15" providerId="LiveId" clId="{A4F7E329-BA84-4B77-B56B-5BF48F15B002}" dt="2021-03-16T07:22:33.504" v="14487" actId="1036"/>
          <ac:graphicFrameMkLst>
            <pc:docMk/>
            <pc:sldMk cId="3290930952" sldId="270"/>
            <ac:graphicFrameMk id="6" creationId="{8A25279A-65AB-4B33-A7E3-80AD69972213}"/>
          </ac:graphicFrameMkLst>
        </pc:graphicFrameChg>
        <pc:cxnChg chg="add mod">
          <ac:chgData name="" userId="a29539510ef25d15" providerId="LiveId" clId="{A4F7E329-BA84-4B77-B56B-5BF48F15B002}" dt="2021-03-16T07:22:33.504" v="14487" actId="1036"/>
          <ac:cxnSpMkLst>
            <pc:docMk/>
            <pc:sldMk cId="3290930952" sldId="270"/>
            <ac:cxnSpMk id="7" creationId="{7B18899E-8A39-42BB-832D-B2AA186878A4}"/>
          </ac:cxnSpMkLst>
        </pc:cxnChg>
        <pc:cxnChg chg="add mod">
          <ac:chgData name="" userId="a29539510ef25d15" providerId="LiveId" clId="{A4F7E329-BA84-4B77-B56B-5BF48F15B002}" dt="2021-03-16T07:22:33.504" v="14487" actId="1036"/>
          <ac:cxnSpMkLst>
            <pc:docMk/>
            <pc:sldMk cId="3290930952" sldId="270"/>
            <ac:cxnSpMk id="104" creationId="{32D1758A-F8EB-4416-AF49-980E1D0C2075}"/>
          </ac:cxnSpMkLst>
        </pc:cxnChg>
        <pc:cxnChg chg="add mod">
          <ac:chgData name="" userId="a29539510ef25d15" providerId="LiveId" clId="{A4F7E329-BA84-4B77-B56B-5BF48F15B002}" dt="2021-03-16T07:22:33.504" v="14487" actId="1036"/>
          <ac:cxnSpMkLst>
            <pc:docMk/>
            <pc:sldMk cId="3290930952" sldId="270"/>
            <ac:cxnSpMk id="105" creationId="{3F20DA01-19B6-4CFC-83AC-024632140137}"/>
          </ac:cxnSpMkLst>
        </pc:cxnChg>
        <pc:cxnChg chg="add del mod">
          <ac:chgData name="" userId="a29539510ef25d15" providerId="LiveId" clId="{A4F7E329-BA84-4B77-B56B-5BF48F15B002}" dt="2021-03-16T01:56:41.413" v="8732" actId="478"/>
          <ac:cxnSpMkLst>
            <pc:docMk/>
            <pc:sldMk cId="3290930952" sldId="270"/>
            <ac:cxnSpMk id="106" creationId="{9F096E4E-F16F-4345-9886-2163C0B43FC3}"/>
          </ac:cxnSpMkLst>
        </pc:cxnChg>
        <pc:cxnChg chg="add del mod">
          <ac:chgData name="" userId="a29539510ef25d15" providerId="LiveId" clId="{A4F7E329-BA84-4B77-B56B-5BF48F15B002}" dt="2021-03-16T01:56:42.077" v="8733" actId="478"/>
          <ac:cxnSpMkLst>
            <pc:docMk/>
            <pc:sldMk cId="3290930952" sldId="270"/>
            <ac:cxnSpMk id="112" creationId="{65246218-0691-4323-BABF-DEF9F7277844}"/>
          </ac:cxnSpMkLst>
        </pc:cxnChg>
        <pc:cxnChg chg="add mod">
          <ac:chgData name="" userId="a29539510ef25d15" providerId="LiveId" clId="{A4F7E329-BA84-4B77-B56B-5BF48F15B002}" dt="2021-03-16T07:22:33.504" v="14487" actId="1036"/>
          <ac:cxnSpMkLst>
            <pc:docMk/>
            <pc:sldMk cId="3290930952" sldId="270"/>
            <ac:cxnSpMk id="113" creationId="{C77D5C61-DFA0-49BE-A47D-7B1DF96CE403}"/>
          </ac:cxnSpMkLst>
        </pc:cxnChg>
        <pc:cxnChg chg="add mod">
          <ac:chgData name="" userId="a29539510ef25d15" providerId="LiveId" clId="{A4F7E329-BA84-4B77-B56B-5BF48F15B002}" dt="2021-03-16T07:22:33.504" v="14487" actId="1036"/>
          <ac:cxnSpMkLst>
            <pc:docMk/>
            <pc:sldMk cId="3290930952" sldId="270"/>
            <ac:cxnSpMk id="114" creationId="{07C990FA-CB5C-47AB-B095-03BB909A514B}"/>
          </ac:cxnSpMkLst>
        </pc:cxnChg>
        <pc:cxnChg chg="add mod">
          <ac:chgData name="" userId="a29539510ef25d15" providerId="LiveId" clId="{A4F7E329-BA84-4B77-B56B-5BF48F15B002}" dt="2021-03-16T07:22:33.504" v="14487" actId="1036"/>
          <ac:cxnSpMkLst>
            <pc:docMk/>
            <pc:sldMk cId="3290930952" sldId="270"/>
            <ac:cxnSpMk id="116" creationId="{E540FF31-27A7-45CD-8895-94194D1F5C77}"/>
          </ac:cxnSpMkLst>
        </pc:cxnChg>
        <pc:cxnChg chg="add mod">
          <ac:chgData name="" userId="a29539510ef25d15" providerId="LiveId" clId="{A4F7E329-BA84-4B77-B56B-5BF48F15B002}" dt="2021-03-16T07:22:33.504" v="14487" actId="1036"/>
          <ac:cxnSpMkLst>
            <pc:docMk/>
            <pc:sldMk cId="3290930952" sldId="270"/>
            <ac:cxnSpMk id="117" creationId="{A2464302-2014-4D39-89D5-5F33BCC99DA0}"/>
          </ac:cxnSpMkLst>
        </pc:cxnChg>
        <pc:cxnChg chg="add mod">
          <ac:chgData name="" userId="a29539510ef25d15" providerId="LiveId" clId="{A4F7E329-BA84-4B77-B56B-5BF48F15B002}" dt="2021-03-16T07:22:33.504" v="14487" actId="1036"/>
          <ac:cxnSpMkLst>
            <pc:docMk/>
            <pc:sldMk cId="3290930952" sldId="270"/>
            <ac:cxnSpMk id="119" creationId="{F1C55167-4073-42A2-98F2-859F9D59A425}"/>
          </ac:cxnSpMkLst>
        </pc:cxnChg>
      </pc:sldChg>
      <pc:sldChg chg="addSp delSp modSp add addAnim delAnim modAnim modNotesTx">
        <pc:chgData name="" userId="a29539510ef25d15" providerId="LiveId" clId="{A4F7E329-BA84-4B77-B56B-5BF48F15B002}" dt="2021-03-17T07:38:45.939" v="29103" actId="20577"/>
        <pc:sldMkLst>
          <pc:docMk/>
          <pc:sldMk cId="3455837496" sldId="271"/>
        </pc:sldMkLst>
        <pc:spChg chg="mod">
          <ac:chgData name="" userId="a29539510ef25d15" providerId="LiveId" clId="{A4F7E329-BA84-4B77-B56B-5BF48F15B002}" dt="2021-03-16T04:47:26.915" v="11779" actId="403"/>
          <ac:spMkLst>
            <pc:docMk/>
            <pc:sldMk cId="3455837496" sldId="271"/>
            <ac:spMk id="2" creationId="{E305D96C-E637-4293-B157-18DD4CCEF235}"/>
          </ac:spMkLst>
        </pc:spChg>
        <pc:spChg chg="mod">
          <ac:chgData name="" userId="a29539510ef25d15" providerId="LiveId" clId="{A4F7E329-BA84-4B77-B56B-5BF48F15B002}" dt="2021-03-16T07:57:20.641" v="14986" actId="20577"/>
          <ac:spMkLst>
            <pc:docMk/>
            <pc:sldMk cId="3455837496" sldId="271"/>
            <ac:spMk id="5" creationId="{1A1F0433-F4EE-4DCB-BF25-F88F72628072}"/>
          </ac:spMkLst>
        </pc:spChg>
        <pc:spChg chg="del">
          <ac:chgData name="" userId="a29539510ef25d15" providerId="LiveId" clId="{A4F7E329-BA84-4B77-B56B-5BF48F15B002}" dt="2021-03-16T03:00:19.417" v="10302" actId="478"/>
          <ac:spMkLst>
            <pc:docMk/>
            <pc:sldMk cId="3455837496" sldId="271"/>
            <ac:spMk id="8" creationId="{0C3C8F36-41D3-4EFD-8DA0-140E1ABE2785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9" creationId="{1E34559A-8084-4DC5-913E-B10FA58F8686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1" creationId="{0AFFA1AB-8D87-4DAD-A38C-4FECE92189DA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2" creationId="{FD08FBB4-6410-40AD-91D0-93884A8A58D8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5" creationId="{2CE266C0-0A74-4D7C-8CD7-558BBAF97665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7" creationId="{5EDEAB93-C27A-4DF3-9E1A-4C1056D82775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20" creationId="{74DF43C9-C7CE-4B0D-AD83-0297D8519605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21" creationId="{384A6E63-F129-44D9-8BF0-D595FA67A1E6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22" creationId="{9B225B51-9A0C-4820-8A03-D4C8743B36E2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27" creationId="{BF38A298-D9F9-491D-8B25-8F4D5C81CCD0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29" creationId="{A97D2821-4DA0-45BC-93D1-7976126C5582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31" creationId="{CE763D93-8A2F-4FE3-9310-E520A4883FEB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32" creationId="{28207B6A-E5CF-42AD-8661-06FE4A0DFCF9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34" creationId="{787421B9-89FE-4818-A1B8-B6F699B10C37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35" creationId="{54E29358-9A23-4D73-84A8-6E85A172F105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36" creationId="{89326E39-450C-40C0-B70A-C49412804823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37" creationId="{8D5EB901-5A6E-4D52-B385-70724B981DD6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38" creationId="{4AA88CCA-20C2-415A-AAFD-503D2C79A99F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39" creationId="{597830BA-10AB-4073-8DB1-51AB34DA337B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40" creationId="{D2234C97-F47D-47D5-AB45-09EFABA4E36D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41" creationId="{3BD3DF0D-39C8-4301-950B-13F12DC89567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44" creationId="{7B48DEA0-E272-4CB5-9B9E-7C41F4D1D642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45" creationId="{789137BE-9916-4B5E-8DAB-2606F0B4D906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49" creationId="{83E6EDC6-462A-4FC3-8BED-A8C0C8A7ED27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50" creationId="{3944309C-DB5B-43B7-9E04-BC51C4935682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51" creationId="{9F7165F5-EB84-41EE-87B1-B6735C11DD18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52" creationId="{91752349-7CFC-4B45-AF85-256A202A22B9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55" creationId="{8398BF24-BDFA-441F-BAF2-8A1E9620F2C0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56" creationId="{33D11AF0-C726-4B49-A055-121F0E6ADAC9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57" creationId="{A71A2CD2-F745-48B6-921B-D5898467C45D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59" creationId="{756E1604-FD62-4714-873F-95E696893C1E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60" creationId="{995763E7-07D8-4A16-BE42-FDF58C1071A1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63" creationId="{93F591C6-7B8E-4539-AFAF-F64455F69B6B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64" creationId="{04AA6988-02E4-4062-923D-F6853A11F4EF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65" creationId="{369FC6D3-C627-4537-824F-285D72F69A9B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67" creationId="{0A696D72-7044-4021-9FE2-4D41A0B3F44E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68" creationId="{6241D2EB-0FD6-4440-9974-076307E0FF27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69" creationId="{1E99A8C9-EAD2-4395-AB08-9C6D8571EFDA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70" creationId="{4FA3A641-ADE9-47C8-897F-CEE0E26BD899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71" creationId="{7F357225-16E7-4FAE-8ADB-5D5AFD0B7488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72" creationId="{0DBD475E-C175-4679-A430-368A3B94BA56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73" creationId="{197EA025-F5CC-4ED5-BAD4-F28030E8001E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74" creationId="{7F9DE1CF-72BA-4904-AB82-DE598A0227B8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75" creationId="{F4A114F9-24EC-4652-93DE-8CF938E5239E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76" creationId="{8AB7752B-2857-4E6D-A320-E53D67342F3E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77" creationId="{FAA28979-6C40-47B8-9F6F-5E2FAE622E7D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78" creationId="{7F878E1D-AD96-43F9-A7C1-B071C72CEC87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79" creationId="{89C609F5-7DBD-4A7B-A1E3-0F6DF0F0F759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80" creationId="{C261D3BE-49B7-460E-A9E4-3B824FBCE30F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82" creationId="{6B0A169B-B1E9-4F6C-928F-B05E348E0E42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83" creationId="{0191BC6D-307E-45A3-A80F-1BF8C99581A8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84" creationId="{34DF1135-1E64-47F9-B29E-1A8DC73A7999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85" creationId="{25A47568-0B58-4E52-9A87-F5598D6BEF0E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87" creationId="{25DCEBB3-1AE4-484F-90EA-D507C49B7421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88" creationId="{55A2FBC2-8A4A-4B92-B6ED-CE8F1B8C4C84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90" creationId="{D909E9E4-1D21-4819-8099-6E93EAEAF098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92" creationId="{C6F93865-8744-4BB9-BB01-AFDD3CF0505E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93" creationId="{1CD5F504-7EAC-466B-A959-5E66BD4AF5A6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96" creationId="{57A7D673-E17A-4A93-B67C-46E218FC284A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97" creationId="{C12DC15E-1B8B-4A39-BD78-01415F24BDBC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98" creationId="{3A59CC85-84D1-4DD4-9B5A-2BFC3004ADC4}"/>
          </ac:spMkLst>
        </pc:spChg>
        <pc:spChg chg="del">
          <ac:chgData name="" userId="a29539510ef25d15" providerId="LiveId" clId="{A4F7E329-BA84-4B77-B56B-5BF48F15B002}" dt="2021-03-16T03:00:20.742" v="10303" actId="478"/>
          <ac:spMkLst>
            <pc:docMk/>
            <pc:sldMk cId="3455837496" sldId="271"/>
            <ac:spMk id="99" creationId="{D3216E4B-B746-4336-AAF7-F190A6FAC139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00" creationId="{4BBDCF04-19F2-40D8-B901-0CA2D66A95D0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01" creationId="{D0FB9F73-F3D2-4EC3-95F1-5B7F390BE7FC}"/>
          </ac:spMkLst>
        </pc:spChg>
        <pc:spChg chg="add 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02" creationId="{B2D51A1E-3A32-46C7-AB4E-AD578642C4E1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03" creationId="{1DCFAEA2-142F-40BB-93EB-BB7FDF877728}"/>
          </ac:spMkLst>
        </pc:spChg>
        <pc:spChg chg="add mod">
          <ac:chgData name="" userId="a29539510ef25d15" providerId="LiveId" clId="{A4F7E329-BA84-4B77-B56B-5BF48F15B002}" dt="2021-03-16T04:25:35.572" v="11561" actId="164"/>
          <ac:spMkLst>
            <pc:docMk/>
            <pc:sldMk cId="3455837496" sldId="271"/>
            <ac:spMk id="106" creationId="{DB4A6863-107D-42AE-8551-B5B98D22AC22}"/>
          </ac:spMkLst>
        </pc:spChg>
        <pc:spChg chg="add mod">
          <ac:chgData name="" userId="a29539510ef25d15" providerId="LiveId" clId="{A4F7E329-BA84-4B77-B56B-5BF48F15B002}" dt="2021-03-16T04:27:33.728" v="11621" actId="404"/>
          <ac:spMkLst>
            <pc:docMk/>
            <pc:sldMk cId="3455837496" sldId="271"/>
            <ac:spMk id="107" creationId="{6A2686F4-D606-48C3-BB09-96CDA3779DEF}"/>
          </ac:spMkLst>
        </pc:spChg>
        <pc:spChg chg="del">
          <ac:chgData name="" userId="a29539510ef25d15" providerId="LiveId" clId="{A4F7E329-BA84-4B77-B56B-5BF48F15B002}" dt="2021-03-16T03:00:24.709" v="10308" actId="478"/>
          <ac:spMkLst>
            <pc:docMk/>
            <pc:sldMk cId="3455837496" sldId="271"/>
            <ac:spMk id="108" creationId="{0F7BCE9E-0A86-42F1-86A3-E05530DEB1F8}"/>
          </ac:spMkLst>
        </pc:spChg>
        <pc:spChg chg="del">
          <ac:chgData name="" userId="a29539510ef25d15" providerId="LiveId" clId="{A4F7E329-BA84-4B77-B56B-5BF48F15B002}" dt="2021-03-16T03:00:23.993" v="10307" actId="478"/>
          <ac:spMkLst>
            <pc:docMk/>
            <pc:sldMk cId="3455837496" sldId="271"/>
            <ac:spMk id="109" creationId="{71D35141-CFB9-4239-9533-0D286CF51982}"/>
          </ac:spMkLst>
        </pc:spChg>
        <pc:spChg chg="del">
          <ac:chgData name="" userId="a29539510ef25d15" providerId="LiveId" clId="{A4F7E329-BA84-4B77-B56B-5BF48F15B002}" dt="2021-03-16T03:00:21.616" v="10304" actId="478"/>
          <ac:spMkLst>
            <pc:docMk/>
            <pc:sldMk cId="3455837496" sldId="271"/>
            <ac:spMk id="110" creationId="{82B22118-F2E0-422C-9299-3ED8A685C55F}"/>
          </ac:spMkLst>
        </pc:spChg>
        <pc:spChg chg="add 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12" creationId="{5A26C7FA-EAD0-4830-9A4C-7300D1D28165}"/>
          </ac:spMkLst>
        </pc:spChg>
        <pc:spChg chg="del">
          <ac:chgData name="" userId="a29539510ef25d15" providerId="LiveId" clId="{A4F7E329-BA84-4B77-B56B-5BF48F15B002}" dt="2021-03-16T03:00:36.715" v="10314" actId="478"/>
          <ac:spMkLst>
            <pc:docMk/>
            <pc:sldMk cId="3455837496" sldId="271"/>
            <ac:spMk id="115" creationId="{E1BEA860-915A-4BD3-A654-BA8C51CBDD6A}"/>
          </ac:spMkLst>
        </pc:spChg>
        <pc:spChg chg="del">
          <ac:chgData name="" userId="a29539510ef25d15" providerId="LiveId" clId="{A4F7E329-BA84-4B77-B56B-5BF48F15B002}" dt="2021-03-16T03:00:26.443" v="10309" actId="478"/>
          <ac:spMkLst>
            <pc:docMk/>
            <pc:sldMk cId="3455837496" sldId="271"/>
            <ac:spMk id="118" creationId="{2D54E3F0-30AD-4CD0-94D9-CA4ED3AA85CD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20" creationId="{2262D821-7712-41D6-8B7E-5B53020DAF10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21" creationId="{6B9B0045-539B-4543-AEE3-E1C0941708D8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22" creationId="{8B1826FB-2E26-41CC-97B6-C54FC0EAA3C6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23" creationId="{59EBC55E-9550-4599-8A53-FFBFA80C9C43}"/>
          </ac:spMkLst>
        </pc:spChg>
        <pc:spChg chg="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24" creationId="{2413AAB4-7EF7-471F-8871-954383B3275E}"/>
          </ac:spMkLst>
        </pc:spChg>
        <pc:spChg chg="add del mod">
          <ac:chgData name="" userId="a29539510ef25d15" providerId="LiveId" clId="{A4F7E329-BA84-4B77-B56B-5BF48F15B002}" dt="2021-03-16T03:13:14.290" v="10697" actId="478"/>
          <ac:spMkLst>
            <pc:docMk/>
            <pc:sldMk cId="3455837496" sldId="271"/>
            <ac:spMk id="125" creationId="{C20A6B26-3FD7-4BBB-908F-F42112A7B771}"/>
          </ac:spMkLst>
        </pc:spChg>
        <pc:spChg chg="del">
          <ac:chgData name="" userId="a29539510ef25d15" providerId="LiveId" clId="{A4F7E329-BA84-4B77-B56B-5BF48F15B002}" dt="2021-03-16T07:24:12.371" v="14544" actId="478"/>
          <ac:spMkLst>
            <pc:docMk/>
            <pc:sldMk cId="3455837496" sldId="271"/>
            <ac:spMk id="126" creationId="{E01E6C21-267E-447E-AD79-FD799291F290}"/>
          </ac:spMkLst>
        </pc:spChg>
        <pc:spChg chg="del mod">
          <ac:chgData name="" userId="a29539510ef25d15" providerId="LiveId" clId="{A4F7E329-BA84-4B77-B56B-5BF48F15B002}" dt="2021-03-16T05:08:18.202" v="12532" actId="478"/>
          <ac:spMkLst>
            <pc:docMk/>
            <pc:sldMk cId="3455837496" sldId="271"/>
            <ac:spMk id="127" creationId="{F9DAC9E9-33D2-4729-AA1A-CF39B723D26E}"/>
          </ac:spMkLst>
        </pc:spChg>
        <pc:spChg chg="del">
          <ac:chgData name="" userId="a29539510ef25d15" providerId="LiveId" clId="{A4F7E329-BA84-4B77-B56B-5BF48F15B002}" dt="2021-03-16T03:12:48.612" v="10691" actId="478"/>
          <ac:spMkLst>
            <pc:docMk/>
            <pc:sldMk cId="3455837496" sldId="271"/>
            <ac:spMk id="128" creationId="{D9F75081-4880-4EE1-8498-E11F8AAD0C1E}"/>
          </ac:spMkLst>
        </pc:spChg>
        <pc:spChg chg="del">
          <ac:chgData name="" userId="a29539510ef25d15" providerId="LiveId" clId="{A4F7E329-BA84-4B77-B56B-5BF48F15B002}" dt="2021-03-16T03:12:47.941" v="10690" actId="478"/>
          <ac:spMkLst>
            <pc:docMk/>
            <pc:sldMk cId="3455837496" sldId="271"/>
            <ac:spMk id="129" creationId="{36E98880-80C5-4A1F-914C-E3B317CA9BC3}"/>
          </ac:spMkLst>
        </pc:spChg>
        <pc:spChg chg="del">
          <ac:chgData name="" userId="a29539510ef25d15" providerId="LiveId" clId="{A4F7E329-BA84-4B77-B56B-5BF48F15B002}" dt="2021-03-16T03:12:49.333" v="10692" actId="478"/>
          <ac:spMkLst>
            <pc:docMk/>
            <pc:sldMk cId="3455837496" sldId="271"/>
            <ac:spMk id="130" creationId="{159306FF-DFB9-4736-A13C-DB98691575B6}"/>
          </ac:spMkLst>
        </pc:spChg>
        <pc:spChg chg="del">
          <ac:chgData name="" userId="a29539510ef25d15" providerId="LiveId" clId="{A4F7E329-BA84-4B77-B56B-5BF48F15B002}" dt="2021-03-16T03:12:50.531" v="10693" actId="478"/>
          <ac:spMkLst>
            <pc:docMk/>
            <pc:sldMk cId="3455837496" sldId="271"/>
            <ac:spMk id="131" creationId="{A24E46CD-FCB2-4FCC-9195-9035E0A88CBA}"/>
          </ac:spMkLst>
        </pc:spChg>
        <pc:spChg chg="del">
          <ac:chgData name="" userId="a29539510ef25d15" providerId="LiveId" clId="{A4F7E329-BA84-4B77-B56B-5BF48F15B002}" dt="2021-03-16T02:59:57.104" v="10300" actId="478"/>
          <ac:spMkLst>
            <pc:docMk/>
            <pc:sldMk cId="3455837496" sldId="271"/>
            <ac:spMk id="132" creationId="{57BBD79A-B879-4CAD-A78E-8E1F58A376A3}"/>
          </ac:spMkLst>
        </pc:spChg>
        <pc:spChg chg="add del mod">
          <ac:chgData name="" userId="a29539510ef25d15" providerId="LiveId" clId="{A4F7E329-BA84-4B77-B56B-5BF48F15B002}" dt="2021-03-16T03:13:12.777" v="10696" actId="478"/>
          <ac:spMkLst>
            <pc:docMk/>
            <pc:sldMk cId="3455837496" sldId="271"/>
            <ac:spMk id="133" creationId="{94B3A716-4ECD-4D9A-9C70-838AED70BE1F}"/>
          </ac:spMkLst>
        </pc:spChg>
        <pc:spChg chg="add del mod">
          <ac:chgData name="" userId="a29539510ef25d15" providerId="LiveId" clId="{A4F7E329-BA84-4B77-B56B-5BF48F15B002}" dt="2021-03-16T03:13:10.264" v="10694" actId="478"/>
          <ac:spMkLst>
            <pc:docMk/>
            <pc:sldMk cId="3455837496" sldId="271"/>
            <ac:spMk id="134" creationId="{9382421E-1221-4EF8-B339-1AAD7A5E7DBF}"/>
          </ac:spMkLst>
        </pc:spChg>
        <pc:spChg chg="add del mod">
          <ac:chgData name="" userId="a29539510ef25d15" providerId="LiveId" clId="{A4F7E329-BA84-4B77-B56B-5BF48F15B002}" dt="2021-03-16T03:13:11.452" v="10695" actId="478"/>
          <ac:spMkLst>
            <pc:docMk/>
            <pc:sldMk cId="3455837496" sldId="271"/>
            <ac:spMk id="135" creationId="{D7894BC9-D0F4-4EB7-B8D2-5FC5E476E4C6}"/>
          </ac:spMkLst>
        </pc:spChg>
        <pc:spChg chg="add 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36" creationId="{ADC62699-C062-47F5-A002-C59B6E6139FF}"/>
          </ac:spMkLst>
        </pc:spChg>
        <pc:spChg chg="add 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37" creationId="{DDDE7D91-0E6C-4042-B1CC-E4DFDA01B75E}"/>
          </ac:spMkLst>
        </pc:spChg>
        <pc:spChg chg="add 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38" creationId="{B187DBDB-EECF-4AFC-84A9-4DC651C07F15}"/>
          </ac:spMkLst>
        </pc:spChg>
        <pc:spChg chg="add mod">
          <ac:chgData name="" userId="a29539510ef25d15" providerId="LiveId" clId="{A4F7E329-BA84-4B77-B56B-5BF48F15B002}" dt="2021-03-16T07:22:43.051" v="14512" actId="1036"/>
          <ac:spMkLst>
            <pc:docMk/>
            <pc:sldMk cId="3455837496" sldId="271"/>
            <ac:spMk id="139" creationId="{85EFC5FD-5011-441D-A3E1-6438403CD8F2}"/>
          </ac:spMkLst>
        </pc:spChg>
        <pc:spChg chg="add del">
          <ac:chgData name="" userId="a29539510ef25d15" providerId="LiveId" clId="{A4F7E329-BA84-4B77-B56B-5BF48F15B002}" dt="2021-03-16T04:47:41.716" v="11783" actId="478"/>
          <ac:spMkLst>
            <pc:docMk/>
            <pc:sldMk cId="3455837496" sldId="271"/>
            <ac:spMk id="140" creationId="{6E9983B7-992D-408C-956C-F642C0387B39}"/>
          </ac:spMkLst>
        </pc:spChg>
        <pc:spChg chg="add del mod">
          <ac:chgData name="" userId="a29539510ef25d15" providerId="LiveId" clId="{A4F7E329-BA84-4B77-B56B-5BF48F15B002}" dt="2021-03-16T04:47:41.137" v="11782" actId="478"/>
          <ac:spMkLst>
            <pc:docMk/>
            <pc:sldMk cId="3455837496" sldId="271"/>
            <ac:spMk id="141" creationId="{11ED9291-BBAC-41D1-8379-2981DDBF63C7}"/>
          </ac:spMkLst>
        </pc:spChg>
        <pc:spChg chg="add mod">
          <ac:chgData name="" userId="a29539510ef25d15" providerId="LiveId" clId="{A4F7E329-BA84-4B77-B56B-5BF48F15B002}" dt="2021-03-16T07:15:32.658" v="14379" actId="404"/>
          <ac:spMkLst>
            <pc:docMk/>
            <pc:sldMk cId="3455837496" sldId="271"/>
            <ac:spMk id="142" creationId="{4C612DFD-888C-48FF-9D51-A4A2252FA94A}"/>
          </ac:spMkLst>
        </pc:spChg>
        <pc:spChg chg="add mod">
          <ac:chgData name="" userId="a29539510ef25d15" providerId="LiveId" clId="{A4F7E329-BA84-4B77-B56B-5BF48F15B002}" dt="2021-03-16T07:21:49.778" v="14444" actId="1037"/>
          <ac:spMkLst>
            <pc:docMk/>
            <pc:sldMk cId="3455837496" sldId="271"/>
            <ac:spMk id="143" creationId="{FAB21BDB-4B34-4AF0-AA20-C7253B877D49}"/>
          </ac:spMkLst>
        </pc:spChg>
        <pc:spChg chg="add mod">
          <ac:chgData name="" userId="a29539510ef25d15" providerId="LiveId" clId="{A4F7E329-BA84-4B77-B56B-5BF48F15B002}" dt="2021-03-16T07:21:49.778" v="14444" actId="1037"/>
          <ac:spMkLst>
            <pc:docMk/>
            <pc:sldMk cId="3455837496" sldId="271"/>
            <ac:spMk id="144" creationId="{CCCA08B0-BA3C-426B-9C5F-EE76932DAA98}"/>
          </ac:spMkLst>
        </pc:spChg>
        <pc:spChg chg="add del">
          <ac:chgData name="" userId="a29539510ef25d15" providerId="LiveId" clId="{A4F7E329-BA84-4B77-B56B-5BF48F15B002}" dt="2021-03-16T06:47:05.039" v="13685" actId="478"/>
          <ac:spMkLst>
            <pc:docMk/>
            <pc:sldMk cId="3455837496" sldId="271"/>
            <ac:spMk id="145" creationId="{8B91A5E5-9C58-4B45-B281-7B8CF95AD9A0}"/>
          </ac:spMkLst>
        </pc:spChg>
        <pc:spChg chg="add mod ord">
          <ac:chgData name="" userId="a29539510ef25d15" providerId="LiveId" clId="{A4F7E329-BA84-4B77-B56B-5BF48F15B002}" dt="2021-03-16T07:21:24.941" v="14431" actId="14100"/>
          <ac:spMkLst>
            <pc:docMk/>
            <pc:sldMk cId="3455837496" sldId="271"/>
            <ac:spMk id="146" creationId="{D73AEA4A-F1C1-4B76-8273-20E700F1F22D}"/>
          </ac:spMkLst>
        </pc:spChg>
        <pc:spChg chg="add mod ord">
          <ac:chgData name="" userId="a29539510ef25d15" providerId="LiveId" clId="{A4F7E329-BA84-4B77-B56B-5BF48F15B002}" dt="2021-03-16T07:21:59.389" v="14452" actId="14100"/>
          <ac:spMkLst>
            <pc:docMk/>
            <pc:sldMk cId="3455837496" sldId="271"/>
            <ac:spMk id="147" creationId="{E1F5B447-5F5E-46C8-A317-8F8B33BD68AE}"/>
          </ac:spMkLst>
        </pc:spChg>
        <pc:spChg chg="add mod">
          <ac:chgData name="" userId="a29539510ef25d15" providerId="LiveId" clId="{A4F7E329-BA84-4B77-B56B-5BF48F15B002}" dt="2021-03-16T07:28:08.785" v="14588" actId="1038"/>
          <ac:spMkLst>
            <pc:docMk/>
            <pc:sldMk cId="3455837496" sldId="271"/>
            <ac:spMk id="148" creationId="{435A10BF-F63C-4638-9F8D-F349017CCD19}"/>
          </ac:spMkLst>
        </pc:spChg>
        <pc:grpChg chg="add mod">
          <ac:chgData name="" userId="a29539510ef25d15" providerId="LiveId" clId="{A4F7E329-BA84-4B77-B56B-5BF48F15B002}" dt="2021-03-16T07:22:43.051" v="14512" actId="1036"/>
          <ac:grpSpMkLst>
            <pc:docMk/>
            <pc:sldMk cId="3455837496" sldId="271"/>
            <ac:grpSpMk id="25" creationId="{625C1600-9B18-482B-98B6-CC299A32AFCD}"/>
          </ac:grpSpMkLst>
        </pc:grpChg>
        <pc:graphicFrameChg chg="mod">
          <ac:chgData name="" userId="a29539510ef25d15" providerId="LiveId" clId="{A4F7E329-BA84-4B77-B56B-5BF48F15B002}" dt="2021-03-16T07:22:43.051" v="14512" actId="1036"/>
          <ac:graphicFrameMkLst>
            <pc:docMk/>
            <pc:sldMk cId="3455837496" sldId="271"/>
            <ac:graphicFrameMk id="6" creationId="{8A25279A-65AB-4B33-A7E3-80AD69972213}"/>
          </ac:graphicFrameMkLst>
        </pc:graphicFrameChg>
        <pc:cxnChg chg="del">
          <ac:chgData name="" userId="a29539510ef25d15" providerId="LiveId" clId="{A4F7E329-BA84-4B77-B56B-5BF48F15B002}" dt="2021-03-16T03:00:22.006" v="10305" actId="478"/>
          <ac:cxnSpMkLst>
            <pc:docMk/>
            <pc:sldMk cId="3455837496" sldId="271"/>
            <ac:cxnSpMk id="7" creationId="{7B18899E-8A39-42BB-832D-B2AA186878A4}"/>
          </ac:cxnSpMkLst>
        </pc:cxnChg>
        <pc:cxnChg chg="add mod">
          <ac:chgData name="" userId="a29539510ef25d15" providerId="LiveId" clId="{A4F7E329-BA84-4B77-B56B-5BF48F15B002}" dt="2021-03-16T07:22:43.051" v="14512" actId="1036"/>
          <ac:cxnSpMkLst>
            <pc:docMk/>
            <pc:sldMk cId="3455837496" sldId="271"/>
            <ac:cxnSpMk id="10" creationId="{C18984EA-E80B-4F96-811C-1E2D0157C590}"/>
          </ac:cxnSpMkLst>
        </pc:cxnChg>
        <pc:cxnChg chg="add mod">
          <ac:chgData name="" userId="a29539510ef25d15" providerId="LiveId" clId="{A4F7E329-BA84-4B77-B56B-5BF48F15B002}" dt="2021-03-16T07:22:43.051" v="14512" actId="1036"/>
          <ac:cxnSpMkLst>
            <pc:docMk/>
            <pc:sldMk cId="3455837496" sldId="271"/>
            <ac:cxnSpMk id="19" creationId="{E8D6F622-CE05-4A54-B720-12A047242984}"/>
          </ac:cxnSpMkLst>
        </pc:cxnChg>
        <pc:cxnChg chg="mod">
          <ac:chgData name="" userId="a29539510ef25d15" providerId="LiveId" clId="{A4F7E329-BA84-4B77-B56B-5BF48F15B002}" dt="2021-03-16T07:22:43.051" v="14512" actId="1036"/>
          <ac:cxnSpMkLst>
            <pc:docMk/>
            <pc:sldMk cId="3455837496" sldId="271"/>
            <ac:cxnSpMk id="104" creationId="{32D1758A-F8EB-4416-AF49-980E1D0C2075}"/>
          </ac:cxnSpMkLst>
        </pc:cxnChg>
        <pc:cxnChg chg="mod">
          <ac:chgData name="" userId="a29539510ef25d15" providerId="LiveId" clId="{A4F7E329-BA84-4B77-B56B-5BF48F15B002}" dt="2021-03-16T07:22:43.051" v="14512" actId="1036"/>
          <ac:cxnSpMkLst>
            <pc:docMk/>
            <pc:sldMk cId="3455837496" sldId="271"/>
            <ac:cxnSpMk id="105" creationId="{3F20DA01-19B6-4CFC-83AC-024632140137}"/>
          </ac:cxnSpMkLst>
        </pc:cxnChg>
        <pc:cxnChg chg="add mod">
          <ac:chgData name="" userId="a29539510ef25d15" providerId="LiveId" clId="{A4F7E329-BA84-4B77-B56B-5BF48F15B002}" dt="2021-03-16T07:22:43.051" v="14512" actId="1036"/>
          <ac:cxnSpMkLst>
            <pc:docMk/>
            <pc:sldMk cId="3455837496" sldId="271"/>
            <ac:cxnSpMk id="111" creationId="{E98B82D2-5B08-4A09-B3F2-B5AA35244D71}"/>
          </ac:cxnSpMkLst>
        </pc:cxnChg>
        <pc:cxnChg chg="del">
          <ac:chgData name="" userId="a29539510ef25d15" providerId="LiveId" clId="{A4F7E329-BA84-4B77-B56B-5BF48F15B002}" dt="2021-03-16T03:00:35.703" v="10312" actId="478"/>
          <ac:cxnSpMkLst>
            <pc:docMk/>
            <pc:sldMk cId="3455837496" sldId="271"/>
            <ac:cxnSpMk id="113" creationId="{C77D5C61-DFA0-49BE-A47D-7B1DF96CE403}"/>
          </ac:cxnSpMkLst>
        </pc:cxnChg>
        <pc:cxnChg chg="del">
          <ac:chgData name="" userId="a29539510ef25d15" providerId="LiveId" clId="{A4F7E329-BA84-4B77-B56B-5BF48F15B002}" dt="2021-03-16T03:00:34.772" v="10311" actId="478"/>
          <ac:cxnSpMkLst>
            <pc:docMk/>
            <pc:sldMk cId="3455837496" sldId="271"/>
            <ac:cxnSpMk id="114" creationId="{07C990FA-CB5C-47AB-B095-03BB909A514B}"/>
          </ac:cxnSpMkLst>
        </pc:cxnChg>
        <pc:cxnChg chg="del">
          <ac:chgData name="" userId="a29539510ef25d15" providerId="LiveId" clId="{A4F7E329-BA84-4B77-B56B-5BF48F15B002}" dt="2021-03-16T03:00:33.849" v="10310" actId="478"/>
          <ac:cxnSpMkLst>
            <pc:docMk/>
            <pc:sldMk cId="3455837496" sldId="271"/>
            <ac:cxnSpMk id="116" creationId="{E540FF31-27A7-45CD-8895-94194D1F5C77}"/>
          </ac:cxnSpMkLst>
        </pc:cxnChg>
        <pc:cxnChg chg="del">
          <ac:chgData name="" userId="a29539510ef25d15" providerId="LiveId" clId="{A4F7E329-BA84-4B77-B56B-5BF48F15B002}" dt="2021-03-16T03:00:36.128" v="10313" actId="478"/>
          <ac:cxnSpMkLst>
            <pc:docMk/>
            <pc:sldMk cId="3455837496" sldId="271"/>
            <ac:cxnSpMk id="117" creationId="{A2464302-2014-4D39-89D5-5F33BCC99DA0}"/>
          </ac:cxnSpMkLst>
        </pc:cxnChg>
        <pc:cxnChg chg="del">
          <ac:chgData name="" userId="a29539510ef25d15" providerId="LiveId" clId="{A4F7E329-BA84-4B77-B56B-5BF48F15B002}" dt="2021-03-16T03:00:23.021" v="10306" actId="478"/>
          <ac:cxnSpMkLst>
            <pc:docMk/>
            <pc:sldMk cId="3455837496" sldId="271"/>
            <ac:cxnSpMk id="119" creationId="{F1C55167-4073-42A2-98F2-859F9D59A425}"/>
          </ac:cxnSpMkLst>
        </pc:cxnChg>
      </pc:sldChg>
      <pc:sldChg chg="addSp delSp modSp add modAnim modNotesTx">
        <pc:chgData name="" userId="a29539510ef25d15" providerId="LiveId" clId="{A4F7E329-BA84-4B77-B56B-5BF48F15B002}" dt="2021-03-17T07:56:07.900" v="29185" actId="20577"/>
        <pc:sldMkLst>
          <pc:docMk/>
          <pc:sldMk cId="51650648" sldId="272"/>
        </pc:sldMkLst>
        <pc:spChg chg="mod">
          <ac:chgData name="" userId="a29539510ef25d15" providerId="LiveId" clId="{A4F7E329-BA84-4B77-B56B-5BF48F15B002}" dt="2021-03-16T04:47:33.468" v="11781" actId="20577"/>
          <ac:spMkLst>
            <pc:docMk/>
            <pc:sldMk cId="51650648" sldId="272"/>
            <ac:spMk id="2" creationId="{E305D96C-E637-4293-B157-18DD4CCEF235}"/>
          </ac:spMkLst>
        </pc:spChg>
        <pc:spChg chg="add mod">
          <ac:chgData name="" userId="a29539510ef25d15" providerId="LiveId" clId="{A4F7E329-BA84-4B77-B56B-5BF48F15B002}" dt="2021-03-16T07:22:14.300" v="14462" actId="1037"/>
          <ac:spMkLst>
            <pc:docMk/>
            <pc:sldMk cId="51650648" sldId="272"/>
            <ac:spMk id="3" creationId="{AE1B5851-F9E4-4CCE-B9C1-13D736D2BC6B}"/>
          </ac:spMkLst>
        </pc:spChg>
        <pc:spChg chg="mod">
          <ac:chgData name="" userId="a29539510ef25d15" providerId="LiveId" clId="{A4F7E329-BA84-4B77-B56B-5BF48F15B002}" dt="2021-03-16T07:58:34.601" v="14997" actId="14100"/>
          <ac:spMkLst>
            <pc:docMk/>
            <pc:sldMk cId="51650648" sldId="272"/>
            <ac:spMk id="5" creationId="{1A1F0433-F4EE-4DCB-BF25-F88F72628072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9" creationId="{1E34559A-8084-4DC5-913E-B10FA58F8686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1" creationId="{0AFFA1AB-8D87-4DAD-A38C-4FECE92189DA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2" creationId="{FD08FBB4-6410-40AD-91D0-93884A8A58D8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5" creationId="{2CE266C0-0A74-4D7C-8CD7-558BBAF97665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7" creationId="{5EDEAB93-C27A-4DF3-9E1A-4C1056D82775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20" creationId="{74DF43C9-C7CE-4B0D-AD83-0297D8519605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21" creationId="{384A6E63-F129-44D9-8BF0-D595FA67A1E6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22" creationId="{9B225B51-9A0C-4820-8A03-D4C8743B36E2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27" creationId="{BF38A298-D9F9-491D-8B25-8F4D5C81CCD0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29" creationId="{A97D2821-4DA0-45BC-93D1-7976126C5582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31" creationId="{CE763D93-8A2F-4FE3-9310-E520A4883FEB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32" creationId="{28207B6A-E5CF-42AD-8661-06FE4A0DFCF9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34" creationId="{787421B9-89FE-4818-A1B8-B6F699B10C37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35" creationId="{54E29358-9A23-4D73-84A8-6E85A172F105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36" creationId="{89326E39-450C-40C0-B70A-C49412804823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37" creationId="{8D5EB901-5A6E-4D52-B385-70724B981DD6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38" creationId="{4AA88CCA-20C2-415A-AAFD-503D2C79A99F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39" creationId="{597830BA-10AB-4073-8DB1-51AB34DA337B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40" creationId="{D2234C97-F47D-47D5-AB45-09EFABA4E36D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41" creationId="{3BD3DF0D-39C8-4301-950B-13F12DC89567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44" creationId="{7B48DEA0-E272-4CB5-9B9E-7C41F4D1D642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45" creationId="{789137BE-9916-4B5E-8DAB-2606F0B4D906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49" creationId="{83E6EDC6-462A-4FC3-8BED-A8C0C8A7ED27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50" creationId="{3944309C-DB5B-43B7-9E04-BC51C4935682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51" creationId="{9F7165F5-EB84-41EE-87B1-B6735C11DD18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52" creationId="{91752349-7CFC-4B45-AF85-256A202A22B9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55" creationId="{8398BF24-BDFA-441F-BAF2-8A1E9620F2C0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56" creationId="{33D11AF0-C726-4B49-A055-121F0E6ADAC9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57" creationId="{A71A2CD2-F745-48B6-921B-D5898467C45D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59" creationId="{756E1604-FD62-4714-873F-95E696893C1E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60" creationId="{995763E7-07D8-4A16-BE42-FDF58C1071A1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63" creationId="{93F591C6-7B8E-4539-AFAF-F64455F69B6B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64" creationId="{04AA6988-02E4-4062-923D-F6853A11F4EF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65" creationId="{369FC6D3-C627-4537-824F-285D72F69A9B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67" creationId="{0A696D72-7044-4021-9FE2-4D41A0B3F44E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68" creationId="{6241D2EB-0FD6-4440-9974-076307E0FF27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69" creationId="{1E99A8C9-EAD2-4395-AB08-9C6D8571EFDA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70" creationId="{4FA3A641-ADE9-47C8-897F-CEE0E26BD899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71" creationId="{7F357225-16E7-4FAE-8ADB-5D5AFD0B7488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72" creationId="{0DBD475E-C175-4679-A430-368A3B94BA56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73" creationId="{197EA025-F5CC-4ED5-BAD4-F28030E8001E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74" creationId="{7F9DE1CF-72BA-4904-AB82-DE598A0227B8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75" creationId="{F4A114F9-24EC-4652-93DE-8CF938E5239E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76" creationId="{8AB7752B-2857-4E6D-A320-E53D67342F3E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77" creationId="{FAA28979-6C40-47B8-9F6F-5E2FAE622E7D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78" creationId="{7F878E1D-AD96-43F9-A7C1-B071C72CEC87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79" creationId="{89C609F5-7DBD-4A7B-A1E3-0F6DF0F0F759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80" creationId="{C261D3BE-49B7-460E-A9E4-3B824FBCE30F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82" creationId="{6B0A169B-B1E9-4F6C-928F-B05E348E0E42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83" creationId="{0191BC6D-307E-45A3-A80F-1BF8C99581A8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84" creationId="{34DF1135-1E64-47F9-B29E-1A8DC73A7999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85" creationId="{25A47568-0B58-4E52-9A87-F5598D6BEF0E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87" creationId="{25DCEBB3-1AE4-484F-90EA-D507C49B7421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88" creationId="{55A2FBC2-8A4A-4B92-B6ED-CE8F1B8C4C84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90" creationId="{D909E9E4-1D21-4819-8099-6E93EAEAF098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92" creationId="{C6F93865-8744-4BB9-BB01-AFDD3CF0505E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93" creationId="{1CD5F504-7EAC-466B-A959-5E66BD4AF5A6}"/>
          </ac:spMkLst>
        </pc:spChg>
        <pc:spChg chg="add mod">
          <ac:chgData name="" userId="a29539510ef25d15" providerId="LiveId" clId="{A4F7E329-BA84-4B77-B56B-5BF48F15B002}" dt="2021-03-16T04:49:49.246" v="11881" actId="207"/>
          <ac:spMkLst>
            <pc:docMk/>
            <pc:sldMk cId="51650648" sldId="272"/>
            <ac:spMk id="94" creationId="{929F135C-3A76-4C76-8705-E31F90AE625B}"/>
          </ac:spMkLst>
        </pc:spChg>
        <pc:spChg chg="add mod">
          <ac:chgData name="" userId="a29539510ef25d15" providerId="LiveId" clId="{A4F7E329-BA84-4B77-B56B-5BF48F15B002}" dt="2021-03-16T05:58:52.119" v="12705" actId="1076"/>
          <ac:spMkLst>
            <pc:docMk/>
            <pc:sldMk cId="51650648" sldId="272"/>
            <ac:spMk id="95" creationId="{C5AEAB21-6F5D-4146-878C-323E629973CE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96" creationId="{57A7D673-E17A-4A93-B67C-46E218FC284A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97" creationId="{C12DC15E-1B8B-4A39-BD78-01415F24BDBC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98" creationId="{3A59CC85-84D1-4DD4-9B5A-2BFC3004ADC4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99" creationId="{C7F480E5-43C2-4979-A1A9-A6ED7CDA271E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00" creationId="{4BBDCF04-19F2-40D8-B901-0CA2D66A95D0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01" creationId="{D0FB9F73-F3D2-4EC3-95F1-5B7F390BE7FC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02" creationId="{B2D51A1E-3A32-46C7-AB4E-AD578642C4E1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03" creationId="{1DCFAEA2-142F-40BB-93EB-BB7FDF877728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08" creationId="{6B3C70AB-22EE-40E4-9533-C6D5418E44B9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09" creationId="{0472313D-721C-4EC7-87BA-4B59C83A3E55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10" creationId="{5DC68889-18BD-42FC-B2E9-4A2B4EE41BD4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12" creationId="{5A26C7FA-EAD0-4830-9A4C-7300D1D28165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13" creationId="{86483800-6E8E-43A3-A678-4FF07C83BE92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14" creationId="{1528DEDB-E01A-4853-907F-29A545ECA90E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15" creationId="{692F287A-EEE4-4C87-BE7A-CF7313C7FB53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16" creationId="{14132A67-4200-4614-B7DD-3E6773755A2E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17" creationId="{DBDD66E9-ACF6-45AE-8027-164020D0CD25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18" creationId="{A9290EA5-D9F4-41A8-9467-588D45EF7341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19" creationId="{E52050BF-DC28-4C79-95C7-8F538F2DFE5B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20" creationId="{2262D821-7712-41D6-8B7E-5B53020DAF10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21" creationId="{6B9B0045-539B-4543-AEE3-E1C0941708D8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22" creationId="{8B1826FB-2E26-41CC-97B6-C54FC0EAA3C6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23" creationId="{59EBC55E-9550-4599-8A53-FFBFA80C9C43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24" creationId="{2413AAB4-7EF7-471F-8871-954383B3275E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25" creationId="{0D20694E-96FA-4E25-85A8-1203F4F4C067}"/>
          </ac:spMkLst>
        </pc:spChg>
        <pc:spChg chg="del">
          <ac:chgData name="" userId="a29539510ef25d15" providerId="LiveId" clId="{A4F7E329-BA84-4B77-B56B-5BF48F15B002}" dt="2021-03-16T07:24:19.567" v="14546" actId="478"/>
          <ac:spMkLst>
            <pc:docMk/>
            <pc:sldMk cId="51650648" sldId="272"/>
            <ac:spMk id="126" creationId="{E01E6C21-267E-447E-AD79-FD799291F290}"/>
          </ac:spMkLst>
        </pc:spChg>
        <pc:spChg chg="mod">
          <ac:chgData name="" userId="a29539510ef25d15" providerId="LiveId" clId="{A4F7E329-BA84-4B77-B56B-5BF48F15B002}" dt="2021-03-16T07:15:48.151" v="14381" actId="404"/>
          <ac:spMkLst>
            <pc:docMk/>
            <pc:sldMk cId="51650648" sldId="272"/>
            <ac:spMk id="127" creationId="{F9DAC9E9-33D2-4729-AA1A-CF39B723D26E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28" creationId="{B56EAD45-E310-42D4-A656-13D5251E01ED}"/>
          </ac:spMkLst>
        </pc:spChg>
        <pc:spChg chg="add mod">
          <ac:chgData name="" userId="a29539510ef25d15" providerId="LiveId" clId="{A4F7E329-BA84-4B77-B56B-5BF48F15B002}" dt="2021-03-16T04:49:58.808" v="11882" actId="207"/>
          <ac:spMkLst>
            <pc:docMk/>
            <pc:sldMk cId="51650648" sldId="272"/>
            <ac:spMk id="129" creationId="{7EEB656F-D864-4A78-9E11-1DB330AEDC41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30" creationId="{24F78A7F-88E0-457D-A7CD-906C1D01DAFA}"/>
          </ac:spMkLst>
        </pc:spChg>
        <pc:spChg chg="add mod">
          <ac:chgData name="" userId="a29539510ef25d15" providerId="LiveId" clId="{A4F7E329-BA84-4B77-B56B-5BF48F15B002}" dt="2021-03-16T04:49:58.808" v="11882" actId="207"/>
          <ac:spMkLst>
            <pc:docMk/>
            <pc:sldMk cId="51650648" sldId="272"/>
            <ac:spMk id="131" creationId="{D57F0D2B-C421-4791-984B-11756A11E88A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32" creationId="{E37B889A-0247-4563-B25F-535D8191C46E}"/>
          </ac:spMkLst>
        </pc:spChg>
        <pc:spChg chg="add mod">
          <ac:chgData name="" userId="a29539510ef25d15" providerId="LiveId" clId="{A4F7E329-BA84-4B77-B56B-5BF48F15B002}" dt="2021-03-16T04:49:58.808" v="11882" actId="207"/>
          <ac:spMkLst>
            <pc:docMk/>
            <pc:sldMk cId="51650648" sldId="272"/>
            <ac:spMk id="133" creationId="{883DF95E-AA47-4FE1-955C-ED389E28C988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34" creationId="{2FACEBDE-B819-487C-A0BF-752D6E8EFBCE}"/>
          </ac:spMkLst>
        </pc:spChg>
        <pc:spChg chg="add mod">
          <ac:chgData name="" userId="a29539510ef25d15" providerId="LiveId" clId="{A4F7E329-BA84-4B77-B56B-5BF48F15B002}" dt="2021-03-16T04:49:58.808" v="11882" actId="207"/>
          <ac:spMkLst>
            <pc:docMk/>
            <pc:sldMk cId="51650648" sldId="272"/>
            <ac:spMk id="135" creationId="{C93F32C5-9380-4EAF-9025-C96C086B1ACB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36" creationId="{ADC62699-C062-47F5-A002-C59B6E6139FF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37" creationId="{DDDE7D91-0E6C-4042-B1CC-E4DFDA01B75E}"/>
          </ac:spMkLst>
        </pc:spChg>
        <pc:spChg chg="del">
          <ac:chgData name="" userId="a29539510ef25d15" providerId="LiveId" clId="{A4F7E329-BA84-4B77-B56B-5BF48F15B002}" dt="2021-03-16T04:47:55.746" v="11786" actId="478"/>
          <ac:spMkLst>
            <pc:docMk/>
            <pc:sldMk cId="51650648" sldId="272"/>
            <ac:spMk id="138" creationId="{B187DBDB-EECF-4AFC-84A9-4DC651C07F15}"/>
          </ac:spMkLst>
        </pc:spChg>
        <pc:spChg chg="del">
          <ac:chgData name="" userId="a29539510ef25d15" providerId="LiveId" clId="{A4F7E329-BA84-4B77-B56B-5BF48F15B002}" dt="2021-03-16T04:47:56.979" v="11787" actId="478"/>
          <ac:spMkLst>
            <pc:docMk/>
            <pc:sldMk cId="51650648" sldId="272"/>
            <ac:spMk id="139" creationId="{85EFC5FD-5011-441D-A3E1-6438403CD8F2}"/>
          </ac:spMkLst>
        </pc:spChg>
        <pc:spChg chg="mod">
          <ac:chgData name="" userId="a29539510ef25d15" providerId="LiveId" clId="{A4F7E329-BA84-4B77-B56B-5BF48F15B002}" dt="2021-03-16T07:30:44.157" v="14656" actId="1076"/>
          <ac:spMkLst>
            <pc:docMk/>
            <pc:sldMk cId="51650648" sldId="272"/>
            <ac:spMk id="140" creationId="{6E9983B7-992D-408C-956C-F642C0387B39}"/>
          </ac:spMkLst>
        </pc:spChg>
        <pc:spChg chg="mod">
          <ac:chgData name="" userId="a29539510ef25d15" providerId="LiveId" clId="{A4F7E329-BA84-4B77-B56B-5BF48F15B002}" dt="2021-03-16T07:15:51.186" v="14382" actId="404"/>
          <ac:spMkLst>
            <pc:docMk/>
            <pc:sldMk cId="51650648" sldId="272"/>
            <ac:spMk id="141" creationId="{11ED9291-BBAC-41D1-8379-2981DDBF63C7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42" creationId="{9D240393-2107-4525-8389-89050DD7AC24}"/>
          </ac:spMkLst>
        </pc:spChg>
        <pc:spChg chg="add mod">
          <ac:chgData name="" userId="a29539510ef25d15" providerId="LiveId" clId="{A4F7E329-BA84-4B77-B56B-5BF48F15B002}" dt="2021-03-16T04:49:58.808" v="11882" actId="207"/>
          <ac:spMkLst>
            <pc:docMk/>
            <pc:sldMk cId="51650648" sldId="272"/>
            <ac:spMk id="143" creationId="{BF1CBEF6-9917-478E-AEEE-26CC38B2A3DF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44" creationId="{3E3488C8-5F21-4773-BAE4-8F5064848FBB}"/>
          </ac:spMkLst>
        </pc:spChg>
        <pc:spChg chg="add mod">
          <ac:chgData name="" userId="a29539510ef25d15" providerId="LiveId" clId="{A4F7E329-BA84-4B77-B56B-5BF48F15B002}" dt="2021-03-16T04:49:31.415" v="11879" actId="1076"/>
          <ac:spMkLst>
            <pc:docMk/>
            <pc:sldMk cId="51650648" sldId="272"/>
            <ac:spMk id="146" creationId="{1D1E27A9-4D9E-4B71-B9B6-6EF314AD1304}"/>
          </ac:spMkLst>
        </pc:spChg>
        <pc:spChg chg="add mod">
          <ac:chgData name="" userId="a29539510ef25d15" providerId="LiveId" clId="{A4F7E329-BA84-4B77-B56B-5BF48F15B002}" dt="2021-03-16T05:59:11.381" v="12770" actId="14100"/>
          <ac:spMkLst>
            <pc:docMk/>
            <pc:sldMk cId="51650648" sldId="272"/>
            <ac:spMk id="147" creationId="{C024593A-1C85-457D-9EC1-49C5C16FCB60}"/>
          </ac:spMkLst>
        </pc:spChg>
        <pc:spChg chg="add mod">
          <ac:chgData name="" userId="a29539510ef25d15" providerId="LiveId" clId="{A4F7E329-BA84-4B77-B56B-5BF48F15B002}" dt="2021-03-16T06:00:00.388" v="12895" actId="14100"/>
          <ac:spMkLst>
            <pc:docMk/>
            <pc:sldMk cId="51650648" sldId="272"/>
            <ac:spMk id="148" creationId="{F3862E88-5EC8-4622-BE90-FC4FE761CF9A}"/>
          </ac:spMkLst>
        </pc:spChg>
        <pc:spChg chg="add mod">
          <ac:chgData name="" userId="a29539510ef25d15" providerId="LiveId" clId="{A4F7E329-BA84-4B77-B56B-5BF48F15B002}" dt="2021-03-16T06:00:14.779" v="12897" actId="1076"/>
          <ac:spMkLst>
            <pc:docMk/>
            <pc:sldMk cId="51650648" sldId="272"/>
            <ac:spMk id="149" creationId="{173C5B8A-355D-4363-A89A-B0F62D092B2A}"/>
          </ac:spMkLst>
        </pc:spChg>
        <pc:spChg chg="add mod">
          <ac:chgData name="" userId="a29539510ef25d15" providerId="LiveId" clId="{A4F7E329-BA84-4B77-B56B-5BF48F15B002}" dt="2021-03-16T05:59:45.662" v="12829" actId="1076"/>
          <ac:spMkLst>
            <pc:docMk/>
            <pc:sldMk cId="51650648" sldId="272"/>
            <ac:spMk id="150" creationId="{4C381FFC-4A39-4725-A8CC-D976276590F6}"/>
          </ac:spMkLst>
        </pc:spChg>
        <pc:spChg chg="add mod">
          <ac:chgData name="" userId="a29539510ef25d15" providerId="LiveId" clId="{A4F7E329-BA84-4B77-B56B-5BF48F15B002}" dt="2021-03-16T05:59:40" v="12828" actId="1076"/>
          <ac:spMkLst>
            <pc:docMk/>
            <pc:sldMk cId="51650648" sldId="272"/>
            <ac:spMk id="151" creationId="{2EA9C805-B898-4B5D-9A67-815B6213046F}"/>
          </ac:spMkLst>
        </pc:spChg>
        <pc:spChg chg="add mod">
          <ac:chgData name="" userId="a29539510ef25d15" providerId="LiveId" clId="{A4F7E329-BA84-4B77-B56B-5BF48F15B002}" dt="2021-03-16T05:59:32.076" v="12827" actId="1038"/>
          <ac:spMkLst>
            <pc:docMk/>
            <pc:sldMk cId="51650648" sldId="272"/>
            <ac:spMk id="152" creationId="{E7088C10-2A99-48B5-8B35-413E308A63BB}"/>
          </ac:spMkLst>
        </pc:spChg>
        <pc:spChg chg="add mod">
          <ac:chgData name="" userId="a29539510ef25d15" providerId="LiveId" clId="{A4F7E329-BA84-4B77-B56B-5BF48F15B002}" dt="2021-03-16T05:59:01.822" v="12752" actId="1037"/>
          <ac:spMkLst>
            <pc:docMk/>
            <pc:sldMk cId="51650648" sldId="272"/>
            <ac:spMk id="154" creationId="{14707CAC-4403-4D65-A883-72B4800F5B87}"/>
          </ac:spMkLst>
        </pc:spChg>
        <pc:spChg chg="add mod">
          <ac:chgData name="" userId="a29539510ef25d15" providerId="LiveId" clId="{A4F7E329-BA84-4B77-B56B-5BF48F15B002}" dt="2021-03-16T04:50:39.657" v="11884" actId="1076"/>
          <ac:spMkLst>
            <pc:docMk/>
            <pc:sldMk cId="51650648" sldId="272"/>
            <ac:spMk id="155" creationId="{2BE9DF36-BCB6-4227-8E05-A5794CEA1352}"/>
          </ac:spMkLst>
        </pc:spChg>
        <pc:spChg chg="add mod">
          <ac:chgData name="" userId="a29539510ef25d15" providerId="LiveId" clId="{A4F7E329-BA84-4B77-B56B-5BF48F15B002}" dt="2021-03-16T07:22:14.300" v="14462" actId="1037"/>
          <ac:spMkLst>
            <pc:docMk/>
            <pc:sldMk cId="51650648" sldId="272"/>
            <ac:spMk id="156" creationId="{85BCD722-5B93-4A8D-9A2D-F6F4D79CE005}"/>
          </ac:spMkLst>
        </pc:spChg>
        <pc:spChg chg="add mod">
          <ac:chgData name="" userId="a29539510ef25d15" providerId="LiveId" clId="{A4F7E329-BA84-4B77-B56B-5BF48F15B002}" dt="2021-03-16T07:22:14.300" v="14462" actId="1037"/>
          <ac:spMkLst>
            <pc:docMk/>
            <pc:sldMk cId="51650648" sldId="272"/>
            <ac:spMk id="157" creationId="{9CD6B24D-F282-4196-A006-C672539C5940}"/>
          </ac:spMkLst>
        </pc:spChg>
        <pc:spChg chg="add mod ord">
          <ac:chgData name="" userId="a29539510ef25d15" providerId="LiveId" clId="{A4F7E329-BA84-4B77-B56B-5BF48F15B002}" dt="2021-03-16T07:25:17.592" v="14556" actId="14100"/>
          <ac:spMkLst>
            <pc:docMk/>
            <pc:sldMk cId="51650648" sldId="272"/>
            <ac:spMk id="158" creationId="{4309FBB0-00A0-49F0-8A82-9EB66A142458}"/>
          </ac:spMkLst>
        </pc:spChg>
        <pc:spChg chg="add mod ord">
          <ac:chgData name="" userId="a29539510ef25d15" providerId="LiveId" clId="{A4F7E329-BA84-4B77-B56B-5BF48F15B002}" dt="2021-03-16T07:23:35.384" v="14541" actId="14100"/>
          <ac:spMkLst>
            <pc:docMk/>
            <pc:sldMk cId="51650648" sldId="272"/>
            <ac:spMk id="159" creationId="{73B9CC8D-AC43-4762-8D22-7EEC7B482B66}"/>
          </ac:spMkLst>
        </pc:spChg>
        <pc:spChg chg="add mod">
          <ac:chgData name="" userId="a29539510ef25d15" providerId="LiveId" clId="{A4F7E329-BA84-4B77-B56B-5BF48F15B002}" dt="2021-03-16T07:28:13.611" v="14593" actId="1038"/>
          <ac:spMkLst>
            <pc:docMk/>
            <pc:sldMk cId="51650648" sldId="272"/>
            <ac:spMk id="160" creationId="{5DFEF6EB-0D80-4F6E-8617-AC738A7AFE86}"/>
          </ac:spMkLst>
        </pc:spChg>
        <pc:spChg chg="add mod ord">
          <ac:chgData name="" userId="a29539510ef25d15" providerId="LiveId" clId="{A4F7E329-BA84-4B77-B56B-5BF48F15B002}" dt="2021-03-16T07:30:17.085" v="14654" actId="1036"/>
          <ac:spMkLst>
            <pc:docMk/>
            <pc:sldMk cId="51650648" sldId="272"/>
            <ac:spMk id="161" creationId="{9BEF5B94-6EF3-460A-9BB4-9E2DE55A1FD6}"/>
          </ac:spMkLst>
        </pc:spChg>
        <pc:grpChg chg="del">
          <ac:chgData name="" userId="a29539510ef25d15" providerId="LiveId" clId="{A4F7E329-BA84-4B77-B56B-5BF48F15B002}" dt="2021-03-16T04:47:55.746" v="11786" actId="478"/>
          <ac:grpSpMkLst>
            <pc:docMk/>
            <pc:sldMk cId="51650648" sldId="272"/>
            <ac:grpSpMk id="25" creationId="{625C1600-9B18-482B-98B6-CC299A32AFCD}"/>
          </ac:grpSpMkLst>
        </pc:grpChg>
        <pc:graphicFrameChg chg="del">
          <ac:chgData name="" userId="a29539510ef25d15" providerId="LiveId" clId="{A4F7E329-BA84-4B77-B56B-5BF48F15B002}" dt="2021-03-16T04:47:52.893" v="11785" actId="478"/>
          <ac:graphicFrameMkLst>
            <pc:docMk/>
            <pc:sldMk cId="51650648" sldId="272"/>
            <ac:graphicFrameMk id="6" creationId="{8A25279A-65AB-4B33-A7E3-80AD69972213}"/>
          </ac:graphicFrameMkLst>
        </pc:graphicFrameChg>
        <pc:cxnChg chg="del">
          <ac:chgData name="" userId="a29539510ef25d15" providerId="LiveId" clId="{A4F7E329-BA84-4B77-B56B-5BF48F15B002}" dt="2021-03-16T04:47:55.746" v="11786" actId="478"/>
          <ac:cxnSpMkLst>
            <pc:docMk/>
            <pc:sldMk cId="51650648" sldId="272"/>
            <ac:cxnSpMk id="10" creationId="{C18984EA-E80B-4F96-811C-1E2D0157C590}"/>
          </ac:cxnSpMkLst>
        </pc:cxnChg>
        <pc:cxnChg chg="del">
          <ac:chgData name="" userId="a29539510ef25d15" providerId="LiveId" clId="{A4F7E329-BA84-4B77-B56B-5BF48F15B002}" dt="2021-03-16T04:47:55.746" v="11786" actId="478"/>
          <ac:cxnSpMkLst>
            <pc:docMk/>
            <pc:sldMk cId="51650648" sldId="272"/>
            <ac:cxnSpMk id="19" creationId="{E8D6F622-CE05-4A54-B720-12A047242984}"/>
          </ac:cxnSpMkLst>
        </pc:cxnChg>
        <pc:cxnChg chg="del">
          <ac:chgData name="" userId="a29539510ef25d15" providerId="LiveId" clId="{A4F7E329-BA84-4B77-B56B-5BF48F15B002}" dt="2021-03-16T04:47:55.746" v="11786" actId="478"/>
          <ac:cxnSpMkLst>
            <pc:docMk/>
            <pc:sldMk cId="51650648" sldId="272"/>
            <ac:cxnSpMk id="104" creationId="{32D1758A-F8EB-4416-AF49-980E1D0C2075}"/>
          </ac:cxnSpMkLst>
        </pc:cxnChg>
        <pc:cxnChg chg="del">
          <ac:chgData name="" userId="a29539510ef25d15" providerId="LiveId" clId="{A4F7E329-BA84-4B77-B56B-5BF48F15B002}" dt="2021-03-16T04:47:55.746" v="11786" actId="478"/>
          <ac:cxnSpMkLst>
            <pc:docMk/>
            <pc:sldMk cId="51650648" sldId="272"/>
            <ac:cxnSpMk id="105" creationId="{3F20DA01-19B6-4CFC-83AC-024632140137}"/>
          </ac:cxnSpMkLst>
        </pc:cxnChg>
        <pc:cxnChg chg="del">
          <ac:chgData name="" userId="a29539510ef25d15" providerId="LiveId" clId="{A4F7E329-BA84-4B77-B56B-5BF48F15B002}" dt="2021-03-16T04:47:55.746" v="11786" actId="478"/>
          <ac:cxnSpMkLst>
            <pc:docMk/>
            <pc:sldMk cId="51650648" sldId="272"/>
            <ac:cxnSpMk id="111" creationId="{E98B82D2-5B08-4A09-B3F2-B5AA35244D71}"/>
          </ac:cxnSpMkLst>
        </pc:cxnChg>
        <pc:cxnChg chg="add mod">
          <ac:chgData name="" userId="a29539510ef25d15" providerId="LiveId" clId="{A4F7E329-BA84-4B77-B56B-5BF48F15B002}" dt="2021-03-16T04:49:31.415" v="11879" actId="1076"/>
          <ac:cxnSpMkLst>
            <pc:docMk/>
            <pc:sldMk cId="51650648" sldId="272"/>
            <ac:cxnSpMk id="145" creationId="{3DE2562E-19F0-4018-A83F-6FCE104D3F92}"/>
          </ac:cxnSpMkLst>
        </pc:cxnChg>
        <pc:cxnChg chg="add mod">
          <ac:chgData name="" userId="a29539510ef25d15" providerId="LiveId" clId="{A4F7E329-BA84-4B77-B56B-5BF48F15B002}" dt="2021-03-16T05:59:01.822" v="12752" actId="1037"/>
          <ac:cxnSpMkLst>
            <pc:docMk/>
            <pc:sldMk cId="51650648" sldId="272"/>
            <ac:cxnSpMk id="153" creationId="{F999FD4A-5353-4DF4-A9FD-958CF193C78B}"/>
          </ac:cxnSpMkLst>
        </pc:cxnChg>
      </pc:sldChg>
      <pc:sldMasterChg chg="modSldLayout">
        <pc:chgData name="" userId="a29539510ef25d15" providerId="LiveId" clId="{A4F7E329-BA84-4B77-B56B-5BF48F15B002}" dt="2021-03-11T05:20:37.976" v="241" actId="404"/>
        <pc:sldMasterMkLst>
          <pc:docMk/>
          <pc:sldMasterMk cId="188344588" sldId="2147483648"/>
        </pc:sldMasterMkLst>
        <pc:sldLayoutChg chg="modSp">
          <pc:chgData name="" userId="a29539510ef25d15" providerId="LiveId" clId="{A4F7E329-BA84-4B77-B56B-5BF48F15B002}" dt="2021-03-11T05:20:37.976" v="241" actId="404"/>
          <pc:sldLayoutMkLst>
            <pc:docMk/>
            <pc:sldMasterMk cId="188344588" sldId="2147483648"/>
            <pc:sldLayoutMk cId="2410773480" sldId="2147483650"/>
          </pc:sldLayoutMkLst>
          <pc:spChg chg="mod">
            <ac:chgData name="" userId="a29539510ef25d15" providerId="LiveId" clId="{A4F7E329-BA84-4B77-B56B-5BF48F15B002}" dt="2021-03-11T05:20:37.976" v="241" actId="404"/>
            <ac:spMkLst>
              <pc:docMk/>
              <pc:sldMasterMk cId="188344588" sldId="2147483648"/>
              <pc:sldLayoutMk cId="241077348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AMAGATA Daichi" userId="a29539510ef25d15" providerId="LiveId" clId="{17A4CEB1-4A9E-495B-8988-203F6D756D71}"/>
    <pc:docChg chg="custSel addSld delSld modSld">
      <pc:chgData name="AMAGATA Daichi" userId="a29539510ef25d15" providerId="LiveId" clId="{17A4CEB1-4A9E-495B-8988-203F6D756D71}" dt="2022-12-15T07:53:46.228" v="617" actId="404"/>
      <pc:docMkLst>
        <pc:docMk/>
      </pc:docMkLst>
      <pc:sldChg chg="modSp mod modNotesTx">
        <pc:chgData name="AMAGATA Daichi" userId="a29539510ef25d15" providerId="LiveId" clId="{17A4CEB1-4A9E-495B-8988-203F6D756D71}" dt="2022-12-15T07:52:20.228" v="613" actId="14100"/>
        <pc:sldMkLst>
          <pc:docMk/>
          <pc:sldMk cId="1248175707" sldId="256"/>
        </pc:sldMkLst>
        <pc:spChg chg="mod">
          <ac:chgData name="AMAGATA Daichi" userId="a29539510ef25d15" providerId="LiveId" clId="{17A4CEB1-4A9E-495B-8988-203F6D756D71}" dt="2022-12-15T07:52:20.228" v="613" actId="14100"/>
          <ac:spMkLst>
            <pc:docMk/>
            <pc:sldMk cId="1248175707" sldId="256"/>
            <ac:spMk id="5" creationId="{00000000-0000-0000-0000-000000000000}"/>
          </ac:spMkLst>
        </pc:spChg>
      </pc:sldChg>
      <pc:sldChg chg="del">
        <pc:chgData name="AMAGATA Daichi" userId="a29539510ef25d15" providerId="LiveId" clId="{17A4CEB1-4A9E-495B-8988-203F6D756D71}" dt="2022-12-15T07:36:18.589" v="0" actId="47"/>
        <pc:sldMkLst>
          <pc:docMk/>
          <pc:sldMk cId="1343933528" sldId="257"/>
        </pc:sldMkLst>
      </pc:sldChg>
      <pc:sldChg chg="delSp modSp new mod">
        <pc:chgData name="AMAGATA Daichi" userId="a29539510ef25d15" providerId="LiveId" clId="{17A4CEB1-4A9E-495B-8988-203F6D756D71}" dt="2022-12-15T07:39:35.742" v="152" actId="478"/>
        <pc:sldMkLst>
          <pc:docMk/>
          <pc:sldMk cId="3296346388" sldId="257"/>
        </pc:sldMkLst>
        <pc:spChg chg="mod">
          <ac:chgData name="AMAGATA Daichi" userId="a29539510ef25d15" providerId="LiveId" clId="{17A4CEB1-4A9E-495B-8988-203F6D756D71}" dt="2022-12-15T07:39:33.054" v="151" actId="207"/>
          <ac:spMkLst>
            <pc:docMk/>
            <pc:sldMk cId="3296346388" sldId="257"/>
            <ac:spMk id="2" creationId="{363AE389-7122-B300-6068-84D57B954AC7}"/>
          </ac:spMkLst>
        </pc:spChg>
        <pc:spChg chg="del">
          <ac:chgData name="AMAGATA Daichi" userId="a29539510ef25d15" providerId="LiveId" clId="{17A4CEB1-4A9E-495B-8988-203F6D756D71}" dt="2022-12-15T07:39:35.742" v="152" actId="478"/>
          <ac:spMkLst>
            <pc:docMk/>
            <pc:sldMk cId="3296346388" sldId="257"/>
            <ac:spMk id="3" creationId="{6B08C87D-2FBB-775E-C4EA-D95B49ED0407}"/>
          </ac:spMkLst>
        </pc:spChg>
      </pc:sldChg>
      <pc:sldChg chg="del">
        <pc:chgData name="AMAGATA Daichi" userId="a29539510ef25d15" providerId="LiveId" clId="{17A4CEB1-4A9E-495B-8988-203F6D756D71}" dt="2022-12-15T07:36:18.855" v="1" actId="47"/>
        <pc:sldMkLst>
          <pc:docMk/>
          <pc:sldMk cId="2850807340" sldId="258"/>
        </pc:sldMkLst>
      </pc:sldChg>
      <pc:sldChg chg="modSp add mod">
        <pc:chgData name="AMAGATA Daichi" userId="a29539510ef25d15" providerId="LiveId" clId="{17A4CEB1-4A9E-495B-8988-203F6D756D71}" dt="2022-12-15T07:40:14.377" v="169" actId="207"/>
        <pc:sldMkLst>
          <pc:docMk/>
          <pc:sldMk cId="3552342565" sldId="258"/>
        </pc:sldMkLst>
        <pc:spChg chg="mod">
          <ac:chgData name="AMAGATA Daichi" userId="a29539510ef25d15" providerId="LiveId" clId="{17A4CEB1-4A9E-495B-8988-203F6D756D71}" dt="2022-12-15T07:40:14.377" v="169" actId="207"/>
          <ac:spMkLst>
            <pc:docMk/>
            <pc:sldMk cId="3552342565" sldId="258"/>
            <ac:spMk id="2" creationId="{363AE389-7122-B300-6068-84D57B954AC7}"/>
          </ac:spMkLst>
        </pc:spChg>
      </pc:sldChg>
      <pc:sldChg chg="modSp add mod">
        <pc:chgData name="AMAGATA Daichi" userId="a29539510ef25d15" providerId="LiveId" clId="{17A4CEB1-4A9E-495B-8988-203F6D756D71}" dt="2022-12-15T07:42:01.171" v="246" actId="207"/>
        <pc:sldMkLst>
          <pc:docMk/>
          <pc:sldMk cId="1229882075" sldId="259"/>
        </pc:sldMkLst>
        <pc:spChg chg="mod">
          <ac:chgData name="AMAGATA Daichi" userId="a29539510ef25d15" providerId="LiveId" clId="{17A4CEB1-4A9E-495B-8988-203F6D756D71}" dt="2022-12-15T07:42:01.171" v="246" actId="207"/>
          <ac:spMkLst>
            <pc:docMk/>
            <pc:sldMk cId="1229882075" sldId="259"/>
            <ac:spMk id="2" creationId="{363AE389-7122-B300-6068-84D57B954AC7}"/>
          </ac:spMkLst>
        </pc:spChg>
      </pc:sldChg>
      <pc:sldChg chg="del">
        <pc:chgData name="AMAGATA Daichi" userId="a29539510ef25d15" providerId="LiveId" clId="{17A4CEB1-4A9E-495B-8988-203F6D756D71}" dt="2022-12-15T07:36:18.933" v="2" actId="47"/>
        <pc:sldMkLst>
          <pc:docMk/>
          <pc:sldMk cId="3861171757" sldId="259"/>
        </pc:sldMkLst>
      </pc:sldChg>
      <pc:sldChg chg="delSp modSp new mod">
        <pc:chgData name="AMAGATA Daichi" userId="a29539510ef25d15" providerId="LiveId" clId="{17A4CEB1-4A9E-495B-8988-203F6D756D71}" dt="2022-12-15T07:41:18.442" v="218" actId="404"/>
        <pc:sldMkLst>
          <pc:docMk/>
          <pc:sldMk cId="737596044" sldId="260"/>
        </pc:sldMkLst>
        <pc:spChg chg="mod">
          <ac:chgData name="AMAGATA Daichi" userId="a29539510ef25d15" providerId="LiveId" clId="{17A4CEB1-4A9E-495B-8988-203F6D756D71}" dt="2022-12-15T07:41:18.442" v="218" actId="404"/>
          <ac:spMkLst>
            <pc:docMk/>
            <pc:sldMk cId="737596044" sldId="260"/>
            <ac:spMk id="2" creationId="{EA4AEFFC-03FB-4A29-412A-6EEE3748E151}"/>
          </ac:spMkLst>
        </pc:spChg>
        <pc:spChg chg="del">
          <ac:chgData name="AMAGATA Daichi" userId="a29539510ef25d15" providerId="LiveId" clId="{17A4CEB1-4A9E-495B-8988-203F6D756D71}" dt="2022-12-15T07:41:09.953" v="202" actId="478"/>
          <ac:spMkLst>
            <pc:docMk/>
            <pc:sldMk cId="737596044" sldId="260"/>
            <ac:spMk id="3" creationId="{CF25D671-8ED3-C463-112C-75DBEFF842D5}"/>
          </ac:spMkLst>
        </pc:spChg>
      </pc:sldChg>
      <pc:sldChg chg="del">
        <pc:chgData name="AMAGATA Daichi" userId="a29539510ef25d15" providerId="LiveId" clId="{17A4CEB1-4A9E-495B-8988-203F6D756D71}" dt="2022-12-15T07:36:19.089" v="3" actId="47"/>
        <pc:sldMkLst>
          <pc:docMk/>
          <pc:sldMk cId="1822468018" sldId="260"/>
        </pc:sldMkLst>
      </pc:sldChg>
      <pc:sldChg chg="delSp modSp new mod">
        <pc:chgData name="AMAGATA Daichi" userId="a29539510ef25d15" providerId="LiveId" clId="{17A4CEB1-4A9E-495B-8988-203F6D756D71}" dt="2022-12-15T07:42:17.914" v="260" actId="404"/>
        <pc:sldMkLst>
          <pc:docMk/>
          <pc:sldMk cId="2680164080" sldId="261"/>
        </pc:sldMkLst>
        <pc:spChg chg="mod">
          <ac:chgData name="AMAGATA Daichi" userId="a29539510ef25d15" providerId="LiveId" clId="{17A4CEB1-4A9E-495B-8988-203F6D756D71}" dt="2022-12-15T07:42:17.914" v="260" actId="404"/>
          <ac:spMkLst>
            <pc:docMk/>
            <pc:sldMk cId="2680164080" sldId="261"/>
            <ac:spMk id="2" creationId="{C35099CB-3E0B-7765-28C0-DFDF7A48A834}"/>
          </ac:spMkLst>
        </pc:spChg>
        <pc:spChg chg="del">
          <ac:chgData name="AMAGATA Daichi" userId="a29539510ef25d15" providerId="LiveId" clId="{17A4CEB1-4A9E-495B-8988-203F6D756D71}" dt="2022-12-15T07:42:11.847" v="248" actId="478"/>
          <ac:spMkLst>
            <pc:docMk/>
            <pc:sldMk cId="2680164080" sldId="261"/>
            <ac:spMk id="3" creationId="{18ACCCFD-574B-6A15-652F-BA1A50320691}"/>
          </ac:spMkLst>
        </pc:spChg>
      </pc:sldChg>
      <pc:sldChg chg="modSp add mod">
        <pc:chgData name="AMAGATA Daichi" userId="a29539510ef25d15" providerId="LiveId" clId="{17A4CEB1-4A9E-495B-8988-203F6D756D71}" dt="2022-12-15T07:53:40.884" v="615" actId="404"/>
        <pc:sldMkLst>
          <pc:docMk/>
          <pc:sldMk cId="1805858149" sldId="262"/>
        </pc:sldMkLst>
        <pc:spChg chg="mod">
          <ac:chgData name="AMAGATA Daichi" userId="a29539510ef25d15" providerId="LiveId" clId="{17A4CEB1-4A9E-495B-8988-203F6D756D71}" dt="2022-12-15T07:53:40.884" v="615" actId="404"/>
          <ac:spMkLst>
            <pc:docMk/>
            <pc:sldMk cId="1805858149" sldId="262"/>
            <ac:spMk id="2" creationId="{EA4AEFFC-03FB-4A29-412A-6EEE3748E151}"/>
          </ac:spMkLst>
        </pc:spChg>
      </pc:sldChg>
      <pc:sldChg chg="del">
        <pc:chgData name="AMAGATA Daichi" userId="a29539510ef25d15" providerId="LiveId" clId="{17A4CEB1-4A9E-495B-8988-203F6D756D71}" dt="2022-12-15T07:36:19.449" v="6" actId="47"/>
        <pc:sldMkLst>
          <pc:docMk/>
          <pc:sldMk cId="2672664013" sldId="262"/>
        </pc:sldMkLst>
      </pc:sldChg>
      <pc:sldChg chg="del">
        <pc:chgData name="AMAGATA Daichi" userId="a29539510ef25d15" providerId="LiveId" clId="{17A4CEB1-4A9E-495B-8988-203F6D756D71}" dt="2022-12-15T07:36:24.901" v="11" actId="47"/>
        <pc:sldMkLst>
          <pc:docMk/>
          <pc:sldMk cId="716201658" sldId="263"/>
        </pc:sldMkLst>
      </pc:sldChg>
      <pc:sldChg chg="modSp add mod">
        <pc:chgData name="AMAGATA Daichi" userId="a29539510ef25d15" providerId="LiveId" clId="{17A4CEB1-4A9E-495B-8988-203F6D756D71}" dt="2022-12-15T07:53:46.228" v="617" actId="404"/>
        <pc:sldMkLst>
          <pc:docMk/>
          <pc:sldMk cId="1261739359" sldId="263"/>
        </pc:sldMkLst>
        <pc:spChg chg="mod">
          <ac:chgData name="AMAGATA Daichi" userId="a29539510ef25d15" providerId="LiveId" clId="{17A4CEB1-4A9E-495B-8988-203F6D756D71}" dt="2022-12-15T07:53:46.228" v="617" actId="404"/>
          <ac:spMkLst>
            <pc:docMk/>
            <pc:sldMk cId="1261739359" sldId="263"/>
            <ac:spMk id="2" creationId="{EA4AEFFC-03FB-4A29-412A-6EEE3748E151}"/>
          </ac:spMkLst>
        </pc:spChg>
      </pc:sldChg>
      <pc:sldChg chg="delSp modSp new mod">
        <pc:chgData name="AMAGATA Daichi" userId="a29539510ef25d15" providerId="LiveId" clId="{17A4CEB1-4A9E-495B-8988-203F6D756D71}" dt="2022-12-15T07:46:44.327" v="421" actId="478"/>
        <pc:sldMkLst>
          <pc:docMk/>
          <pc:sldMk cId="1379852120" sldId="264"/>
        </pc:sldMkLst>
        <pc:spChg chg="mod">
          <ac:chgData name="AMAGATA Daichi" userId="a29539510ef25d15" providerId="LiveId" clId="{17A4CEB1-4A9E-495B-8988-203F6D756D71}" dt="2022-12-15T07:46:42.748" v="420" actId="404"/>
          <ac:spMkLst>
            <pc:docMk/>
            <pc:sldMk cId="1379852120" sldId="264"/>
            <ac:spMk id="2" creationId="{7C5C4A53-3D53-5AC4-ADD0-512868709061}"/>
          </ac:spMkLst>
        </pc:spChg>
        <pc:spChg chg="del">
          <ac:chgData name="AMAGATA Daichi" userId="a29539510ef25d15" providerId="LiveId" clId="{17A4CEB1-4A9E-495B-8988-203F6D756D71}" dt="2022-12-15T07:46:44.327" v="421" actId="478"/>
          <ac:spMkLst>
            <pc:docMk/>
            <pc:sldMk cId="1379852120" sldId="264"/>
            <ac:spMk id="3" creationId="{DE96A328-8A05-7D34-629A-9B0CC33849EC}"/>
          </ac:spMkLst>
        </pc:spChg>
      </pc:sldChg>
      <pc:sldChg chg="del">
        <pc:chgData name="AMAGATA Daichi" userId="a29539510ef25d15" providerId="LiveId" clId="{17A4CEB1-4A9E-495B-8988-203F6D756D71}" dt="2022-12-15T07:36:24.901" v="11" actId="47"/>
        <pc:sldMkLst>
          <pc:docMk/>
          <pc:sldMk cId="4015349145" sldId="264"/>
        </pc:sldMkLst>
      </pc:sldChg>
      <pc:sldChg chg="del">
        <pc:chgData name="AMAGATA Daichi" userId="a29539510ef25d15" providerId="LiveId" clId="{17A4CEB1-4A9E-495B-8988-203F6D756D71}" dt="2022-12-15T07:36:24.901" v="11" actId="47"/>
        <pc:sldMkLst>
          <pc:docMk/>
          <pc:sldMk cId="2118365911" sldId="265"/>
        </pc:sldMkLst>
      </pc:sldChg>
      <pc:sldChg chg="delSp modSp new mod">
        <pc:chgData name="AMAGATA Daichi" userId="a29539510ef25d15" providerId="LiveId" clId="{17A4CEB1-4A9E-495B-8988-203F6D756D71}" dt="2022-12-15T07:45:12.287" v="392" actId="478"/>
        <pc:sldMkLst>
          <pc:docMk/>
          <pc:sldMk cId="3490513398" sldId="265"/>
        </pc:sldMkLst>
        <pc:spChg chg="mod">
          <ac:chgData name="AMAGATA Daichi" userId="a29539510ef25d15" providerId="LiveId" clId="{17A4CEB1-4A9E-495B-8988-203F6D756D71}" dt="2022-12-15T07:45:10.052" v="391" actId="404"/>
          <ac:spMkLst>
            <pc:docMk/>
            <pc:sldMk cId="3490513398" sldId="265"/>
            <ac:spMk id="2" creationId="{0F8EA3C1-2F37-95B6-BB45-24902B0DB95F}"/>
          </ac:spMkLst>
        </pc:spChg>
        <pc:spChg chg="del">
          <ac:chgData name="AMAGATA Daichi" userId="a29539510ef25d15" providerId="LiveId" clId="{17A4CEB1-4A9E-495B-8988-203F6D756D71}" dt="2022-12-15T07:45:12.287" v="392" actId="478"/>
          <ac:spMkLst>
            <pc:docMk/>
            <pc:sldMk cId="3490513398" sldId="265"/>
            <ac:spMk id="3" creationId="{07B203C7-E720-F057-57CC-1E02953BD431}"/>
          </ac:spMkLst>
        </pc:spChg>
      </pc:sldChg>
      <pc:sldChg chg="del">
        <pc:chgData name="AMAGATA Daichi" userId="a29539510ef25d15" providerId="LiveId" clId="{17A4CEB1-4A9E-495B-8988-203F6D756D71}" dt="2022-12-15T07:36:19.230" v="4" actId="47"/>
        <pc:sldMkLst>
          <pc:docMk/>
          <pc:sldMk cId="3264966764" sldId="266"/>
        </pc:sldMkLst>
      </pc:sldChg>
      <pc:sldChg chg="delSp modSp new mod">
        <pc:chgData name="AMAGATA Daichi" userId="a29539510ef25d15" providerId="LiveId" clId="{17A4CEB1-4A9E-495B-8988-203F6D756D71}" dt="2022-12-15T07:47:32.088" v="462" actId="207"/>
        <pc:sldMkLst>
          <pc:docMk/>
          <pc:sldMk cId="3843573722" sldId="266"/>
        </pc:sldMkLst>
        <pc:spChg chg="mod">
          <ac:chgData name="AMAGATA Daichi" userId="a29539510ef25d15" providerId="LiveId" clId="{17A4CEB1-4A9E-495B-8988-203F6D756D71}" dt="2022-12-15T07:47:32.088" v="462" actId="207"/>
          <ac:spMkLst>
            <pc:docMk/>
            <pc:sldMk cId="3843573722" sldId="266"/>
            <ac:spMk id="2" creationId="{BB7A4952-5460-AD40-A80B-E89ADB24522F}"/>
          </ac:spMkLst>
        </pc:spChg>
        <pc:spChg chg="del">
          <ac:chgData name="AMAGATA Daichi" userId="a29539510ef25d15" providerId="LiveId" clId="{17A4CEB1-4A9E-495B-8988-203F6D756D71}" dt="2022-12-15T07:47:05.660" v="423" actId="478"/>
          <ac:spMkLst>
            <pc:docMk/>
            <pc:sldMk cId="3843573722" sldId="266"/>
            <ac:spMk id="3" creationId="{4D9E3A1D-8CFC-3650-2F28-8EBBB68DECDB}"/>
          </ac:spMkLst>
        </pc:spChg>
      </pc:sldChg>
      <pc:sldChg chg="delSp modSp new mod">
        <pc:chgData name="AMAGATA Daichi" userId="a29539510ef25d15" providerId="LiveId" clId="{17A4CEB1-4A9E-495B-8988-203F6D756D71}" dt="2022-12-15T07:50:54.301" v="605" actId="207"/>
        <pc:sldMkLst>
          <pc:docMk/>
          <pc:sldMk cId="2314041047" sldId="267"/>
        </pc:sldMkLst>
        <pc:spChg chg="mod">
          <ac:chgData name="AMAGATA Daichi" userId="a29539510ef25d15" providerId="LiveId" clId="{17A4CEB1-4A9E-495B-8988-203F6D756D71}" dt="2022-12-15T07:50:54.301" v="605" actId="207"/>
          <ac:spMkLst>
            <pc:docMk/>
            <pc:sldMk cId="2314041047" sldId="267"/>
            <ac:spMk id="2" creationId="{63E6ECCD-AC15-0B5E-8CC3-F3608D9BC3F0}"/>
          </ac:spMkLst>
        </pc:spChg>
        <pc:spChg chg="del">
          <ac:chgData name="AMAGATA Daichi" userId="a29539510ef25d15" providerId="LiveId" clId="{17A4CEB1-4A9E-495B-8988-203F6D756D71}" dt="2022-12-15T07:48:15.530" v="485" actId="478"/>
          <ac:spMkLst>
            <pc:docMk/>
            <pc:sldMk cId="2314041047" sldId="267"/>
            <ac:spMk id="3" creationId="{16A7B2A7-DE19-6C05-5517-5B595C882D9A}"/>
          </ac:spMkLst>
        </pc:spChg>
      </pc:sldChg>
      <pc:sldChg chg="delSp modSp new mod">
        <pc:chgData name="AMAGATA Daichi" userId="a29539510ef25d15" providerId="LiveId" clId="{17A4CEB1-4A9E-495B-8988-203F6D756D71}" dt="2022-12-15T07:49:52.758" v="561" actId="207"/>
        <pc:sldMkLst>
          <pc:docMk/>
          <pc:sldMk cId="4205724795" sldId="268"/>
        </pc:sldMkLst>
        <pc:spChg chg="mod">
          <ac:chgData name="AMAGATA Daichi" userId="a29539510ef25d15" providerId="LiveId" clId="{17A4CEB1-4A9E-495B-8988-203F6D756D71}" dt="2022-12-15T07:49:52.758" v="561" actId="207"/>
          <ac:spMkLst>
            <pc:docMk/>
            <pc:sldMk cId="4205724795" sldId="268"/>
            <ac:spMk id="2" creationId="{0E17CAC7-E6E9-FC40-A5BD-A5553915F753}"/>
          </ac:spMkLst>
        </pc:spChg>
        <pc:spChg chg="del">
          <ac:chgData name="AMAGATA Daichi" userId="a29539510ef25d15" providerId="LiveId" clId="{17A4CEB1-4A9E-495B-8988-203F6D756D71}" dt="2022-12-15T07:48:59.708" v="491" actId="478"/>
          <ac:spMkLst>
            <pc:docMk/>
            <pc:sldMk cId="4205724795" sldId="268"/>
            <ac:spMk id="3" creationId="{CC2D9FEC-BE50-4F97-F5EB-EA07229E96A4}"/>
          </ac:spMkLst>
        </pc:spChg>
      </pc:sldChg>
      <pc:sldChg chg="delSp modSp new mod">
        <pc:chgData name="AMAGATA Daichi" userId="a29539510ef25d15" providerId="LiveId" clId="{17A4CEB1-4A9E-495B-8988-203F6D756D71}" dt="2022-12-15T07:50:45.970" v="604" actId="404"/>
        <pc:sldMkLst>
          <pc:docMk/>
          <pc:sldMk cId="3036876157" sldId="269"/>
        </pc:sldMkLst>
        <pc:spChg chg="mod">
          <ac:chgData name="AMAGATA Daichi" userId="a29539510ef25d15" providerId="LiveId" clId="{17A4CEB1-4A9E-495B-8988-203F6D756D71}" dt="2022-12-15T07:50:45.970" v="604" actId="404"/>
          <ac:spMkLst>
            <pc:docMk/>
            <pc:sldMk cId="3036876157" sldId="269"/>
            <ac:spMk id="2" creationId="{0E7C2786-DEC5-288A-14A9-6E04F39B5938}"/>
          </ac:spMkLst>
        </pc:spChg>
        <pc:spChg chg="del">
          <ac:chgData name="AMAGATA Daichi" userId="a29539510ef25d15" providerId="LiveId" clId="{17A4CEB1-4A9E-495B-8988-203F6D756D71}" dt="2022-12-15T07:50:09.758" v="563" actId="478"/>
          <ac:spMkLst>
            <pc:docMk/>
            <pc:sldMk cId="3036876157" sldId="269"/>
            <ac:spMk id="3" creationId="{7EA1F8F7-267F-EF5F-04AF-DFE20C8A8762}"/>
          </ac:spMkLst>
        </pc:spChg>
      </pc:sldChg>
      <pc:sldChg chg="del">
        <pc:chgData name="AMAGATA Daichi" userId="a29539510ef25d15" providerId="LiveId" clId="{17A4CEB1-4A9E-495B-8988-203F6D756D71}" dt="2022-12-15T07:36:24.901" v="11" actId="47"/>
        <pc:sldMkLst>
          <pc:docMk/>
          <pc:sldMk cId="3756539763" sldId="269"/>
        </pc:sldMkLst>
      </pc:sldChg>
      <pc:sldChg chg="del">
        <pc:chgData name="AMAGATA Daichi" userId="a29539510ef25d15" providerId="LiveId" clId="{17A4CEB1-4A9E-495B-8988-203F6D756D71}" dt="2022-12-15T07:36:24.901" v="11" actId="47"/>
        <pc:sldMkLst>
          <pc:docMk/>
          <pc:sldMk cId="880653368" sldId="270"/>
        </pc:sldMkLst>
      </pc:sldChg>
      <pc:sldChg chg="del">
        <pc:chgData name="AMAGATA Daichi" userId="a29539510ef25d15" providerId="LiveId" clId="{17A4CEB1-4A9E-495B-8988-203F6D756D71}" dt="2022-12-15T07:36:19.621" v="7" actId="47"/>
        <pc:sldMkLst>
          <pc:docMk/>
          <pc:sldMk cId="1255017262" sldId="272"/>
        </pc:sldMkLst>
      </pc:sldChg>
      <pc:sldChg chg="del">
        <pc:chgData name="AMAGATA Daichi" userId="a29539510ef25d15" providerId="LiveId" clId="{17A4CEB1-4A9E-495B-8988-203F6D756D71}" dt="2022-12-15T07:36:20.301" v="8" actId="47"/>
        <pc:sldMkLst>
          <pc:docMk/>
          <pc:sldMk cId="2423711792" sldId="274"/>
        </pc:sldMkLst>
      </pc:sldChg>
      <pc:sldChg chg="del">
        <pc:chgData name="AMAGATA Daichi" userId="a29539510ef25d15" providerId="LiveId" clId="{17A4CEB1-4A9E-495B-8988-203F6D756D71}" dt="2022-12-15T07:36:24.901" v="11" actId="47"/>
        <pc:sldMkLst>
          <pc:docMk/>
          <pc:sldMk cId="1564381411" sldId="275"/>
        </pc:sldMkLst>
      </pc:sldChg>
      <pc:sldChg chg="del">
        <pc:chgData name="AMAGATA Daichi" userId="a29539510ef25d15" providerId="LiveId" clId="{17A4CEB1-4A9E-495B-8988-203F6D756D71}" dt="2022-12-15T07:36:24.901" v="11" actId="47"/>
        <pc:sldMkLst>
          <pc:docMk/>
          <pc:sldMk cId="44588884" sldId="276"/>
        </pc:sldMkLst>
      </pc:sldChg>
      <pc:sldChg chg="del">
        <pc:chgData name="AMAGATA Daichi" userId="a29539510ef25d15" providerId="LiveId" clId="{17A4CEB1-4A9E-495B-8988-203F6D756D71}" dt="2022-12-15T07:36:24.901" v="11" actId="47"/>
        <pc:sldMkLst>
          <pc:docMk/>
          <pc:sldMk cId="437358232" sldId="277"/>
        </pc:sldMkLst>
      </pc:sldChg>
      <pc:sldChg chg="del">
        <pc:chgData name="AMAGATA Daichi" userId="a29539510ef25d15" providerId="LiveId" clId="{17A4CEB1-4A9E-495B-8988-203F6D756D71}" dt="2022-12-15T07:36:19.324" v="5" actId="47"/>
        <pc:sldMkLst>
          <pc:docMk/>
          <pc:sldMk cId="307442478" sldId="279"/>
        </pc:sldMkLst>
      </pc:sldChg>
      <pc:sldChg chg="del">
        <pc:chgData name="AMAGATA Daichi" userId="a29539510ef25d15" providerId="LiveId" clId="{17A4CEB1-4A9E-495B-8988-203F6D756D71}" dt="2022-12-15T07:36:20.973" v="10" actId="47"/>
        <pc:sldMkLst>
          <pc:docMk/>
          <pc:sldMk cId="3392978118" sldId="280"/>
        </pc:sldMkLst>
      </pc:sldChg>
      <pc:sldChg chg="del">
        <pc:chgData name="AMAGATA Daichi" userId="a29539510ef25d15" providerId="LiveId" clId="{17A4CEB1-4A9E-495B-8988-203F6D756D71}" dt="2022-12-15T07:36:20.645" v="9" actId="47"/>
        <pc:sldMkLst>
          <pc:docMk/>
          <pc:sldMk cId="3945336298" sldId="2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1962583-881F-46E8-AADB-C6F2D6A56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5DA195-204A-421F-8585-5DF92E1881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77906-2E9F-484A-BC1E-B52F19B67F62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2499AC-9D67-4C3F-A1EA-1E8207C41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EB74D4-5EC0-4335-9E0E-3338AE4D1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13DF3-76B3-4492-9AC9-F5525D77B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59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20A8-A81E-4ACA-B705-F259C8EBB859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C79C4-C479-4EFD-93BF-1B9B9484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73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Hi, I’m Daichi Amagata from Osaka University, Japan.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I’d like to talk about diversity maximization in the presence of outliers.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67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We designed a streaming algorithm.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Its inputs are a subset of X, k, and a guess of l* which is the minimum pairwise distance of the optimal solution.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First, this algorithm also picks a random point.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Then, it selects a point that satisfies the distance constraint of 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 idea here is like not too close to the current solution and not too far from the current solution.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operation is repeated until we have k points.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We proved the number of iterations to obtain a good guess of l* is constant.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Then, we obtain lemma 2: this algorithm runs in O(k times the input data size) and returns an error-bounded solution with no outliers with high probability if z is constant.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is because, as long as the first point is an inlier, the other points in our solution should be inliers if alpha is not</a:t>
            </a:r>
            <a:r>
              <a:rPr kumimoji="1" lang="ja-JP" altLang="en-US" dirty="0"/>
              <a:t> </a:t>
            </a:r>
            <a:r>
              <a:rPr kumimoji="1" lang="en-US" altLang="ja-JP" dirty="0"/>
              <a:t>less 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Please check our paper for a detailed proof.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We combine this lemma with the technique in the next page.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0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Now, we want to use a coreset for our streaming algorithm, and a coreset is a subset of 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Formally, a subset C is a beta-coreset, if a subset of C satisfies this error bound against the optimal solution.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We proved (that) the output of GMM, where the output size is </a:t>
            </a:r>
            <a:r>
              <a:rPr kumimoji="1" lang="en-US" altLang="ja-JP" dirty="0" err="1"/>
              <a:t>k+z</a:t>
            </a:r>
            <a:r>
              <a:rPr kumimoji="1" lang="en-US" altLang="ja-JP" dirty="0"/>
              <a:t>, is a 3-coreset.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Again, please check our paper for the proof.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From lemmas 2 and 3, we have the main result.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Let’s assume we offline build a coreset C of O(z) points so that it is larger than </a:t>
            </a:r>
            <a:r>
              <a:rPr kumimoji="1" lang="en-US" altLang="ja-JP" dirty="0" err="1"/>
              <a:t>k+z</a:t>
            </a:r>
            <a:r>
              <a:rPr kumimoji="1" lang="en-US" altLang="ja-JP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Our streaming algorithm on the coreset runs in O(</a:t>
            </a:r>
            <a:r>
              <a:rPr kumimoji="1" lang="en-US" altLang="ja-JP" dirty="0" err="1"/>
              <a:t>kz</a:t>
            </a:r>
            <a:r>
              <a:rPr kumimoji="1" lang="en-US" altLang="ja-JP" dirty="0"/>
              <a:t>) time and returns an error-bounded solution with no outliers with a constant probability.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Now we can make a summary of X with online time independent of 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816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We ran experiments on real-world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Table 1 shows the average number of outliers in a solution obtained by existing algorithms that do not consider outliers.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More than 80% are outliers, so they are not useful for datasets with outliers.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Table 2 shows the average diversity and running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 algorithms in this table did not return outliers.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These algorithms return competitive diversity, but the running time is totally different: our algorithms are much faster than the baseline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Especially, coreset is super fast.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Table 3 shows the average time to identify z outliers.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As greedy reduces the number of points that need to compute the nearest neighbor from n to only </a:t>
            </a:r>
            <a:r>
              <a:rPr kumimoji="1" lang="en-US" altLang="ja-JP" dirty="0" err="1"/>
              <a:t>k+z</a:t>
            </a:r>
            <a:r>
              <a:rPr kumimoji="1" lang="en-US" altLang="ja-JP" dirty="0"/>
              <a:t>, it is much faster than the baseline.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 all results validate the efficiency of our theoretical results.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89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Also, we studied the impacts of the output size k and the number of outliers z.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These experimental results simply show (that) the behavior of each algorithm follows its theoretical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For instance, the running times of Greedy, Streaming, and Coreset are theoretically proportional to k, so they need longer time for larger 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As for z, Greedy and Coreset have the same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On the other hand, if the input of Streaming is X, its time is theoretically independent of z, so it is robust against z.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307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To conclude, we addressed the first study of Max-Min Diversification with outliers.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We proposed two algorithms that are theoretically sound and empirically efficient and effective.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is conformed by experiments on real-world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 source codes of our algorithms are available at my GitHub repository.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That’s all, thank you.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45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Let’s suppose a situation where we have a dataset X, and it is too large for our application or our resource cannot afford to use 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Then, we wanna reduce the dataset size from n to k, and k is much smaller than 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is to make a summary of 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So, how to make a summary?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An intuitive approach is sampling: it’s easy and probably the best approach if the data distribution should be preserved.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However, it may provide a skewed result.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If we wanna avoid such a skewness, we can use the problem of submodular maximization.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It’s a nice approach, but we have to specify an appropriate function which may not be trivial.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So, we consider diversity maximization, which is easy to specify and its summary can avoid skewness.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97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This equation formally defines the diversity maximization problem, which is to select k points from X so that the function f is maximized.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We have two famous functions.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One is the function that evaluates the minimum pairwise distance among all pairs in 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The other is the function that evaluates the sum of all pairwise distances.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The triangles show 10 points obtained by each objective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We can see (that) Max-Min diversification provides a diverse result, but Max-Sum does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So, we use Max-Min diversification in this study.</a:t>
            </a: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43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We assume (that) X has outliers, such as blue points in the right figure, and this is a standard setting for real-world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To make a good summary of X, we should avoid the outliers and get the red triangles in the left figure.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However, past studies of Max-Min diversification did not consider this setting.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So, we formally define the problem of Max-Min diversification with outliers.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36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Its input is X and the output size 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X consists of two sets </a:t>
            </a:r>
            <a:r>
              <a:rPr kumimoji="1" lang="en-US" altLang="ja-JP" dirty="0" err="1"/>
              <a:t>X_in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X_out</a:t>
            </a:r>
            <a:r>
              <a:rPr kumimoji="1" lang="en-US" altLang="ja-JP" dirty="0"/>
              <a:t>, where </a:t>
            </a:r>
            <a:r>
              <a:rPr kumimoji="1" lang="en-US" altLang="ja-JP" dirty="0" err="1"/>
              <a:t>X_in</a:t>
            </a:r>
            <a:r>
              <a:rPr kumimoji="1" lang="en-US" altLang="ja-JP" dirty="0"/>
              <a:t> is a set of inliers and </a:t>
            </a:r>
            <a:r>
              <a:rPr kumimoji="1" lang="en-US" altLang="ja-JP" dirty="0" err="1"/>
              <a:t>X_out</a:t>
            </a:r>
            <a:r>
              <a:rPr kumimoji="1" lang="en-US" altLang="ja-JP" dirty="0"/>
              <a:t> is a set of outliers.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 output is a set S* of k points that maximizes the minimum pairwise distance in S, and S is a subset of </a:t>
            </a:r>
            <a:r>
              <a:rPr kumimoji="1" lang="en-US" altLang="ja-JP" dirty="0" err="1"/>
              <a:t>X_in</a:t>
            </a:r>
            <a:r>
              <a:rPr kumimoji="1" lang="en-US" altLang="ja-JP" dirty="0"/>
              <a:t>, meaning (that) S must not contain outliers.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 Max-Min diversification is an NP-hard problem, so this problem is NP-hard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problem definition is actually too general, so we put two assumptions about outliers to make it solvable.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First, the number of outliers is z, and this is the same setting as k-clustering.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Second, for each outlier, the distance to its nearest neighbor is further than that of every inlier.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Plus, the distance is further than alpha times l*.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Alpha is a constant and l* is the minimum pairwise distance in the optimal solution S*.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One simple question is: can we use a state-of-the-art algorithm for Max-Min diversification even if X has outliers.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 answer is 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 state-of-the-art algorithm is called GMM.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It first picks a random point of X and adds it into a solution S (animation).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Next, it adds the point that has the maximum distance to S (animation), and this is repeated until the size of S becomes k (animation).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 time complexity of this algorithm is O(</a:t>
            </a:r>
            <a:r>
              <a:rPr kumimoji="1" lang="en-US" altLang="ja-JP" dirty="0" err="1"/>
              <a:t>nk</a:t>
            </a:r>
            <a:r>
              <a:rPr kumimoji="1" lang="en-US" altLang="ja-JP" dirty="0"/>
              <a:t>), which is efficient.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However, since it is based on the furthest point retrieval, the solution tends to contain many outliers, as the right figure illustrates.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observation motivates a new technique for Max-Min diversification with outliers.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07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We answer the question: does there exist an algorithm that can return a solution containing no outliers in time proportional to data-size, output-size, and outlier-size.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Our findings are two algorithms.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One algorithm runs in time proportional to n, k, and z, guarantees the error bound, and returns no outliers.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dirty="0"/>
              <a:t>The other runs in time independent of data-size, guarantees the error bound, and returns no outliers with a constant probability.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We run experiments using real-world datasets and got two main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Existing algorithms don’t work well, and our algorithms are much faster than a baseline algorithm that returns no outliers.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202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I introduce this baseline algorithm.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algorithm uses a property of outliers.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 outliers have larger distances to their nearest neighbor than inliers.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So, by computing the nearest neighbor of each point in X, we can identify the outliers, the z points with the largest nearest neighbor distance.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Based on this fact, the baseline algorithm computes the nearest neighbor of each point, removes the z points, and runs GMM on the remaining points.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As it exactly removes the outliers, it obtains the approximation guarantee.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However, because of the first operation, it incurs O(n^2) time, and this does not scale well to large 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So, a more efficient algorithm is required.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29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To remove the quadratic factor, we took a different approach for identifying the outliers.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Specifically, we proved lemma 1: the </a:t>
            </a:r>
            <a:r>
              <a:rPr kumimoji="1" lang="en-US" altLang="ja-JP" dirty="0" err="1"/>
              <a:t>k+z</a:t>
            </a:r>
            <a:r>
              <a:rPr kumimoji="1" lang="en-US" altLang="ja-JP" dirty="0"/>
              <a:t> points retrieved by GMM must contain the z outliers.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 idea behind this lemma is to exploit the GMM’s sensitivity to the outliers like the right figure shows.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Thanks to this lemma, we do not need the quadratic time anymore, since the GMM’s time is proportional to the output size, </a:t>
            </a:r>
            <a:r>
              <a:rPr kumimoji="1" lang="en-US" altLang="ja-JP" dirty="0" err="1"/>
              <a:t>k+z</a:t>
            </a:r>
            <a:r>
              <a:rPr kumimoji="1" lang="en-US" altLang="ja-JP" dirty="0"/>
              <a:t> in this case.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 overall operations of our greedy algorithm are almost the same as those of the baseline algorithm.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 difference is only the first step.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To identify the outliers, we use GMM, where the output size is </a:t>
            </a:r>
            <a:r>
              <a:rPr kumimoji="1" lang="en-US" altLang="ja-JP" dirty="0" err="1"/>
              <a:t>k+z</a:t>
            </a:r>
            <a:r>
              <a:rPr kumimoji="1" lang="en-US" altLang="ja-JP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Then, we have the first result, theorem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We can obtain a one-half-approximate solution with no outliers in O(n(</a:t>
            </a:r>
            <a:r>
              <a:rPr kumimoji="1" lang="en-US" altLang="ja-JP" dirty="0" err="1"/>
              <a:t>k+z</a:t>
            </a:r>
            <a:r>
              <a:rPr kumimoji="1" lang="en-US" altLang="ja-JP" dirty="0"/>
              <a:t>))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is a good result, but we find a faster algorithm with performance guarantee.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Let’s see this algorithm next.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30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9100" y="1122363"/>
            <a:ext cx="113157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9100" y="4090306"/>
            <a:ext cx="11315700" cy="1167493"/>
          </a:xfrm>
        </p:spPr>
        <p:txBody>
          <a:bodyPr lIns="0" tIns="0" bIns="0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22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06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0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81545"/>
            <a:ext cx="12192000" cy="756103"/>
          </a:xfrm>
        </p:spPr>
        <p:txBody>
          <a:bodyPr lIns="360000">
            <a:norm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036320"/>
            <a:ext cx="12192000" cy="5821680"/>
          </a:xfrm>
        </p:spPr>
        <p:txBody>
          <a:bodyPr lIns="324000"/>
          <a:lstStyle>
            <a:lvl1pPr marL="228600" indent="-228600">
              <a:buSzPct val="70000"/>
              <a:buFont typeface="Wingdings" panose="05000000000000000000" pitchFamily="2" charset="2"/>
              <a:buChar char="n"/>
              <a:defRPr sz="2400"/>
            </a:lvl1pPr>
            <a:lvl2pPr marL="685800" indent="-228600">
              <a:buSzPct val="70000"/>
              <a:buFont typeface="Wingdings" panose="05000000000000000000" pitchFamily="2" charset="2"/>
              <a:buChar char="p"/>
              <a:defRPr sz="2000"/>
            </a:lvl2pPr>
            <a:lvl3pPr>
              <a:defRPr sz="18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800857" y="6516357"/>
            <a:ext cx="442913" cy="324000"/>
          </a:xfrm>
        </p:spPr>
        <p:txBody>
          <a:bodyPr lIns="0" tIns="0" rIns="0" bIns="0"/>
          <a:lstStyle>
            <a:lvl1pPr algn="l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BF4C9950-6FCB-436A-82F1-B2950030D40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1474098" y="6547477"/>
            <a:ext cx="4429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#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7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099" y="1709739"/>
            <a:ext cx="11325225" cy="1871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9099" y="3952876"/>
            <a:ext cx="11325225" cy="116205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860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7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76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88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69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90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5896"/>
            <a:ext cx="12192000" cy="756103"/>
          </a:xfrm>
          <a:prstGeom prst="rect">
            <a:avLst/>
          </a:prstGeom>
        </p:spPr>
        <p:txBody>
          <a:bodyPr vert="horz" lIns="108000" tIns="36000" rIns="36000" bIns="3600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829808"/>
            <a:ext cx="12192000" cy="6028192"/>
          </a:xfrm>
          <a:prstGeom prst="rect">
            <a:avLst/>
          </a:prstGeom>
        </p:spPr>
        <p:txBody>
          <a:bodyPr vert="horz" lIns="108000" tIns="72000" rIns="36000" bIns="3600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77624" y="201383"/>
            <a:ext cx="619125" cy="365125"/>
          </a:xfrm>
          <a:prstGeom prst="rect">
            <a:avLst/>
          </a:prstGeom>
        </p:spPr>
        <p:txBody>
          <a:bodyPr vert="horz" lIns="91440" tIns="36000" rIns="72000" bIns="3600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BF4C9950-6FCB-436A-82F1-B2950030D40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3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4.emf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1.png"/><Relationship Id="rId4" Type="http://schemas.openxmlformats.org/officeDocument/2006/relationships/image" Target="../media/image16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3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55.png"/><Relationship Id="rId5" Type="http://schemas.openxmlformats.org/officeDocument/2006/relationships/image" Target="../media/image330.png"/><Relationship Id="rId10" Type="http://schemas.openxmlformats.org/officeDocument/2006/relationships/image" Target="../media/image9.png"/><Relationship Id="rId4" Type="http://schemas.openxmlformats.org/officeDocument/2006/relationships/image" Target="../media/image40.emf"/><Relationship Id="rId9" Type="http://schemas.openxmlformats.org/officeDocument/2006/relationships/image" Target="../media/image3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10.png"/><Relationship Id="rId10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90.png"/><Relationship Id="rId10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1" y="1005842"/>
            <a:ext cx="12192000" cy="2981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6600" i="0" u="none" strike="noStrike" baseline="0" dirty="0">
                <a:solidFill>
                  <a:srgbClr val="002060"/>
                </a:solidFill>
              </a:rPr>
              <a:t>D</a:t>
            </a:r>
            <a:r>
              <a:rPr lang="en-US" altLang="ja-JP" sz="5400" i="0" u="none" strike="noStrike" baseline="0" dirty="0">
                <a:solidFill>
                  <a:srgbClr val="002060"/>
                </a:solidFill>
              </a:rPr>
              <a:t>IVERSITY</a:t>
            </a:r>
            <a:r>
              <a:rPr lang="en-US" altLang="ja-JP" sz="6600" i="0" u="none" strike="noStrike" baseline="0" dirty="0">
                <a:solidFill>
                  <a:srgbClr val="002060"/>
                </a:solidFill>
              </a:rPr>
              <a:t> M</a:t>
            </a:r>
            <a:r>
              <a:rPr lang="en-US" altLang="ja-JP" sz="5400" i="0" u="none" strike="noStrike" baseline="0" dirty="0">
                <a:solidFill>
                  <a:srgbClr val="002060"/>
                </a:solidFill>
              </a:rPr>
              <a:t>AXIMIZATION</a:t>
            </a:r>
            <a:r>
              <a:rPr lang="en-US" altLang="ja-JP" sz="6600" i="0" u="none" strike="noStrike" baseline="0" dirty="0">
                <a:solidFill>
                  <a:srgbClr val="002060"/>
                </a:solidFill>
              </a:rPr>
              <a:t> </a:t>
            </a:r>
            <a:br>
              <a:rPr lang="en-US" altLang="ja-JP" sz="6600" i="0" u="none" strike="noStrike" baseline="0" dirty="0">
                <a:solidFill>
                  <a:srgbClr val="002060"/>
                </a:solidFill>
              </a:rPr>
            </a:br>
            <a:r>
              <a:rPr lang="en-US" altLang="ja-JP" sz="5400" i="0" u="none" strike="noStrike" baseline="0" dirty="0">
                <a:solidFill>
                  <a:srgbClr val="002060"/>
                </a:solidFill>
              </a:rPr>
              <a:t>IN</a:t>
            </a:r>
            <a:r>
              <a:rPr lang="en-US" altLang="ja-JP" sz="660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altLang="ja-JP" sz="5400" i="0" u="none" strike="noStrike" baseline="0" dirty="0">
                <a:solidFill>
                  <a:srgbClr val="002060"/>
                </a:solidFill>
              </a:rPr>
              <a:t>THE</a:t>
            </a:r>
            <a:r>
              <a:rPr lang="en-US" altLang="ja-JP" sz="6600" i="0" u="none" strike="noStrike" baseline="0" dirty="0">
                <a:solidFill>
                  <a:srgbClr val="002060"/>
                </a:solidFill>
              </a:rPr>
              <a:t> P</a:t>
            </a:r>
            <a:r>
              <a:rPr lang="en-US" altLang="ja-JP" sz="5400" i="0" u="none" strike="noStrike" baseline="0" dirty="0">
                <a:solidFill>
                  <a:srgbClr val="002060"/>
                </a:solidFill>
              </a:rPr>
              <a:t>RESENCE</a:t>
            </a:r>
            <a:r>
              <a:rPr lang="en-US" altLang="ja-JP" sz="660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altLang="ja-JP" sz="5400" i="0" u="none" strike="noStrike" baseline="0" dirty="0">
                <a:solidFill>
                  <a:srgbClr val="002060"/>
                </a:solidFill>
              </a:rPr>
              <a:t>OF</a:t>
            </a:r>
            <a:r>
              <a:rPr lang="en-US" altLang="ja-JP" sz="6600" i="0" u="none" strike="noStrike" baseline="0" dirty="0">
                <a:solidFill>
                  <a:srgbClr val="002060"/>
                </a:solidFill>
              </a:rPr>
              <a:t> O</a:t>
            </a:r>
            <a:r>
              <a:rPr lang="en-US" altLang="ja-JP" sz="5400" i="0" u="none" strike="noStrike" baseline="0" dirty="0">
                <a:solidFill>
                  <a:srgbClr val="002060"/>
                </a:solidFill>
              </a:rPr>
              <a:t>UTLIERS</a:t>
            </a:r>
            <a:endParaRPr kumimoji="1" lang="ja-JP" altLang="en-US" sz="13800" dirty="0">
              <a:solidFill>
                <a:srgbClr val="002060"/>
              </a:solidFill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423862" y="4186151"/>
            <a:ext cx="11155649" cy="1962237"/>
          </a:xfrm>
        </p:spPr>
        <p:txBody>
          <a:bodyPr lIns="0" tIns="0" rIns="36000"/>
          <a:lstStyle/>
          <a:p>
            <a:pPr>
              <a:lnSpc>
                <a:spcPct val="100000"/>
              </a:lnSpc>
            </a:pPr>
            <a:r>
              <a:rPr lang="en-US" altLang="ja-JP" u="sng" dirty="0"/>
              <a:t>Daichi Amagata</a:t>
            </a:r>
            <a:endParaRPr lang="en-US" altLang="ja-JP" baseline="30000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Osaka University</a:t>
            </a:r>
          </a:p>
        </p:txBody>
      </p:sp>
      <p:pic>
        <p:nvPicPr>
          <p:cNvPr id="7" name="Picture 2" descr="é¢é£ç»å">
            <a:extLst>
              <a:ext uri="{FF2B5EF4-FFF2-40B4-BE49-F238E27FC236}">
                <a16:creationId xmlns:a16="http://schemas.microsoft.com/office/drawing/2014/main" id="{334FEB53-F132-4F23-A633-E3113C0D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09266" y="5202335"/>
            <a:ext cx="208551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17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3"/>
    </mc:Choice>
    <mc:Fallback xmlns="">
      <p:transition spd="slow" advTm="26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531C499-14DD-07AA-4102-878AE537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36" y="1141090"/>
            <a:ext cx="4803494" cy="30944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3E6ECCD-AC15-0B5E-8CC3-F3608D9B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S</a:t>
            </a:r>
            <a:r>
              <a:rPr kumimoji="1" lang="en-US" altLang="ja-JP" sz="2400" dirty="0">
                <a:solidFill>
                  <a:srgbClr val="FFFF00"/>
                </a:solidFill>
              </a:rPr>
              <a:t>TREAMING</a:t>
            </a:r>
            <a:r>
              <a:rPr kumimoji="1" lang="en-US" altLang="ja-JP" dirty="0">
                <a:solidFill>
                  <a:srgbClr val="FFFF00"/>
                </a:solidFill>
              </a:rPr>
              <a:t> A</a:t>
            </a:r>
            <a:r>
              <a:rPr kumimoji="1" lang="en-US" altLang="ja-JP" sz="2400" dirty="0">
                <a:solidFill>
                  <a:srgbClr val="FFFF00"/>
                </a:solidFill>
              </a:rPr>
              <a:t>LGORITHM</a:t>
            </a:r>
            <a:endParaRPr kumimoji="1" lang="ja-JP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EEC28C-D684-2216-0B74-5957831E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8" name="図 7" descr="グラフ, 散布図&#10;&#10;自動的に生成された説明">
            <a:extLst>
              <a:ext uri="{FF2B5EF4-FFF2-40B4-BE49-F238E27FC236}">
                <a16:creationId xmlns:a16="http://schemas.microsoft.com/office/drawing/2014/main" id="{0D3F295C-2DDC-E6CC-82BD-825DFB1BF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987" y="1406648"/>
            <a:ext cx="3129331" cy="3132000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14782FD1-CEBA-D9A9-8327-E3A295BEC156}"/>
              </a:ext>
            </a:extLst>
          </p:cNvPr>
          <p:cNvSpPr/>
          <p:nvPr/>
        </p:nvSpPr>
        <p:spPr>
          <a:xfrm>
            <a:off x="9525276" y="2741407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84E76EDF-9DAB-31BB-0044-5C988411D7D2}"/>
              </a:ext>
            </a:extLst>
          </p:cNvPr>
          <p:cNvSpPr/>
          <p:nvPr/>
        </p:nvSpPr>
        <p:spPr>
          <a:xfrm>
            <a:off x="9633276" y="2846202"/>
            <a:ext cx="72000" cy="7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9BC727DA-725E-DC02-C076-39584DECDBA4}"/>
              </a:ext>
            </a:extLst>
          </p:cNvPr>
          <p:cNvSpPr/>
          <p:nvPr/>
        </p:nvSpPr>
        <p:spPr>
          <a:xfrm>
            <a:off x="9554576" y="2579951"/>
            <a:ext cx="72000" cy="7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8CD3B2E-2819-F409-5260-7C0AA79C9EEB}"/>
              </a:ext>
            </a:extLst>
          </p:cNvPr>
          <p:cNvSpPr/>
          <p:nvPr/>
        </p:nvSpPr>
        <p:spPr>
          <a:xfrm>
            <a:off x="9446576" y="2471951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1E2AC72-EFB2-F43F-4209-585D949B338F}"/>
              </a:ext>
            </a:extLst>
          </p:cNvPr>
          <p:cNvSpPr/>
          <p:nvPr/>
        </p:nvSpPr>
        <p:spPr>
          <a:xfrm>
            <a:off x="9353639" y="290393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FB62B476-C07B-FC69-35E8-39A0C2403C51}"/>
              </a:ext>
            </a:extLst>
          </p:cNvPr>
          <p:cNvSpPr/>
          <p:nvPr/>
        </p:nvSpPr>
        <p:spPr>
          <a:xfrm>
            <a:off x="9461639" y="3008730"/>
            <a:ext cx="72000" cy="7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15205AB-6A27-480E-1233-C8AA7D852F37}"/>
              </a:ext>
            </a:extLst>
          </p:cNvPr>
          <p:cNvSpPr/>
          <p:nvPr/>
        </p:nvSpPr>
        <p:spPr>
          <a:xfrm>
            <a:off x="9919369" y="243721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E5BA3CB2-31FE-A664-7767-EBD59C78E8B5}"/>
              </a:ext>
            </a:extLst>
          </p:cNvPr>
          <p:cNvSpPr/>
          <p:nvPr/>
        </p:nvSpPr>
        <p:spPr>
          <a:xfrm>
            <a:off x="10027369" y="2542010"/>
            <a:ext cx="72000" cy="7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45CDB58-0096-30EB-706D-C5B8E86FBCBC}"/>
              </a:ext>
            </a:extLst>
          </p:cNvPr>
          <p:cNvSpPr/>
          <p:nvPr/>
        </p:nvSpPr>
        <p:spPr>
          <a:xfrm>
            <a:off x="9768913" y="2682409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8F945646-AF30-23B3-BC34-F5C034207E54}"/>
              </a:ext>
            </a:extLst>
          </p:cNvPr>
          <p:cNvSpPr/>
          <p:nvPr/>
        </p:nvSpPr>
        <p:spPr>
          <a:xfrm>
            <a:off x="9876913" y="2787204"/>
            <a:ext cx="72000" cy="7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8371FE2-468C-FD4C-3501-B53C2AB9B380}"/>
              </a:ext>
            </a:extLst>
          </p:cNvPr>
          <p:cNvSpPr/>
          <p:nvPr/>
        </p:nvSpPr>
        <p:spPr>
          <a:xfrm>
            <a:off x="9917656" y="292636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C64C1903-2BE8-A2A4-5C9F-7EC9FE19C0EF}"/>
              </a:ext>
            </a:extLst>
          </p:cNvPr>
          <p:cNvSpPr/>
          <p:nvPr/>
        </p:nvSpPr>
        <p:spPr>
          <a:xfrm>
            <a:off x="10025656" y="3031160"/>
            <a:ext cx="72000" cy="7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CD85851-3A4E-D227-3C39-93E56842697B}"/>
              </a:ext>
            </a:extLst>
          </p:cNvPr>
          <p:cNvSpPr/>
          <p:nvPr/>
        </p:nvSpPr>
        <p:spPr>
          <a:xfrm>
            <a:off x="9683656" y="3084659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E93B6CF1-15D2-4E02-5FDA-8C0683682E40}"/>
              </a:ext>
            </a:extLst>
          </p:cNvPr>
          <p:cNvSpPr/>
          <p:nvPr/>
        </p:nvSpPr>
        <p:spPr>
          <a:xfrm>
            <a:off x="9791656" y="3189454"/>
            <a:ext cx="72000" cy="7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2052C09-43A9-AA49-2481-3A7A2784DF9B}"/>
              </a:ext>
            </a:extLst>
          </p:cNvPr>
          <p:cNvSpPr/>
          <p:nvPr/>
        </p:nvSpPr>
        <p:spPr>
          <a:xfrm>
            <a:off x="10161639" y="2498083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5411A338-EBAC-6E1E-B986-5D7C467C5B11}"/>
              </a:ext>
            </a:extLst>
          </p:cNvPr>
          <p:cNvSpPr/>
          <p:nvPr/>
        </p:nvSpPr>
        <p:spPr>
          <a:xfrm>
            <a:off x="10269639" y="2602878"/>
            <a:ext cx="72000" cy="7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BAFE883-E698-D42D-5199-D296266D488A}"/>
              </a:ext>
            </a:extLst>
          </p:cNvPr>
          <p:cNvSpPr/>
          <p:nvPr/>
        </p:nvSpPr>
        <p:spPr>
          <a:xfrm>
            <a:off x="10180841" y="2771629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49905BDC-B303-D4BE-0FC2-398D5DC8C260}"/>
              </a:ext>
            </a:extLst>
          </p:cNvPr>
          <p:cNvSpPr/>
          <p:nvPr/>
        </p:nvSpPr>
        <p:spPr>
          <a:xfrm>
            <a:off x="10288841" y="2876424"/>
            <a:ext cx="72000" cy="7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1F4EAB8-6A47-B1EE-D275-57F1B42F1B4F}"/>
              </a:ext>
            </a:extLst>
          </p:cNvPr>
          <p:cNvSpPr/>
          <p:nvPr/>
        </p:nvSpPr>
        <p:spPr>
          <a:xfrm>
            <a:off x="10295470" y="299836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9537F71D-BC37-CAF8-09AB-7318F3CB684A}"/>
              </a:ext>
            </a:extLst>
          </p:cNvPr>
          <p:cNvSpPr/>
          <p:nvPr/>
        </p:nvSpPr>
        <p:spPr>
          <a:xfrm>
            <a:off x="10403470" y="3103160"/>
            <a:ext cx="72000" cy="7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DDD3248-F7AF-8FDC-A5B1-D5B057D39012}"/>
              </a:ext>
            </a:extLst>
          </p:cNvPr>
          <p:cNvCxnSpPr>
            <a:cxnSpLocks/>
          </p:cNvCxnSpPr>
          <p:nvPr/>
        </p:nvCxnSpPr>
        <p:spPr>
          <a:xfrm flipH="1">
            <a:off x="9581475" y="2503871"/>
            <a:ext cx="99602" cy="1347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E78D29C-540E-2725-156F-F0D34FD005E6}"/>
                  </a:ext>
                </a:extLst>
              </p:cNvPr>
              <p:cNvSpPr txBox="1"/>
              <p:nvPr/>
            </p:nvSpPr>
            <p:spPr>
              <a:xfrm>
                <a:off x="9453983" y="2114388"/>
                <a:ext cx="575023" cy="35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E78D29C-540E-2725-156F-F0D34FD00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983" y="2114388"/>
                <a:ext cx="575023" cy="351828"/>
              </a:xfrm>
              <a:prstGeom prst="rect">
                <a:avLst/>
              </a:prstGeom>
              <a:blipFill>
                <a:blip r:embed="rId5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角丸四角形 2">
            <a:extLst>
              <a:ext uri="{FF2B5EF4-FFF2-40B4-BE49-F238E27FC236}">
                <a16:creationId xmlns:a16="http://schemas.microsoft.com/office/drawing/2014/main" id="{17925CB6-8606-C155-6CC6-B160D385CEFE}"/>
              </a:ext>
            </a:extLst>
          </p:cNvPr>
          <p:cNvSpPr/>
          <p:nvPr/>
        </p:nvSpPr>
        <p:spPr>
          <a:xfrm>
            <a:off x="515998" y="4828088"/>
            <a:ext cx="11160000" cy="1440000"/>
          </a:xfrm>
          <a:prstGeom prst="roundRect">
            <a:avLst>
              <a:gd name="adj" fmla="val 234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79577C0-7447-99EC-A157-1964886D96BE}"/>
              </a:ext>
            </a:extLst>
          </p:cNvPr>
          <p:cNvSpPr txBox="1"/>
          <p:nvPr/>
        </p:nvSpPr>
        <p:spPr>
          <a:xfrm>
            <a:off x="345198" y="4612088"/>
            <a:ext cx="1296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b="1" dirty="0"/>
              <a:t>Lemma</a:t>
            </a:r>
            <a:r>
              <a:rPr kumimoji="1" lang="en-US" altLang="ja-JP" b="1" dirty="0"/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1659384-D274-D786-E120-948EF3FCF7BC}"/>
                  </a:ext>
                </a:extLst>
              </p:cNvPr>
              <p:cNvSpPr txBox="1"/>
              <p:nvPr/>
            </p:nvSpPr>
            <p:spPr>
              <a:xfrm>
                <a:off x="640133" y="5050748"/>
                <a:ext cx="10272372" cy="1090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/>
                  <a:t>S</a:t>
                </a:r>
                <a:r>
                  <a:rPr kumimoji="1" lang="en-US" altLang="ja-JP" dirty="0"/>
                  <a:t>TREAMING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200" dirty="0"/>
                  <a:t> runs </a:t>
                </a:r>
                <a:r>
                  <a:rPr lang="en-US" altLang="ja-JP" sz="2200" dirty="0"/>
                  <a:t>in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200" dirty="0"/>
                  <a:t> time and </a:t>
                </a:r>
                <a:r>
                  <a:rPr kumimoji="1" lang="en-US" altLang="ja-JP" sz="2200" dirty="0"/>
                  <a:t>returns a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sz="2200" dirty="0"/>
                  <a:t>-approx. solution with no outliers </a:t>
                </a:r>
                <a:r>
                  <a:rPr lang="en-US" altLang="ja-JP" sz="2200" dirty="0"/>
                  <a:t>with probability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kumimoji="1" lang="en-US" altLang="ja-JP" sz="2200" dirty="0"/>
                  <a:t> if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en-US" altLang="ja-JP" sz="2200" dirty="0"/>
                  <a:t>. 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1659384-D274-D786-E120-948EF3FCF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3" y="5050748"/>
                <a:ext cx="10272372" cy="1090940"/>
              </a:xfrm>
              <a:prstGeom prst="rect">
                <a:avLst/>
              </a:prstGeom>
              <a:blipFill>
                <a:blip r:embed="rId6"/>
                <a:stretch>
                  <a:fillRect l="-772" b="-11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右中かっこ 46">
            <a:extLst>
              <a:ext uri="{FF2B5EF4-FFF2-40B4-BE49-F238E27FC236}">
                <a16:creationId xmlns:a16="http://schemas.microsoft.com/office/drawing/2014/main" id="{893F72E5-A1A0-AE16-34F0-CAEF79A14B06}"/>
              </a:ext>
            </a:extLst>
          </p:cNvPr>
          <p:cNvSpPr/>
          <p:nvPr/>
        </p:nvSpPr>
        <p:spPr>
          <a:xfrm>
            <a:off x="4733478" y="2245262"/>
            <a:ext cx="155448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386A635-FA9C-1F9B-72B1-D6E07E836518}"/>
                  </a:ext>
                </a:extLst>
              </p:cNvPr>
              <p:cNvSpPr txBox="1"/>
              <p:nvPr/>
            </p:nvSpPr>
            <p:spPr>
              <a:xfrm>
                <a:off x="4914800" y="2517796"/>
                <a:ext cx="1644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time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386A635-FA9C-1F9B-72B1-D6E07E836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00" y="2517796"/>
                <a:ext cx="1644802" cy="369332"/>
              </a:xfrm>
              <a:prstGeom prst="rect">
                <a:avLst/>
              </a:prstGeom>
              <a:blipFill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右中かっこ 48">
            <a:extLst>
              <a:ext uri="{FF2B5EF4-FFF2-40B4-BE49-F238E27FC236}">
                <a16:creationId xmlns:a16="http://schemas.microsoft.com/office/drawing/2014/main" id="{DD9A6E93-F643-1B40-6850-9061E494C93E}"/>
              </a:ext>
            </a:extLst>
          </p:cNvPr>
          <p:cNvSpPr/>
          <p:nvPr/>
        </p:nvSpPr>
        <p:spPr>
          <a:xfrm>
            <a:off x="6412911" y="1890636"/>
            <a:ext cx="155448" cy="1908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B4395917-66EB-01AD-9923-DCB804244AF4}"/>
                  </a:ext>
                </a:extLst>
              </p:cNvPr>
              <p:cNvSpPr txBox="1"/>
              <p:nvPr/>
            </p:nvSpPr>
            <p:spPr>
              <a:xfrm>
                <a:off x="6595258" y="2513328"/>
                <a:ext cx="2117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iterations </a:t>
                </a:r>
                <a:r>
                  <a:rPr lang="en-US" altLang="ja-JP" dirty="0"/>
                  <a:t>be</a:t>
                </a:r>
                <a:r>
                  <a:rPr kumimoji="1" lang="en-US" altLang="ja-JP" dirty="0"/>
                  <a:t>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B4395917-66EB-01AD-9923-DCB804244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258" y="2513328"/>
                <a:ext cx="2117485" cy="646331"/>
              </a:xfrm>
              <a:prstGeom prst="rect">
                <a:avLst/>
              </a:prstGeom>
              <a:blipFill>
                <a:blip r:embed="rId8"/>
                <a:stretch>
                  <a:fillRect l="-2594" t="-377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0693DD9-4778-3A29-5D69-ECCB1C2C7940}"/>
                  </a:ext>
                </a:extLst>
              </p:cNvPr>
              <p:cNvSpPr txBox="1"/>
              <p:nvPr/>
            </p:nvSpPr>
            <p:spPr>
              <a:xfrm>
                <a:off x="335136" y="6444131"/>
                <a:ext cx="11127366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ja-JP" sz="1400" b="0" i="0" u="none" strike="noStrike" baseline="0" dirty="0">
                    <a:latin typeface="+mj-lt"/>
                  </a:rPr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00" b="0" i="1" u="none" strike="noStrike" baseline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ja-JP" sz="1400" b="0" i="1" u="none" strike="noStrike" baseline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00" b="0" i="1" u="none" strike="noStrike" baseline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u="none" strike="noStrike" baseline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ja-JP" sz="1400" b="0" i="1" u="none" strike="noStrike" baseline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ja-JP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sz="1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1400" b="0" i="0" u="none" strike="noStrike" baseline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ja-JP" sz="14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1400" b="0" i="1" u="none" strike="noStrike" baseline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ja-JP" sz="14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1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b="0" i="1" u="none" strike="noStrike" baseline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ja-JP" sz="14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ja-JP" sz="1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ja-JP" sz="1400" b="0" i="1" u="none" strike="noStrike" baseline="0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ja-JP" sz="1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1400" b="0" i="1" u="none" strike="noStrike" baseline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ja-JP" sz="14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1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ja-JP" altLang="en-US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0693DD9-4778-3A29-5D69-ECCB1C2C7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36" y="6444131"/>
                <a:ext cx="11127366" cy="396519"/>
              </a:xfrm>
              <a:prstGeom prst="rect">
                <a:avLst/>
              </a:prstGeom>
              <a:blipFill>
                <a:blip r:embed="rId9"/>
                <a:stretch>
                  <a:fillRect l="-164" t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04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7CAC7-E6E9-FC40-A5BD-A5553915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C</a:t>
            </a:r>
            <a:r>
              <a:rPr kumimoji="1" lang="en-US" altLang="ja-JP" sz="2400" dirty="0">
                <a:solidFill>
                  <a:srgbClr val="FFFF00"/>
                </a:solidFill>
              </a:rPr>
              <a:t>ORESET</a:t>
            </a:r>
            <a:r>
              <a:rPr kumimoji="1" lang="en-US" altLang="ja-JP" dirty="0"/>
              <a:t> </a:t>
            </a:r>
            <a:r>
              <a:rPr kumimoji="1" lang="en-US" altLang="ja-JP" sz="2400" dirty="0"/>
              <a:t>FOR</a:t>
            </a:r>
            <a:r>
              <a:rPr kumimoji="1" lang="en-US" altLang="ja-JP" dirty="0"/>
              <a:t> M</a:t>
            </a:r>
            <a:r>
              <a:rPr kumimoji="1" lang="en-US" altLang="ja-JP" sz="2400" dirty="0"/>
              <a:t>AX</a:t>
            </a:r>
            <a:r>
              <a:rPr kumimoji="1" lang="en-US" altLang="ja-JP" dirty="0"/>
              <a:t>-M</a:t>
            </a:r>
            <a:r>
              <a:rPr kumimoji="1" lang="en-US" altLang="ja-JP" sz="2400" dirty="0"/>
              <a:t>IN</a:t>
            </a:r>
            <a:r>
              <a:rPr kumimoji="1" lang="en-US" altLang="ja-JP" dirty="0"/>
              <a:t> D</a:t>
            </a:r>
            <a:r>
              <a:rPr kumimoji="1" lang="en-US" altLang="ja-JP" sz="2400" dirty="0"/>
              <a:t>IVERSIFICATION</a:t>
            </a:r>
            <a:r>
              <a:rPr kumimoji="1" lang="en-US" altLang="ja-JP" dirty="0"/>
              <a:t> </a:t>
            </a:r>
            <a:r>
              <a:rPr kumimoji="1" lang="en-US" altLang="ja-JP" sz="2400" dirty="0"/>
              <a:t>WITH</a:t>
            </a:r>
            <a:r>
              <a:rPr kumimoji="1" lang="en-US" altLang="ja-JP" dirty="0"/>
              <a:t> O</a:t>
            </a:r>
            <a:r>
              <a:rPr kumimoji="1" lang="en-US" altLang="ja-JP" sz="2400" dirty="0"/>
              <a:t>UTLIERS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28C33F-93DF-4701-1FD4-7417BBC2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46D7F497-8B46-6502-738D-8AD0A50C8C26}"/>
              </a:ext>
            </a:extLst>
          </p:cNvPr>
          <p:cNvSpPr/>
          <p:nvPr/>
        </p:nvSpPr>
        <p:spPr>
          <a:xfrm>
            <a:off x="515998" y="1319509"/>
            <a:ext cx="11160000" cy="900000"/>
          </a:xfrm>
          <a:prstGeom prst="roundRect">
            <a:avLst>
              <a:gd name="adj" fmla="val 2345"/>
            </a:avLst>
          </a:prstGeom>
          <a:solidFill>
            <a:srgbClr val="D9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B1024A-20B9-80CD-9BE1-5AD708AB0E4F}"/>
              </a:ext>
            </a:extLst>
          </p:cNvPr>
          <p:cNvSpPr txBox="1"/>
          <p:nvPr/>
        </p:nvSpPr>
        <p:spPr>
          <a:xfrm>
            <a:off x="396705" y="1103509"/>
            <a:ext cx="234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dirty="0"/>
              <a:t>Definition of Coreset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0A1324-7221-DEA6-9E6C-D5EEE1FDCAEF}"/>
                  </a:ext>
                </a:extLst>
              </p:cNvPr>
              <p:cNvSpPr txBox="1"/>
              <p:nvPr/>
            </p:nvSpPr>
            <p:spPr>
              <a:xfrm>
                <a:off x="569513" y="1528894"/>
                <a:ext cx="8046486" cy="63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200" dirty="0"/>
                  <a:t> </a:t>
                </a:r>
                <a:r>
                  <a:rPr kumimoji="1" lang="en-US" altLang="ja-JP" sz="2200" dirty="0"/>
                  <a:t>is a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200" dirty="0"/>
                  <a:t>-coreset, if, for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sz="2200" dirty="0"/>
                  <a:t>, we</a:t>
                </a:r>
                <a:r>
                  <a:rPr kumimoji="1" lang="ja-JP" altLang="en-US" sz="2200" dirty="0"/>
                  <a:t> </a:t>
                </a:r>
                <a:r>
                  <a:rPr kumimoji="1" lang="en-US" altLang="ja-JP" sz="2200" dirty="0"/>
                  <a:t>have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kumimoji="1" lang="en-US" altLang="ja-JP" sz="2200" dirty="0"/>
                  <a:t>.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0A1324-7221-DEA6-9E6C-D5EEE1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" y="1528894"/>
                <a:ext cx="8046486" cy="6388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2">
            <a:extLst>
              <a:ext uri="{FF2B5EF4-FFF2-40B4-BE49-F238E27FC236}">
                <a16:creationId xmlns:a16="http://schemas.microsoft.com/office/drawing/2014/main" id="{C2F7EB60-6BFA-9DF4-51A9-AAA6C1554803}"/>
              </a:ext>
            </a:extLst>
          </p:cNvPr>
          <p:cNvSpPr/>
          <p:nvPr/>
        </p:nvSpPr>
        <p:spPr>
          <a:xfrm>
            <a:off x="516000" y="2693474"/>
            <a:ext cx="11159998" cy="720000"/>
          </a:xfrm>
          <a:prstGeom prst="roundRect">
            <a:avLst>
              <a:gd name="adj" fmla="val 2345"/>
            </a:avLst>
          </a:prstGeom>
          <a:solidFill>
            <a:srgbClr val="FFE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04E4B0-0AFE-478E-07A9-6120421165AB}"/>
              </a:ext>
            </a:extLst>
          </p:cNvPr>
          <p:cNvSpPr txBox="1"/>
          <p:nvPr/>
        </p:nvSpPr>
        <p:spPr>
          <a:xfrm>
            <a:off x="396705" y="2462124"/>
            <a:ext cx="12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dirty="0"/>
              <a:t>Lemma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773E6A-AB3A-BA46-CEA5-3F599FEBCB72}"/>
                  </a:ext>
                </a:extLst>
              </p:cNvPr>
              <p:cNvSpPr txBox="1"/>
              <p:nvPr/>
            </p:nvSpPr>
            <p:spPr>
              <a:xfrm>
                <a:off x="569513" y="2903776"/>
                <a:ext cx="109969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2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ja-JP" sz="2200" dirty="0"/>
                  <a:t> GMM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ja-JP" sz="2200" dirty="0"/>
                  <a:t> is a 3-coreset </a:t>
                </a:r>
                <a:r>
                  <a:rPr lang="en-US" altLang="ja-JP" sz="1600" dirty="0"/>
                  <a:t>(it yields the anti-cover property even in the presence of outliers)</a:t>
                </a:r>
                <a:r>
                  <a:rPr kumimoji="1" lang="en-US" altLang="ja-JP" sz="2400" dirty="0"/>
                  <a:t>.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773E6A-AB3A-BA46-CEA5-3F599FEB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" y="2903776"/>
                <a:ext cx="10996997" cy="461665"/>
              </a:xfrm>
              <a:prstGeom prst="rect">
                <a:avLst/>
              </a:prstGeom>
              <a:blipFill>
                <a:blip r:embed="rId4"/>
                <a:stretch>
                  <a:fillRect l="-55" t="-921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166BE60B-62BF-0B84-B992-E3C6C9B788FC}"/>
              </a:ext>
            </a:extLst>
          </p:cNvPr>
          <p:cNvSpPr/>
          <p:nvPr/>
        </p:nvSpPr>
        <p:spPr>
          <a:xfrm flipV="1">
            <a:off x="846705" y="3571180"/>
            <a:ext cx="360000" cy="252000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2">
            <a:extLst>
              <a:ext uri="{FF2B5EF4-FFF2-40B4-BE49-F238E27FC236}">
                <a16:creationId xmlns:a16="http://schemas.microsoft.com/office/drawing/2014/main" id="{BF6CE335-3555-4FE3-BFF1-74A5F3DC1A9F}"/>
              </a:ext>
            </a:extLst>
          </p:cNvPr>
          <p:cNvSpPr/>
          <p:nvPr/>
        </p:nvSpPr>
        <p:spPr>
          <a:xfrm>
            <a:off x="515997" y="4206311"/>
            <a:ext cx="11159997" cy="1260000"/>
          </a:xfrm>
          <a:prstGeom prst="roundRect">
            <a:avLst>
              <a:gd name="adj" fmla="val 234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31800FD-EDC8-1ED6-30E2-BD8194B26D2C}"/>
              </a:ext>
            </a:extLst>
          </p:cNvPr>
          <p:cNvSpPr txBox="1"/>
          <p:nvPr/>
        </p:nvSpPr>
        <p:spPr>
          <a:xfrm>
            <a:off x="396705" y="3953776"/>
            <a:ext cx="288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b="1" dirty="0"/>
              <a:t>Theorem 2 (</a:t>
            </a:r>
            <a:r>
              <a:rPr lang="en-US" altLang="ja-JP" b="1" dirty="0">
                <a:solidFill>
                  <a:srgbClr val="C00000"/>
                </a:solidFill>
              </a:rPr>
              <a:t>main result</a:t>
            </a:r>
            <a:r>
              <a:rPr lang="en-US" altLang="ja-JP" b="1" dirty="0"/>
              <a:t>)</a:t>
            </a:r>
            <a:endParaRPr kumimoji="1"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1BF67BF-410D-001A-27A5-229B9BCE62AF}"/>
                  </a:ext>
                </a:extLst>
              </p:cNvPr>
              <p:cNvSpPr txBox="1"/>
              <p:nvPr/>
            </p:nvSpPr>
            <p:spPr>
              <a:xfrm>
                <a:off x="569513" y="4445879"/>
                <a:ext cx="11159997" cy="96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/>
                  <a:t>S</a:t>
                </a:r>
                <a:r>
                  <a:rPr kumimoji="1" lang="en-US" altLang="ja-JP" sz="1600" dirty="0"/>
                  <a:t>TREAMING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200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ja-JP" sz="2200" dirty="0"/>
                  <a:t>, runs </a:t>
                </a:r>
                <a:r>
                  <a:rPr lang="en-US" altLang="ja-JP" sz="2200" dirty="0"/>
                  <a:t>in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𝑘𝑧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200" dirty="0"/>
                  <a:t> time and returns a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sz="2200" dirty="0"/>
                  <a:t>-approx</a:t>
                </a:r>
                <a:r>
                  <a:rPr lang="en-US" altLang="ja-JP" sz="2200" dirty="0"/>
                  <a:t>.</a:t>
                </a:r>
                <a:r>
                  <a:rPr kumimoji="1" lang="en-US" altLang="ja-JP" sz="2200" dirty="0"/>
                  <a:t> solution with no outliers </a:t>
                </a:r>
                <a:r>
                  <a:rPr lang="en-US" altLang="ja-JP" sz="2200" dirty="0"/>
                  <a:t>with a constant probability if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ja-JP" sz="2200" dirty="0"/>
                  <a:t> </a:t>
                </a:r>
                <a:r>
                  <a:rPr lang="en-US" altLang="ja-JP" sz="1600" dirty="0"/>
                  <a:t>(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ja-JP" sz="1600" dirty="0"/>
                  <a:t>)</a:t>
                </a:r>
                <a:r>
                  <a:rPr kumimoji="1" lang="en-US" altLang="ja-JP" sz="2200" dirty="0"/>
                  <a:t>. 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1BF67BF-410D-001A-27A5-229B9BCE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" y="4445879"/>
                <a:ext cx="11159997" cy="960328"/>
              </a:xfrm>
              <a:prstGeom prst="rect">
                <a:avLst/>
              </a:prstGeom>
              <a:blipFill>
                <a:blip r:embed="rId5"/>
                <a:stretch>
                  <a:fillRect l="-710" r="-218" b="-7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ゴールした人のイラスト（棒人間）">
            <a:extLst>
              <a:ext uri="{FF2B5EF4-FFF2-40B4-BE49-F238E27FC236}">
                <a16:creationId xmlns:a16="http://schemas.microsoft.com/office/drawing/2014/main" id="{EAF116A4-C7EB-BF69-E167-A1D93F77A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97" y="5608793"/>
            <a:ext cx="10557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吹き出し: 角を丸めた四角形 16">
                <a:extLst>
                  <a:ext uri="{FF2B5EF4-FFF2-40B4-BE49-F238E27FC236}">
                    <a16:creationId xmlns:a16="http://schemas.microsoft.com/office/drawing/2014/main" id="{9BA5106E-794D-69A5-5CF6-808CB214E170}"/>
                  </a:ext>
                </a:extLst>
              </p:cNvPr>
              <p:cNvSpPr/>
              <p:nvPr/>
            </p:nvSpPr>
            <p:spPr>
              <a:xfrm>
                <a:off x="2315994" y="5878793"/>
                <a:ext cx="9360000" cy="540000"/>
              </a:xfrm>
              <a:prstGeom prst="wedgeRoundRectCallout">
                <a:avLst>
                  <a:gd name="adj1" fmla="val -53339"/>
                  <a:gd name="adj2" fmla="val 4457"/>
                  <a:gd name="adj3" fmla="val 16667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2000" b="1" dirty="0">
                    <a:solidFill>
                      <a:schemeClr val="tx1"/>
                    </a:solidFill>
                  </a:rPr>
                  <a:t>We can make a summary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kumimoji="1" lang="ja-JP" alt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ja-JP" alt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2000" b="1" dirty="0">
                    <a:solidFill>
                      <a:schemeClr val="tx1"/>
                    </a:solidFill>
                  </a:rPr>
                  <a:t>with </a:t>
                </a:r>
                <a:r>
                  <a:rPr lang="en-US" altLang="ja-JP" sz="2000" b="1" i="1" dirty="0">
                    <a:solidFill>
                      <a:srgbClr val="C00000"/>
                    </a:solidFill>
                  </a:rPr>
                  <a:t>online time independent of</a:t>
                </a:r>
                <a:r>
                  <a:rPr lang="en-US" altLang="ja-JP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.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吹き出し: 角を丸めた四角形 16">
                <a:extLst>
                  <a:ext uri="{FF2B5EF4-FFF2-40B4-BE49-F238E27FC236}">
                    <a16:creationId xmlns:a16="http://schemas.microsoft.com/office/drawing/2014/main" id="{9BA5106E-794D-69A5-5CF6-808CB214E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994" y="5878793"/>
                <a:ext cx="9360000" cy="540000"/>
              </a:xfrm>
              <a:prstGeom prst="wedgeRoundRectCallout">
                <a:avLst>
                  <a:gd name="adj1" fmla="val -53339"/>
                  <a:gd name="adj2" fmla="val 4457"/>
                  <a:gd name="adj3" fmla="val 16667"/>
                </a:avLst>
              </a:prstGeom>
              <a:blipFill>
                <a:blip r:embed="rId7"/>
                <a:stretch>
                  <a:fillRect b="-543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84E5C22-D416-1E41-A70F-AD73C11064D7}"/>
              </a:ext>
            </a:extLst>
          </p:cNvPr>
          <p:cNvSpPr/>
          <p:nvPr/>
        </p:nvSpPr>
        <p:spPr>
          <a:xfrm>
            <a:off x="3493162" y="3953776"/>
            <a:ext cx="2700000" cy="432000"/>
          </a:xfrm>
          <a:prstGeom prst="wedgeRoundRectCallout">
            <a:avLst>
              <a:gd name="adj1" fmla="val -36251"/>
              <a:gd name="adj2" fmla="val 925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Built in an offline phase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2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2">
            <a:extLst>
              <a:ext uri="{FF2B5EF4-FFF2-40B4-BE49-F238E27FC236}">
                <a16:creationId xmlns:a16="http://schemas.microsoft.com/office/drawing/2014/main" id="{D2C518A0-8C5A-1A2E-4435-FEF30AC79B75}"/>
              </a:ext>
            </a:extLst>
          </p:cNvPr>
          <p:cNvSpPr/>
          <p:nvPr/>
        </p:nvSpPr>
        <p:spPr>
          <a:xfrm>
            <a:off x="336000" y="993064"/>
            <a:ext cx="11520000" cy="1476000"/>
          </a:xfrm>
          <a:prstGeom prst="roundRect">
            <a:avLst>
              <a:gd name="adj" fmla="val 23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A4AEFFC-03FB-4A29-412A-6EEE3748E1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E</a:t>
                </a:r>
                <a:r>
                  <a:rPr kumimoji="1" lang="en-US" altLang="ja-JP" sz="2400" dirty="0"/>
                  <a:t>XPERIMENT</a:t>
                </a:r>
                <a:r>
                  <a:rPr kumimoji="1" lang="en-US" altLang="ja-JP" dirty="0"/>
                  <a:t>: C</a:t>
                </a:r>
                <a:r>
                  <a:rPr kumimoji="1" lang="en-US" altLang="ja-JP" sz="2400" dirty="0"/>
                  <a:t>OMPARISON</a:t>
                </a:r>
                <a:r>
                  <a:rPr kumimoji="1" lang="en-US" altLang="ja-JP" dirty="0"/>
                  <a:t> </a:t>
                </a:r>
                <a:r>
                  <a:rPr kumimoji="1" lang="en-US" altLang="ja-JP" sz="2400" dirty="0"/>
                  <a:t>WITH</a:t>
                </a:r>
                <a:r>
                  <a:rPr kumimoji="1" lang="en-US" altLang="ja-JP" dirty="0"/>
                  <a:t> C</a:t>
                </a:r>
                <a:r>
                  <a:rPr kumimoji="1" lang="en-US" altLang="ja-JP" sz="2400" dirty="0"/>
                  <a:t>OMPETITORS (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kumimoji="1"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𝟐𝟎𝟎</m:t>
                    </m:r>
                  </m:oMath>
                </a14:m>
                <a:r>
                  <a:rPr kumimoji="1" lang="en-US" altLang="ja-JP" sz="2400" dirty="0"/>
                  <a:t>)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A4AEFFC-03FB-4A29-412A-6EEE3748E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613" b="-120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8E5A57-E4D9-2C21-AA1A-03210043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11</a:t>
            </a:fld>
            <a:endParaRPr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4C61CB6-9265-24BE-6458-064CF56B7064}"/>
              </a:ext>
            </a:extLst>
          </p:cNvPr>
          <p:cNvGrpSpPr/>
          <p:nvPr/>
        </p:nvGrpSpPr>
        <p:grpSpPr>
          <a:xfrm>
            <a:off x="418837" y="1025692"/>
            <a:ext cx="4245819" cy="1317372"/>
            <a:chOff x="453503" y="1186046"/>
            <a:chExt cx="4245819" cy="131737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F8BE004-E3A5-6580-D8D2-5C4F8E46F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503" y="1243418"/>
              <a:ext cx="4245819" cy="12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74B7EA29-C93D-17CE-DC93-200AAB051BBA}"/>
                    </a:ext>
                  </a:extLst>
                </p:cNvPr>
                <p:cNvSpPr/>
                <p:nvPr/>
              </p:nvSpPr>
              <p:spPr>
                <a:xfrm>
                  <a:off x="453504" y="1186046"/>
                  <a:ext cx="4200836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1600" dirty="0">
                      <a:solidFill>
                        <a:schemeClr val="tx1"/>
                      </a:solidFill>
                    </a:rPr>
                    <a:t>Table 1: Average number of outliers in </a:t>
                  </a:r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74B7EA29-C93D-17CE-DC93-200AAB051B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04" y="1186046"/>
                  <a:ext cx="4200836" cy="360000"/>
                </a:xfrm>
                <a:prstGeom prst="rect">
                  <a:avLst/>
                </a:prstGeom>
                <a:blipFill>
                  <a:blip r:embed="rId5"/>
                  <a:stretch>
                    <a:fillRect l="-871" t="-3390" b="-169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321D5A7-123A-DF5B-4F15-A7FAD0B77087}"/>
              </a:ext>
            </a:extLst>
          </p:cNvPr>
          <p:cNvGrpSpPr/>
          <p:nvPr/>
        </p:nvGrpSpPr>
        <p:grpSpPr>
          <a:xfrm>
            <a:off x="392833" y="2475759"/>
            <a:ext cx="9041680" cy="2351918"/>
            <a:chOff x="427499" y="2614444"/>
            <a:chExt cx="9041680" cy="2351918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AF4C746F-96AF-FBED-79E3-98B1F32226FE}"/>
                </a:ext>
              </a:extLst>
            </p:cNvPr>
            <p:cNvGrpSpPr/>
            <p:nvPr/>
          </p:nvGrpSpPr>
          <p:grpSpPr>
            <a:xfrm>
              <a:off x="427499" y="2614444"/>
              <a:ext cx="7586251" cy="2351918"/>
              <a:chOff x="3508276" y="889652"/>
              <a:chExt cx="7586251" cy="2351918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731308EB-7A37-A7AF-DA33-470F2E4D68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49745"/>
              <a:stretch/>
            </p:blipFill>
            <p:spPr>
              <a:xfrm>
                <a:off x="3508276" y="889652"/>
                <a:ext cx="4536349" cy="2351918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30E44C51-2BCF-7F95-9309-36E958D08C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8234" t="65348"/>
              <a:stretch/>
            </p:blipFill>
            <p:spPr>
              <a:xfrm>
                <a:off x="7838978" y="1590449"/>
                <a:ext cx="3255549" cy="162169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0B839AC9-3A7F-4FBA-B5C7-409E69A5CA56}"/>
                    </a:ext>
                  </a:extLst>
                </p:cNvPr>
                <p:cNvSpPr/>
                <p:nvPr/>
              </p:nvSpPr>
              <p:spPr>
                <a:xfrm>
                  <a:off x="453503" y="2769839"/>
                  <a:ext cx="9015676" cy="434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1600" dirty="0">
                      <a:solidFill>
                        <a:schemeClr val="tx1"/>
                      </a:solidFill>
                    </a:rPr>
                    <a:t>Table 2: Average </a:t>
                  </a:r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sz="1600" dirty="0">
                      <a:solidFill>
                        <a:schemeClr val="tx1"/>
                      </a:solidFill>
                    </a:rPr>
                    <a:t> and running time [sec] (no outliers are returned)</a:t>
                  </a:r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0B839AC9-3A7F-4FBA-B5C7-409E69A5CA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03" y="2769839"/>
                  <a:ext cx="9015676" cy="434376"/>
                </a:xfrm>
                <a:prstGeom prst="rect">
                  <a:avLst/>
                </a:prstGeom>
                <a:blipFill>
                  <a:blip r:embed="rId7"/>
                  <a:stretch>
                    <a:fillRect l="-406" t="-56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978FA70-F25B-3BB1-5D90-8DDA048652B5}"/>
              </a:ext>
            </a:extLst>
          </p:cNvPr>
          <p:cNvGrpSpPr/>
          <p:nvPr/>
        </p:nvGrpSpPr>
        <p:grpSpPr>
          <a:xfrm>
            <a:off x="417972" y="5015385"/>
            <a:ext cx="4510346" cy="1307170"/>
            <a:chOff x="453502" y="5050934"/>
            <a:chExt cx="4510346" cy="130717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42D233B-1F2C-95BB-2D58-D75049DF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5800" y="5458104"/>
              <a:ext cx="4478048" cy="90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67CF7978-3088-8188-28D1-E8DA4222B42D}"/>
                    </a:ext>
                  </a:extLst>
                </p:cNvPr>
                <p:cNvSpPr/>
                <p:nvPr/>
              </p:nvSpPr>
              <p:spPr>
                <a:xfrm>
                  <a:off x="453502" y="5050934"/>
                  <a:ext cx="4478049" cy="434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1600" dirty="0">
                      <a:solidFill>
                        <a:schemeClr val="tx1"/>
                      </a:solidFill>
                    </a:rPr>
                    <a:t>Table 3: Average time to identify </a:t>
                  </a:r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kumimoji="1" lang="en-US" altLang="ja-JP" sz="1600" dirty="0">
                      <a:solidFill>
                        <a:schemeClr val="tx1"/>
                      </a:solidFill>
                    </a:rPr>
                    <a:t> outliers [sec]</a:t>
                  </a:r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67CF7978-3088-8188-28D1-E8DA4222B4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02" y="5050934"/>
                  <a:ext cx="4478049" cy="434376"/>
                </a:xfrm>
                <a:prstGeom prst="rect">
                  <a:avLst/>
                </a:prstGeom>
                <a:blipFill>
                  <a:blip r:embed="rId9"/>
                  <a:stretch>
                    <a:fillRect l="-817" b="-56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2" descr="案内をしている人のイラスト（棒人間）">
            <a:extLst>
              <a:ext uri="{FF2B5EF4-FFF2-40B4-BE49-F238E27FC236}">
                <a16:creationId xmlns:a16="http://schemas.microsoft.com/office/drawing/2014/main" id="{F1B31EC0-62E8-6724-B06E-50070C49A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026" y="1173064"/>
            <a:ext cx="8802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角丸四角形 2">
            <a:extLst>
              <a:ext uri="{FF2B5EF4-FFF2-40B4-BE49-F238E27FC236}">
                <a16:creationId xmlns:a16="http://schemas.microsoft.com/office/drawing/2014/main" id="{3F1D1531-6AFC-3E0E-29CE-189E1565DE09}"/>
              </a:ext>
            </a:extLst>
          </p:cNvPr>
          <p:cNvSpPr/>
          <p:nvPr/>
        </p:nvSpPr>
        <p:spPr>
          <a:xfrm>
            <a:off x="336000" y="2552983"/>
            <a:ext cx="11520000" cy="2304000"/>
          </a:xfrm>
          <a:prstGeom prst="roundRect">
            <a:avLst>
              <a:gd name="adj" fmla="val 23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">
            <a:extLst>
              <a:ext uri="{FF2B5EF4-FFF2-40B4-BE49-F238E27FC236}">
                <a16:creationId xmlns:a16="http://schemas.microsoft.com/office/drawing/2014/main" id="{46FCCFE3-A312-4DD2-595F-DB92CA823AC7}"/>
              </a:ext>
            </a:extLst>
          </p:cNvPr>
          <p:cNvSpPr/>
          <p:nvPr/>
        </p:nvSpPr>
        <p:spPr>
          <a:xfrm>
            <a:off x="335136" y="4968009"/>
            <a:ext cx="11520000" cy="1476000"/>
          </a:xfrm>
          <a:prstGeom prst="roundRect">
            <a:avLst>
              <a:gd name="adj" fmla="val 23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2" descr="案内をしている人のイラスト（棒人間）">
            <a:extLst>
              <a:ext uri="{FF2B5EF4-FFF2-40B4-BE49-F238E27FC236}">
                <a16:creationId xmlns:a16="http://schemas.microsoft.com/office/drawing/2014/main" id="{6396916D-B4DB-AE39-F633-487A15ABE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026" y="3404064"/>
            <a:ext cx="8802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案内をしている人のイラスト（棒人間）">
            <a:extLst>
              <a:ext uri="{FF2B5EF4-FFF2-40B4-BE49-F238E27FC236}">
                <a16:creationId xmlns:a16="http://schemas.microsoft.com/office/drawing/2014/main" id="{3A88E93B-3795-5ABD-8DB6-2AA66191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162" y="5166009"/>
            <a:ext cx="8802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吹き出し: 角を丸めた四角形 24">
                <a:extLst>
                  <a:ext uri="{FF2B5EF4-FFF2-40B4-BE49-F238E27FC236}">
                    <a16:creationId xmlns:a16="http://schemas.microsoft.com/office/drawing/2014/main" id="{7C48A999-2C9D-EBD0-8374-24C15A8E0AAD}"/>
                  </a:ext>
                </a:extLst>
              </p:cNvPr>
              <p:cNvSpPr/>
              <p:nvPr/>
            </p:nvSpPr>
            <p:spPr>
              <a:xfrm>
                <a:off x="8082239" y="1173064"/>
                <a:ext cx="2700000" cy="108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</a:rPr>
                  <a:t> of the existing algorithms </a:t>
                </a:r>
                <a:r>
                  <a:rPr lang="en-US" altLang="ja-JP" sz="1200" dirty="0">
                    <a:solidFill>
                      <a:schemeClr val="tx1"/>
                    </a:solidFill>
                  </a:rPr>
                  <a:t>(GMM &amp; PODS19)</a:t>
                </a:r>
                <a:r>
                  <a:rPr lang="en-US" altLang="ja-JP" sz="1600" dirty="0">
                    <a:solidFill>
                      <a:schemeClr val="tx1"/>
                    </a:solidFill>
                  </a:rPr>
                  <a:t> is dominated by outliers… 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吹き出し: 角を丸めた四角形 24">
                <a:extLst>
                  <a:ext uri="{FF2B5EF4-FFF2-40B4-BE49-F238E27FC236}">
                    <a16:creationId xmlns:a16="http://schemas.microsoft.com/office/drawing/2014/main" id="{7C48A999-2C9D-EBD0-8374-24C15A8E0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239" y="1173064"/>
                <a:ext cx="2700000" cy="108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blipFill>
                <a:blip r:embed="rId11"/>
                <a:stretch>
                  <a:fillRect b="-1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EECF07EA-1799-B1FD-982E-80CAA91D2358}"/>
              </a:ext>
            </a:extLst>
          </p:cNvPr>
          <p:cNvSpPr/>
          <p:nvPr/>
        </p:nvSpPr>
        <p:spPr>
          <a:xfrm>
            <a:off x="8081375" y="5166009"/>
            <a:ext cx="2700000" cy="1080000"/>
          </a:xfrm>
          <a:prstGeom prst="wedgeRoundRectCallout">
            <a:avLst>
              <a:gd name="adj1" fmla="val 57115"/>
              <a:gd name="adj2" fmla="val -332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kumimoji="1" lang="en-US" altLang="ja-JP" sz="1600" dirty="0">
                <a:solidFill>
                  <a:schemeClr val="tx1"/>
                </a:solidFill>
              </a:rPr>
              <a:t>G</a:t>
            </a:r>
            <a:r>
              <a:rPr kumimoji="1" lang="en-US" altLang="ja-JP" sz="1200" dirty="0">
                <a:solidFill>
                  <a:schemeClr val="tx1"/>
                </a:solidFill>
              </a:rPr>
              <a:t>REEDY</a:t>
            </a:r>
            <a:r>
              <a:rPr kumimoji="1" lang="en-US" altLang="ja-JP" sz="1600" dirty="0">
                <a:solidFill>
                  <a:schemeClr val="tx1"/>
                </a:solidFill>
              </a:rPr>
              <a:t> identifies 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tx1"/>
                </a:solidFill>
              </a:rPr>
              <a:t>the outliers much faster than B</a:t>
            </a:r>
            <a:r>
              <a:rPr kumimoji="1" lang="en-US" altLang="ja-JP" sz="1200" dirty="0">
                <a:solidFill>
                  <a:schemeClr val="tx1"/>
                </a:solidFill>
              </a:rPr>
              <a:t>ASELINE</a:t>
            </a:r>
            <a:r>
              <a:rPr kumimoji="1" lang="en-US" altLang="ja-JP" sz="1600" dirty="0">
                <a:solidFill>
                  <a:schemeClr val="tx1"/>
                </a:solidFill>
              </a:rPr>
              <a:t>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BBF7EF89-A167-C67A-3066-D34C74C53F3B}"/>
              </a:ext>
            </a:extLst>
          </p:cNvPr>
          <p:cNvSpPr/>
          <p:nvPr/>
        </p:nvSpPr>
        <p:spPr>
          <a:xfrm>
            <a:off x="8083573" y="3404064"/>
            <a:ext cx="2700000" cy="1080000"/>
          </a:xfrm>
          <a:prstGeom prst="wedgeRoundRectCallout">
            <a:avLst>
              <a:gd name="adj1" fmla="val 57115"/>
              <a:gd name="adj2" fmla="val -332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kumimoji="1" lang="en-US" altLang="ja-JP" sz="1600" dirty="0">
                <a:solidFill>
                  <a:schemeClr val="tx1"/>
                </a:solidFill>
              </a:rPr>
              <a:t>Our algorithms are faster than B</a:t>
            </a:r>
            <a:r>
              <a:rPr kumimoji="1" lang="en-US" altLang="ja-JP" sz="1200" dirty="0">
                <a:solidFill>
                  <a:schemeClr val="tx1"/>
                </a:solidFill>
              </a:rPr>
              <a:t>ASELINE</a:t>
            </a:r>
            <a:r>
              <a:rPr kumimoji="1" lang="en-US" altLang="ja-JP" sz="1600" dirty="0">
                <a:solidFill>
                  <a:schemeClr val="tx1"/>
                </a:solidFill>
              </a:rPr>
              <a:t>. Especially, C</a:t>
            </a:r>
            <a:r>
              <a:rPr kumimoji="1" lang="en-US" altLang="ja-JP" sz="1200" dirty="0">
                <a:solidFill>
                  <a:schemeClr val="tx1"/>
                </a:solidFill>
              </a:rPr>
              <a:t>ORESET</a:t>
            </a:r>
            <a:r>
              <a:rPr kumimoji="1" lang="en-US" altLang="ja-JP" sz="1600" dirty="0">
                <a:solidFill>
                  <a:schemeClr val="tx1"/>
                </a:solidFill>
              </a:rPr>
              <a:t> is super fast.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C23FD20-7F29-F4FE-2151-4049E08C8329}"/>
                  </a:ext>
                </a:extLst>
              </p:cNvPr>
              <p:cNvSpPr txBox="1"/>
              <p:nvPr/>
            </p:nvSpPr>
            <p:spPr>
              <a:xfrm>
                <a:off x="335136" y="6525634"/>
                <a:ext cx="111273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ja-JP" sz="1200" b="0" i="0" u="none" strike="noStrike" baseline="0" dirty="0">
                    <a:latin typeface="+mj-lt"/>
                  </a:rPr>
                  <a:t>* FCT: 10-dim &amp; </a:t>
                </a:r>
                <a14:m>
                  <m:oMath xmlns:m="http://schemas.openxmlformats.org/officeDocument/2006/math">
                    <m:r>
                      <a:rPr lang="en-US" altLang="ja-JP" sz="1200" b="0" i="1" u="none" strike="noStrike" baseline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200" b="0" i="1" u="none" strike="noStrike" baseline="0" smtClean="0">
                        <a:latin typeface="Cambria Math" panose="02040503050406030204" pitchFamily="18" charset="0"/>
                      </a:rPr>
                      <m:t>=580,812</m:t>
                    </m:r>
                  </m:oMath>
                </a14:m>
                <a:r>
                  <a:rPr lang="en-US" altLang="ja-JP" sz="1200" b="0" i="0" u="none" strike="noStrike" baseline="0" dirty="0">
                    <a:latin typeface="+mj-lt"/>
                  </a:rPr>
                  <a:t>, Household: 7-dim</a:t>
                </a:r>
                <a:r>
                  <a:rPr lang="en-US" altLang="ja-JP" sz="1200" b="0" i="0" u="none" strike="noStrike" dirty="0">
                    <a:latin typeface="+mj-lt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altLang="ja-JP" sz="1200" b="0" i="1" u="none" strike="noStrik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200" b="0" i="1" u="none" strike="noStrike" smtClean="0">
                        <a:latin typeface="Cambria Math" panose="02040503050406030204" pitchFamily="18" charset="0"/>
                      </a:rPr>
                      <m:t>=2,049,280</m:t>
                    </m:r>
                  </m:oMath>
                </a14:m>
                <a:r>
                  <a:rPr lang="en-US" altLang="ja-JP" sz="1200" b="0" i="0" u="none" strike="noStrike" baseline="0" dirty="0">
                    <a:latin typeface="+mj-lt"/>
                  </a:rPr>
                  <a:t>, KDD99: 16-dim &amp; </a:t>
                </a:r>
                <a14:m>
                  <m:oMath xmlns:m="http://schemas.openxmlformats.org/officeDocument/2006/math">
                    <m:r>
                      <a:rPr lang="en-US" altLang="ja-JP" sz="1200" b="0" i="1" u="none" strike="noStrike" baseline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200" b="0" i="1" u="none" strike="noStrike" baseline="0" smtClean="0">
                        <a:latin typeface="Cambria Math" panose="02040503050406030204" pitchFamily="18" charset="0"/>
                      </a:rPr>
                      <m:t>=311,029</m:t>
                    </m:r>
                  </m:oMath>
                </a14:m>
                <a:r>
                  <a:rPr lang="en-US" altLang="ja-JP" sz="1200" b="0" i="0" u="none" strike="noStrike" baseline="0" dirty="0">
                    <a:latin typeface="+mj-lt"/>
                  </a:rPr>
                  <a:t>, </a:t>
                </a:r>
                <a:r>
                  <a:rPr lang="en-US" altLang="ja-JP" sz="1200" b="0" i="0" u="none" strike="noStrike" baseline="0" dirty="0" err="1">
                    <a:latin typeface="+mj-lt"/>
                  </a:rPr>
                  <a:t>Mirai</a:t>
                </a:r>
                <a:r>
                  <a:rPr lang="en-US" altLang="ja-JP" sz="1200" b="0" i="0" u="none" strike="noStrike" baseline="0" dirty="0">
                    <a:latin typeface="+mj-lt"/>
                  </a:rPr>
                  <a:t>: 115-dim &amp; </a:t>
                </a:r>
                <a14:m>
                  <m:oMath xmlns:m="http://schemas.openxmlformats.org/officeDocument/2006/math">
                    <m:r>
                      <a:rPr lang="en-US" altLang="ja-JP" sz="1200" b="0" i="1" u="none" strike="noStrike" baseline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200" b="0" i="1" u="none" strike="noStrike" baseline="0" smtClean="0">
                        <a:latin typeface="Cambria Math" panose="02040503050406030204" pitchFamily="18" charset="0"/>
                      </a:rPr>
                      <m:t>=764,137</m:t>
                    </m:r>
                  </m:oMath>
                </a14:m>
                <a:r>
                  <a:rPr lang="en-US" altLang="ja-JP" sz="1200" b="0" i="0" u="none" strike="noStrike" baseline="0" dirty="0">
                    <a:latin typeface="+mj-lt"/>
                  </a:rPr>
                  <a:t> </a:t>
                </a:r>
                <a:endParaRPr kumimoji="1" lang="ja-JP" alt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C23FD20-7F29-F4FE-2151-4049E08C8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36" y="6525634"/>
                <a:ext cx="11127366" cy="276999"/>
              </a:xfrm>
              <a:prstGeom prst="rect">
                <a:avLst/>
              </a:prstGeom>
              <a:blipFill>
                <a:blip r:embed="rId12"/>
                <a:stretch>
                  <a:fillRect l="-55"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85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A4AEFFC-03FB-4A29-412A-6EEE3748E1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E</a:t>
                </a:r>
                <a:r>
                  <a:rPr kumimoji="1" lang="en-US" altLang="ja-JP" sz="2400" dirty="0"/>
                  <a:t>XPERIMENT</a:t>
                </a:r>
                <a:r>
                  <a:rPr kumimoji="1" lang="en-US" altLang="ja-JP" dirty="0"/>
                  <a:t>: I</a:t>
                </a:r>
                <a:r>
                  <a:rPr kumimoji="1" lang="en-US" altLang="ja-JP" sz="2400" dirty="0"/>
                  <a:t>MPACTS</a:t>
                </a:r>
                <a:r>
                  <a:rPr kumimoji="1" lang="en-US" altLang="ja-JP" dirty="0"/>
                  <a:t> </a:t>
                </a:r>
                <a:r>
                  <a:rPr kumimoji="1" lang="en-US" altLang="ja-JP" sz="2400" dirty="0"/>
                  <a:t>OF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sz="2400" dirty="0"/>
                  <a:t>&amp;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A4AEFFC-03FB-4A29-412A-6EEE3748E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613" b="-120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8E5A57-E4D9-2C21-AA1A-03210043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EBA9CF0-86CD-B78C-4617-739BD9A86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613"/>
          <a:stretch/>
        </p:blipFill>
        <p:spPr>
          <a:xfrm>
            <a:off x="1365758" y="1016455"/>
            <a:ext cx="9460484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3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5099CB-3E0B-7765-28C0-DFDF7A48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en-US" altLang="ja-JP" sz="2400" dirty="0"/>
              <a:t>ONCLUSION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EEE81B-A6D9-2EA9-A886-E8CA9CE6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A8A33A8F-4878-97B7-08BA-0F848CFF4F46}"/>
              </a:ext>
            </a:extLst>
          </p:cNvPr>
          <p:cNvSpPr/>
          <p:nvPr/>
        </p:nvSpPr>
        <p:spPr>
          <a:xfrm>
            <a:off x="516000" y="1324998"/>
            <a:ext cx="11160000" cy="720000"/>
          </a:xfrm>
          <a:prstGeom prst="roundRect">
            <a:avLst>
              <a:gd name="adj" fmla="val 2345"/>
            </a:avLst>
          </a:prstGeom>
          <a:solidFill>
            <a:srgbClr val="D9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808B6D-B014-3F76-5230-256BD241281D}"/>
              </a:ext>
            </a:extLst>
          </p:cNvPr>
          <p:cNvSpPr txBox="1"/>
          <p:nvPr/>
        </p:nvSpPr>
        <p:spPr>
          <a:xfrm>
            <a:off x="463876" y="1103763"/>
            <a:ext cx="12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b="1"/>
              <a:t>Problem: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6E99A9-4DC8-706B-404F-CCD90D60D179}"/>
              </a:ext>
            </a:extLst>
          </p:cNvPr>
          <p:cNvSpPr txBox="1"/>
          <p:nvPr/>
        </p:nvSpPr>
        <p:spPr>
          <a:xfrm>
            <a:off x="613508" y="1537930"/>
            <a:ext cx="11196669" cy="41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ja-JP" sz="1800" dirty="0"/>
              <a:t>First study on Max-Min diversification with outliers </a:t>
            </a:r>
          </a:p>
        </p:txBody>
      </p:sp>
      <p:sp>
        <p:nvSpPr>
          <p:cNvPr id="7" name="角丸四角形 2">
            <a:extLst>
              <a:ext uri="{FF2B5EF4-FFF2-40B4-BE49-F238E27FC236}">
                <a16:creationId xmlns:a16="http://schemas.microsoft.com/office/drawing/2014/main" id="{44AC7B6F-408C-82F4-5AAC-E91CC5388696}"/>
              </a:ext>
            </a:extLst>
          </p:cNvPr>
          <p:cNvSpPr/>
          <p:nvPr/>
        </p:nvSpPr>
        <p:spPr>
          <a:xfrm>
            <a:off x="519710" y="2632568"/>
            <a:ext cx="11156290" cy="1440000"/>
          </a:xfrm>
          <a:prstGeom prst="roundRect">
            <a:avLst>
              <a:gd name="adj" fmla="val 2345"/>
            </a:avLst>
          </a:prstGeom>
          <a:solidFill>
            <a:srgbClr val="FFE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216F96-54BF-AAC3-F612-8DB4C5E75736}"/>
              </a:ext>
            </a:extLst>
          </p:cNvPr>
          <p:cNvSpPr txBox="1"/>
          <p:nvPr/>
        </p:nvSpPr>
        <p:spPr>
          <a:xfrm>
            <a:off x="463876" y="2416568"/>
            <a:ext cx="270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b="1" dirty="0"/>
              <a:t>Technical Contribution: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68056A9-C145-B7A5-BD94-C262E5207C85}"/>
                  </a:ext>
                </a:extLst>
              </p:cNvPr>
              <p:cNvSpPr txBox="1"/>
              <p:nvPr/>
            </p:nvSpPr>
            <p:spPr>
              <a:xfrm>
                <a:off x="611221" y="2841940"/>
                <a:ext cx="10682270" cy="1132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altLang="ja-JP" dirty="0"/>
                  <a:t>We proposed</a:t>
                </a:r>
              </a:p>
              <a:p>
                <a:pPr marL="342900" indent="-342900">
                  <a:lnSpc>
                    <a:spcPts val="28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 G</a:t>
                </a:r>
                <a:r>
                  <a:rPr lang="en-US" altLang="ja-JP" sz="1400" dirty="0"/>
                  <a:t>REEDY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ja-JP" dirty="0"/>
                  <a:t> time ½-approx. algorithm that returns no outliers </a:t>
                </a:r>
                <a:endParaRPr kumimoji="1" lang="en-US" altLang="ja-JP" dirty="0"/>
              </a:p>
              <a:p>
                <a:pPr marL="342900" indent="-342900">
                  <a:lnSpc>
                    <a:spcPts val="28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b="0" dirty="0"/>
                  <a:t> C</a:t>
                </a:r>
                <a:r>
                  <a:rPr lang="en-US" altLang="ja-JP" sz="1400" b="0" dirty="0"/>
                  <a:t>ORESET</a:t>
                </a:r>
                <a:r>
                  <a:rPr lang="en-US" altLang="ja-JP" b="0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𝑘𝑧</m:t>
                        </m:r>
                      </m:e>
                    </m:d>
                  </m:oMath>
                </a14:m>
                <a:r>
                  <a:rPr kumimoji="1" lang="en-US" altLang="ja-JP" dirty="0"/>
                  <a:t> time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1/6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ja-JP" dirty="0"/>
                  <a:t>-approx. </a:t>
                </a:r>
                <a:r>
                  <a:rPr kumimoji="1" lang="en-US" altLang="ja-JP" dirty="0"/>
                  <a:t>algorithm that r</a:t>
                </a:r>
                <a:r>
                  <a:rPr lang="en-US" altLang="ja-JP" dirty="0"/>
                  <a:t>eturns no outliers with a constant probability 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68056A9-C145-B7A5-BD94-C262E520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21" y="2841940"/>
                <a:ext cx="10682270" cy="1132041"/>
              </a:xfrm>
              <a:prstGeom prst="rect">
                <a:avLst/>
              </a:prstGeom>
              <a:blipFill>
                <a:blip r:embed="rId3"/>
                <a:stretch>
                  <a:fillRect l="-456" r="-913" b="-75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 2">
            <a:extLst>
              <a:ext uri="{FF2B5EF4-FFF2-40B4-BE49-F238E27FC236}">
                <a16:creationId xmlns:a16="http://schemas.microsoft.com/office/drawing/2014/main" id="{E277F94E-52EA-D856-EE32-F48205E715B5}"/>
              </a:ext>
            </a:extLst>
          </p:cNvPr>
          <p:cNvSpPr/>
          <p:nvPr/>
        </p:nvSpPr>
        <p:spPr>
          <a:xfrm>
            <a:off x="516000" y="4685869"/>
            <a:ext cx="11160000" cy="1800000"/>
          </a:xfrm>
          <a:prstGeom prst="roundRect">
            <a:avLst>
              <a:gd name="adj" fmla="val 234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016344-4F7A-6B31-A9C6-11EFDEAF209F}"/>
              </a:ext>
            </a:extLst>
          </p:cNvPr>
          <p:cNvSpPr txBox="1"/>
          <p:nvPr/>
        </p:nvSpPr>
        <p:spPr>
          <a:xfrm>
            <a:off x="463876" y="4444138"/>
            <a:ext cx="16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b="1" dirty="0"/>
              <a:t>Experiments:</a:t>
            </a:r>
            <a:endParaRPr kumimoji="1" lang="en-US" altLang="ja-JP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5CCF25-594E-6407-F74F-3BC3F5E5C07D}"/>
              </a:ext>
            </a:extLst>
          </p:cNvPr>
          <p:cNvSpPr txBox="1"/>
          <p:nvPr/>
        </p:nvSpPr>
        <p:spPr>
          <a:xfrm>
            <a:off x="612364" y="4899267"/>
            <a:ext cx="10616121" cy="1491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ja-JP" sz="1800" dirty="0"/>
              <a:t>We demonstrated that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 Existing Max-Min diversification algorithms’ solutions contain most outliers.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 Our algorithms are much (e.g., four orders of magnitude) faster than a baseline algorithm.</a:t>
            </a:r>
          </a:p>
          <a:p>
            <a:pPr>
              <a:lnSpc>
                <a:spcPts val="2800"/>
              </a:lnSpc>
            </a:pPr>
            <a:r>
              <a:rPr lang="en-US" altLang="ja-JP" dirty="0"/>
              <a:t>Source code available at </a:t>
            </a:r>
            <a:r>
              <a:rPr lang="en-US" altLang="ja-JP" b="1" dirty="0">
                <a:solidFill>
                  <a:srgbClr val="0000FF"/>
                </a:solidFill>
              </a:rPr>
              <a:t>https://github.com/amgt-d1/Max-Min-w-Outliers  </a:t>
            </a:r>
            <a:endParaRPr kumimoji="1" lang="en-US" altLang="ja-JP" sz="1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6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AE389-7122-B300-6068-84D57B9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</a:t>
            </a:r>
            <a:r>
              <a:rPr kumimoji="1" lang="en-US" altLang="ja-JP" sz="2400" dirty="0"/>
              <a:t>ACKGROUND</a:t>
            </a:r>
            <a:r>
              <a:rPr kumimoji="1" lang="en-US" altLang="ja-JP" dirty="0"/>
              <a:t>: </a:t>
            </a:r>
            <a:r>
              <a:rPr kumimoji="1" lang="en-US" altLang="ja-JP" dirty="0">
                <a:solidFill>
                  <a:srgbClr val="FFFF00"/>
                </a:solidFill>
              </a:rPr>
              <a:t>M</a:t>
            </a:r>
            <a:r>
              <a:rPr kumimoji="1" lang="en-US" altLang="ja-JP" sz="2400" dirty="0">
                <a:solidFill>
                  <a:srgbClr val="FFFF00"/>
                </a:solidFill>
              </a:rPr>
              <a:t>AKING</a:t>
            </a:r>
            <a:r>
              <a:rPr kumimoji="1" lang="en-US" altLang="ja-JP" dirty="0">
                <a:solidFill>
                  <a:srgbClr val="FFFF00"/>
                </a:solidFill>
              </a:rPr>
              <a:t> </a:t>
            </a:r>
            <a:r>
              <a:rPr kumimoji="1" lang="en-US" altLang="ja-JP" sz="2400" dirty="0">
                <a:solidFill>
                  <a:srgbClr val="FFFF00"/>
                </a:solidFill>
              </a:rPr>
              <a:t>A</a:t>
            </a:r>
            <a:r>
              <a:rPr kumimoji="1" lang="en-US" altLang="ja-JP" dirty="0">
                <a:solidFill>
                  <a:srgbClr val="FFFF00"/>
                </a:solidFill>
              </a:rPr>
              <a:t> S</a:t>
            </a:r>
            <a:r>
              <a:rPr kumimoji="1" lang="en-US" altLang="ja-JP" sz="2400" dirty="0">
                <a:solidFill>
                  <a:srgbClr val="FFFF00"/>
                </a:solidFill>
              </a:rPr>
              <a:t>UMMARY</a:t>
            </a:r>
            <a:r>
              <a:rPr kumimoji="1" lang="en-US" altLang="ja-JP" dirty="0">
                <a:solidFill>
                  <a:srgbClr val="FFFF00"/>
                </a:solidFill>
              </a:rPr>
              <a:t> </a:t>
            </a:r>
            <a:r>
              <a:rPr kumimoji="1" lang="en-US" altLang="ja-JP" sz="2400" dirty="0">
                <a:solidFill>
                  <a:schemeClr val="bg1"/>
                </a:solidFill>
              </a:rPr>
              <a:t>OF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en-US" altLang="ja-JP" sz="2400" dirty="0">
                <a:solidFill>
                  <a:schemeClr val="bg1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 D</a:t>
            </a:r>
            <a:r>
              <a:rPr kumimoji="1" lang="en-US" altLang="ja-JP" sz="2400" dirty="0">
                <a:solidFill>
                  <a:schemeClr val="bg1"/>
                </a:solidFill>
              </a:rPr>
              <a:t>ATASET</a:t>
            </a:r>
            <a:endParaRPr kumimoji="1" lang="ja-JP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8BBD5C-525A-0B63-3486-D8128B32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19CDC8A9-9284-D7D0-D7DB-A3636B3EF35C}"/>
              </a:ext>
            </a:extLst>
          </p:cNvPr>
          <p:cNvSpPr/>
          <p:nvPr/>
        </p:nvSpPr>
        <p:spPr>
          <a:xfrm>
            <a:off x="2668195" y="2396675"/>
            <a:ext cx="4320000" cy="216000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90941437-C733-4B54-0F21-45764A4FE7F5}"/>
              </a:ext>
            </a:extLst>
          </p:cNvPr>
          <p:cNvSpPr/>
          <p:nvPr/>
        </p:nvSpPr>
        <p:spPr>
          <a:xfrm>
            <a:off x="8446585" y="3206675"/>
            <a:ext cx="1080000" cy="54000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2B9D6A2-BA87-2E24-43FD-E4388DD009CA}"/>
                  </a:ext>
                </a:extLst>
              </p:cNvPr>
              <p:cNvSpPr txBox="1"/>
              <p:nvPr/>
            </p:nvSpPr>
            <p:spPr>
              <a:xfrm>
                <a:off x="8761475" y="3377278"/>
                <a:ext cx="482472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2B9D6A2-BA87-2E24-43FD-E4388DD00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475" y="3377278"/>
                <a:ext cx="482472" cy="3693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FF8445C-896C-C776-6281-9900C411CA53}"/>
                  </a:ext>
                </a:extLst>
              </p:cNvPr>
              <p:cNvSpPr txBox="1"/>
              <p:nvPr/>
            </p:nvSpPr>
            <p:spPr>
              <a:xfrm>
                <a:off x="3627774" y="3372089"/>
                <a:ext cx="2400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en-US" altLang="ja-JP" dirty="0"/>
                  <a:t>: a set of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lang="en-US" altLang="ja-JP" dirty="0"/>
                  <a:t>points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FF8445C-896C-C776-6281-9900C411C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74" y="3372089"/>
                <a:ext cx="2400841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挫折のイラスト（棒人間）">
            <a:extLst>
              <a:ext uri="{FF2B5EF4-FFF2-40B4-BE49-F238E27FC236}">
                <a16:creationId xmlns:a16="http://schemas.microsoft.com/office/drawing/2014/main" id="{FCEE4206-F774-7CF3-86A1-BF0202388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2390" y="119548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吹き出し: 角を丸めた四角形 8">
                <a:extLst>
                  <a:ext uri="{FF2B5EF4-FFF2-40B4-BE49-F238E27FC236}">
                    <a16:creationId xmlns:a16="http://schemas.microsoft.com/office/drawing/2014/main" id="{2AF82D07-9B7B-642C-3A46-6E9DE8A71771}"/>
                  </a:ext>
                </a:extLst>
              </p:cNvPr>
              <p:cNvSpPr/>
              <p:nvPr/>
            </p:nvSpPr>
            <p:spPr>
              <a:xfrm>
                <a:off x="2032849" y="1375480"/>
                <a:ext cx="9360000" cy="540000"/>
              </a:xfrm>
              <a:prstGeom prst="wedgeRoundRectCallout">
                <a:avLst>
                  <a:gd name="adj1" fmla="val -53339"/>
                  <a:gd name="adj2" fmla="val 4457"/>
                  <a:gd name="adj3" fmla="val 1666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>
                    <a:solidFill>
                      <a:schemeClr val="tx1"/>
                    </a:solidFill>
                  </a:rPr>
                  <a:t>This dataset 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) is too large for my application (or resource)… I wanna reduce the size to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.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吹き出し: 角を丸めた四角形 8">
                <a:extLst>
                  <a:ext uri="{FF2B5EF4-FFF2-40B4-BE49-F238E27FC236}">
                    <a16:creationId xmlns:a16="http://schemas.microsoft.com/office/drawing/2014/main" id="{2AF82D07-9B7B-642C-3A46-6E9DE8A71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49" y="1375480"/>
                <a:ext cx="9360000" cy="540000"/>
              </a:xfrm>
              <a:prstGeom prst="wedgeRoundRectCallout">
                <a:avLst>
                  <a:gd name="adj1" fmla="val -53339"/>
                  <a:gd name="adj2" fmla="val 4457"/>
                  <a:gd name="adj3" fmla="val 16667"/>
                </a:avLst>
              </a:prstGeom>
              <a:blipFill>
                <a:blip r:embed="rId8"/>
                <a:stretch>
                  <a:fillRect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09ED5AC2-CADE-381E-70A2-88A199B95584}"/>
              </a:ext>
            </a:extLst>
          </p:cNvPr>
          <p:cNvSpPr/>
          <p:nvPr/>
        </p:nvSpPr>
        <p:spPr>
          <a:xfrm>
            <a:off x="7087543" y="3350132"/>
            <a:ext cx="1260000" cy="360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021B6BD-70E0-CEDB-F1D7-141675B9376E}"/>
                  </a:ext>
                </a:extLst>
              </p:cNvPr>
              <p:cNvSpPr txBox="1"/>
              <p:nvPr/>
            </p:nvSpPr>
            <p:spPr>
              <a:xfrm>
                <a:off x="7606574" y="3891728"/>
                <a:ext cx="2792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dirty="0"/>
                  <a:t>: a set of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(≪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lang="en-US" altLang="ja-JP" dirty="0"/>
                  <a:t>points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021B6BD-70E0-CEDB-F1D7-141675B9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574" y="3891728"/>
                <a:ext cx="2792274" cy="369332"/>
              </a:xfrm>
              <a:prstGeom prst="rect">
                <a:avLst/>
              </a:prstGeom>
              <a:blipFill>
                <a:blip r:embed="rId9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はてなマーク・クエスチョンマーク">
            <a:extLst>
              <a:ext uri="{FF2B5EF4-FFF2-40B4-BE49-F238E27FC236}">
                <a16:creationId xmlns:a16="http://schemas.microsoft.com/office/drawing/2014/main" id="{516EA371-7E49-EE9A-9DB6-54F180DC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250" y="2469202"/>
            <a:ext cx="70650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リサーチのイラスト（一枚）">
            <a:extLst>
              <a:ext uri="{FF2B5EF4-FFF2-40B4-BE49-F238E27FC236}">
                <a16:creationId xmlns:a16="http://schemas.microsoft.com/office/drawing/2014/main" id="{1A24DDF9-7E14-60D9-4D5B-B8E427498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0" y="4754017"/>
            <a:ext cx="13248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09406F-7122-C962-1153-8C12457DED47}"/>
              </a:ext>
            </a:extLst>
          </p:cNvPr>
          <p:cNvSpPr txBox="1"/>
          <p:nvPr/>
        </p:nvSpPr>
        <p:spPr>
          <a:xfrm>
            <a:off x="2032849" y="4872730"/>
            <a:ext cx="9960500" cy="12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/>
              <a:t> </a:t>
            </a:r>
            <a:r>
              <a:rPr kumimoji="1" lang="en-US" altLang="ja-JP" u="sng" dirty="0"/>
              <a:t>Sampling</a:t>
            </a:r>
            <a:r>
              <a:rPr kumimoji="1" lang="en-US" altLang="ja-JP" dirty="0"/>
              <a:t>: </a:t>
            </a:r>
            <a:r>
              <a:rPr kumimoji="1" lang="en-US" altLang="ja-JP" sz="1600" dirty="0"/>
              <a:t>Quite easy &amp; the best if the data distribution should be preserved (but may be skewed).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/>
              <a:t> </a:t>
            </a:r>
            <a:r>
              <a:rPr kumimoji="1" lang="en-US" altLang="ja-JP" u="sng" dirty="0"/>
              <a:t>Submodular</a:t>
            </a:r>
            <a:r>
              <a:rPr kumimoji="1" lang="en-US" altLang="ja-JP" b="1" u="sng" dirty="0"/>
              <a:t> </a:t>
            </a:r>
            <a:r>
              <a:rPr kumimoji="1" lang="en-US" altLang="ja-JP" u="sng" dirty="0"/>
              <a:t>maximization</a:t>
            </a:r>
            <a:r>
              <a:rPr kumimoji="1" lang="en-US" altLang="ja-JP" dirty="0"/>
              <a:t>: </a:t>
            </a:r>
            <a:r>
              <a:rPr kumimoji="1" lang="en-US" altLang="ja-JP" sz="1600" dirty="0"/>
              <a:t>Users must specify an appropriate function (which may not be trivial).</a:t>
            </a:r>
            <a:endParaRPr kumimoji="1" lang="en-US" altLang="ja-JP" dirty="0"/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 </a:t>
            </a:r>
            <a:r>
              <a:rPr lang="en-US" altLang="ja-JP" b="1" u="sng" dirty="0">
                <a:solidFill>
                  <a:srgbClr val="C00000"/>
                </a:solidFill>
              </a:rPr>
              <a:t>Diversity maximization</a:t>
            </a:r>
            <a:r>
              <a:rPr lang="en-US" altLang="ja-JP" dirty="0"/>
              <a:t>: </a:t>
            </a:r>
            <a:r>
              <a:rPr lang="en-US" altLang="ja-JP" sz="1600" b="1" dirty="0">
                <a:solidFill>
                  <a:srgbClr val="002060"/>
                </a:solidFill>
              </a:rPr>
              <a:t>Easy to specify &amp; the summary can avoid skewness</a:t>
            </a:r>
            <a:r>
              <a:rPr lang="en-US" altLang="ja-JP" sz="1600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634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0"/>
    </mc:Choice>
    <mc:Fallback xmlns="">
      <p:transition spd="slow" advTm="36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AE389-7122-B300-6068-84D57B9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</a:t>
            </a:r>
            <a:r>
              <a:rPr kumimoji="1" lang="en-US" altLang="ja-JP" sz="2400" dirty="0"/>
              <a:t>ACKGROUND</a:t>
            </a:r>
            <a:r>
              <a:rPr kumimoji="1" lang="en-US" altLang="ja-JP" dirty="0"/>
              <a:t>: </a:t>
            </a:r>
            <a:r>
              <a:rPr kumimoji="1" lang="en-US" altLang="ja-JP" dirty="0">
                <a:solidFill>
                  <a:srgbClr val="FFFF00"/>
                </a:solidFill>
              </a:rPr>
              <a:t>D</a:t>
            </a:r>
            <a:r>
              <a:rPr kumimoji="1" lang="en-US" altLang="ja-JP" sz="2400" dirty="0">
                <a:solidFill>
                  <a:srgbClr val="FFFF00"/>
                </a:solidFill>
              </a:rPr>
              <a:t>IVERSITY</a:t>
            </a:r>
            <a:r>
              <a:rPr kumimoji="1" lang="en-US" altLang="ja-JP" dirty="0">
                <a:solidFill>
                  <a:srgbClr val="FFFF00"/>
                </a:solidFill>
              </a:rPr>
              <a:t> M</a:t>
            </a:r>
            <a:r>
              <a:rPr kumimoji="1" lang="en-US" altLang="ja-JP" sz="2400" dirty="0">
                <a:solidFill>
                  <a:srgbClr val="FFFF00"/>
                </a:solidFill>
              </a:rPr>
              <a:t>AXMIZATION</a:t>
            </a:r>
            <a:endParaRPr kumimoji="1" lang="ja-JP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8BBD5C-525A-0B63-3486-D8128B32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2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6473CB3-8485-BFB0-3C03-5475757C247D}"/>
                  </a:ext>
                </a:extLst>
              </p:cNvPr>
              <p:cNvSpPr txBox="1"/>
              <p:nvPr/>
            </p:nvSpPr>
            <p:spPr>
              <a:xfrm>
                <a:off x="1972467" y="1134338"/>
                <a:ext cx="8247065" cy="884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5400" b="0" i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kumimoji="1" lang="en-US" altLang="ja-JP" sz="5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5400" b="0" i="0" smtClean="0">
                          <a:latin typeface="Cambria Math" panose="02040503050406030204" pitchFamily="18" charset="0"/>
                        </a:rPr>
                        <m:t>ma</m:t>
                      </m:r>
                      <m:sSub>
                        <m:sSubPr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5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5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5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sz="5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kumimoji="1" lang="en-US" altLang="ja-JP" sz="5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5400" b="1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6473CB3-8485-BFB0-3C03-5475757C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67" y="1134338"/>
                <a:ext cx="8247065" cy="884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>
            <a:extLst>
              <a:ext uri="{FF2B5EF4-FFF2-40B4-BE49-F238E27FC236}">
                <a16:creationId xmlns:a16="http://schemas.microsoft.com/office/drawing/2014/main" id="{149FB6F4-7B5F-7E05-9AFE-D13673EA66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455"/>
          <a:stretch/>
        </p:blipFill>
        <p:spPr>
          <a:xfrm>
            <a:off x="2686765" y="3136978"/>
            <a:ext cx="3213742" cy="3240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C4FF608-2D2E-3894-90B2-02600E15AF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455"/>
          <a:stretch/>
        </p:blipFill>
        <p:spPr>
          <a:xfrm>
            <a:off x="8587115" y="3136978"/>
            <a:ext cx="3213742" cy="32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758DC4-C5A9-4D71-E740-8F8F9EE45192}"/>
                  </a:ext>
                </a:extLst>
              </p:cNvPr>
              <p:cNvSpPr txBox="1"/>
              <p:nvPr/>
            </p:nvSpPr>
            <p:spPr>
              <a:xfrm>
                <a:off x="45666" y="2428779"/>
                <a:ext cx="6050334" cy="468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 sz="2800" b="1" u="sng" dirty="0">
                    <a:solidFill>
                      <a:srgbClr val="C00000"/>
                    </a:solidFill>
                  </a:rPr>
                  <a:t>M</a:t>
                </a:r>
                <a:r>
                  <a:rPr kumimoji="1" lang="en-US" altLang="ja-JP" sz="2000" b="1" u="sng" dirty="0">
                    <a:solidFill>
                      <a:srgbClr val="C00000"/>
                    </a:solidFill>
                  </a:rPr>
                  <a:t>AX</a:t>
                </a:r>
                <a:r>
                  <a:rPr kumimoji="1" lang="en-US" altLang="ja-JP" sz="2800" b="1" u="sng" dirty="0">
                    <a:solidFill>
                      <a:srgbClr val="C00000"/>
                    </a:solidFill>
                  </a:rPr>
                  <a:t>-M</a:t>
                </a:r>
                <a:r>
                  <a:rPr kumimoji="1" lang="en-US" altLang="ja-JP" sz="2000" b="1" u="sng" dirty="0">
                    <a:solidFill>
                      <a:srgbClr val="C00000"/>
                    </a:solidFill>
                  </a:rPr>
                  <a:t>IN</a:t>
                </a:r>
                <a:r>
                  <a:rPr kumimoji="1"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758DC4-C5A9-4D71-E740-8F8F9EE4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" y="2428779"/>
                <a:ext cx="6050334" cy="468975"/>
              </a:xfrm>
              <a:prstGeom prst="rect">
                <a:avLst/>
              </a:prstGeom>
              <a:blipFill>
                <a:blip r:embed="rId7"/>
                <a:stretch>
                  <a:fillRect l="-1208" t="-24675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7C59BD0-686D-4C67-FDD1-DB785D80C410}"/>
                  </a:ext>
                </a:extLst>
              </p:cNvPr>
              <p:cNvSpPr txBox="1"/>
              <p:nvPr/>
            </p:nvSpPr>
            <p:spPr>
              <a:xfrm>
                <a:off x="6096000" y="2428778"/>
                <a:ext cx="6050334" cy="4789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 sz="2800" b="1" u="sng" dirty="0">
                    <a:solidFill>
                      <a:srgbClr val="002060"/>
                    </a:solidFill>
                  </a:rPr>
                  <a:t>M</a:t>
                </a:r>
                <a:r>
                  <a:rPr kumimoji="1" lang="en-US" altLang="ja-JP" sz="2000" b="1" u="sng" dirty="0">
                    <a:solidFill>
                      <a:srgbClr val="002060"/>
                    </a:solidFill>
                  </a:rPr>
                  <a:t>AX</a:t>
                </a:r>
                <a:r>
                  <a:rPr kumimoji="1" lang="en-US" altLang="ja-JP" sz="2800" b="1" u="sng" dirty="0">
                    <a:solidFill>
                      <a:srgbClr val="002060"/>
                    </a:solidFill>
                  </a:rPr>
                  <a:t>-S</a:t>
                </a:r>
                <a:r>
                  <a:rPr kumimoji="1" lang="en-US" altLang="ja-JP" sz="2000" b="1" u="sng" dirty="0">
                    <a:solidFill>
                      <a:srgbClr val="002060"/>
                    </a:solidFill>
                  </a:rPr>
                  <a:t>UM</a:t>
                </a:r>
                <a:r>
                  <a:rPr kumimoji="1"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7C59BD0-686D-4C67-FDD1-DB785D80C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28778"/>
                <a:ext cx="6050334" cy="478977"/>
              </a:xfrm>
              <a:prstGeom prst="rect">
                <a:avLst/>
              </a:prstGeom>
              <a:blipFill>
                <a:blip r:embed="rId8"/>
                <a:stretch>
                  <a:fillRect t="-24051" b="-329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案内をしている人のイラスト（棒人間）">
            <a:extLst>
              <a:ext uri="{FF2B5EF4-FFF2-40B4-BE49-F238E27FC236}">
                <a16:creationId xmlns:a16="http://schemas.microsoft.com/office/drawing/2014/main" id="{1A55BF05-D7DB-B8B3-1A28-23A38410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3909" y="4756978"/>
            <a:ext cx="8802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6F1967CA-F128-C8B8-80DB-20EC5DDDB7DA}"/>
              </a:ext>
            </a:extLst>
          </p:cNvPr>
          <p:cNvSpPr/>
          <p:nvPr/>
        </p:nvSpPr>
        <p:spPr>
          <a:xfrm>
            <a:off x="858591" y="3990299"/>
            <a:ext cx="1620000" cy="540000"/>
          </a:xfrm>
          <a:prstGeom prst="wedgeRoundRectCallout">
            <a:avLst>
              <a:gd name="adj1" fmla="val -42828"/>
              <a:gd name="adj2" fmla="val 9430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It’s diverse!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7551F1CA-517B-83CB-2AD8-763FACB84D26}"/>
              </a:ext>
            </a:extLst>
          </p:cNvPr>
          <p:cNvSpPr/>
          <p:nvPr/>
        </p:nvSpPr>
        <p:spPr>
          <a:xfrm>
            <a:off x="6758941" y="3990299"/>
            <a:ext cx="1620000" cy="540000"/>
          </a:xfrm>
          <a:prstGeom prst="wedgeRoundRectCallout">
            <a:avLst>
              <a:gd name="adj1" fmla="val -42828"/>
              <a:gd name="adj2" fmla="val 9430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It’s skewed…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挫折のイラスト（棒人間）">
            <a:extLst>
              <a:ext uri="{FF2B5EF4-FFF2-40B4-BE49-F238E27FC236}">
                <a16:creationId xmlns:a16="http://schemas.microsoft.com/office/drawing/2014/main" id="{52DF5E0B-ED30-4FC6-D66D-A7D08417F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0749" y="484697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8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7"/>
    </mc:Choice>
    <mc:Fallback xmlns="">
      <p:transition spd="slow" advTm="17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A80FA5CD-5448-FD5D-8B12-075F94CE8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360" y="2644439"/>
            <a:ext cx="3647281" cy="3600000"/>
          </a:xfrm>
          <a:prstGeom prst="rect">
            <a:avLst/>
          </a:prstGeom>
        </p:spPr>
      </p:pic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924286DE-BBEF-DDBC-4A11-76ED2A748BA1}"/>
              </a:ext>
            </a:extLst>
          </p:cNvPr>
          <p:cNvSpPr/>
          <p:nvPr/>
        </p:nvSpPr>
        <p:spPr>
          <a:xfrm>
            <a:off x="2703937" y="3194714"/>
            <a:ext cx="3134486" cy="3135586"/>
          </a:xfrm>
          <a:prstGeom prst="wedgeRectCallout">
            <a:avLst>
              <a:gd name="adj1" fmla="val 118043"/>
              <a:gd name="adj2" fmla="val -1567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63AE389-7122-B300-6068-84D57B9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</a:t>
            </a:r>
            <a:r>
              <a:rPr kumimoji="1" lang="en-US" altLang="ja-JP" sz="2400" dirty="0"/>
              <a:t>ACKGROUND</a:t>
            </a:r>
            <a:r>
              <a:rPr kumimoji="1" lang="en-US" altLang="ja-JP" dirty="0"/>
              <a:t>: </a:t>
            </a:r>
            <a:r>
              <a:rPr kumimoji="1" lang="en-US" altLang="ja-JP" dirty="0">
                <a:solidFill>
                  <a:schemeClr val="bg1"/>
                </a:solidFill>
              </a:rPr>
              <a:t>D</a:t>
            </a:r>
            <a:r>
              <a:rPr kumimoji="1" lang="en-US" altLang="ja-JP" sz="2400" dirty="0">
                <a:solidFill>
                  <a:schemeClr val="bg1"/>
                </a:solidFill>
              </a:rPr>
              <a:t>IVERSITY</a:t>
            </a:r>
            <a:r>
              <a:rPr kumimoji="1" lang="en-US" altLang="ja-JP" dirty="0">
                <a:solidFill>
                  <a:schemeClr val="bg1"/>
                </a:solidFill>
              </a:rPr>
              <a:t> M</a:t>
            </a:r>
            <a:r>
              <a:rPr kumimoji="1" lang="en-US" altLang="ja-JP" sz="2400" dirty="0">
                <a:solidFill>
                  <a:schemeClr val="bg1"/>
                </a:solidFill>
              </a:rPr>
              <a:t>AXMIZATION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en-US" altLang="ja-JP" dirty="0">
                <a:solidFill>
                  <a:srgbClr val="FFFF00"/>
                </a:solidFill>
              </a:rPr>
              <a:t>+ O</a:t>
            </a:r>
            <a:r>
              <a:rPr kumimoji="1" lang="en-US" altLang="ja-JP" sz="2400" dirty="0">
                <a:solidFill>
                  <a:srgbClr val="FFFF00"/>
                </a:solidFill>
              </a:rPr>
              <a:t>UTLIERS</a:t>
            </a:r>
            <a:endParaRPr kumimoji="1" lang="ja-JP" altLang="en-US" sz="1800" dirty="0">
              <a:solidFill>
                <a:srgbClr val="FFFF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8BBD5C-525A-0B63-3486-D8128B32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3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F59398-9DA8-97E7-D06A-615BC2C2564B}"/>
                  </a:ext>
                </a:extLst>
              </p:cNvPr>
              <p:cNvSpPr txBox="1"/>
              <p:nvPr/>
            </p:nvSpPr>
            <p:spPr>
              <a:xfrm>
                <a:off x="1972467" y="1134338"/>
                <a:ext cx="8247065" cy="884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5400" b="0" i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kumimoji="1" lang="en-US" altLang="ja-JP" sz="5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5400" b="0" i="0" smtClean="0">
                          <a:latin typeface="Cambria Math" panose="02040503050406030204" pitchFamily="18" charset="0"/>
                        </a:rPr>
                        <m:t>ma</m:t>
                      </m:r>
                      <m:sSub>
                        <m:sSubPr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5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5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5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sz="5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kumimoji="1" lang="en-US" altLang="ja-JP" sz="5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5400" b="1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F59398-9DA8-97E7-D06A-615BC2C25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67" y="1134338"/>
                <a:ext cx="8247065" cy="8847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8F57C364-267F-9A78-DF24-483708D08E3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21" t="3223" r="52141" b="2710"/>
          <a:stretch/>
        </p:blipFill>
        <p:spPr>
          <a:xfrm>
            <a:off x="2766021" y="3241392"/>
            <a:ext cx="3025179" cy="3047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7AF924-2CA2-77C9-E9E4-D7FA6D8F13F6}"/>
                  </a:ext>
                </a:extLst>
              </p:cNvPr>
              <p:cNvSpPr txBox="1"/>
              <p:nvPr/>
            </p:nvSpPr>
            <p:spPr>
              <a:xfrm>
                <a:off x="45666" y="2428779"/>
                <a:ext cx="6050334" cy="468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 sz="2800" b="1" u="sng" dirty="0">
                    <a:solidFill>
                      <a:srgbClr val="C00000"/>
                    </a:solidFill>
                  </a:rPr>
                  <a:t>M</a:t>
                </a:r>
                <a:r>
                  <a:rPr kumimoji="1" lang="en-US" altLang="ja-JP" sz="2000" b="1" u="sng" dirty="0">
                    <a:solidFill>
                      <a:srgbClr val="C00000"/>
                    </a:solidFill>
                  </a:rPr>
                  <a:t>AX</a:t>
                </a:r>
                <a:r>
                  <a:rPr kumimoji="1" lang="en-US" altLang="ja-JP" sz="2800" b="1" u="sng" dirty="0">
                    <a:solidFill>
                      <a:srgbClr val="C00000"/>
                    </a:solidFill>
                  </a:rPr>
                  <a:t>-M</a:t>
                </a:r>
                <a:r>
                  <a:rPr kumimoji="1" lang="en-US" altLang="ja-JP" sz="2000" b="1" u="sng" dirty="0">
                    <a:solidFill>
                      <a:srgbClr val="C00000"/>
                    </a:solidFill>
                  </a:rPr>
                  <a:t>IN</a:t>
                </a:r>
                <a:r>
                  <a:rPr kumimoji="1"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7AF924-2CA2-77C9-E9E4-D7FA6D8F1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" y="2428779"/>
                <a:ext cx="6050334" cy="468975"/>
              </a:xfrm>
              <a:prstGeom prst="rect">
                <a:avLst/>
              </a:prstGeom>
              <a:blipFill>
                <a:blip r:embed="rId8"/>
                <a:stretch>
                  <a:fillRect t="-24675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案内をしている人のイラスト（棒人間）">
            <a:extLst>
              <a:ext uri="{FF2B5EF4-FFF2-40B4-BE49-F238E27FC236}">
                <a16:creationId xmlns:a16="http://schemas.microsoft.com/office/drawing/2014/main" id="{2EDA1A4B-D82D-AFFE-6D96-C2B1EFC3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3909" y="4756978"/>
            <a:ext cx="8802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8354E68B-3FE7-78D9-29AE-3AD94A36FCE3}"/>
              </a:ext>
            </a:extLst>
          </p:cNvPr>
          <p:cNvSpPr/>
          <p:nvPr/>
        </p:nvSpPr>
        <p:spPr>
          <a:xfrm>
            <a:off x="858591" y="3990299"/>
            <a:ext cx="1620000" cy="540000"/>
          </a:xfrm>
          <a:prstGeom prst="wedgeRoundRectCallout">
            <a:avLst>
              <a:gd name="adj1" fmla="val -42828"/>
              <a:gd name="adj2" fmla="val 9430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It’s diverse!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7082580-AEFF-A46A-2AED-1FB1BD738E00}"/>
              </a:ext>
            </a:extLst>
          </p:cNvPr>
          <p:cNvSpPr/>
          <p:nvPr/>
        </p:nvSpPr>
        <p:spPr>
          <a:xfrm>
            <a:off x="7456867" y="3393000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8C25729-9641-53D4-5129-6658A7539491}"/>
              </a:ext>
            </a:extLst>
          </p:cNvPr>
          <p:cNvSpPr/>
          <p:nvPr/>
        </p:nvSpPr>
        <p:spPr>
          <a:xfrm>
            <a:off x="8137300" y="3393000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E30CBDE-325A-7638-F22B-54CC72C5FA41}"/>
              </a:ext>
            </a:extLst>
          </p:cNvPr>
          <p:cNvSpPr/>
          <p:nvPr/>
        </p:nvSpPr>
        <p:spPr>
          <a:xfrm>
            <a:off x="8588061" y="2897754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03A91E6-0844-BAEF-5E50-5343812CF35A}"/>
              </a:ext>
            </a:extLst>
          </p:cNvPr>
          <p:cNvSpPr/>
          <p:nvPr/>
        </p:nvSpPr>
        <p:spPr>
          <a:xfrm>
            <a:off x="9420895" y="27726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E3B9DAA-B5C8-D69B-983D-D6C02CBBAD5C}"/>
              </a:ext>
            </a:extLst>
          </p:cNvPr>
          <p:cNvSpPr/>
          <p:nvPr/>
        </p:nvSpPr>
        <p:spPr>
          <a:xfrm>
            <a:off x="9588320" y="3122714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EA11F1D-F357-5F09-B559-6D7B7A8319E4}"/>
              </a:ext>
            </a:extLst>
          </p:cNvPr>
          <p:cNvSpPr/>
          <p:nvPr/>
        </p:nvSpPr>
        <p:spPr>
          <a:xfrm>
            <a:off x="10687318" y="4463425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1912896-CDE4-35F9-F61F-D6145183BADF}"/>
              </a:ext>
            </a:extLst>
          </p:cNvPr>
          <p:cNvSpPr/>
          <p:nvPr/>
        </p:nvSpPr>
        <p:spPr>
          <a:xfrm>
            <a:off x="10060546" y="5138087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5A62BCA-D3B1-8F48-6A63-7FC0D658E8EF}"/>
              </a:ext>
            </a:extLst>
          </p:cNvPr>
          <p:cNvSpPr/>
          <p:nvPr/>
        </p:nvSpPr>
        <p:spPr>
          <a:xfrm>
            <a:off x="8734022" y="526097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54BC4AD-529E-F57A-C7D7-93EE168F2A9C}"/>
              </a:ext>
            </a:extLst>
          </p:cNvPr>
          <p:cNvSpPr/>
          <p:nvPr/>
        </p:nvSpPr>
        <p:spPr>
          <a:xfrm>
            <a:off x="8660061" y="6018144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4A7D6C4-1151-A3B3-D28D-51E8FA5477E0}"/>
              </a:ext>
            </a:extLst>
          </p:cNvPr>
          <p:cNvSpPr/>
          <p:nvPr/>
        </p:nvSpPr>
        <p:spPr>
          <a:xfrm>
            <a:off x="9579734" y="5683369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34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89"/>
    </mc:Choice>
    <mc:Fallback xmlns="">
      <p:transition spd="slow" advTm="15589"/>
    </mc:Fallback>
  </mc:AlternateContent>
  <p:extLst>
    <p:ext uri="{3A86A75C-4F4B-4683-9AE1-C65F6400EC91}">
      <p14:laserTraceLst xmlns:p14="http://schemas.microsoft.com/office/powerpoint/2010/main">
        <p14:tracePtLst>
          <p14:tracePt t="3874" x="4727575" y="6799263"/>
          <p14:tracePt t="3875" x="4713288" y="6767513"/>
          <p14:tracePt t="3881" x="4702175" y="6734175"/>
          <p14:tracePt t="3889" x="4695825" y="6705600"/>
          <p14:tracePt t="3897" x="4684713" y="6677025"/>
          <p14:tracePt t="3904" x="4676775" y="6651625"/>
          <p14:tracePt t="3912" x="4670425" y="6624638"/>
          <p14:tracePt t="3920" x="4665663" y="6615113"/>
          <p14:tracePt t="3927" x="4662488" y="6599238"/>
          <p14:tracePt t="3935" x="4654550" y="6592888"/>
          <p14:tracePt t="3949" x="4651375" y="6581775"/>
          <p14:tracePt t="3957" x="4648200" y="6570663"/>
          <p14:tracePt t="3964" x="4643438" y="6559550"/>
          <p14:tracePt t="3971" x="4643438" y="6556375"/>
          <p14:tracePt t="3979" x="4640263" y="6545263"/>
          <p14:tracePt t="3987" x="4637088" y="6538913"/>
          <p14:tracePt t="3994" x="4637088" y="6534150"/>
          <p14:tracePt t="4002" x="4637088" y="6530975"/>
          <p14:tracePt t="4009" x="4637088" y="6523038"/>
          <p14:tracePt t="4017" x="4633913" y="6523038"/>
          <p14:tracePt t="4024" x="4629150" y="6516688"/>
          <p14:tracePt t="4032" x="4629150" y="6508750"/>
          <p14:tracePt t="4039" x="4625975" y="6502400"/>
          <p14:tracePt t="4046" x="4622800" y="6494463"/>
          <p14:tracePt t="4054" x="4622800" y="6486525"/>
          <p14:tracePt t="4061" x="4622800" y="6483350"/>
          <p14:tracePt t="4069" x="4618038" y="6480175"/>
          <p14:tracePt t="4077" x="4614863" y="6477000"/>
          <p14:tracePt t="4084" x="4614863" y="6469063"/>
          <p14:tracePt t="4092" x="4611688" y="6461125"/>
          <p14:tracePt t="4099" x="4611688" y="6457950"/>
          <p14:tracePt t="4107" x="4608513" y="6457950"/>
          <p14:tracePt t="4114" x="4608513" y="6454775"/>
          <p14:tracePt t="4350" x="4608513" y="6451600"/>
          <p14:tracePt t="4355" x="4608513" y="6446838"/>
          <p14:tracePt t="4362" x="4603750" y="6446838"/>
          <p14:tracePt t="4385" x="4600575" y="6443663"/>
          <p14:tracePt t="4392" x="4589463" y="6435725"/>
          <p14:tracePt t="4399" x="4583113" y="6432550"/>
          <p14:tracePt t="4407" x="4578350" y="6429375"/>
          <p14:tracePt t="4414" x="4572000" y="6421438"/>
          <p14:tracePt t="4422" x="4560888" y="6415088"/>
          <p14:tracePt t="4437" x="4498975" y="6378575"/>
          <p14:tracePt t="4445" x="4473575" y="6370638"/>
          <p14:tracePt t="4452" x="4433888" y="6342063"/>
          <p14:tracePt t="4460" x="4400550" y="6327775"/>
          <p14:tracePt t="4467" x="4368800" y="6302375"/>
          <p14:tracePt t="4475" x="4335463" y="6280150"/>
          <p14:tracePt t="4481" x="4276725" y="6226175"/>
          <p14:tracePt t="4489" x="4251325" y="6189663"/>
          <p14:tracePt t="4497" x="4214813" y="6138863"/>
          <p14:tracePt t="4504" x="4183063" y="6088063"/>
          <p14:tracePt t="4512" x="4138613" y="5995988"/>
          <p14:tracePt t="4519" x="4121150" y="5942013"/>
          <p14:tracePt t="4527" x="4081463" y="5815013"/>
          <p14:tracePt t="4534" x="4048125" y="5713413"/>
          <p14:tracePt t="4542" x="3997325" y="5516563"/>
          <p14:tracePt t="4549" x="3975100" y="5411788"/>
          <p14:tracePt t="4556" x="3954463" y="5302250"/>
          <p14:tracePt t="4564" x="3929063" y="5076825"/>
          <p14:tracePt t="4572" x="3917950" y="4972050"/>
          <p14:tracePt t="4579" x="3910013" y="4856163"/>
          <p14:tracePt t="4587" x="3910013" y="4757738"/>
          <p14:tracePt t="4594" x="3910013" y="4645025"/>
          <p14:tracePt t="4602" x="3910013" y="4546600"/>
          <p14:tracePt t="4610" x="3910013" y="4433888"/>
          <p14:tracePt t="4617" x="3913188" y="4332288"/>
          <p14:tracePt t="4624" x="3917950" y="4219575"/>
          <p14:tracePt t="4632" x="3924300" y="4175125"/>
          <p14:tracePt t="4639" x="3935413" y="4062413"/>
          <p14:tracePt t="4648" x="3943350" y="3946525"/>
          <p14:tracePt t="4654" x="3949700" y="3844925"/>
          <p14:tracePt t="4661" x="3949700" y="3757613"/>
          <p14:tracePt t="4669" x="3954463" y="3700463"/>
          <p14:tracePt t="4677" x="3954463" y="3656013"/>
          <p14:tracePt t="4684" x="3954463" y="3630613"/>
          <p14:tracePt t="4692" x="3954463" y="3605213"/>
          <p14:tracePt t="4902" x="3957638" y="3608388"/>
          <p14:tracePt t="4910" x="3957638" y="3613150"/>
          <p14:tracePt t="4917" x="3957638" y="3622675"/>
          <p14:tracePt t="4925" x="3960813" y="3630613"/>
          <p14:tracePt t="4931" x="3963988" y="3638550"/>
          <p14:tracePt t="4939" x="3968750" y="3652838"/>
          <p14:tracePt t="4947" x="3968750" y="3659188"/>
          <p14:tracePt t="4955" x="3971925" y="3678238"/>
          <p14:tracePt t="4962" x="3975100" y="3684588"/>
          <p14:tracePt t="4969" x="3983038" y="3703638"/>
          <p14:tracePt t="4977" x="3986213" y="3714750"/>
          <p14:tracePt t="4984" x="3989388" y="3732213"/>
          <p14:tracePt t="4992" x="3997325" y="3743325"/>
          <p14:tracePt t="4999" x="4000500" y="3754438"/>
          <p14:tracePt t="5007" x="4005263" y="3757613"/>
          <p14:tracePt t="5014" x="4008438" y="3760788"/>
          <p14:tracePt t="5021" x="4008438" y="3768725"/>
          <p14:tracePt t="5037" x="4011613" y="3771900"/>
          <p14:tracePt t="5473" x="4011613" y="3776663"/>
          <p14:tracePt t="5479" x="4005263" y="3779838"/>
          <p14:tracePt t="5487" x="3997325" y="3779838"/>
          <p14:tracePt t="5494" x="3989388" y="3783013"/>
          <p14:tracePt t="5501" x="3979863" y="3783013"/>
          <p14:tracePt t="5509" x="3968750" y="3783013"/>
          <p14:tracePt t="5517" x="3954463" y="3787775"/>
          <p14:tracePt t="5524" x="3946525" y="3787775"/>
          <p14:tracePt t="5532" x="3932238" y="3790950"/>
          <p14:tracePt t="5539" x="3917950" y="3790950"/>
          <p14:tracePt t="5547" x="3903663" y="3790950"/>
          <p14:tracePt t="5555" x="3884613" y="3790950"/>
          <p14:tracePt t="5562" x="3856038" y="3790950"/>
          <p14:tracePt t="5569" x="3836988" y="3790950"/>
          <p14:tracePt t="5578" x="3805238" y="3790950"/>
          <p14:tracePt t="5585" x="3768725" y="3783013"/>
          <p14:tracePt t="5592" x="3746500" y="3771900"/>
          <p14:tracePt t="5599" x="3703638" y="3754438"/>
          <p14:tracePt t="5607" x="3659188" y="3740150"/>
          <p14:tracePt t="5614" x="3616325" y="3714750"/>
          <p14:tracePt t="5622" x="3582988" y="3700463"/>
          <p14:tracePt t="5629" x="3532188" y="3670300"/>
          <p14:tracePt t="5637" x="3484563" y="3641725"/>
          <p14:tracePt t="5645" x="3459163" y="3616325"/>
          <p14:tracePt t="5652" x="3411538" y="3579813"/>
          <p14:tracePt t="5660" x="3371850" y="3546475"/>
          <p14:tracePt t="5667" x="3340100" y="3506788"/>
          <p14:tracePt t="5674" x="3317875" y="3484563"/>
          <p14:tracePt t="5682" x="3284538" y="3438525"/>
          <p14:tracePt t="5689" x="3267075" y="3394075"/>
          <p14:tracePt t="5696" x="3252788" y="3368675"/>
          <p14:tracePt t="5704" x="3238500" y="3317875"/>
          <p14:tracePt t="5712" x="3222625" y="3267075"/>
          <p14:tracePt t="5719" x="3213100" y="3213100"/>
          <p14:tracePt t="5727" x="3213100" y="3182938"/>
          <p14:tracePt t="5734" x="3208338" y="3128963"/>
          <p14:tracePt t="5741" x="3208338" y="3067050"/>
          <p14:tracePt t="5749" x="3208338" y="3038475"/>
          <p14:tracePt t="5757" x="3208338" y="2976563"/>
          <p14:tracePt t="5764" x="3219450" y="2911475"/>
          <p14:tracePt t="5771" x="3230563" y="2849563"/>
          <p14:tracePt t="5779" x="3241675" y="2809875"/>
          <p14:tracePt t="5787" x="3255963" y="2751138"/>
          <p14:tracePt t="5794" x="3278188" y="2686050"/>
          <p14:tracePt t="5801" x="3284538" y="2652713"/>
          <p14:tracePt t="5809" x="3306763" y="2598738"/>
          <p14:tracePt t="5817" x="3321050" y="2547938"/>
          <p14:tracePt t="5824" x="3340100" y="2503488"/>
          <p14:tracePt t="5832" x="3346450" y="2486025"/>
          <p14:tracePt t="5839" x="3360738" y="2446338"/>
          <p14:tracePt t="5846" x="3376613" y="2420938"/>
          <p14:tracePt t="5854" x="3382963" y="2398713"/>
          <p14:tracePt t="5862" x="3397250" y="2365375"/>
          <p14:tracePt t="5869" x="3405188" y="2344738"/>
          <p14:tracePt t="5877" x="3408363" y="2333625"/>
          <p14:tracePt t="5885" x="3419475" y="2311400"/>
          <p14:tracePt t="5895" x="3427413" y="2297113"/>
          <p14:tracePt t="5899" x="3430588" y="2286000"/>
          <p14:tracePt t="5907" x="3433763" y="2274888"/>
          <p14:tracePt t="5914" x="3433763" y="2268538"/>
          <p14:tracePt t="5922" x="3433763" y="2260600"/>
          <p14:tracePt t="5929" x="3433763" y="2249488"/>
          <p14:tracePt t="5937" x="3438525" y="2249488"/>
          <p14:tracePt t="5944" x="3438525" y="2246313"/>
          <p14:tracePt t="8102" x="3549650" y="2049463"/>
          <p14:tracePt t="8104" x="3565525" y="2017713"/>
          <p14:tracePt t="8112" x="3582988" y="1976438"/>
          <p14:tracePt t="8119" x="3608388" y="1922463"/>
          <p14:tracePt t="8127" x="3648075" y="1846263"/>
          <p14:tracePt t="8134" x="3670300" y="1795463"/>
          <p14:tracePt t="8142" x="3721100" y="1685925"/>
          <p14:tracePt t="8150" x="3757613" y="1603375"/>
          <p14:tracePt t="8157" x="3844925" y="1414463"/>
          <p14:tracePt t="8164" x="3895725" y="1308100"/>
          <p14:tracePt t="8171" x="3954463" y="1189038"/>
          <p14:tracePt t="8179" x="4084638" y="949325"/>
          <p14:tracePt t="8187" x="4152900" y="806450"/>
          <p14:tracePt t="8195" x="4222750" y="682625"/>
          <p14:tracePt t="8202" x="4298950" y="563563"/>
          <p14:tracePt t="8210" x="4375150" y="439738"/>
          <p14:tracePt t="8217" x="4448175" y="341313"/>
          <p14:tracePt t="8224" x="4506913" y="261938"/>
          <p14:tracePt t="9777" x="7885113" y="14288"/>
          <p14:tracePt t="9784" x="7904163" y="14288"/>
          <p14:tracePt t="9791" x="7918450" y="11113"/>
          <p14:tracePt t="9799" x="7926388" y="7938"/>
          <p14:tracePt t="9807" x="7929563" y="7938"/>
          <p14:tracePt t="9814" x="7932738" y="3175"/>
          <p14:tracePt t="9859" x="7932738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2">
            <a:extLst>
              <a:ext uri="{FF2B5EF4-FFF2-40B4-BE49-F238E27FC236}">
                <a16:creationId xmlns:a16="http://schemas.microsoft.com/office/drawing/2014/main" id="{7DD143C3-351A-64BD-E9D0-A137BE4BA376}"/>
              </a:ext>
            </a:extLst>
          </p:cNvPr>
          <p:cNvSpPr/>
          <p:nvPr/>
        </p:nvSpPr>
        <p:spPr>
          <a:xfrm>
            <a:off x="516000" y="1415886"/>
            <a:ext cx="11160000" cy="1440000"/>
          </a:xfrm>
          <a:prstGeom prst="roundRect">
            <a:avLst>
              <a:gd name="adj" fmla="val 2345"/>
            </a:avLst>
          </a:prstGeom>
          <a:solidFill>
            <a:srgbClr val="D9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8EA3C1-2F37-95B6-BB45-24902B0D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sz="2400" dirty="0"/>
              <a:t>RELIMINARY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1AC376-10BB-7AB4-97FE-99C13261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4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578893-EA52-6B9E-FD27-5C725529704B}"/>
                  </a:ext>
                </a:extLst>
              </p:cNvPr>
              <p:cNvSpPr txBox="1"/>
              <p:nvPr/>
            </p:nvSpPr>
            <p:spPr>
              <a:xfrm>
                <a:off x="615263" y="1601168"/>
                <a:ext cx="109327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200" u="sng" dirty="0"/>
                  <a:t>Input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200" dirty="0"/>
                  <a:t> </a:t>
                </a:r>
                <a:r>
                  <a:rPr kumimoji="1" lang="en-US" altLang="ja-JP" dirty="0"/>
                  <a:t>(a set </a:t>
                </a:r>
                <a:r>
                  <a:rPr lang="en-US" altLang="ja-JP" dirty="0"/>
                  <a:t>of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dirty="0"/>
                  <a:t> points in a metric space)</a:t>
                </a:r>
                <a:r>
                  <a:rPr kumimoji="1" lang="en-US" altLang="ja-JP" sz="22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en-US" altLang="ja-JP" sz="2200" dirty="0"/>
                  <a:t> </a:t>
                </a:r>
                <a:r>
                  <a:rPr kumimoji="1" lang="en-US" altLang="ja-JP" dirty="0"/>
                  <a:t>(output size)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578893-EA52-6B9E-FD27-5C7255297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3" y="1601168"/>
                <a:ext cx="10932793" cy="430887"/>
              </a:xfrm>
              <a:prstGeom prst="rect">
                <a:avLst/>
              </a:prstGeom>
              <a:blipFill>
                <a:blip r:embed="rId3"/>
                <a:stretch>
                  <a:fillRect l="-725" t="-857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CDB1DE9-7781-B30F-89AA-1DB29B45220F}"/>
                  </a:ext>
                </a:extLst>
              </p:cNvPr>
              <p:cNvSpPr txBox="1"/>
              <p:nvPr/>
            </p:nvSpPr>
            <p:spPr>
              <a:xfrm>
                <a:off x="615264" y="2178451"/>
                <a:ext cx="10932792" cy="57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u="sng" dirty="0"/>
                  <a:t>Out</a:t>
                </a:r>
                <a:r>
                  <a:rPr kumimoji="1" lang="en-US" altLang="ja-JP" sz="2200" u="sng" dirty="0"/>
                  <a:t>put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ja-JP" sz="22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ma</m:t>
                    </m:r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kumimoji="1" lang="en-US" altLang="ja-JP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kumimoji="1" lang="en-US" altLang="ja-JP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𝒐𝒖𝒕</m:t>
                            </m:r>
                          </m:sub>
                        </m:s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unc>
                      <m:func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kumimoji="1" lang="en-US" altLang="ja-JP" sz="2200" dirty="0"/>
                  <a:t>	</a:t>
                </a:r>
                <a:r>
                  <a:rPr lang="ja-JP" altLang="en-US" sz="2400" dirty="0"/>
                  <a:t> </a:t>
                </a:r>
                <a:r>
                  <a:rPr lang="en-US" altLang="ja-JP" sz="2400" dirty="0"/>
                  <a:t>			</a:t>
                </a:r>
                <a:r>
                  <a:rPr lang="ja-JP" altLang="en-US" sz="2000" dirty="0"/>
                  <a:t>▷ </a:t>
                </a:r>
                <a:r>
                  <a:rPr lang="en-US" altLang="ja-JP" sz="2000" b="1" dirty="0">
                    <a:solidFill>
                      <a:srgbClr val="002060"/>
                    </a:solidFill>
                  </a:rPr>
                  <a:t>NP-hard</a:t>
                </a:r>
                <a:endParaRPr kumimoji="1" lang="ja-JP" alt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CDB1DE9-7781-B30F-89AA-1DB29B452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4" y="2178451"/>
                <a:ext cx="10932792" cy="570349"/>
              </a:xfrm>
              <a:prstGeom prst="rect">
                <a:avLst/>
              </a:prstGeom>
              <a:blipFill>
                <a:blip r:embed="rId4"/>
                <a:stretch>
                  <a:fillRect l="-725" t="-4255" b="-1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BED2BE-B68E-03F2-85E6-A36DC9722A1D}"/>
              </a:ext>
            </a:extLst>
          </p:cNvPr>
          <p:cNvSpPr txBox="1"/>
          <p:nvPr/>
        </p:nvSpPr>
        <p:spPr>
          <a:xfrm>
            <a:off x="383826" y="1115105"/>
            <a:ext cx="234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b="1" dirty="0"/>
              <a:t>Problem Definition</a:t>
            </a:r>
          </a:p>
        </p:txBody>
      </p:sp>
      <p:sp>
        <p:nvSpPr>
          <p:cNvPr id="16" name="角丸四角形 2">
            <a:extLst>
              <a:ext uri="{FF2B5EF4-FFF2-40B4-BE49-F238E27FC236}">
                <a16:creationId xmlns:a16="http://schemas.microsoft.com/office/drawing/2014/main" id="{3B3AA328-7EE9-F2CB-B4AF-4E1DD42493D8}"/>
              </a:ext>
            </a:extLst>
          </p:cNvPr>
          <p:cNvSpPr/>
          <p:nvPr/>
        </p:nvSpPr>
        <p:spPr>
          <a:xfrm>
            <a:off x="516000" y="3930606"/>
            <a:ext cx="11160001" cy="2520000"/>
          </a:xfrm>
          <a:prstGeom prst="roundRect">
            <a:avLst>
              <a:gd name="adj" fmla="val 2345"/>
            </a:avLst>
          </a:prstGeom>
          <a:solidFill>
            <a:srgbClr val="FFE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6C2591D-594F-23FF-C6CA-556F824EC8B3}"/>
                  </a:ext>
                </a:extLst>
              </p:cNvPr>
              <p:cNvSpPr txBox="1"/>
              <p:nvPr/>
            </p:nvSpPr>
            <p:spPr>
              <a:xfrm>
                <a:off x="615263" y="4173285"/>
                <a:ext cx="22101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>
                    <a:solidFill>
                      <a:schemeClr val="tx1"/>
                    </a:solidFill>
                  </a:rPr>
                  <a:t>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ja-JP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6C2591D-594F-23FF-C6CA-556F824EC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3" y="4173285"/>
                <a:ext cx="2210159" cy="430887"/>
              </a:xfrm>
              <a:prstGeom prst="rect">
                <a:avLst/>
              </a:prstGeom>
              <a:blipFill>
                <a:blip r:embed="rId5"/>
                <a:stretch>
                  <a:fillRect l="-3591" t="-857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39AF71D-795C-AA82-FDD5-0B15F91AC259}"/>
                  </a:ext>
                </a:extLst>
              </p:cNvPr>
              <p:cNvSpPr txBox="1"/>
              <p:nvPr/>
            </p:nvSpPr>
            <p:spPr>
              <a:xfrm>
                <a:off x="615264" y="4704669"/>
                <a:ext cx="1097611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en-US" altLang="ja-JP" sz="2200" dirty="0">
                    <a:solidFill>
                      <a:schemeClr val="tx1"/>
                    </a:solidFill>
                  </a:rPr>
                  <a:t>2) Define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ja-JP" sz="2200" dirty="0">
                    <a:solidFill>
                      <a:schemeClr val="tx1"/>
                    </a:solidFill>
                  </a:rPr>
                  <a:t>. For each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en-US" altLang="ja-JP" sz="2200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marL="800100" lvl="1" indent="-3429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altLang="ja-JP" sz="2200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altLang="ja-JP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ja-JP" sz="22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ja-JP" sz="2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2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ja-JP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ja-JP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2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2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ja-JP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ja-JP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2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ja-JP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39AF71D-795C-AA82-FDD5-0B15F91AC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4" y="4704669"/>
                <a:ext cx="10976111" cy="1631216"/>
              </a:xfrm>
              <a:prstGeom prst="rect">
                <a:avLst/>
              </a:prstGeom>
              <a:blipFill>
                <a:blip r:embed="rId6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FE3FFA0-4BD2-8112-929A-F83C34422837}"/>
              </a:ext>
            </a:extLst>
          </p:cNvPr>
          <p:cNvSpPr txBox="1"/>
          <p:nvPr/>
        </p:nvSpPr>
        <p:spPr>
          <a:xfrm>
            <a:off x="383826" y="3640788"/>
            <a:ext cx="16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b="1" dirty="0"/>
              <a:t>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吹き出し: 角を丸めた四角形 13">
                <a:extLst>
                  <a:ext uri="{FF2B5EF4-FFF2-40B4-BE49-F238E27FC236}">
                    <a16:creationId xmlns:a16="http://schemas.microsoft.com/office/drawing/2014/main" id="{5135D349-F779-8946-036C-5D032FBA4831}"/>
                  </a:ext>
                </a:extLst>
              </p:cNvPr>
              <p:cNvSpPr/>
              <p:nvPr/>
            </p:nvSpPr>
            <p:spPr>
              <a:xfrm>
                <a:off x="2566761" y="3640788"/>
                <a:ext cx="2340000" cy="432000"/>
              </a:xfrm>
              <a:prstGeom prst="wedgeRoundRectCallout">
                <a:avLst>
                  <a:gd name="adj1" fmla="val -53940"/>
                  <a:gd name="adj2" fmla="val 111354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Same as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-clustering 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吹き出し: 角を丸めた四角形 13">
                <a:extLst>
                  <a:ext uri="{FF2B5EF4-FFF2-40B4-BE49-F238E27FC236}">
                    <a16:creationId xmlns:a16="http://schemas.microsoft.com/office/drawing/2014/main" id="{5135D349-F779-8946-036C-5D032FBA4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761" y="3640788"/>
                <a:ext cx="2340000" cy="432000"/>
              </a:xfrm>
              <a:prstGeom prst="wedgeRoundRectCallout">
                <a:avLst>
                  <a:gd name="adj1" fmla="val -53940"/>
                  <a:gd name="adj2" fmla="val 111354"/>
                  <a:gd name="adj3" fmla="val 16667"/>
                </a:avLst>
              </a:prstGeom>
              <a:blipFill>
                <a:blip r:embed="rId7"/>
                <a:stretch>
                  <a:fillRect r="-2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726B1B7-9D19-DAC8-6CDC-6CA3C48A44C2}"/>
              </a:ext>
            </a:extLst>
          </p:cNvPr>
          <p:cNvSpPr/>
          <p:nvPr/>
        </p:nvSpPr>
        <p:spPr>
          <a:xfrm>
            <a:off x="5038935" y="3640788"/>
            <a:ext cx="4140000" cy="432000"/>
          </a:xfrm>
          <a:prstGeom prst="wedgeRoundRectCallout">
            <a:avLst>
              <a:gd name="adj1" fmla="val 30887"/>
              <a:gd name="adj2" fmla="val 2178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Outliers are far from the other points.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1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AE389-7122-B300-6068-84D57B9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S</a:t>
            </a:r>
            <a:r>
              <a:rPr kumimoji="1" lang="en-US" altLang="ja-JP" sz="2400" dirty="0">
                <a:solidFill>
                  <a:schemeClr val="bg1"/>
                </a:solidFill>
              </a:rPr>
              <a:t>OTA</a:t>
            </a:r>
            <a:r>
              <a:rPr kumimoji="1" lang="en-US" altLang="ja-JP" dirty="0">
                <a:solidFill>
                  <a:schemeClr val="bg1"/>
                </a:solidFill>
              </a:rPr>
              <a:t> A</a:t>
            </a:r>
            <a:r>
              <a:rPr kumimoji="1" lang="en-US" altLang="ja-JP" sz="2400" dirty="0">
                <a:solidFill>
                  <a:schemeClr val="bg1"/>
                </a:solidFill>
              </a:rPr>
              <a:t>LGO.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en-US" altLang="ja-JP" sz="2700" dirty="0">
                <a:solidFill>
                  <a:schemeClr val="bg1"/>
                </a:solidFill>
              </a:rPr>
              <a:t>FOR</a:t>
            </a:r>
            <a:r>
              <a:rPr kumimoji="1" lang="en-US" altLang="ja-JP" dirty="0">
                <a:solidFill>
                  <a:schemeClr val="bg1"/>
                </a:solidFill>
              </a:rPr>
              <a:t> M</a:t>
            </a:r>
            <a:r>
              <a:rPr kumimoji="1" lang="en-US" altLang="ja-JP" sz="2700" dirty="0">
                <a:solidFill>
                  <a:schemeClr val="bg1"/>
                </a:solidFill>
              </a:rPr>
              <a:t>AX</a:t>
            </a:r>
            <a:r>
              <a:rPr kumimoji="1" lang="en-US" altLang="ja-JP" dirty="0">
                <a:solidFill>
                  <a:schemeClr val="bg1"/>
                </a:solidFill>
              </a:rPr>
              <a:t>-M</a:t>
            </a:r>
            <a:r>
              <a:rPr kumimoji="1" lang="en-US" altLang="ja-JP" sz="2700" dirty="0">
                <a:solidFill>
                  <a:schemeClr val="bg1"/>
                </a:solidFill>
              </a:rPr>
              <a:t>IN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en-US" altLang="ja-JP" sz="3600" dirty="0">
                <a:solidFill>
                  <a:schemeClr val="bg1"/>
                </a:solidFill>
              </a:rPr>
              <a:t>D</a:t>
            </a:r>
            <a:r>
              <a:rPr kumimoji="1" lang="en-US" altLang="ja-JP" sz="2700" dirty="0">
                <a:solidFill>
                  <a:schemeClr val="bg1"/>
                </a:solidFill>
              </a:rPr>
              <a:t>IV.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en-US" altLang="ja-JP" sz="2700" dirty="0">
                <a:solidFill>
                  <a:schemeClr val="bg1"/>
                </a:solidFill>
              </a:rPr>
              <a:t>W/O</a:t>
            </a:r>
            <a:r>
              <a:rPr kumimoji="1" lang="en-US" altLang="ja-JP" dirty="0">
                <a:solidFill>
                  <a:schemeClr val="bg1"/>
                </a:solidFill>
              </a:rPr>
              <a:t> O</a:t>
            </a:r>
            <a:r>
              <a:rPr kumimoji="1" lang="en-US" altLang="ja-JP" sz="2700" dirty="0">
                <a:solidFill>
                  <a:schemeClr val="bg1"/>
                </a:solidFill>
              </a:rPr>
              <a:t>UTLIERS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en-US" altLang="ja-JP" sz="2400" dirty="0">
                <a:solidFill>
                  <a:schemeClr val="bg1"/>
                </a:solidFill>
              </a:rPr>
              <a:t>IS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en-US" altLang="ja-JP" dirty="0">
                <a:solidFill>
                  <a:srgbClr val="FFFF00"/>
                </a:solidFill>
              </a:rPr>
              <a:t>NOT E</a:t>
            </a:r>
            <a:r>
              <a:rPr kumimoji="1" lang="en-US" altLang="ja-JP" sz="2400" dirty="0">
                <a:solidFill>
                  <a:srgbClr val="FFFF00"/>
                </a:solidFill>
              </a:rPr>
              <a:t>FFECTIVE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8BBD5C-525A-0B63-3486-D8128B32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D4B1A2-AA3D-BDB3-EB3C-8BE9876F0E6F}"/>
              </a:ext>
            </a:extLst>
          </p:cNvPr>
          <p:cNvSpPr/>
          <p:nvPr/>
        </p:nvSpPr>
        <p:spPr>
          <a:xfrm>
            <a:off x="516000" y="1415886"/>
            <a:ext cx="11160000" cy="1440000"/>
          </a:xfrm>
          <a:prstGeom prst="roundRect">
            <a:avLst>
              <a:gd name="adj" fmla="val 2345"/>
            </a:avLst>
          </a:prstGeom>
          <a:solidFill>
            <a:srgbClr val="D9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C17D7CC-5BAC-CBD2-C942-9694268C6B73}"/>
                  </a:ext>
                </a:extLst>
              </p:cNvPr>
              <p:cNvSpPr txBox="1"/>
              <p:nvPr/>
            </p:nvSpPr>
            <p:spPr>
              <a:xfrm>
                <a:off x="615263" y="1668398"/>
                <a:ext cx="1106073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/>
                  <a:t>1) Add a random point in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ja-JP" sz="2200" dirty="0"/>
                  <a:t> into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2200" dirty="0"/>
                  <a:t>			</a:t>
                </a:r>
                <a:r>
                  <a:rPr lang="ja-JP" altLang="en-US" sz="2200" dirty="0"/>
                  <a:t> </a:t>
                </a:r>
                <a:r>
                  <a:rPr lang="en-US" altLang="ja-JP" sz="2200" dirty="0"/>
                  <a:t>		</a:t>
                </a:r>
                <a:r>
                  <a:rPr lang="ja-JP" altLang="en-US" sz="2000" dirty="0"/>
                  <a:t>▷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ja-JP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time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C17D7CC-5BAC-CBD2-C942-9694268C6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3" y="1668398"/>
                <a:ext cx="11060737" cy="430887"/>
              </a:xfrm>
              <a:prstGeom prst="rect">
                <a:avLst/>
              </a:prstGeom>
              <a:blipFill>
                <a:blip r:embed="rId3"/>
                <a:stretch>
                  <a:fillRect l="-717" t="-857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9BB9C1-29AE-B01B-1E9E-777173B548D0}"/>
                  </a:ext>
                </a:extLst>
              </p:cNvPr>
              <p:cNvSpPr txBox="1"/>
              <p:nvPr/>
            </p:nvSpPr>
            <p:spPr>
              <a:xfrm>
                <a:off x="615263" y="2245681"/>
                <a:ext cx="11002995" cy="461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/>
                  <a:t>2 to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sz="2200" dirty="0"/>
                  <a:t>) 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ja-JP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ma</m:t>
                    </m:r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kumimoji="1" lang="ja-JP" altLang="en-US" sz="2200" dirty="0"/>
                  <a:t> </a:t>
                </a:r>
                <a:r>
                  <a:rPr kumimoji="1" lang="en-US" altLang="ja-JP" sz="2200" dirty="0"/>
                  <a:t>into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2200" dirty="0"/>
                  <a:t>		</a:t>
                </a:r>
                <a:r>
                  <a:rPr lang="ja-JP" altLang="en-US" sz="2200" dirty="0"/>
                  <a:t> </a:t>
                </a:r>
                <a:r>
                  <a:rPr lang="en-US" altLang="ja-JP" sz="2200" dirty="0"/>
                  <a:t>	</a:t>
                </a:r>
                <a:r>
                  <a:rPr lang="ja-JP" altLang="en-US" sz="2000" dirty="0"/>
                  <a:t>▷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r>
                  <a:rPr lang="ja-JP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time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9BB9C1-29AE-B01B-1E9E-777173B54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3" y="2245681"/>
                <a:ext cx="11002995" cy="461280"/>
              </a:xfrm>
              <a:prstGeom prst="rect">
                <a:avLst/>
              </a:prstGeom>
              <a:blipFill>
                <a:blip r:embed="rId4"/>
                <a:stretch>
                  <a:fillRect l="-720" t="-7895"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9FEF425-6C1F-06AD-7837-0BD8CAAF87A5}"/>
                  </a:ext>
                </a:extLst>
              </p:cNvPr>
              <p:cNvSpPr txBox="1"/>
              <p:nvPr/>
            </p:nvSpPr>
            <p:spPr>
              <a:xfrm>
                <a:off x="386920" y="1113657"/>
                <a:ext cx="8280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tIns="36000" bIns="180000" rtlCol="0" anchor="ctr" anchorCtr="0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kumimoji="1" lang="en-US" altLang="ja-JP" b="1" dirty="0"/>
                  <a:t>GMM </a:t>
                </a:r>
                <a:r>
                  <a:rPr kumimoji="1" lang="en-US" altLang="ja-JP" dirty="0"/>
                  <a:t>[1]: A state-of-the-art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 time ½-approximation algorithm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9FEF425-6C1F-06AD-7837-0BD8CAAF8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0" y="1113657"/>
                <a:ext cx="8280000" cy="432000"/>
              </a:xfrm>
              <a:prstGeom prst="rect">
                <a:avLst/>
              </a:prstGeom>
              <a:blipFill>
                <a:blip r:embed="rId5"/>
                <a:stretch>
                  <a:fillRect l="-514" b="-1351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4B1411A4-DF05-C7C3-8B08-AB2028AD0C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455"/>
          <a:stretch/>
        </p:blipFill>
        <p:spPr>
          <a:xfrm>
            <a:off x="2686765" y="3136978"/>
            <a:ext cx="3213742" cy="3240000"/>
          </a:xfrm>
          <a:prstGeom prst="rect">
            <a:avLst/>
          </a:prstGeom>
        </p:spPr>
      </p:pic>
      <p:pic>
        <p:nvPicPr>
          <p:cNvPr id="9" name="Picture 2" descr="案内をしている人のイラスト（棒人間）">
            <a:extLst>
              <a:ext uri="{FF2B5EF4-FFF2-40B4-BE49-F238E27FC236}">
                <a16:creationId xmlns:a16="http://schemas.microsoft.com/office/drawing/2014/main" id="{E3FD73E8-E5AC-1C01-8E1A-F5D5F78C6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3909" y="4756978"/>
            <a:ext cx="8802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DAF5BCF3-9C3E-6125-5DAF-26911BC1ABBA}"/>
              </a:ext>
            </a:extLst>
          </p:cNvPr>
          <p:cNvSpPr/>
          <p:nvPr/>
        </p:nvSpPr>
        <p:spPr>
          <a:xfrm>
            <a:off x="858591" y="3990299"/>
            <a:ext cx="1620000" cy="540000"/>
          </a:xfrm>
          <a:prstGeom prst="wedgeRoundRectCallout">
            <a:avLst>
              <a:gd name="adj1" fmla="val -42828"/>
              <a:gd name="adj2" fmla="val 9430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It’s diverse!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383E7E-9795-368B-EC7E-4BB32638BFD1}"/>
              </a:ext>
            </a:extLst>
          </p:cNvPr>
          <p:cNvSpPr txBox="1"/>
          <p:nvPr/>
        </p:nvSpPr>
        <p:spPr>
          <a:xfrm>
            <a:off x="4026913" y="4453998"/>
            <a:ext cx="3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9DA831-9CF0-1DA3-7900-2C846D26535F}"/>
              </a:ext>
            </a:extLst>
          </p:cNvPr>
          <p:cNvSpPr txBox="1"/>
          <p:nvPr/>
        </p:nvSpPr>
        <p:spPr>
          <a:xfrm>
            <a:off x="5483743" y="5494795"/>
            <a:ext cx="3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2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8CF877-2DBA-3DC8-472F-F2A302820791}"/>
              </a:ext>
            </a:extLst>
          </p:cNvPr>
          <p:cNvSpPr txBox="1"/>
          <p:nvPr/>
        </p:nvSpPr>
        <p:spPr>
          <a:xfrm>
            <a:off x="5290894" y="3593751"/>
            <a:ext cx="3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3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51187A8-01B1-F154-2B8E-166F2DD755A5}"/>
              </a:ext>
            </a:extLst>
          </p:cNvPr>
          <p:cNvSpPr txBox="1"/>
          <p:nvPr/>
        </p:nvSpPr>
        <p:spPr>
          <a:xfrm>
            <a:off x="2770149" y="3430084"/>
            <a:ext cx="3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4</a:t>
            </a:r>
            <a:endParaRPr kumimoji="1" lang="ja-JP" altLang="en-US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88E015-E352-5FA6-2320-088378FE0E58}"/>
              </a:ext>
            </a:extLst>
          </p:cNvPr>
          <p:cNvSpPr txBox="1"/>
          <p:nvPr/>
        </p:nvSpPr>
        <p:spPr>
          <a:xfrm>
            <a:off x="3725236" y="5823976"/>
            <a:ext cx="3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5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ECAC071-1DD0-4FCF-6A5E-465B9673BEA3}"/>
              </a:ext>
            </a:extLst>
          </p:cNvPr>
          <p:cNvSpPr txBox="1"/>
          <p:nvPr/>
        </p:nvSpPr>
        <p:spPr>
          <a:xfrm>
            <a:off x="2726338" y="4979814"/>
            <a:ext cx="3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6</a:t>
            </a:r>
            <a:endParaRPr kumimoji="1" lang="ja-JP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A9B6A0F-E3CF-E81D-7C33-05B300ACB4C0}"/>
              </a:ext>
            </a:extLst>
          </p:cNvPr>
          <p:cNvSpPr txBox="1"/>
          <p:nvPr/>
        </p:nvSpPr>
        <p:spPr>
          <a:xfrm>
            <a:off x="3961193" y="3438876"/>
            <a:ext cx="3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</a:t>
            </a:r>
            <a:endParaRPr kumimoji="1" lang="ja-JP" altLang="en-US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3C9956-6434-5108-632E-07995D1219AE}"/>
              </a:ext>
            </a:extLst>
          </p:cNvPr>
          <p:cNvSpPr txBox="1"/>
          <p:nvPr/>
        </p:nvSpPr>
        <p:spPr>
          <a:xfrm>
            <a:off x="5428127" y="4563776"/>
            <a:ext cx="3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8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FC2E8FA-D22B-B863-42CA-A42443ADE4C8}"/>
              </a:ext>
            </a:extLst>
          </p:cNvPr>
          <p:cNvSpPr txBox="1"/>
          <p:nvPr/>
        </p:nvSpPr>
        <p:spPr>
          <a:xfrm>
            <a:off x="4413808" y="5314304"/>
            <a:ext cx="3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9</a:t>
            </a:r>
            <a:endParaRPr kumimoji="1" lang="ja-JP" altLang="en-US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ED3560E-B4C0-823A-173A-C197655FEACD}"/>
              </a:ext>
            </a:extLst>
          </p:cNvPr>
          <p:cNvSpPr txBox="1"/>
          <p:nvPr/>
        </p:nvSpPr>
        <p:spPr>
          <a:xfrm>
            <a:off x="3158693" y="4129332"/>
            <a:ext cx="4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10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7BEF1A2-AD23-36B9-D0C7-4D9E6F0010C7}"/>
              </a:ext>
            </a:extLst>
          </p:cNvPr>
          <p:cNvSpPr txBox="1"/>
          <p:nvPr/>
        </p:nvSpPr>
        <p:spPr>
          <a:xfrm>
            <a:off x="0" y="6581001"/>
            <a:ext cx="1146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200" b="0" i="0" u="none" strike="noStrike" baseline="0" dirty="0">
                <a:latin typeface="+mj-lt"/>
              </a:rPr>
              <a:t>[1] Ravi, S. S.; </a:t>
            </a:r>
            <a:r>
              <a:rPr lang="en-US" altLang="ja-JP" sz="1200" b="0" i="0" u="none" strike="noStrike" baseline="0" dirty="0" err="1">
                <a:latin typeface="+mj-lt"/>
              </a:rPr>
              <a:t>Rosenkrantz</a:t>
            </a:r>
            <a:r>
              <a:rPr lang="en-US" altLang="ja-JP" sz="1200" b="0" i="0" u="none" strike="noStrike" baseline="0" dirty="0">
                <a:latin typeface="+mj-lt"/>
              </a:rPr>
              <a:t>, D. J.; and </a:t>
            </a:r>
            <a:r>
              <a:rPr lang="en-US" altLang="ja-JP" sz="1200" b="0" i="0" u="none" strike="noStrike" baseline="0" dirty="0" err="1">
                <a:latin typeface="+mj-lt"/>
              </a:rPr>
              <a:t>Tayi</a:t>
            </a:r>
            <a:r>
              <a:rPr lang="en-US" altLang="ja-JP" sz="1200" b="0" i="0" u="none" strike="noStrike" baseline="0" dirty="0">
                <a:latin typeface="+mj-lt"/>
              </a:rPr>
              <a:t>, G. K. 1994. Heuristic and Special Case Algorithms for Dispersion Problems. Operations Research, 42(2): 299–310.</a:t>
            </a:r>
            <a:endParaRPr kumimoji="1" lang="ja-JP" altLang="en-US" sz="1200" dirty="0">
              <a:latin typeface="+mj-lt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B3B32478-DB57-9690-D854-05B8D8997B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5840" y="3136978"/>
            <a:ext cx="3260377" cy="3240000"/>
          </a:xfrm>
          <a:prstGeom prst="rect">
            <a:avLst/>
          </a:prstGeom>
        </p:spPr>
      </p:pic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EA40C04B-D8C2-C966-24EA-65BDC3D82542}"/>
              </a:ext>
            </a:extLst>
          </p:cNvPr>
          <p:cNvSpPr/>
          <p:nvPr/>
        </p:nvSpPr>
        <p:spPr>
          <a:xfrm>
            <a:off x="6775331" y="3993858"/>
            <a:ext cx="1440000" cy="540000"/>
          </a:xfrm>
          <a:prstGeom prst="wedgeRoundRectCallout">
            <a:avLst>
              <a:gd name="adj1" fmla="val -42828"/>
              <a:gd name="adj2" fmla="val 9430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It’s dirty…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38" name="Picture 2" descr="挫折のイラスト（棒人間）">
            <a:extLst>
              <a:ext uri="{FF2B5EF4-FFF2-40B4-BE49-F238E27FC236}">
                <a16:creationId xmlns:a16="http://schemas.microsoft.com/office/drawing/2014/main" id="{26F34B7B-7A53-0EAF-508B-3DB4B381D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0749" y="484697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8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AEFFC-03FB-4A29-412A-6EEE3748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</a:t>
            </a:r>
            <a:r>
              <a:rPr kumimoji="1" lang="en-US" altLang="ja-JP" sz="2400" dirty="0"/>
              <a:t>ONTRIBUTION TO THE PROBLEM OF </a:t>
            </a:r>
            <a:r>
              <a:rPr kumimoji="1" lang="en-US" altLang="ja-JP" dirty="0"/>
              <a:t>M</a:t>
            </a:r>
            <a:r>
              <a:rPr kumimoji="1" lang="en-US" altLang="ja-JP" sz="2400" dirty="0"/>
              <a:t>AX-</a:t>
            </a:r>
            <a:r>
              <a:rPr kumimoji="1" lang="en-US" altLang="ja-JP" dirty="0"/>
              <a:t>M</a:t>
            </a:r>
            <a:r>
              <a:rPr kumimoji="1" lang="en-US" altLang="ja-JP" sz="2400" dirty="0"/>
              <a:t>IN </a:t>
            </a:r>
            <a:r>
              <a:rPr kumimoji="1" lang="en-US" altLang="ja-JP" dirty="0"/>
              <a:t>D</a:t>
            </a:r>
            <a:r>
              <a:rPr kumimoji="1" lang="en-US" altLang="ja-JP" sz="2400" dirty="0"/>
              <a:t>IV. w/ </a:t>
            </a:r>
            <a:r>
              <a:rPr kumimoji="1" lang="en-US" altLang="ja-JP" dirty="0"/>
              <a:t>O</a:t>
            </a:r>
            <a:r>
              <a:rPr kumimoji="1" lang="en-US" altLang="ja-JP" sz="2400" dirty="0"/>
              <a:t>UTLIERS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8E5A57-E4D9-2C21-AA1A-03210043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92640D73-2AAA-300B-F3BB-E4265F9E1C20}"/>
              </a:ext>
            </a:extLst>
          </p:cNvPr>
          <p:cNvSpPr/>
          <p:nvPr/>
        </p:nvSpPr>
        <p:spPr>
          <a:xfrm>
            <a:off x="516000" y="1324998"/>
            <a:ext cx="11160000" cy="720000"/>
          </a:xfrm>
          <a:prstGeom prst="roundRect">
            <a:avLst>
              <a:gd name="adj" fmla="val 2345"/>
            </a:avLst>
          </a:prstGeom>
          <a:solidFill>
            <a:srgbClr val="D9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EC665-47E8-0275-7D04-232EE662A580}"/>
              </a:ext>
            </a:extLst>
          </p:cNvPr>
          <p:cNvSpPr txBox="1"/>
          <p:nvPr/>
        </p:nvSpPr>
        <p:spPr>
          <a:xfrm>
            <a:off x="463876" y="1105329"/>
            <a:ext cx="144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108000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b="1" dirty="0"/>
              <a:t>Challenge</a:t>
            </a:r>
            <a:endParaRPr kumimoji="1"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BAF3F7D-32B7-F6A6-6B67-A0116C7C5681}"/>
                  </a:ext>
                </a:extLst>
              </p:cNvPr>
              <p:cNvSpPr txBox="1"/>
              <p:nvPr/>
            </p:nvSpPr>
            <p:spPr>
              <a:xfrm>
                <a:off x="613509" y="1537930"/>
                <a:ext cx="10812010" cy="41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altLang="ja-JP" dirty="0"/>
                  <a:t>Does there exist an algorithm that can return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800" dirty="0"/>
                  <a:t> containing no outliers in time proportional to 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ja-JP" sz="18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ja-JP" sz="1800" dirty="0"/>
                  <a:t>? 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BAF3F7D-32B7-F6A6-6B67-A0116C7C5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9" y="1537930"/>
                <a:ext cx="10812010" cy="413896"/>
              </a:xfrm>
              <a:prstGeom prst="rect">
                <a:avLst/>
              </a:prstGeom>
              <a:blipFill>
                <a:blip r:embed="rId3"/>
                <a:stretch>
                  <a:fillRect l="-508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2">
            <a:extLst>
              <a:ext uri="{FF2B5EF4-FFF2-40B4-BE49-F238E27FC236}">
                <a16:creationId xmlns:a16="http://schemas.microsoft.com/office/drawing/2014/main" id="{F62CF391-F0A6-0983-E009-26F7AB9B80C6}"/>
              </a:ext>
            </a:extLst>
          </p:cNvPr>
          <p:cNvSpPr/>
          <p:nvPr/>
        </p:nvSpPr>
        <p:spPr>
          <a:xfrm>
            <a:off x="519710" y="2632568"/>
            <a:ext cx="11156290" cy="1440000"/>
          </a:xfrm>
          <a:prstGeom prst="roundRect">
            <a:avLst>
              <a:gd name="adj" fmla="val 2345"/>
            </a:avLst>
          </a:prstGeom>
          <a:solidFill>
            <a:srgbClr val="FFE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920324-DF40-7E75-48B5-5A5B5AE45158}"/>
              </a:ext>
            </a:extLst>
          </p:cNvPr>
          <p:cNvSpPr txBox="1"/>
          <p:nvPr/>
        </p:nvSpPr>
        <p:spPr>
          <a:xfrm>
            <a:off x="463876" y="2427473"/>
            <a:ext cx="12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108000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b="1" dirty="0"/>
              <a:t>Findings</a:t>
            </a:r>
            <a:endParaRPr kumimoji="1"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BAD45E1-C8D7-CA23-3CEF-78D371494E81}"/>
                  </a:ext>
                </a:extLst>
              </p:cNvPr>
              <p:cNvSpPr txBox="1"/>
              <p:nvPr/>
            </p:nvSpPr>
            <p:spPr>
              <a:xfrm>
                <a:off x="611221" y="2841940"/>
                <a:ext cx="10682270" cy="1185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altLang="ja-JP" dirty="0"/>
                  <a:t>We prove that there exists an</a:t>
                </a:r>
              </a:p>
              <a:p>
                <a:pPr marL="342900" indent="-342900">
                  <a:lnSpc>
                    <a:spcPts val="28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ja-JP" dirty="0"/>
                  <a:t> time ½-approximation algorithm that returns no outliers </a:t>
                </a:r>
                <a:endParaRPr kumimoji="1" lang="en-US" altLang="ja-JP" dirty="0"/>
              </a:p>
              <a:p>
                <a:pPr marL="342900" indent="-342900">
                  <a:lnSpc>
                    <a:spcPts val="28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𝑘𝑧</m:t>
                        </m:r>
                      </m:e>
                    </m:d>
                  </m:oMath>
                </a14:m>
                <a:r>
                  <a:rPr kumimoji="1" lang="en-US" altLang="ja-JP" dirty="0"/>
                  <a:t> time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ja-JP" dirty="0"/>
                  <a:t>-approximation </a:t>
                </a:r>
                <a:r>
                  <a:rPr kumimoji="1" lang="en-US" altLang="ja-JP" dirty="0"/>
                  <a:t>algorithm that r</a:t>
                </a:r>
                <a:r>
                  <a:rPr lang="en-US" altLang="ja-JP" dirty="0"/>
                  <a:t>eturns no outliers with a constant probability 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BAD45E1-C8D7-CA23-3CEF-78D371494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21" y="2841940"/>
                <a:ext cx="10682270" cy="1185068"/>
              </a:xfrm>
              <a:prstGeom prst="rect">
                <a:avLst/>
              </a:prstGeom>
              <a:blipFill>
                <a:blip r:embed="rId4"/>
                <a:stretch>
                  <a:fillRect l="-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 2">
            <a:extLst>
              <a:ext uri="{FF2B5EF4-FFF2-40B4-BE49-F238E27FC236}">
                <a16:creationId xmlns:a16="http://schemas.microsoft.com/office/drawing/2014/main" id="{8FA5AE0E-BC63-01B8-ED59-64B28751DF72}"/>
              </a:ext>
            </a:extLst>
          </p:cNvPr>
          <p:cNvSpPr/>
          <p:nvPr/>
        </p:nvSpPr>
        <p:spPr>
          <a:xfrm>
            <a:off x="516000" y="4685869"/>
            <a:ext cx="11160000" cy="1440000"/>
          </a:xfrm>
          <a:prstGeom prst="roundRect">
            <a:avLst>
              <a:gd name="adj" fmla="val 234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8AD786-B6FB-5524-C637-5FC79F73E78B}"/>
              </a:ext>
            </a:extLst>
          </p:cNvPr>
          <p:cNvSpPr txBox="1"/>
          <p:nvPr/>
        </p:nvSpPr>
        <p:spPr>
          <a:xfrm>
            <a:off x="463876" y="4466666"/>
            <a:ext cx="16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108000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b="1" dirty="0"/>
              <a:t>Experiments</a:t>
            </a:r>
            <a:endParaRPr kumimoji="1" lang="en-US" altLang="ja-JP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21C7DC-8788-1ED5-2F04-AEB25EC946B1}"/>
              </a:ext>
            </a:extLst>
          </p:cNvPr>
          <p:cNvSpPr txBox="1"/>
          <p:nvPr/>
        </p:nvSpPr>
        <p:spPr>
          <a:xfrm>
            <a:off x="612364" y="4899267"/>
            <a:ext cx="10616121" cy="11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ja-JP" sz="1800" dirty="0"/>
              <a:t>We demonstrate that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 Existing Max-Min diversification algorithms’ solutions contain most outliers.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 Our algorithms are much (e.g., four orders of magnitude) faster than a baseline algorithm.  </a:t>
            </a: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73759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C5C4A53-3D53-5AC4-ADD0-5128687090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B</a:t>
                </a:r>
                <a:r>
                  <a:rPr kumimoji="1" lang="en-US" altLang="ja-JP" sz="2400" dirty="0"/>
                  <a:t>ASELINE</a:t>
                </a:r>
                <a:r>
                  <a:rPr kumimoji="1" lang="en-US" altLang="ja-JP" dirty="0"/>
                  <a:t> A</a:t>
                </a:r>
                <a:r>
                  <a:rPr kumimoji="1" lang="en-US" altLang="ja-JP" sz="2400" dirty="0"/>
                  <a:t>LGORITHM: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sz="2400" dirty="0"/>
                  <a:t>TIME</a:t>
                </a:r>
                <a:r>
                  <a:rPr lang="en-US" altLang="ja-JP" dirty="0"/>
                  <a:t>, </a:t>
                </a:r>
                <a:r>
                  <a:rPr kumimoji="1" lang="en-US" altLang="ja-JP" dirty="0"/>
                  <a:t>½ -</a:t>
                </a:r>
                <a:r>
                  <a:rPr kumimoji="1" lang="en-US" altLang="ja-JP" sz="2400" dirty="0"/>
                  <a:t>APPROX., &amp; </a:t>
                </a:r>
                <a:r>
                  <a:rPr kumimoji="1" lang="en-US" altLang="ja-JP" dirty="0"/>
                  <a:t>N</a:t>
                </a:r>
                <a:r>
                  <a:rPr kumimoji="1" lang="en-US" altLang="ja-JP" sz="2400" dirty="0"/>
                  <a:t>O </a:t>
                </a:r>
                <a:r>
                  <a:rPr kumimoji="1" lang="en-US" altLang="ja-JP" dirty="0"/>
                  <a:t>O</a:t>
                </a:r>
                <a:r>
                  <a:rPr kumimoji="1" lang="en-US" altLang="ja-JP" sz="2400" dirty="0"/>
                  <a:t>UTLIERS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C5C4A53-3D53-5AC4-ADD0-512868709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806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7504B1-222B-7F91-53A4-4DBDE1B6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7EE00188-F5C7-CB3F-78DC-E624C98B7E2F}"/>
              </a:ext>
            </a:extLst>
          </p:cNvPr>
          <p:cNvSpPr/>
          <p:nvPr/>
        </p:nvSpPr>
        <p:spPr>
          <a:xfrm>
            <a:off x="516000" y="3930606"/>
            <a:ext cx="11160001" cy="2520000"/>
          </a:xfrm>
          <a:prstGeom prst="roundRect">
            <a:avLst>
              <a:gd name="adj" fmla="val 2345"/>
            </a:avLst>
          </a:prstGeom>
          <a:solidFill>
            <a:srgbClr val="FFE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AA3DA8-F9DA-F823-AB9E-B41002E6A6BE}"/>
              </a:ext>
            </a:extLst>
          </p:cNvPr>
          <p:cNvSpPr txBox="1"/>
          <p:nvPr/>
        </p:nvSpPr>
        <p:spPr>
          <a:xfrm>
            <a:off x="383826" y="3640788"/>
            <a:ext cx="16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b="1" dirty="0"/>
              <a:t>Assumptions</a:t>
            </a:r>
          </a:p>
        </p:txBody>
      </p:sp>
      <p:sp>
        <p:nvSpPr>
          <p:cNvPr id="11" name="角丸四角形 2">
            <a:extLst>
              <a:ext uri="{FF2B5EF4-FFF2-40B4-BE49-F238E27FC236}">
                <a16:creationId xmlns:a16="http://schemas.microsoft.com/office/drawing/2014/main" id="{0B9D8BAA-F39F-DE43-170D-DF3360262973}"/>
              </a:ext>
            </a:extLst>
          </p:cNvPr>
          <p:cNvSpPr/>
          <p:nvPr/>
        </p:nvSpPr>
        <p:spPr>
          <a:xfrm>
            <a:off x="516000" y="1415886"/>
            <a:ext cx="11160000" cy="1800000"/>
          </a:xfrm>
          <a:prstGeom prst="roundRect">
            <a:avLst>
              <a:gd name="adj" fmla="val 2345"/>
            </a:avLst>
          </a:prstGeom>
          <a:solidFill>
            <a:srgbClr val="D9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1EE320E-D7C7-81B2-46C2-8D7F3141F098}"/>
                  </a:ext>
                </a:extLst>
              </p:cNvPr>
              <p:cNvSpPr txBox="1"/>
              <p:nvPr/>
            </p:nvSpPr>
            <p:spPr>
              <a:xfrm>
                <a:off x="615263" y="1601168"/>
                <a:ext cx="1090438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/>
                  <a:t>1) Compute the NN </a:t>
                </a:r>
                <a:r>
                  <a:rPr lang="en-US" altLang="ja-JP" dirty="0"/>
                  <a:t>(nearest neighbor)</a:t>
                </a:r>
                <a:r>
                  <a:rPr lang="en-US" altLang="ja-JP" sz="2200" dirty="0"/>
                  <a:t> of each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en-US" altLang="ja-JP" sz="2200" dirty="0"/>
                  <a:t>.			</a:t>
                </a:r>
                <a:r>
                  <a:rPr kumimoji="1" lang="ja-JP" altLang="en-US" sz="2000" dirty="0"/>
                  <a:t>▷ 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kumimoji="1"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ja-JP" sz="2000" b="1" dirty="0">
                    <a:solidFill>
                      <a:srgbClr val="C00000"/>
                    </a:solidFill>
                  </a:rPr>
                  <a:t>time</a:t>
                </a:r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1EE320E-D7C7-81B2-46C2-8D7F3141F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3" y="1601168"/>
                <a:ext cx="10904384" cy="439736"/>
              </a:xfrm>
              <a:prstGeom prst="rect">
                <a:avLst/>
              </a:prstGeom>
              <a:blipFill>
                <a:blip r:embed="rId4"/>
                <a:stretch>
                  <a:fillRect l="-727" t="-972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85DAE18-549F-6D63-9E35-5ACAF88A5572}"/>
                  </a:ext>
                </a:extLst>
              </p:cNvPr>
              <p:cNvSpPr txBox="1"/>
              <p:nvPr/>
            </p:nvSpPr>
            <p:spPr>
              <a:xfrm>
                <a:off x="615263" y="2115278"/>
                <a:ext cx="109043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/>
                  <a:t>2) Remove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sz="2200" dirty="0"/>
                  <a:t> </a:t>
                </a:r>
                <a:r>
                  <a:rPr kumimoji="1" lang="en-US" altLang="ja-JP" sz="2200" dirty="0"/>
                  <a:t>points with the largest NN distance.</a:t>
                </a:r>
                <a:r>
                  <a:rPr lang="en-US" altLang="ja-JP" sz="2200" dirty="0"/>
                  <a:t> 			</a:t>
                </a:r>
                <a:r>
                  <a:rPr lang="ja-JP" altLang="en-US" sz="2000" dirty="0"/>
                  <a:t>▷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ja-JP" altLang="en-US" sz="2000" dirty="0"/>
                  <a:t> </a:t>
                </a:r>
                <a:r>
                  <a:rPr lang="en-US" altLang="ja-JP" sz="2000" dirty="0"/>
                  <a:t>time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85DAE18-549F-6D63-9E35-5ACAF88A5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3" y="2115278"/>
                <a:ext cx="10904383" cy="430887"/>
              </a:xfrm>
              <a:prstGeom prst="rect">
                <a:avLst/>
              </a:prstGeom>
              <a:blipFill>
                <a:blip r:embed="rId5"/>
                <a:stretch>
                  <a:fillRect l="-727" t="-8451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73DABD-0679-209C-7948-C59D729B2828}"/>
              </a:ext>
            </a:extLst>
          </p:cNvPr>
          <p:cNvSpPr txBox="1"/>
          <p:nvPr/>
        </p:nvSpPr>
        <p:spPr>
          <a:xfrm>
            <a:off x="383826" y="1133983"/>
            <a:ext cx="144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b="1" dirty="0"/>
              <a:t>Operations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2F7E8D4-6A5E-9594-B9A4-01222ECB2EDE}"/>
                  </a:ext>
                </a:extLst>
              </p:cNvPr>
              <p:cNvSpPr txBox="1"/>
              <p:nvPr/>
            </p:nvSpPr>
            <p:spPr>
              <a:xfrm>
                <a:off x="615263" y="2622765"/>
                <a:ext cx="10904382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/>
                  <a:t>3) Run GMM on the remaining points.</a:t>
                </a:r>
                <a:r>
                  <a:rPr kumimoji="1" lang="en-US" altLang="ja-JP" sz="2200" dirty="0"/>
                  <a:t> 				</a:t>
                </a:r>
                <a:r>
                  <a:rPr lang="ja-JP" altLang="en-US" sz="2000" dirty="0"/>
                  <a:t>▷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ja-JP" altLang="en-US" sz="2000" dirty="0"/>
                  <a:t> </a:t>
                </a:r>
                <a:r>
                  <a:rPr lang="en-US" altLang="ja-JP" sz="2000" dirty="0"/>
                  <a:t>time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2F7E8D4-6A5E-9594-B9A4-01222ECB2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3" y="2622765"/>
                <a:ext cx="10904382" cy="439736"/>
              </a:xfrm>
              <a:prstGeom prst="rect">
                <a:avLst/>
              </a:prstGeom>
              <a:blipFill>
                <a:blip r:embed="rId6"/>
                <a:stretch>
                  <a:fillRect l="-727" t="-9722" b="-26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72221B8-F0AA-E894-A011-9BB43D17D24C}"/>
                  </a:ext>
                </a:extLst>
              </p:cNvPr>
              <p:cNvSpPr txBox="1"/>
              <p:nvPr/>
            </p:nvSpPr>
            <p:spPr>
              <a:xfrm>
                <a:off x="615263" y="4173285"/>
                <a:ext cx="22101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>
                    <a:solidFill>
                      <a:schemeClr val="bg1">
                        <a:lumMod val="75000"/>
                      </a:schemeClr>
                    </a:solidFill>
                  </a:rPr>
                  <a:t>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altLang="ja-JP" sz="22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2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ja-JP" alt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72221B8-F0AA-E894-A011-9BB43D17D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3" y="4173285"/>
                <a:ext cx="2210159" cy="430887"/>
              </a:xfrm>
              <a:prstGeom prst="rect">
                <a:avLst/>
              </a:prstGeom>
              <a:blipFill>
                <a:blip r:embed="rId7"/>
                <a:stretch>
                  <a:fillRect l="-3591" t="-857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A1E5764-7C8B-CD3C-D6A8-CA9358C6935B}"/>
                  </a:ext>
                </a:extLst>
              </p:cNvPr>
              <p:cNvSpPr txBox="1"/>
              <p:nvPr/>
            </p:nvSpPr>
            <p:spPr>
              <a:xfrm>
                <a:off x="615264" y="4704669"/>
                <a:ext cx="10976111" cy="158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en-US" altLang="ja-JP" sz="2200" dirty="0">
                    <a:solidFill>
                      <a:schemeClr val="bg1">
                        <a:lumMod val="75000"/>
                      </a:schemeClr>
                    </a:solidFill>
                  </a:rPr>
                  <a:t>2) Define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22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2200" b="0" i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ja-JP" sz="2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2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ja-JP" sz="2200" dirty="0">
                    <a:solidFill>
                      <a:schemeClr val="bg1">
                        <a:lumMod val="75000"/>
                      </a:schemeClr>
                    </a:solidFill>
                  </a:rPr>
                  <a:t>. </a:t>
                </a:r>
                <a:r>
                  <a:rPr lang="en-US" altLang="ja-JP" sz="22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en-US" altLang="ja-JP" sz="2200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marL="800100" lvl="1" indent="-3429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altLang="ja-JP" sz="2200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altLang="ja-JP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200" b="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ja-JP" sz="22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sz="22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ja-JP" sz="2200" dirty="0">
                    <a:solidFill>
                      <a:schemeClr val="bg1">
                        <a:lumMod val="75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sz="22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ja-JP" sz="2200" dirty="0">
                    <a:solidFill>
                      <a:schemeClr val="bg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2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2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altLang="ja-JP" sz="22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ja-JP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ja-JP" sz="2200" dirty="0">
                    <a:solidFill>
                      <a:schemeClr val="bg1">
                        <a:lumMod val="75000"/>
                      </a:schemeClr>
                    </a:solidFill>
                  </a:rPr>
                  <a:t>  </a:t>
                </a:r>
                <a:endParaRPr kumimoji="1" lang="ja-JP" alt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A1E5764-7C8B-CD3C-D6A8-CA9358C69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4" y="4704669"/>
                <a:ext cx="10976111" cy="1584280"/>
              </a:xfrm>
              <a:prstGeom prst="rect">
                <a:avLst/>
              </a:prstGeom>
              <a:blipFill>
                <a:blip r:embed="rId8"/>
                <a:stretch>
                  <a:fillRect l="-722" b="-5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吹き出し: 角を丸めた四角形 9">
                <a:extLst>
                  <a:ext uri="{FF2B5EF4-FFF2-40B4-BE49-F238E27FC236}">
                    <a16:creationId xmlns:a16="http://schemas.microsoft.com/office/drawing/2014/main" id="{F564A216-979D-C848-8B6D-50EF5CE57A44}"/>
                  </a:ext>
                </a:extLst>
              </p:cNvPr>
              <p:cNvSpPr/>
              <p:nvPr/>
            </p:nvSpPr>
            <p:spPr>
              <a:xfrm>
                <a:off x="2640104" y="3640788"/>
                <a:ext cx="7740000" cy="432000"/>
              </a:xfrm>
              <a:prstGeom prst="wedgeRoundRectCallout">
                <a:avLst>
                  <a:gd name="adj1" fmla="val -50852"/>
                  <a:gd name="adj2" fmla="val 344577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dirty="0">
                    <a:solidFill>
                      <a:srgbClr val="002060"/>
                    </a:solidFill>
                  </a:rPr>
                  <a:t> points with the largest distance to the nearest neighbor are outliers.</a:t>
                </a:r>
                <a:endParaRPr kumimoji="1" lang="ja-JP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吹き出し: 角を丸めた四角形 9">
                <a:extLst>
                  <a:ext uri="{FF2B5EF4-FFF2-40B4-BE49-F238E27FC236}">
                    <a16:creationId xmlns:a16="http://schemas.microsoft.com/office/drawing/2014/main" id="{F564A216-979D-C848-8B6D-50EF5CE57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04" y="3640788"/>
                <a:ext cx="7740000" cy="432000"/>
              </a:xfrm>
              <a:prstGeom prst="wedgeRoundRectCallout">
                <a:avLst>
                  <a:gd name="adj1" fmla="val -50852"/>
                  <a:gd name="adj2" fmla="val 344577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85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2">
            <a:extLst>
              <a:ext uri="{FF2B5EF4-FFF2-40B4-BE49-F238E27FC236}">
                <a16:creationId xmlns:a16="http://schemas.microsoft.com/office/drawing/2014/main" id="{C4F46D36-CD6D-F5B5-61DE-BDCA950DF1CE}"/>
              </a:ext>
            </a:extLst>
          </p:cNvPr>
          <p:cNvSpPr/>
          <p:nvPr/>
        </p:nvSpPr>
        <p:spPr>
          <a:xfrm>
            <a:off x="516001" y="1415886"/>
            <a:ext cx="7740000" cy="720000"/>
          </a:xfrm>
          <a:prstGeom prst="roundRect">
            <a:avLst>
              <a:gd name="adj" fmla="val 2345"/>
            </a:avLst>
          </a:prstGeom>
          <a:solidFill>
            <a:srgbClr val="D9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B7A4952-5460-AD40-A80B-E89ADB24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O</a:t>
            </a:r>
            <a:r>
              <a:rPr kumimoji="1" lang="en-US" altLang="ja-JP" sz="2400" dirty="0">
                <a:solidFill>
                  <a:srgbClr val="FFFF00"/>
                </a:solidFill>
              </a:rPr>
              <a:t>UTLIER</a:t>
            </a:r>
            <a:r>
              <a:rPr kumimoji="1" lang="en-US" altLang="ja-JP" dirty="0">
                <a:solidFill>
                  <a:srgbClr val="FFFF00"/>
                </a:solidFill>
              </a:rPr>
              <a:t>-</a:t>
            </a:r>
            <a:r>
              <a:rPr kumimoji="1" lang="en-US" altLang="ja-JP" sz="2400" dirty="0">
                <a:solidFill>
                  <a:srgbClr val="FFFF00"/>
                </a:solidFill>
              </a:rPr>
              <a:t>AWARE</a:t>
            </a:r>
            <a:r>
              <a:rPr kumimoji="1" lang="en-US" altLang="ja-JP" dirty="0">
                <a:solidFill>
                  <a:srgbClr val="FFFF00"/>
                </a:solidFill>
              </a:rPr>
              <a:t> G</a:t>
            </a:r>
            <a:r>
              <a:rPr kumimoji="1" lang="en-US" altLang="ja-JP" sz="2400" dirty="0">
                <a:solidFill>
                  <a:srgbClr val="FFFF00"/>
                </a:solidFill>
              </a:rPr>
              <a:t>REEDY</a:t>
            </a:r>
            <a:r>
              <a:rPr kumimoji="1" lang="en-US" altLang="ja-JP" dirty="0">
                <a:solidFill>
                  <a:srgbClr val="FFFF00"/>
                </a:solidFill>
              </a:rPr>
              <a:t> A</a:t>
            </a:r>
            <a:r>
              <a:rPr kumimoji="1" lang="en-US" altLang="ja-JP" sz="2400" dirty="0">
                <a:solidFill>
                  <a:srgbClr val="FFFF00"/>
                </a:solidFill>
              </a:rPr>
              <a:t>LGORITHM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B491BB-5BFE-003B-7182-047C0D74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59318A9-4743-E2CA-086A-3EB12360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080" y="1362576"/>
            <a:ext cx="3260377" cy="324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59C4D2-9146-71F0-6469-FD1AF2685595}"/>
              </a:ext>
            </a:extLst>
          </p:cNvPr>
          <p:cNvSpPr txBox="1"/>
          <p:nvPr/>
        </p:nvSpPr>
        <p:spPr>
          <a:xfrm>
            <a:off x="383826" y="1138982"/>
            <a:ext cx="12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dirty="0"/>
              <a:t>Lemma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F82D99-3A1C-0466-26E7-1F5B582460C4}"/>
                  </a:ext>
                </a:extLst>
              </p:cNvPr>
              <p:cNvSpPr txBox="1"/>
              <p:nvPr/>
            </p:nvSpPr>
            <p:spPr>
              <a:xfrm>
                <a:off x="615263" y="1619007"/>
                <a:ext cx="58072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kumimoji="1" lang="ja-JP" altLang="en-US" sz="2200" dirty="0"/>
                  <a:t> </a:t>
                </a:r>
                <a:r>
                  <a:rPr kumimoji="1" lang="en-US" altLang="ja-JP" sz="2200" dirty="0"/>
                  <a:t>GMM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2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ja-JP" altLang="en-US" sz="2200" dirty="0"/>
                  <a:t> </a:t>
                </a:r>
                <a:r>
                  <a:rPr kumimoji="1" lang="en-US" altLang="ja-JP" sz="2200" dirty="0"/>
                  <a:t>contains the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ja-JP" sz="2200" dirty="0"/>
                  <a:t> outliers.  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F82D99-3A1C-0466-26E7-1F5B5824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3" y="1619007"/>
                <a:ext cx="5807205" cy="430887"/>
              </a:xfrm>
              <a:prstGeom prst="rect">
                <a:avLst/>
              </a:prstGeom>
              <a:blipFill>
                <a:blip r:embed="rId4"/>
                <a:stretch>
                  <a:fillRect l="-105" t="-857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FA7167BA-4E7B-8C2E-2AF5-FB2177FBDB30}"/>
              </a:ext>
            </a:extLst>
          </p:cNvPr>
          <p:cNvSpPr/>
          <p:nvPr/>
        </p:nvSpPr>
        <p:spPr>
          <a:xfrm>
            <a:off x="10717304" y="1793761"/>
            <a:ext cx="72000" cy="7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3119D530-745E-E5AB-F559-9F4BBB73A481}"/>
              </a:ext>
            </a:extLst>
          </p:cNvPr>
          <p:cNvSpPr/>
          <p:nvPr/>
        </p:nvSpPr>
        <p:spPr>
          <a:xfrm>
            <a:off x="9462244" y="2067185"/>
            <a:ext cx="72000" cy="7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D8B22EAA-D503-475F-7350-FD5AF0EFE3A8}"/>
              </a:ext>
            </a:extLst>
          </p:cNvPr>
          <p:cNvSpPr/>
          <p:nvPr/>
        </p:nvSpPr>
        <p:spPr>
          <a:xfrm>
            <a:off x="9973233" y="3657593"/>
            <a:ext cx="72000" cy="7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22372A5-1EBD-C5DB-7597-E35923AAA74F}"/>
                  </a:ext>
                </a:extLst>
              </p:cNvPr>
              <p:cNvSpPr txBox="1"/>
              <p:nvPr/>
            </p:nvSpPr>
            <p:spPr>
              <a:xfrm>
                <a:off x="8680080" y="4602576"/>
                <a:ext cx="2841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Result of GMM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22372A5-1EBD-C5DB-7597-E35923AAA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080" y="4602576"/>
                <a:ext cx="2841812" cy="369332"/>
              </a:xfrm>
              <a:prstGeom prst="rect">
                <a:avLst/>
              </a:prstGeom>
              <a:blipFill>
                <a:blip r:embed="rId5"/>
                <a:stretch>
                  <a:fillRect l="-1931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角丸四角形 2">
            <a:extLst>
              <a:ext uri="{FF2B5EF4-FFF2-40B4-BE49-F238E27FC236}">
                <a16:creationId xmlns:a16="http://schemas.microsoft.com/office/drawing/2014/main" id="{DCA3E295-0D5C-DCF4-746D-E6F65E33AC29}"/>
              </a:ext>
            </a:extLst>
          </p:cNvPr>
          <p:cNvSpPr/>
          <p:nvPr/>
        </p:nvSpPr>
        <p:spPr>
          <a:xfrm>
            <a:off x="516000" y="2693474"/>
            <a:ext cx="7740000" cy="2340000"/>
          </a:xfrm>
          <a:prstGeom prst="roundRect">
            <a:avLst>
              <a:gd name="adj" fmla="val 2345"/>
            </a:avLst>
          </a:prstGeom>
          <a:solidFill>
            <a:srgbClr val="FFE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C4A1E7-ED0A-4978-FF0A-695C0926EF17}"/>
              </a:ext>
            </a:extLst>
          </p:cNvPr>
          <p:cNvSpPr txBox="1"/>
          <p:nvPr/>
        </p:nvSpPr>
        <p:spPr>
          <a:xfrm>
            <a:off x="383826" y="2434383"/>
            <a:ext cx="144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dirty="0"/>
              <a:t>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FA44545-7A28-CBFB-8734-3B4B93B2EB66}"/>
                  </a:ext>
                </a:extLst>
              </p:cNvPr>
              <p:cNvSpPr txBox="1"/>
              <p:nvPr/>
            </p:nvSpPr>
            <p:spPr>
              <a:xfrm>
                <a:off x="615263" y="2955007"/>
                <a:ext cx="76501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/>
                  <a:t>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22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ja-JP" altLang="en-US" sz="2200" dirty="0"/>
                  <a:t> </a:t>
                </a:r>
                <a:r>
                  <a:rPr lang="en-US" altLang="ja-JP" sz="2200" dirty="0"/>
                  <a:t>GMM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ja-JP" sz="2000" dirty="0"/>
                  <a:t>		</a:t>
                </a:r>
                <a:r>
                  <a:rPr lang="ja-JP" altLang="en-US" sz="2000" dirty="0"/>
                  <a:t>▷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ja-JP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time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FA44545-7A28-CBFB-8734-3B4B93B2E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3" y="2955007"/>
                <a:ext cx="7650196" cy="430887"/>
              </a:xfrm>
              <a:prstGeom prst="rect">
                <a:avLst/>
              </a:prstGeom>
              <a:blipFill>
                <a:blip r:embed="rId6"/>
                <a:stretch>
                  <a:fillRect l="-1036" t="-857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8DE1AA3-81A9-3118-D30D-30A18AF5ACD7}"/>
                  </a:ext>
                </a:extLst>
              </p:cNvPr>
              <p:cNvSpPr txBox="1"/>
              <p:nvPr/>
            </p:nvSpPr>
            <p:spPr>
              <a:xfrm>
                <a:off x="615263" y="3456129"/>
                <a:ext cx="76501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/>
                  <a:t>2) Compute the NN of each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ja-JP" sz="2000" dirty="0"/>
                  <a:t>	</a:t>
                </a:r>
                <a:r>
                  <a:rPr lang="ja-JP" altLang="en-US" sz="2000" dirty="0"/>
                  <a:t>▷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ja-JP" altLang="en-US" sz="2000" dirty="0"/>
                  <a:t> </a:t>
                </a:r>
                <a:r>
                  <a:rPr lang="en-US" altLang="ja-JP" sz="2000" dirty="0"/>
                  <a:t>time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8DE1AA3-81A9-3118-D30D-30A18AF5A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3" y="3456129"/>
                <a:ext cx="7650196" cy="430887"/>
              </a:xfrm>
              <a:prstGeom prst="rect">
                <a:avLst/>
              </a:prstGeom>
              <a:blipFill>
                <a:blip r:embed="rId7"/>
                <a:stretch>
                  <a:fillRect l="-1036" t="-8451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9CE751-C0BE-348C-441F-97FD13746F4A}"/>
                  </a:ext>
                </a:extLst>
              </p:cNvPr>
              <p:cNvSpPr txBox="1"/>
              <p:nvPr/>
            </p:nvSpPr>
            <p:spPr>
              <a:xfrm>
                <a:off x="612858" y="3957311"/>
                <a:ext cx="760985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/>
                  <a:t>3)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ja-JP" sz="22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ja-JP" altLang="en-US" sz="2200" dirty="0"/>
                  <a:t> </a:t>
                </a:r>
                <a:r>
                  <a:rPr lang="en-US" altLang="ja-JP" sz="2200" dirty="0"/>
                  <a:t>points with the largest NN dist.	</a:t>
                </a:r>
                <a:r>
                  <a:rPr lang="ja-JP" altLang="en-US" sz="2200" dirty="0"/>
                  <a:t> </a:t>
                </a:r>
                <a:r>
                  <a:rPr lang="ja-JP" altLang="en-US" sz="2000" dirty="0"/>
                  <a:t>▷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ja-JP" altLang="en-US" sz="2000" dirty="0"/>
                  <a:t> </a:t>
                </a:r>
                <a:r>
                  <a:rPr lang="en-US" altLang="ja-JP" sz="2000" dirty="0"/>
                  <a:t>time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9CE751-C0BE-348C-441F-97FD1374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58" y="3957311"/>
                <a:ext cx="7609854" cy="430887"/>
              </a:xfrm>
              <a:prstGeom prst="rect">
                <a:avLst/>
              </a:prstGeom>
              <a:blipFill>
                <a:blip r:embed="rId8"/>
                <a:stretch>
                  <a:fillRect l="-1042" t="-8451" b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E0F436C-AE20-713E-49DD-912B7BAC39A6}"/>
                  </a:ext>
                </a:extLst>
              </p:cNvPr>
              <p:cNvSpPr txBox="1"/>
              <p:nvPr/>
            </p:nvSpPr>
            <p:spPr>
              <a:xfrm>
                <a:off x="606510" y="4458433"/>
                <a:ext cx="7655005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/>
                  <a:t>4)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ja-JP" sz="2200" dirty="0"/>
                  <a:t> GMM</a:t>
                </a:r>
                <a14:m>
                  <m:oMath xmlns:m="http://schemas.openxmlformats.org/officeDocument/2006/math"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altLang="ja-JP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ja-JP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200" dirty="0"/>
                  <a:t>		   	</a:t>
                </a:r>
                <a:r>
                  <a:rPr lang="ja-JP" altLang="en-US" sz="2000" dirty="0"/>
                  <a:t>▷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ja-JP" altLang="en-US" sz="2000" dirty="0"/>
                  <a:t> </a:t>
                </a:r>
                <a:r>
                  <a:rPr lang="en-US" altLang="ja-JP" sz="2000" dirty="0"/>
                  <a:t>time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E0F436C-AE20-713E-49DD-912B7BAC3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10" y="4458433"/>
                <a:ext cx="7655005" cy="439736"/>
              </a:xfrm>
              <a:prstGeom prst="rect">
                <a:avLst/>
              </a:prstGeom>
              <a:blipFill>
                <a:blip r:embed="rId9"/>
                <a:stretch>
                  <a:fillRect l="-1035" t="-8219" b="-24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角丸四角形 2">
            <a:extLst>
              <a:ext uri="{FF2B5EF4-FFF2-40B4-BE49-F238E27FC236}">
                <a16:creationId xmlns:a16="http://schemas.microsoft.com/office/drawing/2014/main" id="{7E36FFF7-6BC0-CA15-4102-6FBC8E5C602F}"/>
              </a:ext>
            </a:extLst>
          </p:cNvPr>
          <p:cNvSpPr/>
          <p:nvPr/>
        </p:nvSpPr>
        <p:spPr>
          <a:xfrm>
            <a:off x="516000" y="5621668"/>
            <a:ext cx="9360000" cy="720000"/>
          </a:xfrm>
          <a:prstGeom prst="roundRect">
            <a:avLst>
              <a:gd name="adj" fmla="val 234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027CEC-E13D-C546-0162-E7DC85C97137}"/>
              </a:ext>
            </a:extLst>
          </p:cNvPr>
          <p:cNvSpPr txBox="1"/>
          <p:nvPr/>
        </p:nvSpPr>
        <p:spPr>
          <a:xfrm>
            <a:off x="383827" y="5326874"/>
            <a:ext cx="144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b="1" dirty="0"/>
              <a:t>Theorem</a:t>
            </a:r>
            <a:r>
              <a:rPr kumimoji="1" lang="en-US" altLang="ja-JP" b="1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487559A-8351-9ADE-D389-C400E608AE93}"/>
                  </a:ext>
                </a:extLst>
              </p:cNvPr>
              <p:cNvSpPr txBox="1"/>
              <p:nvPr/>
            </p:nvSpPr>
            <p:spPr>
              <a:xfrm>
                <a:off x="645600" y="5805748"/>
                <a:ext cx="91657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200" dirty="0"/>
                  <a:t>G</a:t>
                </a:r>
                <a:r>
                  <a:rPr kumimoji="1" lang="en-US" altLang="ja-JP" dirty="0"/>
                  <a:t>REEDY</a:t>
                </a:r>
                <a:r>
                  <a:rPr kumimoji="1" lang="en-US" altLang="ja-JP" sz="2200" dirty="0"/>
                  <a:t> returns a ½-approx. solution with no outliers in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en-US" altLang="ja-JP" sz="2200" dirty="0"/>
                  <a:t> time. 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487559A-8351-9ADE-D389-C400E608A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0" y="5805748"/>
                <a:ext cx="9165783" cy="430887"/>
              </a:xfrm>
              <a:prstGeom prst="rect">
                <a:avLst/>
              </a:prstGeom>
              <a:blipFill>
                <a:blip r:embed="rId10"/>
                <a:stretch>
                  <a:fillRect l="-865" t="-7042" r="-1464" b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57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1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2966</Words>
  <Application>Microsoft Office PowerPoint</Application>
  <PresentationFormat>ワイド画面</PresentationFormat>
  <Paragraphs>249</Paragraphs>
  <Slides>14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游ゴシック</vt:lpstr>
      <vt:lpstr>Arial</vt:lpstr>
      <vt:lpstr>Calibri</vt:lpstr>
      <vt:lpstr>Cambria Math</vt:lpstr>
      <vt:lpstr>Segoe UI</vt:lpstr>
      <vt:lpstr>Verdana</vt:lpstr>
      <vt:lpstr>Wingdings</vt:lpstr>
      <vt:lpstr>Office テーマ</vt:lpstr>
      <vt:lpstr>DIVERSITY MAXIMIZATION  IN THE PRESENCE OF OUTLIERS</vt:lpstr>
      <vt:lpstr>BACKGROUND: MAKING A SUMMARY OF A DATASET</vt:lpstr>
      <vt:lpstr>BACKGROUND: DIVERSITY MAXMIZATION</vt:lpstr>
      <vt:lpstr>BACKGROUND: DIVERSITY MAXMIZATION + OUTLIERS</vt:lpstr>
      <vt:lpstr>PRELIMINARY</vt:lpstr>
      <vt:lpstr>SOTA ALGO. FOR MAX-MIN DIV. W/O OUTLIERS IS NOT EFFECTIVE</vt:lpstr>
      <vt:lpstr>CONTRIBUTION TO THE PROBLEM OF MAX-MIN DIV. w/ OUTLIERS</vt:lpstr>
      <vt:lpstr>BASELINE ALGORITHM: O(n^2) TIME, ½ -APPROX., &amp; NO OUTLIERS</vt:lpstr>
      <vt:lpstr>OUTLIER-AWARE GREEDY ALGORITHM</vt:lpstr>
      <vt:lpstr>STREAMING ALGORITHM</vt:lpstr>
      <vt:lpstr>CORESET FOR MAX-MIN DIVERSIFICATION WITH OUTLIERS</vt:lpstr>
      <vt:lpstr>EXPERIMENT: COMPARISON WITH COMPETITORS (k=100, z=200)</vt:lpstr>
      <vt:lpstr>EXPERIMENT: IMPACTS OF k &amp; z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天方大地</dc:creator>
  <cp:lastModifiedBy>AMAGATA Daichi</cp:lastModifiedBy>
  <cp:revision>2</cp:revision>
  <cp:lastPrinted>2022-12-06T04:23:04Z</cp:lastPrinted>
  <dcterms:created xsi:type="dcterms:W3CDTF">2014-11-01T12:11:49Z</dcterms:created>
  <dcterms:modified xsi:type="dcterms:W3CDTF">2023-01-20T04:42:55Z</dcterms:modified>
</cp:coreProperties>
</file>