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1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3CB"/>
    <a:srgbClr val="F593C2"/>
    <a:srgbClr val="F8B2D3"/>
    <a:srgbClr val="FBD0E4"/>
    <a:srgbClr val="0000FF"/>
    <a:srgbClr val="FF9F9F"/>
    <a:srgbClr val="FFC1C1"/>
    <a:srgbClr val="FFD1D1"/>
    <a:srgbClr val="FFF8E5"/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4" autoAdjust="0"/>
    <p:restoredTop sz="65717" autoAdjust="0"/>
  </p:normalViewPr>
  <p:slideViewPr>
    <p:cSldViewPr snapToGrid="0">
      <p:cViewPr varScale="1">
        <p:scale>
          <a:sx n="108" d="100"/>
          <a:sy n="108" d="100"/>
        </p:scale>
        <p:origin x="24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7" d="100"/>
          <a:sy n="107" d="100"/>
        </p:scale>
        <p:origin x="341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GATA Daichi" userId="a29539510ef25d15" providerId="LiveId" clId="{8D9F53ED-69D3-432C-A703-D420888AF201}"/>
    <pc:docChg chg="undo custSel modSld">
      <pc:chgData name="AMAGATA Daichi" userId="a29539510ef25d15" providerId="LiveId" clId="{8D9F53ED-69D3-432C-A703-D420888AF201}" dt="2021-09-28T23:29:57.619" v="107" actId="113"/>
      <pc:docMkLst>
        <pc:docMk/>
      </pc:docMkLst>
      <pc:sldChg chg="modNotesTx">
        <pc:chgData name="AMAGATA Daichi" userId="a29539510ef25d15" providerId="LiveId" clId="{8D9F53ED-69D3-432C-A703-D420888AF201}" dt="2021-09-28T23:22:16.893" v="97" actId="20577"/>
        <pc:sldMkLst>
          <pc:docMk/>
          <pc:sldMk cId="1248175707" sldId="256"/>
        </pc:sldMkLst>
      </pc:sldChg>
      <pc:sldChg chg="modSp mod">
        <pc:chgData name="AMAGATA Daichi" userId="a29539510ef25d15" providerId="LiveId" clId="{8D9F53ED-69D3-432C-A703-D420888AF201}" dt="2021-09-27T04:19:52.048" v="76" actId="20577"/>
        <pc:sldMkLst>
          <pc:docMk/>
          <pc:sldMk cId="3769500891" sldId="258"/>
        </pc:sldMkLst>
        <pc:spChg chg="mod">
          <ac:chgData name="AMAGATA Daichi" userId="a29539510ef25d15" providerId="LiveId" clId="{8D9F53ED-69D3-432C-A703-D420888AF201}" dt="2021-09-27T04:19:52.048" v="76" actId="20577"/>
          <ac:spMkLst>
            <pc:docMk/>
            <pc:sldMk cId="3769500891" sldId="258"/>
            <ac:spMk id="2" creationId="{76CE6C4C-FF8A-4FE8-90FF-43CD5408925D}"/>
          </ac:spMkLst>
        </pc:spChg>
      </pc:sldChg>
      <pc:sldChg chg="modSp">
        <pc:chgData name="AMAGATA Daichi" userId="a29539510ef25d15" providerId="LiveId" clId="{8D9F53ED-69D3-432C-A703-D420888AF201}" dt="2021-09-22T08:04:05.197" v="10" actId="114"/>
        <pc:sldMkLst>
          <pc:docMk/>
          <pc:sldMk cId="1316396103" sldId="259"/>
        </pc:sldMkLst>
        <pc:spChg chg="mod">
          <ac:chgData name="AMAGATA Daichi" userId="a29539510ef25d15" providerId="LiveId" clId="{8D9F53ED-69D3-432C-A703-D420888AF201}" dt="2021-09-22T08:04:05.197" v="10" actId="114"/>
          <ac:spMkLst>
            <pc:docMk/>
            <pc:sldMk cId="1316396103" sldId="259"/>
            <ac:spMk id="6" creationId="{FF9A5CA2-486B-45F5-8417-369F031B79E9}"/>
          </ac:spMkLst>
        </pc:spChg>
      </pc:sldChg>
      <pc:sldChg chg="modNotesTx">
        <pc:chgData name="AMAGATA Daichi" userId="a29539510ef25d15" providerId="LiveId" clId="{8D9F53ED-69D3-432C-A703-D420888AF201}" dt="2021-09-27T04:28:13.794" v="80" actId="20577"/>
        <pc:sldMkLst>
          <pc:docMk/>
          <pc:sldMk cId="830453496" sldId="260"/>
        </pc:sldMkLst>
      </pc:sldChg>
      <pc:sldChg chg="modNotesTx">
        <pc:chgData name="AMAGATA Daichi" userId="a29539510ef25d15" providerId="LiveId" clId="{8D9F53ED-69D3-432C-A703-D420888AF201}" dt="2021-09-27T03:56:27.146" v="59" actId="20577"/>
        <pc:sldMkLst>
          <pc:docMk/>
          <pc:sldMk cId="993856213" sldId="261"/>
        </pc:sldMkLst>
      </pc:sldChg>
      <pc:sldChg chg="modNotesTx">
        <pc:chgData name="AMAGATA Daichi" userId="a29539510ef25d15" providerId="LiveId" clId="{8D9F53ED-69D3-432C-A703-D420888AF201}" dt="2021-09-27T04:10:54.185" v="62" actId="20577"/>
        <pc:sldMkLst>
          <pc:docMk/>
          <pc:sldMk cId="3208081102" sldId="263"/>
        </pc:sldMkLst>
      </pc:sldChg>
      <pc:sldChg chg="modNotesTx">
        <pc:chgData name="AMAGATA Daichi" userId="a29539510ef25d15" providerId="LiveId" clId="{8D9F53ED-69D3-432C-A703-D420888AF201}" dt="2021-09-27T04:15:37.759" v="73" actId="20577"/>
        <pc:sldMkLst>
          <pc:docMk/>
          <pc:sldMk cId="1004497148" sldId="266"/>
        </pc:sldMkLst>
      </pc:sldChg>
      <pc:sldChg chg="modNotesTx">
        <pc:chgData name="AMAGATA Daichi" userId="a29539510ef25d15" providerId="LiveId" clId="{8D9F53ED-69D3-432C-A703-D420888AF201}" dt="2021-09-22T08:37:36.166" v="35" actId="20577"/>
        <pc:sldMkLst>
          <pc:docMk/>
          <pc:sldMk cId="78640231" sldId="267"/>
        </pc:sldMkLst>
      </pc:sldChg>
      <pc:sldChg chg="modSp modNotesTx">
        <pc:chgData name="AMAGATA Daichi" userId="a29539510ef25d15" providerId="LiveId" clId="{8D9F53ED-69D3-432C-A703-D420888AF201}" dt="2021-09-28T23:29:57.619" v="107" actId="113"/>
        <pc:sldMkLst>
          <pc:docMk/>
          <pc:sldMk cId="428770102" sldId="268"/>
        </pc:sldMkLst>
        <pc:spChg chg="mod">
          <ac:chgData name="AMAGATA Daichi" userId="a29539510ef25d15" providerId="LiveId" clId="{8D9F53ED-69D3-432C-A703-D420888AF201}" dt="2021-09-22T08:37:45.626" v="36" actId="114"/>
          <ac:spMkLst>
            <pc:docMk/>
            <pc:sldMk cId="428770102" sldId="268"/>
            <ac:spMk id="8" creationId="{05C86826-DA78-40A3-B9A7-830A2EE864AB}"/>
          </ac:spMkLst>
        </pc:spChg>
        <pc:spChg chg="mod">
          <ac:chgData name="AMAGATA Daichi" userId="a29539510ef25d15" providerId="LiveId" clId="{8D9F53ED-69D3-432C-A703-D420888AF201}" dt="2021-09-28T23:29:57.619" v="107" actId="113"/>
          <ac:spMkLst>
            <pc:docMk/>
            <pc:sldMk cId="428770102" sldId="268"/>
            <ac:spMk id="14" creationId="{97E7DECF-C715-4441-886D-A665D8EFA0C2}"/>
          </ac:spMkLst>
        </pc:spChg>
        <pc:spChg chg="mod">
          <ac:chgData name="AMAGATA Daichi" userId="a29539510ef25d15" providerId="LiveId" clId="{8D9F53ED-69D3-432C-A703-D420888AF201}" dt="2021-09-22T08:37:56.869" v="37" actId="113"/>
          <ac:spMkLst>
            <pc:docMk/>
            <pc:sldMk cId="428770102" sldId="268"/>
            <ac:spMk id="16" creationId="{8FDDA2C8-BB42-4714-8364-E44CE9F6D2A2}"/>
          </ac:spMkLst>
        </pc:spChg>
      </pc:sldChg>
      <pc:sldChg chg="modNotesTx">
        <pc:chgData name="AMAGATA Daichi" userId="a29539510ef25d15" providerId="LiveId" clId="{8D9F53ED-69D3-432C-A703-D420888AF201}" dt="2021-09-27T04:33:18.510" v="87" actId="20577"/>
        <pc:sldMkLst>
          <pc:docMk/>
          <pc:sldMk cId="3041401653" sldId="269"/>
        </pc:sldMkLst>
      </pc:sldChg>
      <pc:sldChg chg="modSp">
        <pc:chgData name="AMAGATA Daichi" userId="a29539510ef25d15" providerId="LiveId" clId="{8D9F53ED-69D3-432C-A703-D420888AF201}" dt="2021-09-22T08:03:56.691" v="5" actId="6549"/>
        <pc:sldMkLst>
          <pc:docMk/>
          <pc:sldMk cId="2360247567" sldId="271"/>
        </pc:sldMkLst>
        <pc:spChg chg="mod">
          <ac:chgData name="AMAGATA Daichi" userId="a29539510ef25d15" providerId="LiveId" clId="{8D9F53ED-69D3-432C-A703-D420888AF201}" dt="2021-09-22T08:03:56.691" v="5" actId="6549"/>
          <ac:spMkLst>
            <pc:docMk/>
            <pc:sldMk cId="2360247567" sldId="271"/>
            <ac:spMk id="6" creationId="{430EA0B4-BCFA-4A88-9C9C-289ED33067AA}"/>
          </ac:spMkLst>
        </pc:spChg>
      </pc:sldChg>
    </pc:docChg>
  </pc:docChgLst>
  <pc:docChgLst>
    <pc:chgData userId="a29539510ef25d15" providerId="LiveId" clId="{28005645-7904-42B8-8543-A2159764900B}"/>
    <pc:docChg chg="undo custSel addSld delSld modSld">
      <pc:chgData name="" userId="a29539510ef25d15" providerId="LiveId" clId="{28005645-7904-42B8-8543-A2159764900B}" dt="2021-07-12T00:19:32.398" v="4793" actId="1037"/>
      <pc:docMkLst>
        <pc:docMk/>
      </pc:docMkLst>
      <pc:sldChg chg="modSp modNotesTx">
        <pc:chgData name="" userId="a29539510ef25d15" providerId="LiveId" clId="{28005645-7904-42B8-8543-A2159764900B}" dt="2021-07-08T07:04:42.865" v="3818" actId="20577"/>
        <pc:sldMkLst>
          <pc:docMk/>
          <pc:sldMk cId="1248175707" sldId="256"/>
        </pc:sldMkLst>
        <pc:spChg chg="mod">
          <ac:chgData name="" userId="a29539510ef25d15" providerId="LiveId" clId="{28005645-7904-42B8-8543-A2159764900B}" dt="2021-07-08T07:04:42.865" v="3818" actId="20577"/>
          <ac:spMkLst>
            <pc:docMk/>
            <pc:sldMk cId="1248175707" sldId="256"/>
            <ac:spMk id="5" creationId="{00000000-0000-0000-0000-000000000000}"/>
          </ac:spMkLst>
        </pc:spChg>
      </pc:sldChg>
      <pc:sldChg chg="addSp delSp modSp add">
        <pc:chgData name="" userId="a29539510ef25d15" providerId="LiveId" clId="{28005645-7904-42B8-8543-A2159764900B}" dt="2021-07-11T13:42:47.883" v="4763" actId="207"/>
        <pc:sldMkLst>
          <pc:docMk/>
          <pc:sldMk cId="3769500891" sldId="258"/>
        </pc:sldMkLst>
        <pc:spChg chg="mod">
          <ac:chgData name="" userId="a29539510ef25d15" providerId="LiveId" clId="{28005645-7904-42B8-8543-A2159764900B}" dt="2021-07-08T05:10:32.276" v="210" actId="404"/>
          <ac:spMkLst>
            <pc:docMk/>
            <pc:sldMk cId="3769500891" sldId="258"/>
            <ac:spMk id="2" creationId="{76CE6C4C-FF8A-4FE8-90FF-43CD5408925D}"/>
          </ac:spMkLst>
        </pc:spChg>
        <pc:spChg chg="del">
          <ac:chgData name="" userId="a29539510ef25d15" providerId="LiveId" clId="{28005645-7904-42B8-8543-A2159764900B}" dt="2021-07-08T05:10:59.521" v="216" actId="478"/>
          <ac:spMkLst>
            <pc:docMk/>
            <pc:sldMk cId="3769500891" sldId="258"/>
            <ac:spMk id="3" creationId="{3318D42F-59C3-4AB6-9058-C12C6CB67EFD}"/>
          </ac:spMkLst>
        </pc:spChg>
        <pc:spChg chg="add del mod">
          <ac:chgData name="" userId="a29539510ef25d15" providerId="LiveId" clId="{28005645-7904-42B8-8543-A2159764900B}" dt="2021-07-08T05:14:04.595" v="255" actId="478"/>
          <ac:spMkLst>
            <pc:docMk/>
            <pc:sldMk cId="3769500891" sldId="258"/>
            <ac:spMk id="6" creationId="{612FA339-65A9-4C29-ABB9-85032DAB2F2D}"/>
          </ac:spMkLst>
        </pc:spChg>
        <pc:spChg chg="add del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7" creationId="{9E7460AF-E29A-4863-8AB2-B5A5D6285691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8" creationId="{7EDD9CDC-BD46-4E6A-B8F4-C7F2AF833FEE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9" creationId="{DE961414-941F-4D8B-88EB-124A1AD9FADD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10" creationId="{5E07F86C-92E5-4B45-AED5-D93AEEECDCAF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11" creationId="{8DC54A7E-1904-48A4-8E87-FCCDFE572B2F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12" creationId="{F87E2F24-04A8-481E-B533-942805A31895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13" creationId="{045E22E5-9C6D-43AB-8CD3-C001C22C9EE5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14" creationId="{BA03F29F-8BCA-4C34-A7F0-4355FA93266F}"/>
          </ac:spMkLst>
        </pc:spChg>
        <pc:spChg chg="add del">
          <ac:chgData name="" userId="a29539510ef25d15" providerId="LiveId" clId="{28005645-7904-42B8-8543-A2159764900B}" dt="2021-07-08T05:20:08.935" v="432" actId="478"/>
          <ac:spMkLst>
            <pc:docMk/>
            <pc:sldMk cId="3769500891" sldId="258"/>
            <ac:spMk id="15" creationId="{B0D118BC-1AE6-403C-A139-A18759FED926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16" creationId="{A80C4F2D-37E5-43F5-9581-F387A2977C83}"/>
          </ac:spMkLst>
        </pc:spChg>
        <pc:spChg chg="add del mod">
          <ac:chgData name="" userId="a29539510ef25d15" providerId="LiveId" clId="{28005645-7904-42B8-8543-A2159764900B}" dt="2021-07-08T05:21:23.280" v="452" actId="478"/>
          <ac:spMkLst>
            <pc:docMk/>
            <pc:sldMk cId="3769500891" sldId="258"/>
            <ac:spMk id="17" creationId="{FF734FAE-5011-4AB6-812D-B136F8B4FEA0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18" creationId="{40BAAB25-58D0-4B80-919B-4F7829ECDA36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19" creationId="{7C2C6114-74A0-4F14-A6F6-18A9F0A7CDC4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20" creationId="{9B4B4729-82D8-47B2-BF6B-1CCF90959597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21" creationId="{B74E9EA4-4106-421D-97B5-E1E3659BE2D1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22" creationId="{1FBD9B99-4BBC-44EC-98F8-EA72760AAAAA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23" creationId="{9639CB97-833F-45FE-B9F2-1375D33ED637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24" creationId="{14B3EB50-3696-4363-A27C-C0D2BC06ADF4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25" creationId="{BC520CF4-176D-4475-A6CA-C5505CE89D77}"/>
          </ac:spMkLst>
        </pc:spChg>
        <pc:spChg chg="add mod">
          <ac:chgData name="" userId="a29539510ef25d15" providerId="LiveId" clId="{28005645-7904-42B8-8543-A2159764900B}" dt="2021-07-11T13:37:32.526" v="4447" actId="1035"/>
          <ac:spMkLst>
            <pc:docMk/>
            <pc:sldMk cId="3769500891" sldId="258"/>
            <ac:spMk id="26" creationId="{62A16252-2C8B-4DE9-B7B3-102FCFD11385}"/>
          </ac:spMkLst>
        </pc:spChg>
        <pc:spChg chg="add mod">
          <ac:chgData name="" userId="a29539510ef25d15" providerId="LiveId" clId="{28005645-7904-42B8-8543-A2159764900B}" dt="2021-07-08T05:26:40.796" v="614" actId="20577"/>
          <ac:spMkLst>
            <pc:docMk/>
            <pc:sldMk cId="3769500891" sldId="258"/>
            <ac:spMk id="27" creationId="{B832D345-D955-4C97-97FC-850305240609}"/>
          </ac:spMkLst>
        </pc:spChg>
        <pc:spChg chg="add mod">
          <ac:chgData name="" userId="a29539510ef25d15" providerId="LiveId" clId="{28005645-7904-42B8-8543-A2159764900B}" dt="2021-07-11T13:42:47.883" v="4763" actId="207"/>
          <ac:spMkLst>
            <pc:docMk/>
            <pc:sldMk cId="3769500891" sldId="258"/>
            <ac:spMk id="28" creationId="{3353BD6E-9115-40C5-8040-4F15D1A32E02}"/>
          </ac:spMkLst>
        </pc:spChg>
        <pc:spChg chg="add mod ord">
          <ac:chgData name="" userId="a29539510ef25d15" providerId="LiveId" clId="{28005645-7904-42B8-8543-A2159764900B}" dt="2021-07-11T13:37:16.772" v="4427" actId="14100"/>
          <ac:spMkLst>
            <pc:docMk/>
            <pc:sldMk cId="3769500891" sldId="258"/>
            <ac:spMk id="29" creationId="{EE5571B2-9506-472C-A083-3AAE5FCEB85C}"/>
          </ac:spMkLst>
        </pc:spChg>
        <pc:graphicFrameChg chg="add mod modGraphic">
          <ac:chgData name="" userId="a29539510ef25d15" providerId="LiveId" clId="{28005645-7904-42B8-8543-A2159764900B}" dt="2021-07-11T13:37:32.526" v="4447" actId="1035"/>
          <ac:graphicFrameMkLst>
            <pc:docMk/>
            <pc:sldMk cId="3769500891" sldId="258"/>
            <ac:graphicFrameMk id="5" creationId="{9589B160-F2B6-4541-89C2-C82B0C335C38}"/>
          </ac:graphicFrameMkLst>
        </pc:graphicFrameChg>
      </pc:sldChg>
      <pc:sldChg chg="addSp delSp modSp add">
        <pc:chgData name="" userId="a29539510ef25d15" providerId="LiveId" clId="{28005645-7904-42B8-8543-A2159764900B}" dt="2021-07-12T00:15:21.801" v="4776" actId="114"/>
        <pc:sldMkLst>
          <pc:docMk/>
          <pc:sldMk cId="1316396103" sldId="259"/>
        </pc:sldMkLst>
        <pc:spChg chg="mod">
          <ac:chgData name="" userId="a29539510ef25d15" providerId="LiveId" clId="{28005645-7904-42B8-8543-A2159764900B}" dt="2021-07-10T01:08:59.734" v="4239" actId="20577"/>
          <ac:spMkLst>
            <pc:docMk/>
            <pc:sldMk cId="1316396103" sldId="259"/>
            <ac:spMk id="2" creationId="{04A5F4B5-82EE-4803-85B2-85F6F4FB27C4}"/>
          </ac:spMkLst>
        </pc:spChg>
        <pc:spChg chg="del">
          <ac:chgData name="" userId="a29539510ef25d15" providerId="LiveId" clId="{28005645-7904-42B8-8543-A2159764900B}" dt="2021-07-08T05:51:26.469" v="1453" actId="478"/>
          <ac:spMkLst>
            <pc:docMk/>
            <pc:sldMk cId="1316396103" sldId="259"/>
            <ac:spMk id="3" creationId="{1EDE09C8-E676-4F44-8037-6BC2142F73E2}"/>
          </ac:spMkLst>
        </pc:spChg>
        <pc:spChg chg="add del">
          <ac:chgData name="" userId="a29539510ef25d15" providerId="LiveId" clId="{28005645-7904-42B8-8543-A2159764900B}" dt="2021-07-08T06:12:24.240" v="2098" actId="478"/>
          <ac:spMkLst>
            <pc:docMk/>
            <pc:sldMk cId="1316396103" sldId="259"/>
            <ac:spMk id="5" creationId="{075C5667-A76C-4C46-A5C7-1335E40CF5A9}"/>
          </ac:spMkLst>
        </pc:spChg>
        <pc:spChg chg="add mod">
          <ac:chgData name="" userId="a29539510ef25d15" providerId="LiveId" clId="{28005645-7904-42B8-8543-A2159764900B}" dt="2021-07-11T13:38:34.690" v="4553" actId="1035"/>
          <ac:spMkLst>
            <pc:docMk/>
            <pc:sldMk cId="1316396103" sldId="259"/>
            <ac:spMk id="6" creationId="{FF9A5CA2-486B-45F5-8417-369F031B79E9}"/>
          </ac:spMkLst>
        </pc:spChg>
        <pc:spChg chg="add del">
          <ac:chgData name="" userId="a29539510ef25d15" providerId="LiveId" clId="{28005645-7904-42B8-8543-A2159764900B}" dt="2021-07-08T05:52:24.199" v="1455" actId="478"/>
          <ac:spMkLst>
            <pc:docMk/>
            <pc:sldMk cId="1316396103" sldId="259"/>
            <ac:spMk id="7" creationId="{3FF15F15-9051-4AB8-A432-A32A02EBE40A}"/>
          </ac:spMkLst>
        </pc:spChg>
        <pc:spChg chg="add del">
          <ac:chgData name="" userId="a29539510ef25d15" providerId="LiveId" clId="{28005645-7904-42B8-8543-A2159764900B}" dt="2021-07-08T05:52:24.199" v="1455" actId="478"/>
          <ac:spMkLst>
            <pc:docMk/>
            <pc:sldMk cId="1316396103" sldId="259"/>
            <ac:spMk id="8" creationId="{05FDD515-F4C2-4AD5-9F31-DF85A5DB2262}"/>
          </ac:spMkLst>
        </pc:spChg>
        <pc:spChg chg="add del">
          <ac:chgData name="" userId="a29539510ef25d15" providerId="LiveId" clId="{28005645-7904-42B8-8543-A2159764900B}" dt="2021-07-08T05:52:24.199" v="1455" actId="478"/>
          <ac:spMkLst>
            <pc:docMk/>
            <pc:sldMk cId="1316396103" sldId="259"/>
            <ac:spMk id="9" creationId="{865E1737-1D36-424D-B14B-14CC65D65C11}"/>
          </ac:spMkLst>
        </pc:spChg>
        <pc:spChg chg="add del">
          <ac:chgData name="" userId="a29539510ef25d15" providerId="LiveId" clId="{28005645-7904-42B8-8543-A2159764900B}" dt="2021-07-08T05:52:24.199" v="1455" actId="478"/>
          <ac:spMkLst>
            <pc:docMk/>
            <pc:sldMk cId="1316396103" sldId="259"/>
            <ac:spMk id="10" creationId="{E63824C6-459C-4B60-B97B-F235D252D2F4}"/>
          </ac:spMkLst>
        </pc:spChg>
        <pc:spChg chg="add del">
          <ac:chgData name="" userId="a29539510ef25d15" providerId="LiveId" clId="{28005645-7904-42B8-8543-A2159764900B}" dt="2021-07-08T05:52:24.199" v="1455" actId="478"/>
          <ac:spMkLst>
            <pc:docMk/>
            <pc:sldMk cId="1316396103" sldId="259"/>
            <ac:spMk id="11" creationId="{7F3D039C-D0A7-4735-8AF8-4145140CB5FD}"/>
          </ac:spMkLst>
        </pc:spChg>
        <pc:spChg chg="add del">
          <ac:chgData name="" userId="a29539510ef25d15" providerId="LiveId" clId="{28005645-7904-42B8-8543-A2159764900B}" dt="2021-07-08T05:52:24.199" v="1455" actId="478"/>
          <ac:spMkLst>
            <pc:docMk/>
            <pc:sldMk cId="1316396103" sldId="259"/>
            <ac:spMk id="12" creationId="{2CD53376-77BE-4FEB-A05F-BBF2BD5546D5}"/>
          </ac:spMkLst>
        </pc:spChg>
        <pc:spChg chg="add del">
          <ac:chgData name="" userId="a29539510ef25d15" providerId="LiveId" clId="{28005645-7904-42B8-8543-A2159764900B}" dt="2021-07-08T05:52:24.199" v="1455" actId="478"/>
          <ac:spMkLst>
            <pc:docMk/>
            <pc:sldMk cId="1316396103" sldId="259"/>
            <ac:spMk id="13" creationId="{F5ED31A2-1F2F-4998-823F-072056A128FD}"/>
          </ac:spMkLst>
        </pc:spChg>
        <pc:spChg chg="add del">
          <ac:chgData name="" userId="a29539510ef25d15" providerId="LiveId" clId="{28005645-7904-42B8-8543-A2159764900B}" dt="2021-07-08T05:52:24.199" v="1455" actId="478"/>
          <ac:spMkLst>
            <pc:docMk/>
            <pc:sldMk cId="1316396103" sldId="259"/>
            <ac:spMk id="14" creationId="{65970917-2018-49B7-AF63-64A763F87D37}"/>
          </ac:spMkLst>
        </pc:spChg>
        <pc:spChg chg="add del">
          <ac:chgData name="" userId="a29539510ef25d15" providerId="LiveId" clId="{28005645-7904-42B8-8543-A2159764900B}" dt="2021-07-08T05:52:24.199" v="1455" actId="478"/>
          <ac:spMkLst>
            <pc:docMk/>
            <pc:sldMk cId="1316396103" sldId="259"/>
            <ac:spMk id="15" creationId="{C8B26EE9-856D-483B-9765-45145195719C}"/>
          </ac:spMkLst>
        </pc:spChg>
        <pc:spChg chg="add del">
          <ac:chgData name="" userId="a29539510ef25d15" providerId="LiveId" clId="{28005645-7904-42B8-8543-A2159764900B}" dt="2021-07-08T05:52:24.199" v="1455" actId="478"/>
          <ac:spMkLst>
            <pc:docMk/>
            <pc:sldMk cId="1316396103" sldId="259"/>
            <ac:spMk id="17" creationId="{EA24D6A0-14C3-4F59-9F86-EF0116C2AED4}"/>
          </ac:spMkLst>
        </pc:spChg>
        <pc:spChg chg="add del">
          <ac:chgData name="" userId="a29539510ef25d15" providerId="LiveId" clId="{28005645-7904-42B8-8543-A2159764900B}" dt="2021-07-08T05:52:24.199" v="1455" actId="478"/>
          <ac:spMkLst>
            <pc:docMk/>
            <pc:sldMk cId="1316396103" sldId="259"/>
            <ac:spMk id="18" creationId="{CE2AC145-1A63-470F-AE2C-0A482BFD6E1E}"/>
          </ac:spMkLst>
        </pc:spChg>
        <pc:spChg chg="add del">
          <ac:chgData name="" userId="a29539510ef25d15" providerId="LiveId" clId="{28005645-7904-42B8-8543-A2159764900B}" dt="2021-07-08T05:52:24.199" v="1455" actId="478"/>
          <ac:spMkLst>
            <pc:docMk/>
            <pc:sldMk cId="1316396103" sldId="259"/>
            <ac:spMk id="19" creationId="{5280A051-519E-4FC3-BDD1-23A210B230F2}"/>
          </ac:spMkLst>
        </pc:spChg>
        <pc:spChg chg="add del">
          <ac:chgData name="" userId="a29539510ef25d15" providerId="LiveId" clId="{28005645-7904-42B8-8543-A2159764900B}" dt="2021-07-08T05:52:43.253" v="1459" actId="478"/>
          <ac:spMkLst>
            <pc:docMk/>
            <pc:sldMk cId="1316396103" sldId="259"/>
            <ac:spMk id="21" creationId="{37BD115A-D672-4E43-831F-63ADEC06B281}"/>
          </ac:spMkLst>
        </pc:spChg>
        <pc:spChg chg="add del">
          <ac:chgData name="" userId="a29539510ef25d15" providerId="LiveId" clId="{28005645-7904-42B8-8543-A2159764900B}" dt="2021-07-08T05:52:44.534" v="1460" actId="478"/>
          <ac:spMkLst>
            <pc:docMk/>
            <pc:sldMk cId="1316396103" sldId="259"/>
            <ac:spMk id="22" creationId="{F6633226-4EED-49B4-98B4-571CA7E0B07A}"/>
          </ac:spMkLst>
        </pc:spChg>
        <pc:spChg chg="add del">
          <ac:chgData name="" userId="a29539510ef25d15" providerId="LiveId" clId="{28005645-7904-42B8-8543-A2159764900B}" dt="2021-07-08T05:52:41.034" v="1458" actId="478"/>
          <ac:spMkLst>
            <pc:docMk/>
            <pc:sldMk cId="1316396103" sldId="259"/>
            <ac:spMk id="23" creationId="{C4B0F68F-EBF6-4D74-BC7D-E7913A70BA78}"/>
          </ac:spMkLst>
        </pc:spChg>
        <pc:spChg chg="add mod">
          <ac:chgData name="" userId="a29539510ef25d15" providerId="LiveId" clId="{28005645-7904-42B8-8543-A2159764900B}" dt="2021-07-11T13:38:34.690" v="4553" actId="1035"/>
          <ac:spMkLst>
            <pc:docMk/>
            <pc:sldMk cId="1316396103" sldId="259"/>
            <ac:spMk id="24" creationId="{168EC735-9B82-4D7D-81AF-30211E6A5EE7}"/>
          </ac:spMkLst>
        </pc:spChg>
        <pc:spChg chg="add mod">
          <ac:chgData name="" userId="a29539510ef25d15" providerId="LiveId" clId="{28005645-7904-42B8-8543-A2159764900B}" dt="2021-07-11T13:38:34.690" v="4553" actId="1035"/>
          <ac:spMkLst>
            <pc:docMk/>
            <pc:sldMk cId="1316396103" sldId="259"/>
            <ac:spMk id="25" creationId="{6F4675DE-12ED-4047-A534-594C45EF5C6B}"/>
          </ac:spMkLst>
        </pc:spChg>
        <pc:spChg chg="add mod">
          <ac:chgData name="" userId="a29539510ef25d15" providerId="LiveId" clId="{28005645-7904-42B8-8543-A2159764900B}" dt="2021-07-11T13:38:34.690" v="4553" actId="1035"/>
          <ac:spMkLst>
            <pc:docMk/>
            <pc:sldMk cId="1316396103" sldId="259"/>
            <ac:spMk id="26" creationId="{D3B429E8-9E57-4FFD-80FE-6D019026FD91}"/>
          </ac:spMkLst>
        </pc:spChg>
        <pc:spChg chg="add mod">
          <ac:chgData name="" userId="a29539510ef25d15" providerId="LiveId" clId="{28005645-7904-42B8-8543-A2159764900B}" dt="2021-07-11T13:38:34.690" v="4553" actId="1035"/>
          <ac:spMkLst>
            <pc:docMk/>
            <pc:sldMk cId="1316396103" sldId="259"/>
            <ac:spMk id="27" creationId="{A5BE794F-7B29-4A80-BC79-1B276C3686A1}"/>
          </ac:spMkLst>
        </pc:spChg>
        <pc:spChg chg="add mod">
          <ac:chgData name="" userId="a29539510ef25d15" providerId="LiveId" clId="{28005645-7904-42B8-8543-A2159764900B}" dt="2021-07-11T13:38:34.690" v="4553" actId="1035"/>
          <ac:spMkLst>
            <pc:docMk/>
            <pc:sldMk cId="1316396103" sldId="259"/>
            <ac:spMk id="28" creationId="{F4E11279-43F7-43D6-BCDD-91DF2A2925F0}"/>
          </ac:spMkLst>
        </pc:spChg>
        <pc:spChg chg="add mod">
          <ac:chgData name="" userId="a29539510ef25d15" providerId="LiveId" clId="{28005645-7904-42B8-8543-A2159764900B}" dt="2021-07-11T13:38:34.690" v="4553" actId="1035"/>
          <ac:spMkLst>
            <pc:docMk/>
            <pc:sldMk cId="1316396103" sldId="259"/>
            <ac:spMk id="29" creationId="{973A38B7-EF0A-487C-A79C-C2DCEE82B03B}"/>
          </ac:spMkLst>
        </pc:spChg>
        <pc:spChg chg="add mod">
          <ac:chgData name="" userId="a29539510ef25d15" providerId="LiveId" clId="{28005645-7904-42B8-8543-A2159764900B}" dt="2021-07-11T13:38:34.690" v="4553" actId="1035"/>
          <ac:spMkLst>
            <pc:docMk/>
            <pc:sldMk cId="1316396103" sldId="259"/>
            <ac:spMk id="30" creationId="{15A8980E-1347-4E33-B2FF-FECF0B054BB2}"/>
          </ac:spMkLst>
        </pc:spChg>
        <pc:spChg chg="add mod">
          <ac:chgData name="" userId="a29539510ef25d15" providerId="LiveId" clId="{28005645-7904-42B8-8543-A2159764900B}" dt="2021-07-11T13:38:34.690" v="4553" actId="1035"/>
          <ac:spMkLst>
            <pc:docMk/>
            <pc:sldMk cId="1316396103" sldId="259"/>
            <ac:spMk id="31" creationId="{1700823D-EDED-4936-A395-6EDC8956D87B}"/>
          </ac:spMkLst>
        </pc:spChg>
        <pc:spChg chg="add mod">
          <ac:chgData name="" userId="a29539510ef25d15" providerId="LiveId" clId="{28005645-7904-42B8-8543-A2159764900B}" dt="2021-07-11T13:38:34.690" v="4553" actId="1035"/>
          <ac:spMkLst>
            <pc:docMk/>
            <pc:sldMk cId="1316396103" sldId="259"/>
            <ac:spMk id="32" creationId="{FE269CB0-65BD-4EF8-814C-DFDF46D18EBA}"/>
          </ac:spMkLst>
        </pc:spChg>
        <pc:spChg chg="add mod">
          <ac:chgData name="" userId="a29539510ef25d15" providerId="LiveId" clId="{28005645-7904-42B8-8543-A2159764900B}" dt="2021-07-11T13:38:34.690" v="4553" actId="1035"/>
          <ac:spMkLst>
            <pc:docMk/>
            <pc:sldMk cId="1316396103" sldId="259"/>
            <ac:spMk id="33" creationId="{6C8C470C-BA15-4944-AC0D-71DA35CF9D66}"/>
          </ac:spMkLst>
        </pc:spChg>
        <pc:spChg chg="add mod">
          <ac:chgData name="" userId="a29539510ef25d15" providerId="LiveId" clId="{28005645-7904-42B8-8543-A2159764900B}" dt="2021-07-11T13:38:34.690" v="4553" actId="1035"/>
          <ac:spMkLst>
            <pc:docMk/>
            <pc:sldMk cId="1316396103" sldId="259"/>
            <ac:spMk id="34" creationId="{38CE210F-97A4-40E7-9F7A-1E14C7DEDBBA}"/>
          </ac:spMkLst>
        </pc:spChg>
        <pc:spChg chg="add mod">
          <ac:chgData name="" userId="a29539510ef25d15" providerId="LiveId" clId="{28005645-7904-42B8-8543-A2159764900B}" dt="2021-07-11T13:38:34.690" v="4553" actId="1035"/>
          <ac:spMkLst>
            <pc:docMk/>
            <pc:sldMk cId="1316396103" sldId="259"/>
            <ac:spMk id="35" creationId="{7B731138-9C40-4315-A71D-9EE9E7B9527F}"/>
          </ac:spMkLst>
        </pc:spChg>
        <pc:spChg chg="add mod">
          <ac:chgData name="" userId="a29539510ef25d15" providerId="LiveId" clId="{28005645-7904-42B8-8543-A2159764900B}" dt="2021-07-12T00:15:21.801" v="4776" actId="114"/>
          <ac:spMkLst>
            <pc:docMk/>
            <pc:sldMk cId="1316396103" sldId="259"/>
            <ac:spMk id="36" creationId="{C8F8E1EC-023D-40EA-9E0B-66478B0B3B9B}"/>
          </ac:spMkLst>
        </pc:spChg>
        <pc:spChg chg="add mod ord">
          <ac:chgData name="" userId="a29539510ef25d15" providerId="LiveId" clId="{28005645-7904-42B8-8543-A2159764900B}" dt="2021-07-11T13:38:40.235" v="4558" actId="14100"/>
          <ac:spMkLst>
            <pc:docMk/>
            <pc:sldMk cId="1316396103" sldId="259"/>
            <ac:spMk id="37" creationId="{3E4D73B0-EF5A-41D8-9AD9-D9088144DED3}"/>
          </ac:spMkLst>
        </pc:spChg>
        <pc:graphicFrameChg chg="add del">
          <ac:chgData name="" userId="a29539510ef25d15" providerId="LiveId" clId="{28005645-7904-42B8-8543-A2159764900B}" dt="2021-07-08T05:52:24.199" v="1455" actId="478"/>
          <ac:graphicFrameMkLst>
            <pc:docMk/>
            <pc:sldMk cId="1316396103" sldId="259"/>
            <ac:graphicFrameMk id="16" creationId="{EB347DB0-9258-4DFB-9012-75894B2EDE36}"/>
          </ac:graphicFrameMkLst>
        </pc:graphicFrameChg>
        <pc:graphicFrameChg chg="add del mod modGraphic">
          <ac:chgData name="" userId="a29539510ef25d15" providerId="LiveId" clId="{28005645-7904-42B8-8543-A2159764900B}" dt="2021-07-11T13:38:34.690" v="4553" actId="1035"/>
          <ac:graphicFrameMkLst>
            <pc:docMk/>
            <pc:sldMk cId="1316396103" sldId="259"/>
            <ac:graphicFrameMk id="20" creationId="{D998336E-B66B-4E04-ABE8-E0C398E36AC8}"/>
          </ac:graphicFrameMkLst>
        </pc:graphicFrameChg>
      </pc:sldChg>
      <pc:sldChg chg="addSp delSp modSp add modAnim">
        <pc:chgData name="" userId="a29539510ef25d15" providerId="LiveId" clId="{28005645-7904-42B8-8543-A2159764900B}" dt="2021-07-12T00:16:25.325" v="4777" actId="20577"/>
        <pc:sldMkLst>
          <pc:docMk/>
          <pc:sldMk cId="830453496" sldId="260"/>
        </pc:sldMkLst>
        <pc:spChg chg="mod">
          <ac:chgData name="" userId="a29539510ef25d15" providerId="LiveId" clId="{28005645-7904-42B8-8543-A2159764900B}" dt="2021-07-08T06:04:44.713" v="1909" actId="404"/>
          <ac:spMkLst>
            <pc:docMk/>
            <pc:sldMk cId="830453496" sldId="260"/>
            <ac:spMk id="2" creationId="{C49188CA-0645-4648-ACC5-7B0831EDCB66}"/>
          </ac:spMkLst>
        </pc:spChg>
        <pc:spChg chg="del">
          <ac:chgData name="" userId="a29539510ef25d15" providerId="LiveId" clId="{28005645-7904-42B8-8543-A2159764900B}" dt="2021-07-08T06:05:14.311" v="1910" actId="478"/>
          <ac:spMkLst>
            <pc:docMk/>
            <pc:sldMk cId="830453496" sldId="260"/>
            <ac:spMk id="3" creationId="{AA96A076-A55A-47ED-8404-691DDEF883D5}"/>
          </ac:spMkLst>
        </pc:spChg>
        <pc:spChg chg="add del mod">
          <ac:chgData name="" userId="a29539510ef25d15" providerId="LiveId" clId="{28005645-7904-42B8-8543-A2159764900B}" dt="2021-07-08T06:05:27.242" v="1912" actId="478"/>
          <ac:spMkLst>
            <pc:docMk/>
            <pc:sldMk cId="830453496" sldId="260"/>
            <ac:spMk id="5" creationId="{37D390BF-62E8-446D-80B9-ADE567BA536B}"/>
          </ac:spMkLst>
        </pc:spChg>
        <pc:spChg chg="add mod">
          <ac:chgData name="" userId="a29539510ef25d15" providerId="LiveId" clId="{28005645-7904-42B8-8543-A2159764900B}" dt="2021-07-11T13:40:34.869" v="4678" actId="1035"/>
          <ac:spMkLst>
            <pc:docMk/>
            <pc:sldMk cId="830453496" sldId="260"/>
            <ac:spMk id="6" creationId="{B8170BA8-4DB2-4800-B103-068412D3DB75}"/>
          </ac:spMkLst>
        </pc:spChg>
        <pc:spChg chg="add mod">
          <ac:chgData name="" userId="a29539510ef25d15" providerId="LiveId" clId="{28005645-7904-42B8-8543-A2159764900B}" dt="2021-07-11T13:36:36.101" v="4382" actId="1035"/>
          <ac:spMkLst>
            <pc:docMk/>
            <pc:sldMk cId="830453496" sldId="260"/>
            <ac:spMk id="7" creationId="{CCC657EE-8B3C-44C4-8D4F-4032D2C8E479}"/>
          </ac:spMkLst>
        </pc:spChg>
        <pc:spChg chg="add mod ord">
          <ac:chgData name="" userId="a29539510ef25d15" providerId="LiveId" clId="{28005645-7904-42B8-8543-A2159764900B}" dt="2021-07-11T13:36:36.101" v="4382" actId="1035"/>
          <ac:spMkLst>
            <pc:docMk/>
            <pc:sldMk cId="830453496" sldId="260"/>
            <ac:spMk id="8" creationId="{2359FE86-5B47-443B-8671-96C84D4296EF}"/>
          </ac:spMkLst>
        </pc:spChg>
        <pc:spChg chg="add mod">
          <ac:chgData name="" userId="a29539510ef25d15" providerId="LiveId" clId="{28005645-7904-42B8-8543-A2159764900B}" dt="2021-07-12T00:16:25.325" v="4777" actId="20577"/>
          <ac:spMkLst>
            <pc:docMk/>
            <pc:sldMk cId="830453496" sldId="260"/>
            <ac:spMk id="9" creationId="{61EBE999-9DB3-451E-AE9B-2113EFB5186D}"/>
          </ac:spMkLst>
        </pc:spChg>
        <pc:spChg chg="add mod">
          <ac:chgData name="" userId="a29539510ef25d15" providerId="LiveId" clId="{28005645-7904-42B8-8543-A2159764900B}" dt="2021-07-08T06:30:59.339" v="2525" actId="1035"/>
          <ac:spMkLst>
            <pc:docMk/>
            <pc:sldMk cId="830453496" sldId="260"/>
            <ac:spMk id="10" creationId="{1C10B7F0-0064-45BC-84BA-383D3C8A2E3C}"/>
          </ac:spMkLst>
        </pc:spChg>
        <pc:spChg chg="add del mod">
          <ac:chgData name="" userId="a29539510ef25d15" providerId="LiveId" clId="{28005645-7904-42B8-8543-A2159764900B}" dt="2021-07-08T06:34:21.075" v="2588" actId="478"/>
          <ac:spMkLst>
            <pc:docMk/>
            <pc:sldMk cId="830453496" sldId="260"/>
            <ac:spMk id="11" creationId="{18848E21-541C-430D-8814-7E3E44AC9031}"/>
          </ac:spMkLst>
        </pc:spChg>
        <pc:spChg chg="add mod">
          <ac:chgData name="" userId="a29539510ef25d15" providerId="LiveId" clId="{28005645-7904-42B8-8543-A2159764900B}" dt="2021-07-08T06:40:28.793" v="2845" actId="207"/>
          <ac:spMkLst>
            <pc:docMk/>
            <pc:sldMk cId="830453496" sldId="260"/>
            <ac:spMk id="12" creationId="{7F7D28EB-FDED-4742-986D-C7EEEE8E7DEC}"/>
          </ac:spMkLst>
        </pc:spChg>
        <pc:spChg chg="add mod ord">
          <ac:chgData name="" userId="a29539510ef25d15" providerId="LiveId" clId="{28005645-7904-42B8-8543-A2159764900B}" dt="2021-07-11T13:36:36.101" v="4382" actId="1035"/>
          <ac:spMkLst>
            <pc:docMk/>
            <pc:sldMk cId="830453496" sldId="260"/>
            <ac:spMk id="13" creationId="{925B8DF7-6E0C-40D3-979D-6A0FC4BBC892}"/>
          </ac:spMkLst>
        </pc:spChg>
      </pc:sldChg>
      <pc:sldChg chg="addSp delSp modSp add">
        <pc:chgData name="" userId="a29539510ef25d15" providerId="LiveId" clId="{28005645-7904-42B8-8543-A2159764900B}" dt="2021-07-08T07:37:01.260" v="4171" actId="14100"/>
        <pc:sldMkLst>
          <pc:docMk/>
          <pc:sldMk cId="993856213" sldId="261"/>
        </pc:sldMkLst>
        <pc:spChg chg="mod">
          <ac:chgData name="" userId="a29539510ef25d15" providerId="LiveId" clId="{28005645-7904-42B8-8543-A2159764900B}" dt="2021-07-08T06:44:45.833" v="2870" actId="404"/>
          <ac:spMkLst>
            <pc:docMk/>
            <pc:sldMk cId="993856213" sldId="261"/>
            <ac:spMk id="2" creationId="{29BE6215-6C63-4746-86A3-09CD6119F123}"/>
          </ac:spMkLst>
        </pc:spChg>
        <pc:spChg chg="del">
          <ac:chgData name="" userId="a29539510ef25d15" providerId="LiveId" clId="{28005645-7904-42B8-8543-A2159764900B}" dt="2021-07-08T06:44:55.146" v="2871" actId="478"/>
          <ac:spMkLst>
            <pc:docMk/>
            <pc:sldMk cId="993856213" sldId="261"/>
            <ac:spMk id="3" creationId="{66BFC121-F138-438A-86F4-AE5DC9A89028}"/>
          </ac:spMkLst>
        </pc:spChg>
        <pc:spChg chg="add del">
          <ac:chgData name="" userId="a29539510ef25d15" providerId="LiveId" clId="{28005645-7904-42B8-8543-A2159764900B}" dt="2021-07-08T06:53:51.485" v="3050" actId="478"/>
          <ac:spMkLst>
            <pc:docMk/>
            <pc:sldMk cId="993856213" sldId="261"/>
            <ac:spMk id="5" creationId="{7D2F3047-E98F-40B6-A484-34D45148944D}"/>
          </ac:spMkLst>
        </pc:spChg>
        <pc:spChg chg="add mod">
          <ac:chgData name="" userId="a29539510ef25d15" providerId="LiveId" clId="{28005645-7904-42B8-8543-A2159764900B}" dt="2021-07-08T07:35:39.549" v="4169" actId="114"/>
          <ac:spMkLst>
            <pc:docMk/>
            <pc:sldMk cId="993856213" sldId="261"/>
            <ac:spMk id="6" creationId="{B19BAFAD-D9E9-4109-86C6-E818190EB1B5}"/>
          </ac:spMkLst>
        </pc:spChg>
        <pc:spChg chg="add mod">
          <ac:chgData name="" userId="a29539510ef25d15" providerId="LiveId" clId="{28005645-7904-42B8-8543-A2159764900B}" dt="2021-07-08T07:00:29.627" v="3689" actId="20577"/>
          <ac:spMkLst>
            <pc:docMk/>
            <pc:sldMk cId="993856213" sldId="261"/>
            <ac:spMk id="7" creationId="{1F25ACF3-75BA-45C0-99F6-32EE97C18E36}"/>
          </ac:spMkLst>
        </pc:spChg>
        <pc:spChg chg="add mod">
          <ac:chgData name="" userId="a29539510ef25d15" providerId="LiveId" clId="{28005645-7904-42B8-8543-A2159764900B}" dt="2021-07-08T07:36:58.664" v="4170" actId="14100"/>
          <ac:spMkLst>
            <pc:docMk/>
            <pc:sldMk cId="993856213" sldId="261"/>
            <ac:spMk id="8" creationId="{76846B54-5094-4507-9B73-1400135B7FFB}"/>
          </ac:spMkLst>
        </pc:spChg>
        <pc:spChg chg="add mod">
          <ac:chgData name="" userId="a29539510ef25d15" providerId="LiveId" clId="{28005645-7904-42B8-8543-A2159764900B}" dt="2021-07-08T07:37:01.260" v="4171" actId="14100"/>
          <ac:spMkLst>
            <pc:docMk/>
            <pc:sldMk cId="993856213" sldId="261"/>
            <ac:spMk id="9" creationId="{AD457908-0196-4039-AD6C-3FBDB1181F85}"/>
          </ac:spMkLst>
        </pc:spChg>
      </pc:sldChg>
      <pc:sldChg chg="modSp add">
        <pc:chgData name="" userId="a29539510ef25d15" providerId="LiveId" clId="{28005645-7904-42B8-8543-A2159764900B}" dt="2021-07-12T00:19:32.398" v="4793" actId="1037"/>
        <pc:sldMkLst>
          <pc:docMk/>
          <pc:sldMk cId="300284062" sldId="262"/>
        </pc:sldMkLst>
        <pc:spChg chg="mod">
          <ac:chgData name="" userId="a29539510ef25d15" providerId="LiveId" clId="{28005645-7904-42B8-8543-A2159764900B}" dt="2021-07-09T22:11:42.800" v="4228" actId="207"/>
          <ac:spMkLst>
            <pc:docMk/>
            <pc:sldMk cId="300284062" sldId="262"/>
            <ac:spMk id="30" creationId="{4D017BB3-1C1B-4BB8-B3FB-9B0C59ECCF96}"/>
          </ac:spMkLst>
        </pc:spChg>
        <pc:spChg chg="mod">
          <ac:chgData name="" userId="a29539510ef25d15" providerId="LiveId" clId="{28005645-7904-42B8-8543-A2159764900B}" dt="2021-07-12T00:19:32.398" v="4793" actId="1037"/>
          <ac:spMkLst>
            <pc:docMk/>
            <pc:sldMk cId="300284062" sldId="262"/>
            <ac:spMk id="33" creationId="{A3B77CFD-F0EB-42CD-A401-C4C99A829307}"/>
          </ac:spMkLst>
        </pc:spChg>
        <pc:spChg chg="mod">
          <ac:chgData name="" userId="a29539510ef25d15" providerId="LiveId" clId="{28005645-7904-42B8-8543-A2159764900B}" dt="2021-07-09T22:11:27.649" v="4226" actId="207"/>
          <ac:spMkLst>
            <pc:docMk/>
            <pc:sldMk cId="300284062" sldId="262"/>
            <ac:spMk id="39" creationId="{489C030F-C788-462E-B63C-2825B6CA61F3}"/>
          </ac:spMkLst>
        </pc:spChg>
      </pc:sldChg>
      <pc:sldChg chg="add">
        <pc:chgData name="" userId="a29539510ef25d15" providerId="LiveId" clId="{28005645-7904-42B8-8543-A2159764900B}" dt="2021-07-08T07:18:57.941" v="3819"/>
        <pc:sldMkLst>
          <pc:docMk/>
          <pc:sldMk cId="3208081102" sldId="263"/>
        </pc:sldMkLst>
      </pc:sldChg>
      <pc:sldChg chg="addSp delSp modSp add mod">
        <pc:chgData name="" userId="a29539510ef25d15" providerId="LiveId" clId="{28005645-7904-42B8-8543-A2159764900B}" dt="2021-07-09T22:13:11.274" v="4238" actId="114"/>
        <pc:sldMkLst>
          <pc:docMk/>
          <pc:sldMk cId="3755675685" sldId="264"/>
        </pc:sldMkLst>
        <pc:spChg chg="mod">
          <ac:chgData name="" userId="a29539510ef25d15" providerId="LiveId" clId="{28005645-7904-42B8-8543-A2159764900B}" dt="2021-07-08T07:19:57.885" v="3876" actId="404"/>
          <ac:spMkLst>
            <pc:docMk/>
            <pc:sldMk cId="3755675685" sldId="264"/>
            <ac:spMk id="2" creationId="{389151FF-4948-4437-9D7C-0A813B7DF628}"/>
          </ac:spMkLst>
        </pc:spChg>
        <pc:spChg chg="del">
          <ac:chgData name="" userId="a29539510ef25d15" providerId="LiveId" clId="{28005645-7904-42B8-8543-A2159764900B}" dt="2021-07-08T07:26:24.917" v="3879" actId="478"/>
          <ac:spMkLst>
            <pc:docMk/>
            <pc:sldMk cId="3755675685" sldId="264"/>
            <ac:spMk id="3" creationId="{25297E99-230A-421F-9C9A-12C2AEAB201E}"/>
          </ac:spMkLst>
        </pc:spChg>
        <pc:graphicFrameChg chg="add del mod">
          <ac:chgData name="" userId="a29539510ef25d15" providerId="LiveId" clId="{28005645-7904-42B8-8543-A2159764900B}" dt="2021-07-08T07:26:39.696" v="3882" actId="478"/>
          <ac:graphicFrameMkLst>
            <pc:docMk/>
            <pc:sldMk cId="3755675685" sldId="264"/>
            <ac:graphicFrameMk id="5" creationId="{5C9EEC31-11D7-4A34-8753-0A72F8469B5F}"/>
          </ac:graphicFrameMkLst>
        </pc:graphicFrameChg>
        <pc:graphicFrameChg chg="add">
          <ac:chgData name="" userId="a29539510ef25d15" providerId="LiveId" clId="{28005645-7904-42B8-8543-A2159764900B}" dt="2021-07-08T07:30:19.666" v="3887"/>
          <ac:graphicFrameMkLst>
            <pc:docMk/>
            <pc:sldMk cId="3755675685" sldId="264"/>
            <ac:graphicFrameMk id="6" creationId="{5C9EEC31-11D7-4A34-8753-0A72F8469B5F}"/>
          </ac:graphicFrameMkLst>
        </pc:graphicFrameChg>
        <pc:graphicFrameChg chg="add">
          <ac:chgData name="" userId="a29539510ef25d15" providerId="LiveId" clId="{28005645-7904-42B8-8543-A2159764900B}" dt="2021-07-08T07:30:19.666" v="3887"/>
          <ac:graphicFrameMkLst>
            <pc:docMk/>
            <pc:sldMk cId="3755675685" sldId="264"/>
            <ac:graphicFrameMk id="7" creationId="{C9CD46EA-64F0-4247-82AB-0DA591591902}"/>
          </ac:graphicFrameMkLst>
        </pc:graphicFrameChg>
        <pc:graphicFrameChg chg="add">
          <ac:chgData name="" userId="a29539510ef25d15" providerId="LiveId" clId="{28005645-7904-42B8-8543-A2159764900B}" dt="2021-07-08T07:30:19.666" v="3887"/>
          <ac:graphicFrameMkLst>
            <pc:docMk/>
            <pc:sldMk cId="3755675685" sldId="264"/>
            <ac:graphicFrameMk id="8" creationId="{EBE37A38-2320-401C-B559-FA69026E3D79}"/>
          </ac:graphicFrameMkLst>
        </pc:graphicFrameChg>
        <pc:graphicFrameChg chg="add">
          <ac:chgData name="" userId="a29539510ef25d15" providerId="LiveId" clId="{28005645-7904-42B8-8543-A2159764900B}" dt="2021-07-08T07:30:19.666" v="3887"/>
          <ac:graphicFrameMkLst>
            <pc:docMk/>
            <pc:sldMk cId="3755675685" sldId="264"/>
            <ac:graphicFrameMk id="9" creationId="{7281BF3D-3C8F-4C8C-913D-98314D8B3D05}"/>
          </ac:graphicFrameMkLst>
        </pc:graphicFrameChg>
        <pc:graphicFrameChg chg="add mod">
          <ac:chgData name="" userId="a29539510ef25d15" providerId="LiveId" clId="{28005645-7904-42B8-8543-A2159764900B}" dt="2021-07-09T22:13:01.003" v="4235" actId="114"/>
          <ac:graphicFrameMkLst>
            <pc:docMk/>
            <pc:sldMk cId="3755675685" sldId="264"/>
            <ac:graphicFrameMk id="10" creationId="{5C9EEC31-11D7-4A34-8753-0A72F8469B5F}"/>
          </ac:graphicFrameMkLst>
        </pc:graphicFrameChg>
        <pc:graphicFrameChg chg="add mod">
          <ac:chgData name="" userId="a29539510ef25d15" providerId="LiveId" clId="{28005645-7904-42B8-8543-A2159764900B}" dt="2021-07-09T22:13:07.760" v="4237" actId="114"/>
          <ac:graphicFrameMkLst>
            <pc:docMk/>
            <pc:sldMk cId="3755675685" sldId="264"/>
            <ac:graphicFrameMk id="11" creationId="{C9CD46EA-64F0-4247-82AB-0DA591591902}"/>
          </ac:graphicFrameMkLst>
        </pc:graphicFrameChg>
        <pc:graphicFrameChg chg="add mod">
          <ac:chgData name="" userId="a29539510ef25d15" providerId="LiveId" clId="{28005645-7904-42B8-8543-A2159764900B}" dt="2021-07-09T22:13:04.501" v="4236" actId="114"/>
          <ac:graphicFrameMkLst>
            <pc:docMk/>
            <pc:sldMk cId="3755675685" sldId="264"/>
            <ac:graphicFrameMk id="12" creationId="{EBE37A38-2320-401C-B559-FA69026E3D79}"/>
          </ac:graphicFrameMkLst>
        </pc:graphicFrameChg>
        <pc:graphicFrameChg chg="add mod">
          <ac:chgData name="" userId="a29539510ef25d15" providerId="LiveId" clId="{28005645-7904-42B8-8543-A2159764900B}" dt="2021-07-09T22:13:11.274" v="4238" actId="114"/>
          <ac:graphicFrameMkLst>
            <pc:docMk/>
            <pc:sldMk cId="3755675685" sldId="264"/>
            <ac:graphicFrameMk id="13" creationId="{7281BF3D-3C8F-4C8C-913D-98314D8B3D05}"/>
          </ac:graphicFrameMkLst>
        </pc:graphicFrameChg>
      </pc:sldChg>
      <pc:sldChg chg="delSp modSp add">
        <pc:chgData name="" userId="a29539510ef25d15" providerId="LiveId" clId="{28005645-7904-42B8-8543-A2159764900B}" dt="2021-07-08T07:33:18.573" v="4085" actId="478"/>
        <pc:sldMkLst>
          <pc:docMk/>
          <pc:sldMk cId="3226432297" sldId="265"/>
        </pc:sldMkLst>
        <pc:spChg chg="mod">
          <ac:chgData name="" userId="a29539510ef25d15" providerId="LiveId" clId="{28005645-7904-42B8-8543-A2159764900B}" dt="2021-07-08T07:33:15.425" v="4084" actId="404"/>
          <ac:spMkLst>
            <pc:docMk/>
            <pc:sldMk cId="3226432297" sldId="265"/>
            <ac:spMk id="2" creationId="{02D59A76-CD0A-4335-B179-9ADD5E031F5D}"/>
          </ac:spMkLst>
        </pc:spChg>
        <pc:spChg chg="del">
          <ac:chgData name="" userId="a29539510ef25d15" providerId="LiveId" clId="{28005645-7904-42B8-8543-A2159764900B}" dt="2021-07-08T07:33:18.573" v="4085" actId="478"/>
          <ac:spMkLst>
            <pc:docMk/>
            <pc:sldMk cId="3226432297" sldId="265"/>
            <ac:spMk id="3" creationId="{C015F053-868C-478F-BD3E-624732CE0D42}"/>
          </ac:spMkLst>
        </pc:spChg>
      </pc:sldChg>
      <pc:sldChg chg="modSp add">
        <pc:chgData name="" userId="a29539510ef25d15" providerId="LiveId" clId="{28005645-7904-42B8-8543-A2159764900B}" dt="2021-07-08T07:33:30.322" v="4087" actId="20577"/>
        <pc:sldMkLst>
          <pc:docMk/>
          <pc:sldMk cId="1004497148" sldId="266"/>
        </pc:sldMkLst>
        <pc:spChg chg="mod">
          <ac:chgData name="" userId="a29539510ef25d15" providerId="LiveId" clId="{28005645-7904-42B8-8543-A2159764900B}" dt="2021-07-08T07:33:30.322" v="4087" actId="20577"/>
          <ac:spMkLst>
            <pc:docMk/>
            <pc:sldMk cId="1004497148" sldId="266"/>
            <ac:spMk id="2" creationId="{02D59A76-CD0A-4335-B179-9ADD5E031F5D}"/>
          </ac:spMkLst>
        </pc:spChg>
      </pc:sldChg>
      <pc:sldChg chg="addSp delSp modSp add">
        <pc:chgData name="" userId="a29539510ef25d15" providerId="LiveId" clId="{28005645-7904-42B8-8543-A2159764900B}" dt="2021-07-12T00:13:56.255" v="4767" actId="20577"/>
        <pc:sldMkLst>
          <pc:docMk/>
          <pc:sldMk cId="78640231" sldId="267"/>
        </pc:sldMkLst>
        <pc:spChg chg="mod">
          <ac:chgData name="" userId="a29539510ef25d15" providerId="LiveId" clId="{28005645-7904-42B8-8543-A2159764900B}" dt="2021-07-08T07:33:47.603" v="4120" actId="404"/>
          <ac:spMkLst>
            <pc:docMk/>
            <pc:sldMk cId="78640231" sldId="267"/>
            <ac:spMk id="2" creationId="{94A371D8-8429-4A22-B65D-3BC0C1B3726E}"/>
          </ac:spMkLst>
        </pc:spChg>
        <pc:spChg chg="del">
          <ac:chgData name="" userId="a29539510ef25d15" providerId="LiveId" clId="{28005645-7904-42B8-8543-A2159764900B}" dt="2021-07-08T07:33:50.223" v="4121" actId="478"/>
          <ac:spMkLst>
            <pc:docMk/>
            <pc:sldMk cId="78640231" sldId="267"/>
            <ac:spMk id="3" creationId="{2BAFB82B-B895-4827-A654-201395A66103}"/>
          </ac:spMkLst>
        </pc:spChg>
        <pc:spChg chg="add mod">
          <ac:chgData name="" userId="a29539510ef25d15" providerId="LiveId" clId="{28005645-7904-42B8-8543-A2159764900B}" dt="2021-07-12T00:13:56.255" v="4767" actId="20577"/>
          <ac:spMkLst>
            <pc:docMk/>
            <pc:sldMk cId="78640231" sldId="267"/>
            <ac:spMk id="5" creationId="{2D6BFD17-A7AA-4218-990B-11AEE6E4DB25}"/>
          </ac:spMkLst>
        </pc:spChg>
        <pc:spChg chg="add mod">
          <ac:chgData name="" userId="a29539510ef25d15" providerId="LiveId" clId="{28005645-7904-42B8-8543-A2159764900B}" dt="2021-07-12T00:13:55.224" v="4766" actId="20577"/>
          <ac:spMkLst>
            <pc:docMk/>
            <pc:sldMk cId="78640231" sldId="267"/>
            <ac:spMk id="6" creationId="{0960BA53-0A32-4BFE-A138-E59C382AAA6F}"/>
          </ac:spMkLst>
        </pc:spChg>
        <pc:spChg chg="add mod">
          <ac:chgData name="" userId="a29539510ef25d15" providerId="LiveId" clId="{28005645-7904-42B8-8543-A2159764900B}" dt="2021-07-12T00:13:52.816" v="4764" actId="20577"/>
          <ac:spMkLst>
            <pc:docMk/>
            <pc:sldMk cId="78640231" sldId="267"/>
            <ac:spMk id="7" creationId="{25D3A454-7B31-4F2B-914E-21EE26B3A571}"/>
          </ac:spMkLst>
        </pc:spChg>
        <pc:spChg chg="add mod">
          <ac:chgData name="" userId="a29539510ef25d15" providerId="LiveId" clId="{28005645-7904-42B8-8543-A2159764900B}" dt="2021-07-12T00:13:53.586" v="4765" actId="20577"/>
          <ac:spMkLst>
            <pc:docMk/>
            <pc:sldMk cId="78640231" sldId="267"/>
            <ac:spMk id="8" creationId="{9606C41E-63FB-4589-898E-AA4CD8A043EB}"/>
          </ac:spMkLst>
        </pc:spChg>
      </pc:sldChg>
      <pc:sldChg chg="modSp">
        <pc:chgData name="" userId="a29539510ef25d15" providerId="LiveId" clId="{28005645-7904-42B8-8543-A2159764900B}" dt="2021-07-12T00:14:23.308" v="4769" actId="20577"/>
        <pc:sldMkLst>
          <pc:docMk/>
          <pc:sldMk cId="3041401653" sldId="269"/>
        </pc:sldMkLst>
        <pc:spChg chg="mod">
          <ac:chgData name="" userId="a29539510ef25d15" providerId="LiveId" clId="{28005645-7904-42B8-8543-A2159764900B}" dt="2021-07-12T00:14:23.308" v="4769" actId="20577"/>
          <ac:spMkLst>
            <pc:docMk/>
            <pc:sldMk cId="3041401653" sldId="269"/>
            <ac:spMk id="9" creationId="{B24D8705-6C95-45FC-A28A-B3B9702A8A90}"/>
          </ac:spMkLst>
        </pc:spChg>
        <pc:spChg chg="mod">
          <ac:chgData name="" userId="a29539510ef25d15" providerId="LiveId" clId="{28005645-7904-42B8-8543-A2159764900B}" dt="2021-07-09T22:12:49.544" v="4234" actId="207"/>
          <ac:spMkLst>
            <pc:docMk/>
            <pc:sldMk cId="3041401653" sldId="269"/>
            <ac:spMk id="16" creationId="{41681D96-9BAB-4526-BC18-16F3BC8EBEB1}"/>
          </ac:spMkLst>
        </pc:spChg>
      </pc:sldChg>
    </pc:docChg>
  </pc:docChgLst>
  <pc:docChgLst>
    <pc:chgData name="Amagata Daichi" userId="a29539510ef25d15" providerId="LiveId" clId="{E4E77B4A-BD3A-4ED9-AAE9-96B57452ED64}"/>
    <pc:docChg chg="undo redo custSel addSld delSld modSld">
      <pc:chgData name="Amagata Daichi" userId="a29539510ef25d15" providerId="LiveId" clId="{E4E77B4A-BD3A-4ED9-AAE9-96B57452ED64}" dt="2021-07-09T07:41:27.286" v="4738" actId="1036"/>
      <pc:docMkLst>
        <pc:docMk/>
      </pc:docMkLst>
      <pc:sldChg chg="modSp">
        <pc:chgData name="Amagata Daichi" userId="a29539510ef25d15" providerId="LiveId" clId="{E4E77B4A-BD3A-4ED9-AAE9-96B57452ED64}" dt="2021-07-09T02:52:46.512" v="1160" actId="20577"/>
        <pc:sldMkLst>
          <pc:docMk/>
          <pc:sldMk cId="830453496" sldId="260"/>
        </pc:sldMkLst>
        <pc:spChg chg="mod">
          <ac:chgData name="Amagata Daichi" userId="a29539510ef25d15" providerId="LiveId" clId="{E4E77B4A-BD3A-4ED9-AAE9-96B57452ED64}" dt="2021-07-09T02:52:46.512" v="1160" actId="20577"/>
          <ac:spMkLst>
            <pc:docMk/>
            <pc:sldMk cId="830453496" sldId="260"/>
            <ac:spMk id="10" creationId="{1C10B7F0-0064-45BC-84BA-383D3C8A2E3C}"/>
          </ac:spMkLst>
        </pc:spChg>
      </pc:sldChg>
      <pc:sldChg chg="modSp">
        <pc:chgData name="Amagata Daichi" userId="a29539510ef25d15" providerId="LiveId" clId="{E4E77B4A-BD3A-4ED9-AAE9-96B57452ED64}" dt="2021-07-09T02:21:55.730" v="377" actId="207"/>
        <pc:sldMkLst>
          <pc:docMk/>
          <pc:sldMk cId="993856213" sldId="261"/>
        </pc:sldMkLst>
        <pc:spChg chg="mod">
          <ac:chgData name="Amagata Daichi" userId="a29539510ef25d15" providerId="LiveId" clId="{E4E77B4A-BD3A-4ED9-AAE9-96B57452ED64}" dt="2021-07-09T02:21:29.428" v="373" actId="207"/>
          <ac:spMkLst>
            <pc:docMk/>
            <pc:sldMk cId="993856213" sldId="261"/>
            <ac:spMk id="6" creationId="{B19BAFAD-D9E9-4109-86C6-E818190EB1B5}"/>
          </ac:spMkLst>
        </pc:spChg>
        <pc:spChg chg="mod">
          <ac:chgData name="Amagata Daichi" userId="a29539510ef25d15" providerId="LiveId" clId="{E4E77B4A-BD3A-4ED9-AAE9-96B57452ED64}" dt="2021-07-09T02:21:55.730" v="377" actId="207"/>
          <ac:spMkLst>
            <pc:docMk/>
            <pc:sldMk cId="993856213" sldId="261"/>
            <ac:spMk id="7" creationId="{1F25ACF3-75BA-45C0-99F6-32EE97C18E36}"/>
          </ac:spMkLst>
        </pc:spChg>
        <pc:spChg chg="mod">
          <ac:chgData name="Amagata Daichi" userId="a29539510ef25d15" providerId="LiveId" clId="{E4E77B4A-BD3A-4ED9-AAE9-96B57452ED64}" dt="2021-07-09T02:21:35.175" v="375" actId="207"/>
          <ac:spMkLst>
            <pc:docMk/>
            <pc:sldMk cId="993856213" sldId="261"/>
            <ac:spMk id="8" creationId="{76846B54-5094-4507-9B73-1400135B7FFB}"/>
          </ac:spMkLst>
        </pc:spChg>
        <pc:spChg chg="mod">
          <ac:chgData name="Amagata Daichi" userId="a29539510ef25d15" providerId="LiveId" clId="{E4E77B4A-BD3A-4ED9-AAE9-96B57452ED64}" dt="2021-07-09T02:21:41.487" v="376" actId="207"/>
          <ac:spMkLst>
            <pc:docMk/>
            <pc:sldMk cId="993856213" sldId="261"/>
            <ac:spMk id="9" creationId="{AD457908-0196-4039-AD6C-3FBDB1181F85}"/>
          </ac:spMkLst>
        </pc:spChg>
      </pc:sldChg>
      <pc:sldChg chg="addSp delSp modSp modAnim">
        <pc:chgData name="Amagata Daichi" userId="a29539510ef25d15" providerId="LiveId" clId="{E4E77B4A-BD3A-4ED9-AAE9-96B57452ED64}" dt="2021-07-09T07:41:27.286" v="4738" actId="1036"/>
        <pc:sldMkLst>
          <pc:docMk/>
          <pc:sldMk cId="300284062" sldId="262"/>
        </pc:sldMkLst>
        <pc:spChg chg="mod">
          <ac:chgData name="Amagata Daichi" userId="a29539510ef25d15" providerId="LiveId" clId="{E4E77B4A-BD3A-4ED9-AAE9-96B57452ED64}" dt="2021-07-09T02:42:47.546" v="868" actId="114"/>
          <ac:spMkLst>
            <pc:docMk/>
            <pc:sldMk cId="300284062" sldId="262"/>
            <ac:spMk id="2" creationId="{C3F8EFDA-61FD-4426-9EAE-53A928A8315F}"/>
          </ac:spMkLst>
        </pc:spChg>
        <pc:spChg chg="del">
          <ac:chgData name="Amagata Daichi" userId="a29539510ef25d15" providerId="LiveId" clId="{E4E77B4A-BD3A-4ED9-AAE9-96B57452ED64}" dt="2021-07-09T02:32:11.580" v="443" actId="478"/>
          <ac:spMkLst>
            <pc:docMk/>
            <pc:sldMk cId="300284062" sldId="262"/>
            <ac:spMk id="3" creationId="{916D6621-3E1E-4337-8CD8-40421DE0BE88}"/>
          </ac:spMkLst>
        </pc:spChg>
        <pc:spChg chg="add del mod">
          <ac:chgData name="Amagata Daichi" userId="a29539510ef25d15" providerId="LiveId" clId="{E4E77B4A-BD3A-4ED9-AAE9-96B57452ED64}" dt="2021-07-09T02:33:56.162" v="452"/>
          <ac:spMkLst>
            <pc:docMk/>
            <pc:sldMk cId="300284062" sldId="262"/>
            <ac:spMk id="5" creationId="{CF6B5B7D-AF16-4E31-8E5F-70F51815212D}"/>
          </ac:spMkLst>
        </pc:spChg>
        <pc:spChg chg="add del mod">
          <ac:chgData name="Amagata Daichi" userId="a29539510ef25d15" providerId="LiveId" clId="{E4E77B4A-BD3A-4ED9-AAE9-96B57452ED64}" dt="2021-07-09T02:33:56.162" v="452"/>
          <ac:spMkLst>
            <pc:docMk/>
            <pc:sldMk cId="300284062" sldId="262"/>
            <ac:spMk id="6" creationId="{C94DC822-E8B1-44C4-BB0F-6FDDC7BAC7AF}"/>
          </ac:spMkLst>
        </pc:spChg>
        <pc:spChg chg="add del mod">
          <ac:chgData name="Amagata Daichi" userId="a29539510ef25d15" providerId="LiveId" clId="{E4E77B4A-BD3A-4ED9-AAE9-96B57452ED64}" dt="2021-07-09T02:33:56.162" v="452"/>
          <ac:spMkLst>
            <pc:docMk/>
            <pc:sldMk cId="300284062" sldId="262"/>
            <ac:spMk id="7" creationId="{82F6EB20-954C-4AF9-A308-83E54B670BDB}"/>
          </ac:spMkLst>
        </pc:spChg>
        <pc:spChg chg="add del mod">
          <ac:chgData name="Amagata Daichi" userId="a29539510ef25d15" providerId="LiveId" clId="{E4E77B4A-BD3A-4ED9-AAE9-96B57452ED64}" dt="2021-07-09T02:33:56.162" v="452"/>
          <ac:spMkLst>
            <pc:docMk/>
            <pc:sldMk cId="300284062" sldId="262"/>
            <ac:spMk id="8" creationId="{DEF58A2C-732F-4D0E-9BDA-BB4077DA864B}"/>
          </ac:spMkLst>
        </pc:spChg>
        <pc:spChg chg="add del mod">
          <ac:chgData name="Amagata Daichi" userId="a29539510ef25d15" providerId="LiveId" clId="{E4E77B4A-BD3A-4ED9-AAE9-96B57452ED64}" dt="2021-07-09T02:33:56.162" v="452"/>
          <ac:spMkLst>
            <pc:docMk/>
            <pc:sldMk cId="300284062" sldId="262"/>
            <ac:spMk id="9" creationId="{E07493F0-70DA-44E1-AF89-484E9EEE77BF}"/>
          </ac:spMkLst>
        </pc:spChg>
        <pc:spChg chg="add del mod">
          <ac:chgData name="Amagata Daichi" userId="a29539510ef25d15" providerId="LiveId" clId="{E4E77B4A-BD3A-4ED9-AAE9-96B57452ED64}" dt="2021-07-09T02:33:56.162" v="452"/>
          <ac:spMkLst>
            <pc:docMk/>
            <pc:sldMk cId="300284062" sldId="262"/>
            <ac:spMk id="10" creationId="{34938B48-EB05-4560-9EE1-87B8446CF821}"/>
          </ac:spMkLst>
        </pc:spChg>
        <pc:spChg chg="add del mod">
          <ac:chgData name="Amagata Daichi" userId="a29539510ef25d15" providerId="LiveId" clId="{E4E77B4A-BD3A-4ED9-AAE9-96B57452ED64}" dt="2021-07-09T02:33:56.162" v="452"/>
          <ac:spMkLst>
            <pc:docMk/>
            <pc:sldMk cId="300284062" sldId="262"/>
            <ac:spMk id="11" creationId="{6E81430B-55C6-4142-A65A-D277EF76F682}"/>
          </ac:spMkLst>
        </pc:spChg>
        <pc:spChg chg="add del mod">
          <ac:chgData name="Amagata Daichi" userId="a29539510ef25d15" providerId="LiveId" clId="{E4E77B4A-BD3A-4ED9-AAE9-96B57452ED64}" dt="2021-07-09T02:33:56.162" v="452"/>
          <ac:spMkLst>
            <pc:docMk/>
            <pc:sldMk cId="300284062" sldId="262"/>
            <ac:spMk id="12" creationId="{46596661-04BE-4DEF-95C0-E9D2345F83A0}"/>
          </ac:spMkLst>
        </pc:spChg>
        <pc:spChg chg="add del mod">
          <ac:chgData name="Amagata Daichi" userId="a29539510ef25d15" providerId="LiveId" clId="{E4E77B4A-BD3A-4ED9-AAE9-96B57452ED64}" dt="2021-07-09T02:33:56.162" v="452"/>
          <ac:spMkLst>
            <pc:docMk/>
            <pc:sldMk cId="300284062" sldId="262"/>
            <ac:spMk id="13" creationId="{7F704DCB-7D1E-4C15-B81F-2B0BC683C138}"/>
          </ac:spMkLst>
        </pc:spChg>
        <pc:spChg chg="add mod">
          <ac:chgData name="Amagata Daichi" userId="a29539510ef25d15" providerId="LiveId" clId="{E4E77B4A-BD3A-4ED9-AAE9-96B57452ED64}" dt="2021-07-09T02:47:59.455" v="967" actId="20577"/>
          <ac:spMkLst>
            <pc:docMk/>
            <pc:sldMk cId="300284062" sldId="262"/>
            <ac:spMk id="14" creationId="{F9CD8589-B5DC-447E-A0EE-2ED35D60A51B}"/>
          </ac:spMkLst>
        </pc:spChg>
        <pc:spChg chg="add mod">
          <ac:chgData name="Amagata Daichi" userId="a29539510ef25d15" providerId="LiveId" clId="{E4E77B4A-BD3A-4ED9-AAE9-96B57452ED64}" dt="2021-07-09T02:38:54.351" v="621" actId="1076"/>
          <ac:spMkLst>
            <pc:docMk/>
            <pc:sldMk cId="300284062" sldId="262"/>
            <ac:spMk id="15" creationId="{386E2CF0-555F-4122-9B0E-E3648E44E513}"/>
          </ac:spMkLst>
        </pc:spChg>
        <pc:spChg chg="add mod">
          <ac:chgData name="Amagata Daichi" userId="a29539510ef25d15" providerId="LiveId" clId="{E4E77B4A-BD3A-4ED9-AAE9-96B57452ED64}" dt="2021-07-09T02:48:01.578" v="968" actId="20577"/>
          <ac:spMkLst>
            <pc:docMk/>
            <pc:sldMk cId="300284062" sldId="262"/>
            <ac:spMk id="16" creationId="{9E5D8196-8B06-438C-96FB-2F07D75693B0}"/>
          </ac:spMkLst>
        </pc:spChg>
        <pc:spChg chg="add mod">
          <ac:chgData name="Amagata Daichi" userId="a29539510ef25d15" providerId="LiveId" clId="{E4E77B4A-BD3A-4ED9-AAE9-96B57452ED64}" dt="2021-07-09T02:38:54.351" v="621" actId="1076"/>
          <ac:spMkLst>
            <pc:docMk/>
            <pc:sldMk cId="300284062" sldId="262"/>
            <ac:spMk id="17" creationId="{C852FBF1-0F59-4492-B95A-DA77C951AAC7}"/>
          </ac:spMkLst>
        </pc:spChg>
        <pc:spChg chg="add mod">
          <ac:chgData name="Amagata Daichi" userId="a29539510ef25d15" providerId="LiveId" clId="{E4E77B4A-BD3A-4ED9-AAE9-96B57452ED64}" dt="2021-07-09T02:38:54.351" v="621" actId="1076"/>
          <ac:spMkLst>
            <pc:docMk/>
            <pc:sldMk cId="300284062" sldId="262"/>
            <ac:spMk id="18" creationId="{D10A6AB2-D69D-4028-8B95-A1FB282F30E2}"/>
          </ac:spMkLst>
        </pc:spChg>
        <pc:spChg chg="add mod">
          <ac:chgData name="Amagata Daichi" userId="a29539510ef25d15" providerId="LiveId" clId="{E4E77B4A-BD3A-4ED9-AAE9-96B57452ED64}" dt="2021-07-09T02:38:54.351" v="621" actId="1076"/>
          <ac:spMkLst>
            <pc:docMk/>
            <pc:sldMk cId="300284062" sldId="262"/>
            <ac:spMk id="19" creationId="{A395B1F0-D339-4209-BBFC-9B827F24FEF8}"/>
          </ac:spMkLst>
        </pc:spChg>
        <pc:spChg chg="add mod">
          <ac:chgData name="Amagata Daichi" userId="a29539510ef25d15" providerId="LiveId" clId="{E4E77B4A-BD3A-4ED9-AAE9-96B57452ED64}" dt="2021-07-09T02:38:54.351" v="621" actId="1076"/>
          <ac:spMkLst>
            <pc:docMk/>
            <pc:sldMk cId="300284062" sldId="262"/>
            <ac:spMk id="20" creationId="{1997F5CA-C96E-418F-8D0D-05B94A770B28}"/>
          </ac:spMkLst>
        </pc:spChg>
        <pc:spChg chg="add del mod">
          <ac:chgData name="Amagata Daichi" userId="a29539510ef25d15" providerId="LiveId" clId="{E4E77B4A-BD3A-4ED9-AAE9-96B57452ED64}" dt="2021-07-09T02:34:09.602" v="455" actId="478"/>
          <ac:spMkLst>
            <pc:docMk/>
            <pc:sldMk cId="300284062" sldId="262"/>
            <ac:spMk id="21" creationId="{CB251F91-4C52-443D-96E8-D29B4D26FBE4}"/>
          </ac:spMkLst>
        </pc:spChg>
        <pc:spChg chg="add del mod">
          <ac:chgData name="Amagata Daichi" userId="a29539510ef25d15" providerId="LiveId" clId="{E4E77B4A-BD3A-4ED9-AAE9-96B57452ED64}" dt="2021-07-09T02:34:11.137" v="456" actId="478"/>
          <ac:spMkLst>
            <pc:docMk/>
            <pc:sldMk cId="300284062" sldId="262"/>
            <ac:spMk id="22" creationId="{925068FF-7A66-4B25-BA05-E638B6410C50}"/>
          </ac:spMkLst>
        </pc:spChg>
        <pc:spChg chg="add del mod">
          <ac:chgData name="Amagata Daichi" userId="a29539510ef25d15" providerId="LiveId" clId="{E4E77B4A-BD3A-4ED9-AAE9-96B57452ED64}" dt="2021-07-09T02:34:13.174" v="458" actId="478"/>
          <ac:spMkLst>
            <pc:docMk/>
            <pc:sldMk cId="300284062" sldId="262"/>
            <ac:spMk id="23" creationId="{17997B09-4E22-44C7-9631-D599FA776A09}"/>
          </ac:spMkLst>
        </pc:spChg>
        <pc:spChg chg="add del mod">
          <ac:chgData name="Amagata Daichi" userId="a29539510ef25d15" providerId="LiveId" clId="{E4E77B4A-BD3A-4ED9-AAE9-96B57452ED64}" dt="2021-07-09T02:34:12.171" v="457" actId="478"/>
          <ac:spMkLst>
            <pc:docMk/>
            <pc:sldMk cId="300284062" sldId="262"/>
            <ac:spMk id="24" creationId="{890A56AC-14E3-498A-BF4E-D48E7FE825F1}"/>
          </ac:spMkLst>
        </pc:spChg>
        <pc:spChg chg="add mod">
          <ac:chgData name="Amagata Daichi" userId="a29539510ef25d15" providerId="LiveId" clId="{E4E77B4A-BD3A-4ED9-AAE9-96B57452ED64}" dt="2021-07-09T02:38:54.351" v="621" actId="1076"/>
          <ac:spMkLst>
            <pc:docMk/>
            <pc:sldMk cId="300284062" sldId="262"/>
            <ac:spMk id="25" creationId="{0C18BA1A-6F5F-410D-BFC2-49610096B173}"/>
          </ac:spMkLst>
        </pc:spChg>
        <pc:spChg chg="add mod">
          <ac:chgData name="Amagata Daichi" userId="a29539510ef25d15" providerId="LiveId" clId="{E4E77B4A-BD3A-4ED9-AAE9-96B57452ED64}" dt="2021-07-09T07:41:09.139" v="4704" actId="14100"/>
          <ac:spMkLst>
            <pc:docMk/>
            <pc:sldMk cId="300284062" sldId="262"/>
            <ac:spMk id="26" creationId="{02523463-9DE8-48EC-B38F-5ADD2B5694E5}"/>
          </ac:spMkLst>
        </pc:spChg>
        <pc:spChg chg="add mod">
          <ac:chgData name="Amagata Daichi" userId="a29539510ef25d15" providerId="LiveId" clId="{E4E77B4A-BD3A-4ED9-AAE9-96B57452ED64}" dt="2021-07-09T07:41:27.286" v="4738" actId="1036"/>
          <ac:spMkLst>
            <pc:docMk/>
            <pc:sldMk cId="300284062" sldId="262"/>
            <ac:spMk id="27" creationId="{BC261A82-BDE0-4F79-B27C-4A4394D23A0F}"/>
          </ac:spMkLst>
        </pc:spChg>
        <pc:spChg chg="add mod ord">
          <ac:chgData name="Amagata Daichi" userId="a29539510ef25d15" providerId="LiveId" clId="{E4E77B4A-BD3A-4ED9-AAE9-96B57452ED64}" dt="2021-07-09T02:40:37.147" v="673" actId="14100"/>
          <ac:spMkLst>
            <pc:docMk/>
            <pc:sldMk cId="300284062" sldId="262"/>
            <ac:spMk id="28" creationId="{3A0BB911-3BC4-409E-934B-3DAB8229188C}"/>
          </ac:spMkLst>
        </pc:spChg>
        <pc:spChg chg="add mod">
          <ac:chgData name="Amagata Daichi" userId="a29539510ef25d15" providerId="LiveId" clId="{E4E77B4A-BD3A-4ED9-AAE9-96B57452ED64}" dt="2021-07-09T02:52:41.725" v="1157" actId="20577"/>
          <ac:spMkLst>
            <pc:docMk/>
            <pc:sldMk cId="300284062" sldId="262"/>
            <ac:spMk id="29" creationId="{5544191D-D495-4D61-AA05-2B0F04EC4C48}"/>
          </ac:spMkLst>
        </pc:spChg>
        <pc:spChg chg="add mod">
          <ac:chgData name="Amagata Daichi" userId="a29539510ef25d15" providerId="LiveId" clId="{E4E77B4A-BD3A-4ED9-AAE9-96B57452ED64}" dt="2021-07-09T07:41:27.286" v="4738" actId="1036"/>
          <ac:spMkLst>
            <pc:docMk/>
            <pc:sldMk cId="300284062" sldId="262"/>
            <ac:spMk id="30" creationId="{4D017BB3-1C1B-4BB8-B3FB-9B0C59ECCF96}"/>
          </ac:spMkLst>
        </pc:spChg>
        <pc:spChg chg="add mod">
          <ac:chgData name="Amagata Daichi" userId="a29539510ef25d15" providerId="LiveId" clId="{E4E77B4A-BD3A-4ED9-AAE9-96B57452ED64}" dt="2021-07-09T02:44:36.300" v="887" actId="14100"/>
          <ac:spMkLst>
            <pc:docMk/>
            <pc:sldMk cId="300284062" sldId="262"/>
            <ac:spMk id="31" creationId="{9A26AFD6-3D10-4E5E-B1B4-0734490A5B1C}"/>
          </ac:spMkLst>
        </pc:spChg>
        <pc:spChg chg="add mod">
          <ac:chgData name="Amagata Daichi" userId="a29539510ef25d15" providerId="LiveId" clId="{E4E77B4A-BD3A-4ED9-AAE9-96B57452ED64}" dt="2021-07-09T02:44:38.774" v="889" actId="14100"/>
          <ac:spMkLst>
            <pc:docMk/>
            <pc:sldMk cId="300284062" sldId="262"/>
            <ac:spMk id="32" creationId="{01368BF4-1AEA-412A-A235-ACCD05AB45D3}"/>
          </ac:spMkLst>
        </pc:spChg>
        <pc:spChg chg="add mod">
          <ac:chgData name="Amagata Daichi" userId="a29539510ef25d15" providerId="LiveId" clId="{E4E77B4A-BD3A-4ED9-AAE9-96B57452ED64}" dt="2021-07-09T02:45:56.686" v="954" actId="1076"/>
          <ac:spMkLst>
            <pc:docMk/>
            <pc:sldMk cId="300284062" sldId="262"/>
            <ac:spMk id="33" creationId="{A3B77CFD-F0EB-42CD-A401-C4C99A829307}"/>
          </ac:spMkLst>
        </pc:spChg>
        <pc:spChg chg="add mod">
          <ac:chgData name="Amagata Daichi" userId="a29539510ef25d15" providerId="LiveId" clId="{E4E77B4A-BD3A-4ED9-AAE9-96B57452ED64}" dt="2021-07-09T06:14:56.464" v="2485" actId="20577"/>
          <ac:spMkLst>
            <pc:docMk/>
            <pc:sldMk cId="300284062" sldId="262"/>
            <ac:spMk id="39" creationId="{489C030F-C788-462E-B63C-2825B6CA61F3}"/>
          </ac:spMkLst>
        </pc:spChg>
        <pc:cxnChg chg="add mod">
          <ac:chgData name="Amagata Daichi" userId="a29539510ef25d15" providerId="LiveId" clId="{E4E77B4A-BD3A-4ED9-AAE9-96B57452ED64}" dt="2021-07-09T02:46:28.144" v="962" actId="1036"/>
          <ac:cxnSpMkLst>
            <pc:docMk/>
            <pc:sldMk cId="300284062" sldId="262"/>
            <ac:cxnSpMk id="35" creationId="{7CE332BD-3683-4613-B2C9-38385EEC0377}"/>
          </ac:cxnSpMkLst>
        </pc:cxnChg>
        <pc:cxnChg chg="add mod">
          <ac:chgData name="Amagata Daichi" userId="a29539510ef25d15" providerId="LiveId" clId="{E4E77B4A-BD3A-4ED9-AAE9-96B57452ED64}" dt="2021-07-09T02:46:02.987" v="957" actId="14100"/>
          <ac:cxnSpMkLst>
            <pc:docMk/>
            <pc:sldMk cId="300284062" sldId="262"/>
            <ac:cxnSpMk id="37" creationId="{F84371A2-36F6-4559-8448-5403CA4C2D21}"/>
          </ac:cxnSpMkLst>
        </pc:cxnChg>
      </pc:sldChg>
      <pc:sldChg chg="addSp delSp modSp">
        <pc:chgData name="Amagata Daichi" userId="a29539510ef25d15" providerId="LiveId" clId="{E4E77B4A-BD3A-4ED9-AAE9-96B57452ED64}" dt="2021-07-09T07:05:54.251" v="3710" actId="14100"/>
        <pc:sldMkLst>
          <pc:docMk/>
          <pc:sldMk cId="3208081102" sldId="263"/>
        </pc:sldMkLst>
        <pc:spChg chg="mod">
          <ac:chgData name="Amagata Daichi" userId="a29539510ef25d15" providerId="LiveId" clId="{E4E77B4A-BD3A-4ED9-AAE9-96B57452ED64}" dt="2021-07-09T02:54:24.959" v="1187" actId="404"/>
          <ac:spMkLst>
            <pc:docMk/>
            <pc:sldMk cId="3208081102" sldId="263"/>
            <ac:spMk id="2" creationId="{3E6AF073-6D58-4674-AFF4-5E19019274BA}"/>
          </ac:spMkLst>
        </pc:spChg>
        <pc:spChg chg="del">
          <ac:chgData name="Amagata Daichi" userId="a29539510ef25d15" providerId="LiveId" clId="{E4E77B4A-BD3A-4ED9-AAE9-96B57452ED64}" dt="2021-07-09T02:54:28.094" v="1188" actId="478"/>
          <ac:spMkLst>
            <pc:docMk/>
            <pc:sldMk cId="3208081102" sldId="263"/>
            <ac:spMk id="3" creationId="{6A0CFAAA-C90D-4655-A1C7-5E47AB451BDB}"/>
          </ac:spMkLst>
        </pc:spChg>
        <pc:spChg chg="add mo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7" creationId="{21D6D61E-D6BA-4A0D-A963-111F801A0F0D}"/>
          </ac:spMkLst>
        </pc:spChg>
        <pc:spChg chg="add mo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9" creationId="{9A41C9AD-5838-4824-8DDD-4ADD60179BD9}"/>
          </ac:spMkLst>
        </pc:spChg>
        <pc:spChg chg="add mo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11" creationId="{2EFF5504-E73D-4400-A00F-6DF84A1707DA}"/>
          </ac:spMkLst>
        </pc:spChg>
        <pc:spChg chg="add mod">
          <ac:chgData name="Amagata Daichi" userId="a29539510ef25d15" providerId="LiveId" clId="{E4E77B4A-BD3A-4ED9-AAE9-96B57452ED64}" dt="2021-07-09T03:59:56.139" v="2293" actId="20577"/>
          <ac:spMkLst>
            <pc:docMk/>
            <pc:sldMk cId="3208081102" sldId="263"/>
            <ac:spMk id="15" creationId="{983B180B-E23F-442E-B46F-FC6AC768BB0F}"/>
          </ac:spMkLst>
        </pc:spChg>
        <pc:spChg chg="add mo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16" creationId="{00B3141A-C920-47E7-BD7D-AF4087561E99}"/>
          </ac:spMkLst>
        </pc:spChg>
        <pc:spChg chg="add mo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17" creationId="{97534BBC-B372-4535-A37C-15C1029A1BD2}"/>
          </ac:spMkLst>
        </pc:spChg>
        <pc:spChg chg="add mo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19" creationId="{2336C946-BCF5-4688-AD5A-B3D80C9B1F19}"/>
          </ac:spMkLst>
        </pc:spChg>
        <pc:spChg chg="add del mod">
          <ac:chgData name="Amagata Daichi" userId="a29539510ef25d15" providerId="LiveId" clId="{E4E77B4A-BD3A-4ED9-AAE9-96B57452ED64}" dt="2021-07-09T03:23:10.657" v="1922" actId="478"/>
          <ac:spMkLst>
            <pc:docMk/>
            <pc:sldMk cId="3208081102" sldId="263"/>
            <ac:spMk id="20" creationId="{3E6334CD-A7AE-43B8-B71E-D409F06BCBB7}"/>
          </ac:spMkLst>
        </pc:spChg>
        <pc:spChg chg="add mo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21" creationId="{67C8E6D9-5405-47E8-8196-AD05A469A3C7}"/>
          </ac:spMkLst>
        </pc:spChg>
        <pc:spChg chg="add mo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22" creationId="{2B9EC725-823B-4F59-8832-0029F86C2BFB}"/>
          </ac:spMkLst>
        </pc:spChg>
        <pc:spChg chg="add mo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23" creationId="{C79EF059-CF2F-4416-BF5C-B4723C28AFA2}"/>
          </ac:spMkLst>
        </pc:spChg>
        <pc:spChg chg="add mo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24" creationId="{85FA57EE-7DAA-447F-B944-0B6FB440CFA3}"/>
          </ac:spMkLst>
        </pc:spChg>
        <pc:spChg chg="add mo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25" creationId="{B4848074-9A5D-47F1-A2D0-AC446F230ADD}"/>
          </ac:spMkLst>
        </pc:spChg>
        <pc:spChg chg="add del mod">
          <ac:chgData name="Amagata Daichi" userId="a29539510ef25d15" providerId="LiveId" clId="{E4E77B4A-BD3A-4ED9-AAE9-96B57452ED64}" dt="2021-07-09T03:23:01.754" v="1920" actId="478"/>
          <ac:spMkLst>
            <pc:docMk/>
            <pc:sldMk cId="3208081102" sldId="263"/>
            <ac:spMk id="26" creationId="{1AAE30D4-0423-4766-A8BC-C987157D08C1}"/>
          </ac:spMkLst>
        </pc:spChg>
        <pc:spChg chg="add mod">
          <ac:chgData name="Amagata Daichi" userId="a29539510ef25d15" providerId="LiveId" clId="{E4E77B4A-BD3A-4ED9-AAE9-96B57452ED64}" dt="2021-07-09T06:16:25.476" v="2508" actId="20577"/>
          <ac:spMkLst>
            <pc:docMk/>
            <pc:sldMk cId="3208081102" sldId="263"/>
            <ac:spMk id="27" creationId="{9939B464-A88B-49F5-BDDA-1CBB411FE404}"/>
          </ac:spMkLst>
        </pc:spChg>
        <pc:spChg chg="add mod or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28" creationId="{B540EB66-5D16-49B6-9C9B-E65C3E136DD8}"/>
          </ac:spMkLst>
        </pc:spChg>
        <pc:spChg chg="add mod">
          <ac:chgData name="Amagata Daichi" userId="a29539510ef25d15" providerId="LiveId" clId="{E4E77B4A-BD3A-4ED9-AAE9-96B57452ED64}" dt="2021-07-09T06:16:38.925" v="2525" actId="6549"/>
          <ac:spMkLst>
            <pc:docMk/>
            <pc:sldMk cId="3208081102" sldId="263"/>
            <ac:spMk id="29" creationId="{2CB9496F-AB2B-4716-A4DE-1092C0128957}"/>
          </ac:spMkLst>
        </pc:spChg>
        <pc:spChg chg="add mod or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30" creationId="{9DC1C080-D713-4821-8EB5-ED4A528E64D3}"/>
          </ac:spMkLst>
        </pc:spChg>
        <pc:spChg chg="add mo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31" creationId="{89001DB9-36BB-48C7-8A74-43DAFB9A1765}"/>
          </ac:spMkLst>
        </pc:spChg>
        <pc:spChg chg="add mod">
          <ac:chgData name="Amagata Daichi" userId="a29539510ef25d15" providerId="LiveId" clId="{E4E77B4A-BD3A-4ED9-AAE9-96B57452ED64}" dt="2021-07-09T06:17:04.485" v="2549" actId="14100"/>
          <ac:spMkLst>
            <pc:docMk/>
            <pc:sldMk cId="3208081102" sldId="263"/>
            <ac:spMk id="32" creationId="{D8689447-1C34-4CBF-8AC9-841339867A2D}"/>
          </ac:spMkLst>
        </pc:spChg>
        <pc:spChg chg="add mod">
          <ac:chgData name="Amagata Daichi" userId="a29539510ef25d15" providerId="LiveId" clId="{E4E77B4A-BD3A-4ED9-AAE9-96B57452ED64}" dt="2021-07-09T06:17:13.123" v="2557" actId="1036"/>
          <ac:spMkLst>
            <pc:docMk/>
            <pc:sldMk cId="3208081102" sldId="263"/>
            <ac:spMk id="34" creationId="{F8FD710C-FEB6-40DE-AAFF-F3D519975D00}"/>
          </ac:spMkLst>
        </pc:spChg>
        <pc:spChg chg="add mod">
          <ac:chgData name="Amagata Daichi" userId="a29539510ef25d15" providerId="LiveId" clId="{E4E77B4A-BD3A-4ED9-AAE9-96B57452ED64}" dt="2021-07-09T06:17:13.123" v="2557" actId="1036"/>
          <ac:spMkLst>
            <pc:docMk/>
            <pc:sldMk cId="3208081102" sldId="263"/>
            <ac:spMk id="35" creationId="{1732904B-5D29-400B-B32D-B1C56DE49E1C}"/>
          </ac:spMkLst>
        </pc:spChg>
        <pc:spChg chg="add mod">
          <ac:chgData name="Amagata Daichi" userId="a29539510ef25d15" providerId="LiveId" clId="{E4E77B4A-BD3A-4ED9-AAE9-96B57452ED64}" dt="2021-07-09T06:17:13.123" v="2557" actId="1036"/>
          <ac:spMkLst>
            <pc:docMk/>
            <pc:sldMk cId="3208081102" sldId="263"/>
            <ac:spMk id="36" creationId="{574809E4-F2E2-4FDD-9063-CCC9EED008F6}"/>
          </ac:spMkLst>
        </pc:spChg>
        <pc:spChg chg="add mod">
          <ac:chgData name="Amagata Daichi" userId="a29539510ef25d15" providerId="LiveId" clId="{E4E77B4A-BD3A-4ED9-AAE9-96B57452ED64}" dt="2021-07-09T06:17:13.123" v="2557" actId="1036"/>
          <ac:spMkLst>
            <pc:docMk/>
            <pc:sldMk cId="3208081102" sldId="263"/>
            <ac:spMk id="37" creationId="{9D84EFA7-1156-4568-A8D0-637CEF88698B}"/>
          </ac:spMkLst>
        </pc:spChg>
        <pc:spChg chg="add mod or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39" creationId="{DD6F9D33-1FAC-4D0A-A925-BF2114A062BB}"/>
          </ac:spMkLst>
        </pc:spChg>
        <pc:spChg chg="add mo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40" creationId="{09EA56F7-AB04-4B9F-97A0-ED8649137B0E}"/>
          </ac:spMkLst>
        </pc:spChg>
        <pc:spChg chg="add mod">
          <ac:chgData name="Amagata Daichi" userId="a29539510ef25d15" providerId="LiveId" clId="{E4E77B4A-BD3A-4ED9-AAE9-96B57452ED64}" dt="2021-07-09T03:54:07.851" v="2279" actId="1037"/>
          <ac:spMkLst>
            <pc:docMk/>
            <pc:sldMk cId="3208081102" sldId="263"/>
            <ac:spMk id="41" creationId="{FAC90565-4106-452A-BD09-AE192F0252D1}"/>
          </ac:spMkLst>
        </pc:spChg>
        <pc:spChg chg="add mod">
          <ac:chgData name="Amagata Daichi" userId="a29539510ef25d15" providerId="LiveId" clId="{E4E77B4A-BD3A-4ED9-AAE9-96B57452ED64}" dt="2021-07-09T07:05:40.663" v="3694" actId="14100"/>
          <ac:spMkLst>
            <pc:docMk/>
            <pc:sldMk cId="3208081102" sldId="263"/>
            <ac:spMk id="42" creationId="{1B025287-CC88-4953-9AB9-88DBF0FAE9EA}"/>
          </ac:spMkLst>
        </pc:spChg>
        <pc:spChg chg="add mod">
          <ac:chgData name="Amagata Daichi" userId="a29539510ef25d15" providerId="LiveId" clId="{E4E77B4A-BD3A-4ED9-AAE9-96B57452ED64}" dt="2021-07-09T07:05:54.251" v="3710" actId="14100"/>
          <ac:spMkLst>
            <pc:docMk/>
            <pc:sldMk cId="3208081102" sldId="263"/>
            <ac:spMk id="43" creationId="{B7A5032B-AEF3-4F22-811E-402F3495DAF9}"/>
          </ac:spMkLst>
        </pc:spChg>
        <pc:graphicFrameChg chg="add mod modGraphic">
          <ac:chgData name="Amagata Daichi" userId="a29539510ef25d15" providerId="LiveId" clId="{E4E77B4A-BD3A-4ED9-AAE9-96B57452ED64}" dt="2021-07-09T03:54:07.851" v="2279" actId="1037"/>
          <ac:graphicFrameMkLst>
            <pc:docMk/>
            <pc:sldMk cId="3208081102" sldId="263"/>
            <ac:graphicFrameMk id="8" creationId="{8B0288C0-471F-4216-9D18-C7DF5C89C2F0}"/>
          </ac:graphicFrameMkLst>
        </pc:graphicFrameChg>
        <pc:graphicFrameChg chg="add mod modGraphic">
          <ac:chgData name="Amagata Daichi" userId="a29539510ef25d15" providerId="LiveId" clId="{E4E77B4A-BD3A-4ED9-AAE9-96B57452ED64}" dt="2021-07-09T03:54:07.851" v="2279" actId="1037"/>
          <ac:graphicFrameMkLst>
            <pc:docMk/>
            <pc:sldMk cId="3208081102" sldId="263"/>
            <ac:graphicFrameMk id="10" creationId="{ADE7CE9A-EC9E-4AEC-9513-C5F88387150A}"/>
          </ac:graphicFrameMkLst>
        </pc:graphicFrameChg>
        <pc:graphicFrameChg chg="add mod modGraphic">
          <ac:chgData name="Amagata Daichi" userId="a29539510ef25d15" providerId="LiveId" clId="{E4E77B4A-BD3A-4ED9-AAE9-96B57452ED64}" dt="2021-07-09T03:54:07.851" v="2279" actId="1037"/>
          <ac:graphicFrameMkLst>
            <pc:docMk/>
            <pc:sldMk cId="3208081102" sldId="263"/>
            <ac:graphicFrameMk id="18" creationId="{146A9167-5F70-4AF8-AE48-39B080DF8CA8}"/>
          </ac:graphicFrameMkLst>
        </pc:graphicFrameChg>
        <pc:graphicFrameChg chg="add mod">
          <ac:chgData name="Amagata Daichi" userId="a29539510ef25d15" providerId="LiveId" clId="{E4E77B4A-BD3A-4ED9-AAE9-96B57452ED64}" dt="2021-07-09T06:17:13.123" v="2557" actId="1036"/>
          <ac:graphicFrameMkLst>
            <pc:docMk/>
            <pc:sldMk cId="3208081102" sldId="263"/>
            <ac:graphicFrameMk id="33" creationId="{E6EC11CD-9C51-4E0A-A5B5-39A4DEEF0453}"/>
          </ac:graphicFrameMkLst>
        </pc:graphicFrameChg>
        <pc:graphicFrameChg chg="add mod modGraphic">
          <ac:chgData name="Amagata Daichi" userId="a29539510ef25d15" providerId="LiveId" clId="{E4E77B4A-BD3A-4ED9-AAE9-96B57452ED64}" dt="2021-07-09T03:54:07.851" v="2279" actId="1037"/>
          <ac:graphicFrameMkLst>
            <pc:docMk/>
            <pc:sldMk cId="3208081102" sldId="263"/>
            <ac:graphicFrameMk id="38" creationId="{ADF2206D-3329-4E7F-B978-25475D5E6EAD}"/>
          </ac:graphicFrameMkLst>
        </pc:graphicFrameChg>
        <pc:picChg chg="add del mod">
          <ac:chgData name="Amagata Daichi" userId="a29539510ef25d15" providerId="LiveId" clId="{E4E77B4A-BD3A-4ED9-AAE9-96B57452ED64}" dt="2021-07-09T02:56:54.487" v="1191" actId="478"/>
          <ac:picMkLst>
            <pc:docMk/>
            <pc:sldMk cId="3208081102" sldId="263"/>
            <ac:picMk id="5" creationId="{1420F7ED-3B04-4BCE-820D-66C0A92DA389}"/>
          </ac:picMkLst>
        </pc:picChg>
        <pc:picChg chg="add mod">
          <ac:chgData name="Amagata Daichi" userId="a29539510ef25d15" providerId="LiveId" clId="{E4E77B4A-BD3A-4ED9-AAE9-96B57452ED64}" dt="2021-07-09T03:54:07.851" v="2279" actId="1037"/>
          <ac:picMkLst>
            <pc:docMk/>
            <pc:sldMk cId="3208081102" sldId="263"/>
            <ac:picMk id="6" creationId="{5391A9EF-290C-419D-A9B7-D103FFCEB768}"/>
          </ac:picMkLst>
        </pc:picChg>
        <pc:cxnChg chg="add mod">
          <ac:chgData name="Amagata Daichi" userId="a29539510ef25d15" providerId="LiveId" clId="{E4E77B4A-BD3A-4ED9-AAE9-96B57452ED64}" dt="2021-07-09T03:54:07.851" v="2279" actId="1037"/>
          <ac:cxnSpMkLst>
            <pc:docMk/>
            <pc:sldMk cId="3208081102" sldId="263"/>
            <ac:cxnSpMk id="13" creationId="{F12D9C5D-A176-421D-9D8A-C41811F43283}"/>
          </ac:cxnSpMkLst>
        </pc:cxnChg>
      </pc:sldChg>
      <pc:sldChg chg="addSp delSp modSp modAnim">
        <pc:chgData name="Amagata Daichi" userId="a29539510ef25d15" providerId="LiveId" clId="{E4E77B4A-BD3A-4ED9-AAE9-96B57452ED64}" dt="2021-07-09T07:40:19.868" v="4692"/>
        <pc:sldMkLst>
          <pc:docMk/>
          <pc:sldMk cId="3755675685" sldId="264"/>
        </pc:sldMkLst>
        <pc:spChg chg="add mod">
          <ac:chgData name="Amagata Daichi" userId="a29539510ef25d15" providerId="LiveId" clId="{E4E77B4A-BD3A-4ED9-AAE9-96B57452ED64}" dt="2021-07-09T07:32:25.654" v="4565" actId="20577"/>
          <ac:spMkLst>
            <pc:docMk/>
            <pc:sldMk cId="3755675685" sldId="264"/>
            <ac:spMk id="3" creationId="{BB231B4D-D2D9-42F0-9307-09C97B7F59D1}"/>
          </ac:spMkLst>
        </pc:spChg>
        <pc:spChg chg="add mod">
          <ac:chgData name="Amagata Daichi" userId="a29539510ef25d15" providerId="LiveId" clId="{E4E77B4A-BD3A-4ED9-AAE9-96B57452ED64}" dt="2021-07-09T07:38:37.477" v="4660" actId="113"/>
          <ac:spMkLst>
            <pc:docMk/>
            <pc:sldMk cId="3755675685" sldId="264"/>
            <ac:spMk id="5" creationId="{835F706A-0CA7-433F-B733-FB4E7327935C}"/>
          </ac:spMkLst>
        </pc:spChg>
        <pc:spChg chg="add del">
          <ac:chgData name="Amagata Daichi" userId="a29539510ef25d15" providerId="LiveId" clId="{E4E77B4A-BD3A-4ED9-AAE9-96B57452ED64}" dt="2021-07-09T07:38:02.538" v="4627"/>
          <ac:spMkLst>
            <pc:docMk/>
            <pc:sldMk cId="3755675685" sldId="264"/>
            <ac:spMk id="14" creationId="{0B8810AE-9181-4B71-85E5-FD6DA9466352}"/>
          </ac:spMkLst>
        </pc:spChg>
        <pc:spChg chg="add mod">
          <ac:chgData name="Amagata Daichi" userId="a29539510ef25d15" providerId="LiveId" clId="{E4E77B4A-BD3A-4ED9-AAE9-96B57452ED64}" dt="2021-07-09T07:39:07.162" v="4672" actId="6549"/>
          <ac:spMkLst>
            <pc:docMk/>
            <pc:sldMk cId="3755675685" sldId="264"/>
            <ac:spMk id="15" creationId="{15F11984-289B-4698-A9BD-45523503A505}"/>
          </ac:spMkLst>
        </pc:spChg>
        <pc:spChg chg="add mod">
          <ac:chgData name="Amagata Daichi" userId="a29539510ef25d15" providerId="LiveId" clId="{E4E77B4A-BD3A-4ED9-AAE9-96B57452ED64}" dt="2021-07-09T07:39:46.767" v="4683" actId="20577"/>
          <ac:spMkLst>
            <pc:docMk/>
            <pc:sldMk cId="3755675685" sldId="264"/>
            <ac:spMk id="16" creationId="{8308D3EE-1965-4C0A-8C2D-B412FF06A9EA}"/>
          </ac:spMkLst>
        </pc:spChg>
        <pc:spChg chg="add mod">
          <ac:chgData name="Amagata Daichi" userId="a29539510ef25d15" providerId="LiveId" clId="{E4E77B4A-BD3A-4ED9-AAE9-96B57452ED64}" dt="2021-07-09T07:40:13.911" v="4691" actId="20577"/>
          <ac:spMkLst>
            <pc:docMk/>
            <pc:sldMk cId="3755675685" sldId="264"/>
            <ac:spMk id="17" creationId="{C11B0BA7-2D23-4D40-BC0B-92AD76D6F1BA}"/>
          </ac:spMkLst>
        </pc:spChg>
        <pc:graphicFrameChg chg="mod">
          <ac:chgData name="Amagata Daichi" userId="a29539510ef25d15" providerId="LiveId" clId="{E4E77B4A-BD3A-4ED9-AAE9-96B57452ED64}" dt="2021-07-09T07:29:12.651" v="4391" actId="207"/>
          <ac:graphicFrameMkLst>
            <pc:docMk/>
            <pc:sldMk cId="3755675685" sldId="264"/>
            <ac:graphicFrameMk id="10" creationId="{5C9EEC31-11D7-4A34-8753-0A72F8469B5F}"/>
          </ac:graphicFrameMkLst>
        </pc:graphicFrameChg>
        <pc:graphicFrameChg chg="mod">
          <ac:chgData name="Amagata Daichi" userId="a29539510ef25d15" providerId="LiveId" clId="{E4E77B4A-BD3A-4ED9-AAE9-96B57452ED64}" dt="2021-07-09T07:29:22.744" v="4413" actId="1035"/>
          <ac:graphicFrameMkLst>
            <pc:docMk/>
            <pc:sldMk cId="3755675685" sldId="264"/>
            <ac:graphicFrameMk id="12" creationId="{EBE37A38-2320-401C-B559-FA69026E3D79}"/>
          </ac:graphicFrameMkLst>
        </pc:graphicFrameChg>
        <pc:graphicFrameChg chg="mod">
          <ac:chgData name="Amagata Daichi" userId="a29539510ef25d15" providerId="LiveId" clId="{E4E77B4A-BD3A-4ED9-AAE9-96B57452ED64}" dt="2021-07-09T07:29:22.744" v="4413" actId="1035"/>
          <ac:graphicFrameMkLst>
            <pc:docMk/>
            <pc:sldMk cId="3755675685" sldId="264"/>
            <ac:graphicFrameMk id="13" creationId="{7281BF3D-3C8F-4C8C-913D-98314D8B3D05}"/>
          </ac:graphicFrameMkLst>
        </pc:graphicFrameChg>
      </pc:sldChg>
      <pc:sldChg chg="addSp delSp modSp mod">
        <pc:chgData name="Amagata Daichi" userId="a29539510ef25d15" providerId="LiveId" clId="{E4E77B4A-BD3A-4ED9-AAE9-96B57452ED64}" dt="2021-07-09T07:35:20.270" v="4566"/>
        <pc:sldMkLst>
          <pc:docMk/>
          <pc:sldMk cId="3226432297" sldId="265"/>
        </pc:sldMkLst>
        <pc:spChg chg="mod">
          <ac:chgData name="Amagata Daichi" userId="a29539510ef25d15" providerId="LiveId" clId="{E4E77B4A-BD3A-4ED9-AAE9-96B57452ED64}" dt="2021-07-09T02:20:37.558" v="357" actId="404"/>
          <ac:spMkLst>
            <pc:docMk/>
            <pc:sldMk cId="3226432297" sldId="265"/>
            <ac:spMk id="2" creationId="{02D59A76-CD0A-4335-B179-9ADD5E031F5D}"/>
          </ac:spMkLst>
        </pc:spChg>
        <pc:spChg chg="add">
          <ac:chgData name="Amagata Daichi" userId="a29539510ef25d15" providerId="LiveId" clId="{E4E77B4A-BD3A-4ED9-AAE9-96B57452ED64}" dt="2021-07-09T07:35:20.270" v="4566"/>
          <ac:spMkLst>
            <pc:docMk/>
            <pc:sldMk cId="3226432297" sldId="265"/>
            <ac:spMk id="36" creationId="{A39B1FFA-6D19-42EF-8F2D-7A8760666993}"/>
          </ac:spMkLst>
        </pc:spChg>
        <pc:graphicFrameChg chg="add">
          <ac:chgData name="Amagata Daichi" userId="a29539510ef25d15" providerId="LiveId" clId="{E4E77B4A-BD3A-4ED9-AAE9-96B57452ED64}" dt="2021-07-09T02:09:23.890" v="2"/>
          <ac:graphicFrameMkLst>
            <pc:docMk/>
            <pc:sldMk cId="3226432297" sldId="265"/>
            <ac:graphicFrameMk id="5" creationId="{351D0D66-2352-4840-9F20-E0320B24C177}"/>
          </ac:graphicFrameMkLst>
        </pc:graphicFrameChg>
        <pc:graphicFrameChg chg="add">
          <ac:chgData name="Amagata Daichi" userId="a29539510ef25d15" providerId="LiveId" clId="{E4E77B4A-BD3A-4ED9-AAE9-96B57452ED64}" dt="2021-07-09T02:09:23.890" v="2"/>
          <ac:graphicFrameMkLst>
            <pc:docMk/>
            <pc:sldMk cId="3226432297" sldId="265"/>
            <ac:graphicFrameMk id="6" creationId="{D2B5C0F6-6999-4313-BE97-55A1FBC4833C}"/>
          </ac:graphicFrameMkLst>
        </pc:graphicFrameChg>
        <pc:graphicFrameChg chg="add mod">
          <ac:chgData name="Amagata Daichi" userId="a29539510ef25d15" providerId="LiveId" clId="{E4E77B4A-BD3A-4ED9-AAE9-96B57452ED64}" dt="2021-07-09T02:12:41.103" v="145" actId="1037"/>
          <ac:graphicFrameMkLst>
            <pc:docMk/>
            <pc:sldMk cId="3226432297" sldId="265"/>
            <ac:graphicFrameMk id="7" creationId="{351D0D66-2352-4840-9F20-E0320B24C177}"/>
          </ac:graphicFrameMkLst>
        </pc:graphicFrameChg>
        <pc:graphicFrameChg chg="add mod">
          <ac:chgData name="Amagata Daichi" userId="a29539510ef25d15" providerId="LiveId" clId="{E4E77B4A-BD3A-4ED9-AAE9-96B57452ED64}" dt="2021-07-09T02:13:34.087" v="201" actId="1038"/>
          <ac:graphicFrameMkLst>
            <pc:docMk/>
            <pc:sldMk cId="3226432297" sldId="265"/>
            <ac:graphicFrameMk id="8" creationId="{D2B5C0F6-6999-4313-BE97-55A1FBC4833C}"/>
          </ac:graphicFrameMkLst>
        </pc:graphicFrameChg>
        <pc:graphicFrameChg chg="add del">
          <ac:chgData name="Amagata Daichi" userId="a29539510ef25d15" providerId="LiveId" clId="{E4E77B4A-BD3A-4ED9-AAE9-96B57452ED64}" dt="2021-07-09T02:10:07.731" v="58"/>
          <ac:graphicFrameMkLst>
            <pc:docMk/>
            <pc:sldMk cId="3226432297" sldId="265"/>
            <ac:graphicFrameMk id="9" creationId="{A983D161-F596-4506-8FC2-5CDA64E33DE4}"/>
          </ac:graphicFrameMkLst>
        </pc:graphicFrameChg>
        <pc:graphicFrameChg chg="add del">
          <ac:chgData name="Amagata Daichi" userId="a29539510ef25d15" providerId="LiveId" clId="{E4E77B4A-BD3A-4ED9-AAE9-96B57452ED64}" dt="2021-07-09T02:10:18.760" v="71"/>
          <ac:graphicFrameMkLst>
            <pc:docMk/>
            <pc:sldMk cId="3226432297" sldId="265"/>
            <ac:graphicFrameMk id="10" creationId="{78CE2CBA-DE75-4DDA-A40D-2C00E82B1A02}"/>
          </ac:graphicFrameMkLst>
        </pc:graphicFrameChg>
        <pc:graphicFrameChg chg="add del">
          <ac:chgData name="Amagata Daichi" userId="a29539510ef25d15" providerId="LiveId" clId="{E4E77B4A-BD3A-4ED9-AAE9-96B57452ED64}" dt="2021-07-09T02:10:21.631" v="74"/>
          <ac:graphicFrameMkLst>
            <pc:docMk/>
            <pc:sldMk cId="3226432297" sldId="265"/>
            <ac:graphicFrameMk id="11" creationId="{4F3BA804-757C-48A0-B133-EA7B27F72E15}"/>
          </ac:graphicFrameMkLst>
        </pc:graphicFrameChg>
        <pc:graphicFrameChg chg="add del">
          <ac:chgData name="Amagata Daichi" userId="a29539510ef25d15" providerId="LiveId" clId="{E4E77B4A-BD3A-4ED9-AAE9-96B57452ED64}" dt="2021-07-09T02:11:15.768" v="93"/>
          <ac:graphicFrameMkLst>
            <pc:docMk/>
            <pc:sldMk cId="3226432297" sldId="265"/>
            <ac:graphicFrameMk id="12" creationId="{77694EE5-DC24-46CD-B363-B87244D00CA0}"/>
          </ac:graphicFrameMkLst>
        </pc:graphicFrameChg>
        <pc:graphicFrameChg chg="add del">
          <ac:chgData name="Amagata Daichi" userId="a29539510ef25d15" providerId="LiveId" clId="{E4E77B4A-BD3A-4ED9-AAE9-96B57452ED64}" dt="2021-07-09T02:12:13.776" v="114"/>
          <ac:graphicFrameMkLst>
            <pc:docMk/>
            <pc:sldMk cId="3226432297" sldId="265"/>
            <ac:graphicFrameMk id="13" creationId="{808F0C00-1358-427A-9382-54AE0C7B8401}"/>
          </ac:graphicFrameMkLst>
        </pc:graphicFrameChg>
        <pc:graphicFrameChg chg="add del">
          <ac:chgData name="Amagata Daichi" userId="a29539510ef25d15" providerId="LiveId" clId="{E4E77B4A-BD3A-4ED9-AAE9-96B57452ED64}" dt="2021-07-09T02:12:16.133" v="117"/>
          <ac:graphicFrameMkLst>
            <pc:docMk/>
            <pc:sldMk cId="3226432297" sldId="265"/>
            <ac:graphicFrameMk id="14" creationId="{744304DA-6F60-4F9F-8AAF-8149E1D2C639}"/>
          </ac:graphicFrameMkLst>
        </pc:graphicFrameChg>
        <pc:graphicFrameChg chg="add del">
          <ac:chgData name="Amagata Daichi" userId="a29539510ef25d15" providerId="LiveId" clId="{E4E77B4A-BD3A-4ED9-AAE9-96B57452ED64}" dt="2021-07-09T02:12:18.770" v="120"/>
          <ac:graphicFrameMkLst>
            <pc:docMk/>
            <pc:sldMk cId="3226432297" sldId="265"/>
            <ac:graphicFrameMk id="15" creationId="{29A68AD9-6366-4014-B91B-2DE468FEA5E3}"/>
          </ac:graphicFrameMkLst>
        </pc:graphicFrameChg>
        <pc:graphicFrameChg chg="add del">
          <ac:chgData name="Amagata Daichi" userId="a29539510ef25d15" providerId="LiveId" clId="{E4E77B4A-BD3A-4ED9-AAE9-96B57452ED64}" dt="2021-07-09T02:12:23.660" v="125"/>
          <ac:graphicFrameMkLst>
            <pc:docMk/>
            <pc:sldMk cId="3226432297" sldId="265"/>
            <ac:graphicFrameMk id="16" creationId="{B7E5B795-E29E-40CC-B93F-BE24AAF58056}"/>
          </ac:graphicFrameMkLst>
        </pc:graphicFrameChg>
        <pc:graphicFrameChg chg="add del">
          <ac:chgData name="Amagata Daichi" userId="a29539510ef25d15" providerId="LiveId" clId="{E4E77B4A-BD3A-4ED9-AAE9-96B57452ED64}" dt="2021-07-09T02:12:27.013" v="128"/>
          <ac:graphicFrameMkLst>
            <pc:docMk/>
            <pc:sldMk cId="3226432297" sldId="265"/>
            <ac:graphicFrameMk id="17" creationId="{14816535-039A-4172-8681-BCF948DC157E}"/>
          </ac:graphicFrameMkLst>
        </pc:graphicFrameChg>
        <pc:graphicFrameChg chg="add del">
          <ac:chgData name="Amagata Daichi" userId="a29539510ef25d15" providerId="LiveId" clId="{E4E77B4A-BD3A-4ED9-AAE9-96B57452ED64}" dt="2021-07-09T02:12:30.612" v="133"/>
          <ac:graphicFrameMkLst>
            <pc:docMk/>
            <pc:sldMk cId="3226432297" sldId="265"/>
            <ac:graphicFrameMk id="18" creationId="{57B132B8-F414-4779-A103-A10B033EF8A3}"/>
          </ac:graphicFrameMkLst>
        </pc:graphicFrameChg>
        <pc:graphicFrameChg chg="add del">
          <ac:chgData name="Amagata Daichi" userId="a29539510ef25d15" providerId="LiveId" clId="{E4E77B4A-BD3A-4ED9-AAE9-96B57452ED64}" dt="2021-07-09T02:12:33.644" v="136"/>
          <ac:graphicFrameMkLst>
            <pc:docMk/>
            <pc:sldMk cId="3226432297" sldId="265"/>
            <ac:graphicFrameMk id="19" creationId="{E9127D7F-D380-40D1-84FD-E4383D35873F}"/>
          </ac:graphicFrameMkLst>
        </pc:graphicFrameChg>
        <pc:graphicFrameChg chg="add del">
          <ac:chgData name="Amagata Daichi" userId="a29539510ef25d15" providerId="LiveId" clId="{E4E77B4A-BD3A-4ED9-AAE9-96B57452ED64}" dt="2021-07-09T02:12:36.495" v="141"/>
          <ac:graphicFrameMkLst>
            <pc:docMk/>
            <pc:sldMk cId="3226432297" sldId="265"/>
            <ac:graphicFrameMk id="20" creationId="{ABE45EC4-0F3F-4851-8E23-D7986572D025}"/>
          </ac:graphicFrameMkLst>
        </pc:graphicFrameChg>
        <pc:graphicFrameChg chg="add del">
          <ac:chgData name="Amagata Daichi" userId="a29539510ef25d15" providerId="LiveId" clId="{E4E77B4A-BD3A-4ED9-AAE9-96B57452ED64}" dt="2021-07-09T02:12:39.902" v="144"/>
          <ac:graphicFrameMkLst>
            <pc:docMk/>
            <pc:sldMk cId="3226432297" sldId="265"/>
            <ac:graphicFrameMk id="21" creationId="{FF656577-BEA8-46BA-9070-D2D1C94A1DA8}"/>
          </ac:graphicFrameMkLst>
        </pc:graphicFrameChg>
        <pc:graphicFrameChg chg="add del">
          <ac:chgData name="Amagata Daichi" userId="a29539510ef25d15" providerId="LiveId" clId="{E4E77B4A-BD3A-4ED9-AAE9-96B57452ED64}" dt="2021-07-09T02:12:42.969" v="148"/>
          <ac:graphicFrameMkLst>
            <pc:docMk/>
            <pc:sldMk cId="3226432297" sldId="265"/>
            <ac:graphicFrameMk id="22" creationId="{D4855FCB-C5FE-4C88-8723-24BD5F0FF829}"/>
          </ac:graphicFrameMkLst>
        </pc:graphicFrameChg>
        <pc:graphicFrameChg chg="add del">
          <ac:chgData name="Amagata Daichi" userId="a29539510ef25d15" providerId="LiveId" clId="{E4E77B4A-BD3A-4ED9-AAE9-96B57452ED64}" dt="2021-07-09T02:12:46.231" v="151"/>
          <ac:graphicFrameMkLst>
            <pc:docMk/>
            <pc:sldMk cId="3226432297" sldId="265"/>
            <ac:graphicFrameMk id="23" creationId="{77D74A54-D030-43F6-B204-59BA5BFFDC9B}"/>
          </ac:graphicFrameMkLst>
        </pc:graphicFrameChg>
        <pc:graphicFrameChg chg="add del">
          <ac:chgData name="Amagata Daichi" userId="a29539510ef25d15" providerId="LiveId" clId="{E4E77B4A-BD3A-4ED9-AAE9-96B57452ED64}" dt="2021-07-09T02:12:53.971" v="154"/>
          <ac:graphicFrameMkLst>
            <pc:docMk/>
            <pc:sldMk cId="3226432297" sldId="265"/>
            <ac:graphicFrameMk id="24" creationId="{3EF706E4-FAF0-4031-A718-E0D448058FDF}"/>
          </ac:graphicFrameMkLst>
        </pc:graphicFrameChg>
        <pc:graphicFrameChg chg="add del">
          <ac:chgData name="Amagata Daichi" userId="a29539510ef25d15" providerId="LiveId" clId="{E4E77B4A-BD3A-4ED9-AAE9-96B57452ED64}" dt="2021-07-09T02:13:02.581" v="167"/>
          <ac:graphicFrameMkLst>
            <pc:docMk/>
            <pc:sldMk cId="3226432297" sldId="265"/>
            <ac:graphicFrameMk id="25" creationId="{971D0DB5-E354-49DD-A616-2C4AEE0667FF}"/>
          </ac:graphicFrameMkLst>
        </pc:graphicFrameChg>
        <pc:graphicFrameChg chg="add del">
          <ac:chgData name="Amagata Daichi" userId="a29539510ef25d15" providerId="LiveId" clId="{E4E77B4A-BD3A-4ED9-AAE9-96B57452ED64}" dt="2021-07-09T02:13:08.418" v="175"/>
          <ac:graphicFrameMkLst>
            <pc:docMk/>
            <pc:sldMk cId="3226432297" sldId="265"/>
            <ac:graphicFrameMk id="26" creationId="{FC26FC79-04F4-4B1F-80C5-87D8714ED078}"/>
          </ac:graphicFrameMkLst>
        </pc:graphicFrameChg>
        <pc:graphicFrameChg chg="add del">
          <ac:chgData name="Amagata Daichi" userId="a29539510ef25d15" providerId="LiveId" clId="{E4E77B4A-BD3A-4ED9-AAE9-96B57452ED64}" dt="2021-07-09T02:13:11.956" v="178"/>
          <ac:graphicFrameMkLst>
            <pc:docMk/>
            <pc:sldMk cId="3226432297" sldId="265"/>
            <ac:graphicFrameMk id="27" creationId="{EE67C2AE-01E3-42E5-A6CC-2BF2D14F21F8}"/>
          </ac:graphicFrameMkLst>
        </pc:graphicFrameChg>
        <pc:graphicFrameChg chg="add del">
          <ac:chgData name="Amagata Daichi" userId="a29539510ef25d15" providerId="LiveId" clId="{E4E77B4A-BD3A-4ED9-AAE9-96B57452ED64}" dt="2021-07-09T02:13:14.605" v="181"/>
          <ac:graphicFrameMkLst>
            <pc:docMk/>
            <pc:sldMk cId="3226432297" sldId="265"/>
            <ac:graphicFrameMk id="28" creationId="{FA45860E-D406-4990-A20F-35C4DB6EBED7}"/>
          </ac:graphicFrameMkLst>
        </pc:graphicFrameChg>
        <pc:graphicFrameChg chg="add del">
          <ac:chgData name="Amagata Daichi" userId="a29539510ef25d15" providerId="LiveId" clId="{E4E77B4A-BD3A-4ED9-AAE9-96B57452ED64}" dt="2021-07-09T02:13:18.686" v="187"/>
          <ac:graphicFrameMkLst>
            <pc:docMk/>
            <pc:sldMk cId="3226432297" sldId="265"/>
            <ac:graphicFrameMk id="29" creationId="{614F2D78-75C7-42D7-B338-207F0C5EBB54}"/>
          </ac:graphicFrameMkLst>
        </pc:graphicFrameChg>
        <pc:graphicFrameChg chg="add del">
          <ac:chgData name="Amagata Daichi" userId="a29539510ef25d15" providerId="LiveId" clId="{E4E77B4A-BD3A-4ED9-AAE9-96B57452ED64}" dt="2021-07-09T02:13:26.746" v="193" actId="478"/>
          <ac:graphicFrameMkLst>
            <pc:docMk/>
            <pc:sldMk cId="3226432297" sldId="265"/>
            <ac:graphicFrameMk id="30" creationId="{0873B1D0-5FD5-4421-8D67-8ED6C24C4E8F}"/>
          </ac:graphicFrameMkLst>
        </pc:graphicFrameChg>
        <pc:graphicFrameChg chg="add del">
          <ac:chgData name="Amagata Daichi" userId="a29539510ef25d15" providerId="LiveId" clId="{E4E77B4A-BD3A-4ED9-AAE9-96B57452ED64}" dt="2021-07-09T02:13:29.167" v="196"/>
          <ac:graphicFrameMkLst>
            <pc:docMk/>
            <pc:sldMk cId="3226432297" sldId="265"/>
            <ac:graphicFrameMk id="31" creationId="{66448305-61B6-4717-B7F3-052A84B30DB3}"/>
          </ac:graphicFrameMkLst>
        </pc:graphicFrameChg>
        <pc:graphicFrameChg chg="add del">
          <ac:chgData name="Amagata Daichi" userId="a29539510ef25d15" providerId="LiveId" clId="{E4E77B4A-BD3A-4ED9-AAE9-96B57452ED64}" dt="2021-07-09T02:13:32.092" v="200"/>
          <ac:graphicFrameMkLst>
            <pc:docMk/>
            <pc:sldMk cId="3226432297" sldId="265"/>
            <ac:graphicFrameMk id="32" creationId="{6845E587-815E-4221-950A-27BDA7CF97EB}"/>
          </ac:graphicFrameMkLst>
        </pc:graphicFrameChg>
        <pc:graphicFrameChg chg="add del">
          <ac:chgData name="Amagata Daichi" userId="a29539510ef25d15" providerId="LiveId" clId="{E4E77B4A-BD3A-4ED9-AAE9-96B57452ED64}" dt="2021-07-09T02:13:35.920" v="204"/>
          <ac:graphicFrameMkLst>
            <pc:docMk/>
            <pc:sldMk cId="3226432297" sldId="265"/>
            <ac:graphicFrameMk id="33" creationId="{1F4BA9F0-4A9F-4E8A-AD9B-9DF2C831ADCC}"/>
          </ac:graphicFrameMkLst>
        </pc:graphicFrameChg>
        <pc:graphicFrameChg chg="add mod">
          <ac:chgData name="Amagata Daichi" userId="a29539510ef25d15" providerId="LiveId" clId="{E4E77B4A-BD3A-4ED9-AAE9-96B57452ED64}" dt="2021-07-09T07:29:43.611" v="4433" actId="1035"/>
          <ac:graphicFrameMkLst>
            <pc:docMk/>
            <pc:sldMk cId="3226432297" sldId="265"/>
            <ac:graphicFrameMk id="34" creationId="{4FD315CA-DA3F-46FC-9446-B3E1A32616DE}"/>
          </ac:graphicFrameMkLst>
        </pc:graphicFrameChg>
        <pc:graphicFrameChg chg="add mod">
          <ac:chgData name="Amagata Daichi" userId="a29539510ef25d15" providerId="LiveId" clId="{E4E77B4A-BD3A-4ED9-AAE9-96B57452ED64}" dt="2021-07-09T07:29:43.611" v="4433" actId="1035"/>
          <ac:graphicFrameMkLst>
            <pc:docMk/>
            <pc:sldMk cId="3226432297" sldId="265"/>
            <ac:graphicFrameMk id="35" creationId="{2A3553E2-919C-47D2-BE04-7AD630B0E62A}"/>
          </ac:graphicFrameMkLst>
        </pc:graphicFrameChg>
      </pc:sldChg>
      <pc:sldChg chg="addSp delSp modSp mod">
        <pc:chgData name="Amagata Daichi" userId="a29539510ef25d15" providerId="LiveId" clId="{E4E77B4A-BD3A-4ED9-AAE9-96B57452ED64}" dt="2021-07-09T07:35:30.054" v="4587"/>
        <pc:sldMkLst>
          <pc:docMk/>
          <pc:sldMk cId="1004497148" sldId="266"/>
        </pc:sldMkLst>
        <pc:spChg chg="mod">
          <ac:chgData name="Amagata Daichi" userId="a29539510ef25d15" providerId="LiveId" clId="{E4E77B4A-BD3A-4ED9-AAE9-96B57452ED64}" dt="2021-07-09T02:20:49.520" v="368" actId="404"/>
          <ac:spMkLst>
            <pc:docMk/>
            <pc:sldMk cId="1004497148" sldId="266"/>
            <ac:spMk id="2" creationId="{02D59A76-CD0A-4335-B179-9ADD5E031F5D}"/>
          </ac:spMkLst>
        </pc:spChg>
        <pc:spChg chg="add">
          <ac:chgData name="Amagata Daichi" userId="a29539510ef25d15" providerId="LiveId" clId="{E4E77B4A-BD3A-4ED9-AAE9-96B57452ED64}" dt="2021-07-09T07:35:30.054" v="4587"/>
          <ac:spMkLst>
            <pc:docMk/>
            <pc:sldMk cId="1004497148" sldId="266"/>
            <ac:spMk id="18" creationId="{09009B58-D25E-4CBB-B712-1CD12362A7C9}"/>
          </ac:spMkLst>
        </pc:spChg>
        <pc:graphicFrameChg chg="add mod">
          <ac:chgData name="Amagata Daichi" userId="a29539510ef25d15" providerId="LiveId" clId="{E4E77B4A-BD3A-4ED9-AAE9-96B57452ED64}" dt="2021-07-09T02:19:18.699" v="322" actId="1035"/>
          <ac:graphicFrameMkLst>
            <pc:docMk/>
            <pc:sldMk cId="1004497148" sldId="266"/>
            <ac:graphicFrameMk id="5" creationId="{3CAE92D7-06FC-4B63-8CA3-999CFD9B3F60}"/>
          </ac:graphicFrameMkLst>
        </pc:graphicFrameChg>
        <pc:graphicFrameChg chg="add mod">
          <ac:chgData name="Amagata Daichi" userId="a29539510ef25d15" providerId="LiveId" clId="{E4E77B4A-BD3A-4ED9-AAE9-96B57452ED64}" dt="2021-07-09T02:19:32.171" v="329" actId="1076"/>
          <ac:graphicFrameMkLst>
            <pc:docMk/>
            <pc:sldMk cId="1004497148" sldId="266"/>
            <ac:graphicFrameMk id="6" creationId="{40ACBA49-EF02-4499-8A66-EC8C08ABD9A5}"/>
          </ac:graphicFrameMkLst>
        </pc:graphicFrameChg>
        <pc:graphicFrameChg chg="add del">
          <ac:chgData name="Amagata Daichi" userId="a29539510ef25d15" providerId="LiveId" clId="{E4E77B4A-BD3A-4ED9-AAE9-96B57452ED64}" dt="2021-07-09T02:18:56.834" v="296"/>
          <ac:graphicFrameMkLst>
            <pc:docMk/>
            <pc:sldMk cId="1004497148" sldId="266"/>
            <ac:graphicFrameMk id="7" creationId="{58759633-FABC-4D97-B3CE-F71EAFC95DA6}"/>
          </ac:graphicFrameMkLst>
        </pc:graphicFrameChg>
        <pc:graphicFrameChg chg="add del">
          <ac:chgData name="Amagata Daichi" userId="a29539510ef25d15" providerId="LiveId" clId="{E4E77B4A-BD3A-4ED9-AAE9-96B57452ED64}" dt="2021-07-09T02:19:01.634" v="304"/>
          <ac:graphicFrameMkLst>
            <pc:docMk/>
            <pc:sldMk cId="1004497148" sldId="266"/>
            <ac:graphicFrameMk id="8" creationId="{2D50F388-90B9-487B-AA51-096063ECF711}"/>
          </ac:graphicFrameMkLst>
        </pc:graphicFrameChg>
        <pc:graphicFrameChg chg="add del">
          <ac:chgData name="Amagata Daichi" userId="a29539510ef25d15" providerId="LiveId" clId="{E4E77B4A-BD3A-4ED9-AAE9-96B57452ED64}" dt="2021-07-09T02:19:03.724" v="307"/>
          <ac:graphicFrameMkLst>
            <pc:docMk/>
            <pc:sldMk cId="1004497148" sldId="266"/>
            <ac:graphicFrameMk id="9" creationId="{3CA505B0-9A2B-4E18-9986-E8941B260270}"/>
          </ac:graphicFrameMkLst>
        </pc:graphicFrameChg>
        <pc:graphicFrameChg chg="add del">
          <ac:chgData name="Amagata Daichi" userId="a29539510ef25d15" providerId="LiveId" clId="{E4E77B4A-BD3A-4ED9-AAE9-96B57452ED64}" dt="2021-07-09T02:19:09.807" v="312"/>
          <ac:graphicFrameMkLst>
            <pc:docMk/>
            <pc:sldMk cId="1004497148" sldId="266"/>
            <ac:graphicFrameMk id="10" creationId="{5662EBB1-369E-492C-8755-4B04C4B4ABF2}"/>
          </ac:graphicFrameMkLst>
        </pc:graphicFrameChg>
        <pc:graphicFrameChg chg="add del">
          <ac:chgData name="Amagata Daichi" userId="a29539510ef25d15" providerId="LiveId" clId="{E4E77B4A-BD3A-4ED9-AAE9-96B57452ED64}" dt="2021-07-09T02:19:11.994" v="315"/>
          <ac:graphicFrameMkLst>
            <pc:docMk/>
            <pc:sldMk cId="1004497148" sldId="266"/>
            <ac:graphicFrameMk id="11" creationId="{A59E24F8-A4FF-481B-A24F-9831398A6B1F}"/>
          </ac:graphicFrameMkLst>
        </pc:graphicFrameChg>
        <pc:graphicFrameChg chg="add del">
          <ac:chgData name="Amagata Daichi" userId="a29539510ef25d15" providerId="LiveId" clId="{E4E77B4A-BD3A-4ED9-AAE9-96B57452ED64}" dt="2021-07-09T02:19:17.122" v="321"/>
          <ac:graphicFrameMkLst>
            <pc:docMk/>
            <pc:sldMk cId="1004497148" sldId="266"/>
            <ac:graphicFrameMk id="12" creationId="{372F5477-851C-41EA-82F9-3189BD874F7C}"/>
          </ac:graphicFrameMkLst>
        </pc:graphicFrameChg>
        <pc:graphicFrameChg chg="add del">
          <ac:chgData name="Amagata Daichi" userId="a29539510ef25d15" providerId="LiveId" clId="{E4E77B4A-BD3A-4ED9-AAE9-96B57452ED64}" dt="2021-07-09T02:19:20.248" v="325"/>
          <ac:graphicFrameMkLst>
            <pc:docMk/>
            <pc:sldMk cId="1004497148" sldId="266"/>
            <ac:graphicFrameMk id="13" creationId="{6FD38EAF-E519-4EA2-95E0-D75A1095D851}"/>
          </ac:graphicFrameMkLst>
        </pc:graphicFrameChg>
        <pc:graphicFrameChg chg="add del">
          <ac:chgData name="Amagata Daichi" userId="a29539510ef25d15" providerId="LiveId" clId="{E4E77B4A-BD3A-4ED9-AAE9-96B57452ED64}" dt="2021-07-09T02:19:28.759" v="328"/>
          <ac:graphicFrameMkLst>
            <pc:docMk/>
            <pc:sldMk cId="1004497148" sldId="266"/>
            <ac:graphicFrameMk id="14" creationId="{D143DA5A-8EA5-4011-BDE7-626A14E23CB6}"/>
          </ac:graphicFrameMkLst>
        </pc:graphicFrameChg>
        <pc:graphicFrameChg chg="add del">
          <ac:chgData name="Amagata Daichi" userId="a29539510ef25d15" providerId="LiveId" clId="{E4E77B4A-BD3A-4ED9-AAE9-96B57452ED64}" dt="2021-07-09T02:19:33.489" v="332"/>
          <ac:graphicFrameMkLst>
            <pc:docMk/>
            <pc:sldMk cId="1004497148" sldId="266"/>
            <ac:graphicFrameMk id="15" creationId="{CA23CBAB-77F6-4C5B-9934-D5C7DA36393B}"/>
          </ac:graphicFrameMkLst>
        </pc:graphicFrameChg>
        <pc:graphicFrameChg chg="add mod">
          <ac:chgData name="Amagata Daichi" userId="a29539510ef25d15" providerId="LiveId" clId="{E4E77B4A-BD3A-4ED9-AAE9-96B57452ED64}" dt="2021-07-09T07:35:28.458" v="4586" actId="1035"/>
          <ac:graphicFrameMkLst>
            <pc:docMk/>
            <pc:sldMk cId="1004497148" sldId="266"/>
            <ac:graphicFrameMk id="16" creationId="{E04B47C0-7D5E-43D3-8221-75D0D286B876}"/>
          </ac:graphicFrameMkLst>
        </pc:graphicFrameChg>
        <pc:graphicFrameChg chg="add mod">
          <ac:chgData name="Amagata Daichi" userId="a29539510ef25d15" providerId="LiveId" clId="{E4E77B4A-BD3A-4ED9-AAE9-96B57452ED64}" dt="2021-07-09T07:35:28.458" v="4586" actId="1035"/>
          <ac:graphicFrameMkLst>
            <pc:docMk/>
            <pc:sldMk cId="1004497148" sldId="266"/>
            <ac:graphicFrameMk id="17" creationId="{B8980B2E-8B1C-43B1-8605-C0BA83C692D5}"/>
          </ac:graphicFrameMkLst>
        </pc:graphicFrameChg>
      </pc:sldChg>
      <pc:sldChg chg="modSp">
        <pc:chgData name="Amagata Daichi" userId="a29539510ef25d15" providerId="LiveId" clId="{E4E77B4A-BD3A-4ED9-AAE9-96B57452ED64}" dt="2021-07-09T02:22:17.062" v="382" actId="207"/>
        <pc:sldMkLst>
          <pc:docMk/>
          <pc:sldMk cId="78640231" sldId="267"/>
        </pc:sldMkLst>
        <pc:spChg chg="mod">
          <ac:chgData name="Amagata Daichi" userId="a29539510ef25d15" providerId="LiveId" clId="{E4E77B4A-BD3A-4ED9-AAE9-96B57452ED64}" dt="2021-07-09T02:22:08.220" v="380" actId="207"/>
          <ac:spMkLst>
            <pc:docMk/>
            <pc:sldMk cId="78640231" sldId="267"/>
            <ac:spMk id="5" creationId="{2D6BFD17-A7AA-4218-990B-11AEE6E4DB25}"/>
          </ac:spMkLst>
        </pc:spChg>
        <pc:spChg chg="mod">
          <ac:chgData name="Amagata Daichi" userId="a29539510ef25d15" providerId="LiveId" clId="{E4E77B4A-BD3A-4ED9-AAE9-96B57452ED64}" dt="2021-07-09T02:22:17.062" v="382" actId="207"/>
          <ac:spMkLst>
            <pc:docMk/>
            <pc:sldMk cId="78640231" sldId="267"/>
            <ac:spMk id="6" creationId="{0960BA53-0A32-4BFE-A138-E59C382AAA6F}"/>
          </ac:spMkLst>
        </pc:spChg>
      </pc:sldChg>
      <pc:sldChg chg="addSp delSp modSp add">
        <pc:chgData name="Amagata Daichi" userId="a29539510ef25d15" providerId="LiveId" clId="{E4E77B4A-BD3A-4ED9-AAE9-96B57452ED64}" dt="2021-07-09T07:25:33.120" v="4389" actId="1076"/>
        <pc:sldMkLst>
          <pc:docMk/>
          <pc:sldMk cId="428770102" sldId="268"/>
        </pc:sldMkLst>
        <pc:spChg chg="mod">
          <ac:chgData name="Amagata Daichi" userId="a29539510ef25d15" providerId="LiveId" clId="{E4E77B4A-BD3A-4ED9-AAE9-96B57452ED64}" dt="2021-07-09T06:19:42.485" v="2585" actId="404"/>
          <ac:spMkLst>
            <pc:docMk/>
            <pc:sldMk cId="428770102" sldId="268"/>
            <ac:spMk id="2" creationId="{9F8F926C-F4A9-4ACE-A0A7-2B4718CE5F98}"/>
          </ac:spMkLst>
        </pc:spChg>
        <pc:spChg chg="del">
          <ac:chgData name="Amagata Daichi" userId="a29539510ef25d15" providerId="LiveId" clId="{E4E77B4A-BD3A-4ED9-AAE9-96B57452ED64}" dt="2021-07-09T06:19:45.712" v="2586" actId="478"/>
          <ac:spMkLst>
            <pc:docMk/>
            <pc:sldMk cId="428770102" sldId="268"/>
            <ac:spMk id="3" creationId="{F5C2E0C2-D6CB-45A8-A800-97F76945C167}"/>
          </ac:spMkLst>
        </pc:spChg>
        <pc:spChg chg="add mod">
          <ac:chgData name="Amagata Daichi" userId="a29539510ef25d15" providerId="LiveId" clId="{E4E77B4A-BD3A-4ED9-AAE9-96B57452ED64}" dt="2021-07-09T06:39:48.799" v="3152" actId="404"/>
          <ac:spMkLst>
            <pc:docMk/>
            <pc:sldMk cId="428770102" sldId="268"/>
            <ac:spMk id="5" creationId="{B1E08603-B3BF-460B-9E0A-55B37AFCDB7C}"/>
          </ac:spMkLst>
        </pc:spChg>
        <pc:spChg chg="add mod">
          <ac:chgData name="Amagata Daichi" userId="a29539510ef25d15" providerId="LiveId" clId="{E4E77B4A-BD3A-4ED9-AAE9-96B57452ED64}" dt="2021-07-09T06:51:03" v="3603" actId="6549"/>
          <ac:spMkLst>
            <pc:docMk/>
            <pc:sldMk cId="428770102" sldId="268"/>
            <ac:spMk id="6" creationId="{21586701-4CE6-45EB-AD6F-50E6DF7D4950}"/>
          </ac:spMkLst>
        </pc:spChg>
        <pc:spChg chg="add mod">
          <ac:chgData name="Amagata Daichi" userId="a29539510ef25d15" providerId="LiveId" clId="{E4E77B4A-BD3A-4ED9-AAE9-96B57452ED64}" dt="2021-07-09T06:48:34.343" v="3519" actId="1038"/>
          <ac:spMkLst>
            <pc:docMk/>
            <pc:sldMk cId="428770102" sldId="268"/>
            <ac:spMk id="7" creationId="{0B9C4E99-9D7C-4A61-B103-8333B28AD5AC}"/>
          </ac:spMkLst>
        </pc:spChg>
        <pc:spChg chg="add mod">
          <ac:chgData name="Amagata Daichi" userId="a29539510ef25d15" providerId="LiveId" clId="{E4E77B4A-BD3A-4ED9-AAE9-96B57452ED64}" dt="2021-07-09T06:51:00.027" v="3602" actId="6549"/>
          <ac:spMkLst>
            <pc:docMk/>
            <pc:sldMk cId="428770102" sldId="268"/>
            <ac:spMk id="8" creationId="{05C86826-DA78-40A3-B9A7-830A2EE864AB}"/>
          </ac:spMkLst>
        </pc:spChg>
        <pc:spChg chg="add mod">
          <ac:chgData name="Amagata Daichi" userId="a29539510ef25d15" providerId="LiveId" clId="{E4E77B4A-BD3A-4ED9-AAE9-96B57452ED64}" dt="2021-07-09T06:48:34.343" v="3519" actId="1038"/>
          <ac:spMkLst>
            <pc:docMk/>
            <pc:sldMk cId="428770102" sldId="268"/>
            <ac:spMk id="9" creationId="{C6AD792D-C2C6-4AF2-9A81-4662D63A0E93}"/>
          </ac:spMkLst>
        </pc:spChg>
        <pc:spChg chg="add mod">
          <ac:chgData name="Amagata Daichi" userId="a29539510ef25d15" providerId="LiveId" clId="{E4E77B4A-BD3A-4ED9-AAE9-96B57452ED64}" dt="2021-07-09T06:51:07.540" v="3604" actId="6549"/>
          <ac:spMkLst>
            <pc:docMk/>
            <pc:sldMk cId="428770102" sldId="268"/>
            <ac:spMk id="10" creationId="{89675C9A-2837-482F-85E8-94235BF79C7E}"/>
          </ac:spMkLst>
        </pc:spChg>
        <pc:spChg chg="add mod">
          <ac:chgData name="Amagata Daichi" userId="a29539510ef25d15" providerId="LiveId" clId="{E4E77B4A-BD3A-4ED9-AAE9-96B57452ED64}" dt="2021-07-09T06:48:34.343" v="3519" actId="1038"/>
          <ac:spMkLst>
            <pc:docMk/>
            <pc:sldMk cId="428770102" sldId="268"/>
            <ac:spMk id="11" creationId="{3355DF70-27F1-4D80-8AE0-B6B6AA8D74BC}"/>
          </ac:spMkLst>
        </pc:spChg>
        <pc:spChg chg="add mod ord">
          <ac:chgData name="Amagata Daichi" userId="a29539510ef25d15" providerId="LiveId" clId="{E4E77B4A-BD3A-4ED9-AAE9-96B57452ED64}" dt="2021-07-09T07:25:14.642" v="4373" actId="14100"/>
          <ac:spMkLst>
            <pc:docMk/>
            <pc:sldMk cId="428770102" sldId="268"/>
            <ac:spMk id="12" creationId="{00B1B872-1AD3-4C17-B567-3ADC824E68F2}"/>
          </ac:spMkLst>
        </pc:spChg>
        <pc:spChg chg="add mod">
          <ac:chgData name="Amagata Daichi" userId="a29539510ef25d15" providerId="LiveId" clId="{E4E77B4A-BD3A-4ED9-AAE9-96B57452ED64}" dt="2021-07-09T07:25:22.124" v="4387" actId="1035"/>
          <ac:spMkLst>
            <pc:docMk/>
            <pc:sldMk cId="428770102" sldId="268"/>
            <ac:spMk id="13" creationId="{C61C7534-194E-40AA-A4E5-B6DA1A943D66}"/>
          </ac:spMkLst>
        </pc:spChg>
        <pc:spChg chg="add mod">
          <ac:chgData name="Amagata Daichi" userId="a29539510ef25d15" providerId="LiveId" clId="{E4E77B4A-BD3A-4ED9-AAE9-96B57452ED64}" dt="2021-07-09T07:25:22.124" v="4387" actId="1035"/>
          <ac:spMkLst>
            <pc:docMk/>
            <pc:sldMk cId="428770102" sldId="268"/>
            <ac:spMk id="14" creationId="{97E7DECF-C715-4441-886D-A665D8EFA0C2}"/>
          </ac:spMkLst>
        </pc:spChg>
        <pc:spChg chg="add mod">
          <ac:chgData name="Amagata Daichi" userId="a29539510ef25d15" providerId="LiveId" clId="{E4E77B4A-BD3A-4ED9-AAE9-96B57452ED64}" dt="2021-07-09T07:25:30.435" v="4388" actId="1076"/>
          <ac:spMkLst>
            <pc:docMk/>
            <pc:sldMk cId="428770102" sldId="268"/>
            <ac:spMk id="16" creationId="{8FDDA2C8-BB42-4714-8364-E44CE9F6D2A2}"/>
          </ac:spMkLst>
        </pc:spChg>
        <pc:spChg chg="add mod ord">
          <ac:chgData name="Amagata Daichi" userId="a29539510ef25d15" providerId="LiveId" clId="{E4E77B4A-BD3A-4ED9-AAE9-96B57452ED64}" dt="2021-07-09T07:25:22.124" v="4387" actId="1035"/>
          <ac:spMkLst>
            <pc:docMk/>
            <pc:sldMk cId="428770102" sldId="268"/>
            <ac:spMk id="17" creationId="{1579EC74-6F71-48ED-8287-B61F71CC534C}"/>
          </ac:spMkLst>
        </pc:spChg>
        <pc:spChg chg="add mod">
          <ac:chgData name="Amagata Daichi" userId="a29539510ef25d15" providerId="LiveId" clId="{E4E77B4A-BD3A-4ED9-AAE9-96B57452ED64}" dt="2021-07-09T07:25:22.124" v="4387" actId="1035"/>
          <ac:spMkLst>
            <pc:docMk/>
            <pc:sldMk cId="428770102" sldId="268"/>
            <ac:spMk id="18" creationId="{7C546AD7-FF82-4A01-A645-E25C6C3ACF2A}"/>
          </ac:spMkLst>
        </pc:spChg>
        <pc:spChg chg="add mod">
          <ac:chgData name="Amagata Daichi" userId="a29539510ef25d15" providerId="LiveId" clId="{E4E77B4A-BD3A-4ED9-AAE9-96B57452ED64}" dt="2021-07-09T07:25:33.120" v="4389" actId="1076"/>
          <ac:spMkLst>
            <pc:docMk/>
            <pc:sldMk cId="428770102" sldId="268"/>
            <ac:spMk id="19" creationId="{FE6C5719-C385-460C-BA25-A4E09EDCE26B}"/>
          </ac:spMkLst>
        </pc:spChg>
        <pc:graphicFrameChg chg="add mod">
          <ac:chgData name="Amagata Daichi" userId="a29539510ef25d15" providerId="LiveId" clId="{E4E77B4A-BD3A-4ED9-AAE9-96B57452ED64}" dt="2021-07-09T07:25:22.124" v="4387" actId="1035"/>
          <ac:graphicFrameMkLst>
            <pc:docMk/>
            <pc:sldMk cId="428770102" sldId="268"/>
            <ac:graphicFrameMk id="15" creationId="{51F297FA-E553-44D2-9C25-D8BFED51DDA4}"/>
          </ac:graphicFrameMkLst>
        </pc:graphicFrameChg>
      </pc:sldChg>
      <pc:sldChg chg="addSp delSp modSp add modAnim">
        <pc:chgData name="Amagata Daichi" userId="a29539510ef25d15" providerId="LiveId" clId="{E4E77B4A-BD3A-4ED9-AAE9-96B57452ED64}" dt="2021-07-09T07:23:46.622" v="4366"/>
        <pc:sldMkLst>
          <pc:docMk/>
          <pc:sldMk cId="3041401653" sldId="269"/>
        </pc:sldMkLst>
        <pc:spChg chg="mod">
          <ac:chgData name="Amagata Daichi" userId="a29539510ef25d15" providerId="LiveId" clId="{E4E77B4A-BD3A-4ED9-AAE9-96B57452ED64}" dt="2021-07-09T07:21:21.932" v="4264" actId="114"/>
          <ac:spMkLst>
            <pc:docMk/>
            <pc:sldMk cId="3041401653" sldId="269"/>
            <ac:spMk id="2" creationId="{02FF096E-E4C4-40FB-850E-C92A265AA3F5}"/>
          </ac:spMkLst>
        </pc:spChg>
        <pc:spChg chg="del">
          <ac:chgData name="Amagata Daichi" userId="a29539510ef25d15" providerId="LiveId" clId="{E4E77B4A-BD3A-4ED9-AAE9-96B57452ED64}" dt="2021-07-09T07:13:00.475" v="3850" actId="478"/>
          <ac:spMkLst>
            <pc:docMk/>
            <pc:sldMk cId="3041401653" sldId="269"/>
            <ac:spMk id="3" creationId="{52F82F08-D5DC-4153-ADE3-32C5B38B6B74}"/>
          </ac:spMkLst>
        </pc:spChg>
        <pc:spChg chg="add mod">
          <ac:chgData name="Amagata Daichi" userId="a29539510ef25d15" providerId="LiveId" clId="{E4E77B4A-BD3A-4ED9-AAE9-96B57452ED64}" dt="2021-07-09T07:15:49.323" v="3923" actId="1076"/>
          <ac:spMkLst>
            <pc:docMk/>
            <pc:sldMk cId="3041401653" sldId="269"/>
            <ac:spMk id="7" creationId="{E7A3E110-3CBE-48C5-8525-23D0073AB67C}"/>
          </ac:spMkLst>
        </pc:spChg>
        <pc:spChg chg="add mod">
          <ac:chgData name="Amagata Daichi" userId="a29539510ef25d15" providerId="LiveId" clId="{E4E77B4A-BD3A-4ED9-AAE9-96B57452ED64}" dt="2021-07-09T07:15:41.343" v="3922" actId="14100"/>
          <ac:spMkLst>
            <pc:docMk/>
            <pc:sldMk cId="3041401653" sldId="269"/>
            <ac:spMk id="8" creationId="{1A196D2B-EC9D-472D-AFFC-F13AE1EC7A94}"/>
          </ac:spMkLst>
        </pc:spChg>
        <pc:spChg chg="add mod">
          <ac:chgData name="Amagata Daichi" userId="a29539510ef25d15" providerId="LiveId" clId="{E4E77B4A-BD3A-4ED9-AAE9-96B57452ED64}" dt="2021-07-09T07:15:58.959" v="3931" actId="6549"/>
          <ac:spMkLst>
            <pc:docMk/>
            <pc:sldMk cId="3041401653" sldId="269"/>
            <ac:spMk id="9" creationId="{B24D8705-6C95-45FC-A28A-B3B9702A8A90}"/>
          </ac:spMkLst>
        </pc:spChg>
        <pc:spChg chg="add mod">
          <ac:chgData name="Amagata Daichi" userId="a29539510ef25d15" providerId="LiveId" clId="{E4E77B4A-BD3A-4ED9-AAE9-96B57452ED64}" dt="2021-07-09T07:16:46.543" v="4045" actId="20577"/>
          <ac:spMkLst>
            <pc:docMk/>
            <pc:sldMk cId="3041401653" sldId="269"/>
            <ac:spMk id="10" creationId="{8EB743C4-EC15-40F5-936D-33B78C6F329B}"/>
          </ac:spMkLst>
        </pc:spChg>
        <pc:spChg chg="add mod">
          <ac:chgData name="Amagata Daichi" userId="a29539510ef25d15" providerId="LiveId" clId="{E4E77B4A-BD3A-4ED9-AAE9-96B57452ED64}" dt="2021-07-09T07:16:56.468" v="4048" actId="20577"/>
          <ac:spMkLst>
            <pc:docMk/>
            <pc:sldMk cId="3041401653" sldId="269"/>
            <ac:spMk id="11" creationId="{A6B1036D-3F3A-42F3-AD2D-F31F08849CC8}"/>
          </ac:spMkLst>
        </pc:spChg>
        <pc:spChg chg="add mod">
          <ac:chgData name="Amagata Daichi" userId="a29539510ef25d15" providerId="LiveId" clId="{E4E77B4A-BD3A-4ED9-AAE9-96B57452ED64}" dt="2021-07-09T07:17:21.040" v="4050" actId="1076"/>
          <ac:spMkLst>
            <pc:docMk/>
            <pc:sldMk cId="3041401653" sldId="269"/>
            <ac:spMk id="12" creationId="{12B48BB7-4696-44F4-AF28-EC275F5CF935}"/>
          </ac:spMkLst>
        </pc:spChg>
        <pc:spChg chg="add mod">
          <ac:chgData name="Amagata Daichi" userId="a29539510ef25d15" providerId="LiveId" clId="{E4E77B4A-BD3A-4ED9-AAE9-96B57452ED64}" dt="2021-07-09T07:19:12.648" v="4154" actId="20577"/>
          <ac:spMkLst>
            <pc:docMk/>
            <pc:sldMk cId="3041401653" sldId="269"/>
            <ac:spMk id="13" creationId="{E2A4F7B0-5E58-4672-87D6-B1AFF8B541C5}"/>
          </ac:spMkLst>
        </pc:spChg>
        <pc:spChg chg="add mod">
          <ac:chgData name="Amagata Daichi" userId="a29539510ef25d15" providerId="LiveId" clId="{E4E77B4A-BD3A-4ED9-AAE9-96B57452ED64}" dt="2021-07-09T07:18:56.208" v="4136" actId="1076"/>
          <ac:spMkLst>
            <pc:docMk/>
            <pc:sldMk cId="3041401653" sldId="269"/>
            <ac:spMk id="14" creationId="{84AC759B-D862-49FB-A4C6-64F5118B6F8E}"/>
          </ac:spMkLst>
        </pc:spChg>
        <pc:spChg chg="add mod">
          <ac:chgData name="Amagata Daichi" userId="a29539510ef25d15" providerId="LiveId" clId="{E4E77B4A-BD3A-4ED9-AAE9-96B57452ED64}" dt="2021-07-09T07:19:49.710" v="4191" actId="207"/>
          <ac:spMkLst>
            <pc:docMk/>
            <pc:sldMk cId="3041401653" sldId="269"/>
            <ac:spMk id="15" creationId="{1FCF0E15-1D77-4FA4-A70A-CBC2677411E2}"/>
          </ac:spMkLst>
        </pc:spChg>
        <pc:spChg chg="add mod">
          <ac:chgData name="Amagata Daichi" userId="a29539510ef25d15" providerId="LiveId" clId="{E4E77B4A-BD3A-4ED9-AAE9-96B57452ED64}" dt="2021-07-09T07:23:44.432" v="4365" actId="14100"/>
          <ac:spMkLst>
            <pc:docMk/>
            <pc:sldMk cId="3041401653" sldId="269"/>
            <ac:spMk id="16" creationId="{41681D96-9BAB-4526-BC18-16F3BC8EBEB1}"/>
          </ac:spMkLst>
        </pc:spChg>
        <pc:picChg chg="add mod">
          <ac:chgData name="Amagata Daichi" userId="a29539510ef25d15" providerId="LiveId" clId="{E4E77B4A-BD3A-4ED9-AAE9-96B57452ED64}" dt="2021-07-09T07:16:21.475" v="4008" actId="1037"/>
          <ac:picMkLst>
            <pc:docMk/>
            <pc:sldMk cId="3041401653" sldId="269"/>
            <ac:picMk id="5" creationId="{B17F817D-FC40-43EE-8000-5DBAB2AD2D84}"/>
          </ac:picMkLst>
        </pc:picChg>
        <pc:picChg chg="add mod">
          <ac:chgData name="Amagata Daichi" userId="a29539510ef25d15" providerId="LiveId" clId="{E4E77B4A-BD3A-4ED9-AAE9-96B57452ED64}" dt="2021-07-09T07:14:17.951" v="3859" actId="1076"/>
          <ac:picMkLst>
            <pc:docMk/>
            <pc:sldMk cId="3041401653" sldId="269"/>
            <ac:picMk id="6" creationId="{289B0002-8587-4FDD-B2C5-9A1A620ABAD6}"/>
          </ac:picMkLst>
        </pc:picChg>
      </pc:sldChg>
    </pc:docChg>
  </pc:docChgLst>
  <pc:docChgLst>
    <pc:chgData userId="a29539510ef25d15" providerId="LiveId" clId="{373D3392-907C-480C-B8FB-B237A98B6D49}"/>
    <pc:docChg chg="undo redo custSel addSld modSld sldOrd">
      <pc:chgData name="" userId="a29539510ef25d15" providerId="LiveId" clId="{373D3392-907C-480C-B8FB-B237A98B6D49}" dt="2021-08-24T01:32:47.982" v="8673" actId="1076"/>
      <pc:docMkLst>
        <pc:docMk/>
      </pc:docMkLst>
      <pc:sldChg chg="modNotesTx">
        <pc:chgData name="" userId="a29539510ef25d15" providerId="LiveId" clId="{373D3392-907C-480C-B8FB-B237A98B6D49}" dt="2021-08-23T07:25:45.593" v="6228" actId="20577"/>
        <pc:sldMkLst>
          <pc:docMk/>
          <pc:sldMk cId="1248175707" sldId="256"/>
        </pc:sldMkLst>
      </pc:sldChg>
      <pc:sldChg chg="modSp modNotesTx">
        <pc:chgData name="" userId="a29539510ef25d15" providerId="LiveId" clId="{373D3392-907C-480C-B8FB-B237A98B6D49}" dt="2021-08-24T01:28:12.982" v="8506" actId="1035"/>
        <pc:sldMkLst>
          <pc:docMk/>
          <pc:sldMk cId="3769500891" sldId="258"/>
        </pc:sldMkLst>
        <pc:spChg chg="mod">
          <ac:chgData name="" userId="a29539510ef25d15" providerId="LiveId" clId="{373D3392-907C-480C-B8FB-B237A98B6D49}" dt="2021-08-24T01:01:10.372" v="7960" actId="1036"/>
          <ac:spMkLst>
            <pc:docMk/>
            <pc:sldMk cId="3769500891" sldId="258"/>
            <ac:spMk id="7" creationId="{9E7460AF-E29A-4863-8AB2-B5A5D6285691}"/>
          </ac:spMkLst>
        </pc:spChg>
        <pc:spChg chg="mod">
          <ac:chgData name="" userId="a29539510ef25d15" providerId="LiveId" clId="{373D3392-907C-480C-B8FB-B237A98B6D49}" dt="2021-08-24T01:01:10.372" v="7960" actId="1036"/>
          <ac:spMkLst>
            <pc:docMk/>
            <pc:sldMk cId="3769500891" sldId="258"/>
            <ac:spMk id="8" creationId="{7EDD9CDC-BD46-4E6A-B8F4-C7F2AF833FEE}"/>
          </ac:spMkLst>
        </pc:spChg>
        <pc:spChg chg="mod">
          <ac:chgData name="" userId="a29539510ef25d15" providerId="LiveId" clId="{373D3392-907C-480C-B8FB-B237A98B6D49}" dt="2021-08-24T01:01:10.372" v="7960" actId="1036"/>
          <ac:spMkLst>
            <pc:docMk/>
            <pc:sldMk cId="3769500891" sldId="258"/>
            <ac:spMk id="9" creationId="{DE961414-941F-4D8B-88EB-124A1AD9FADD}"/>
          </ac:spMkLst>
        </pc:spChg>
        <pc:spChg chg="mod">
          <ac:chgData name="" userId="a29539510ef25d15" providerId="LiveId" clId="{373D3392-907C-480C-B8FB-B237A98B6D49}" dt="2021-08-24T01:01:10.372" v="7960" actId="1036"/>
          <ac:spMkLst>
            <pc:docMk/>
            <pc:sldMk cId="3769500891" sldId="258"/>
            <ac:spMk id="10" creationId="{5E07F86C-92E5-4B45-AED5-D93AEEECDCAF}"/>
          </ac:spMkLst>
        </pc:spChg>
        <pc:spChg chg="mod">
          <ac:chgData name="" userId="a29539510ef25d15" providerId="LiveId" clId="{373D3392-907C-480C-B8FB-B237A98B6D49}" dt="2021-08-24T00:57:35.862" v="7790" actId="14100"/>
          <ac:spMkLst>
            <pc:docMk/>
            <pc:sldMk cId="3769500891" sldId="258"/>
            <ac:spMk id="11" creationId="{8DC54A7E-1904-48A4-8E87-FCCDFE572B2F}"/>
          </ac:spMkLst>
        </pc:spChg>
        <pc:spChg chg="mod">
          <ac:chgData name="" userId="a29539510ef25d15" providerId="LiveId" clId="{373D3392-907C-480C-B8FB-B237A98B6D49}" dt="2021-08-24T01:01:10.372" v="7960" actId="1036"/>
          <ac:spMkLst>
            <pc:docMk/>
            <pc:sldMk cId="3769500891" sldId="258"/>
            <ac:spMk id="12" creationId="{F87E2F24-04A8-481E-B533-942805A31895}"/>
          </ac:spMkLst>
        </pc:spChg>
        <pc:spChg chg="mod">
          <ac:chgData name="" userId="a29539510ef25d15" providerId="LiveId" clId="{373D3392-907C-480C-B8FB-B237A98B6D49}" dt="2021-08-24T01:01:10.372" v="7960" actId="1036"/>
          <ac:spMkLst>
            <pc:docMk/>
            <pc:sldMk cId="3769500891" sldId="258"/>
            <ac:spMk id="13" creationId="{045E22E5-9C6D-43AB-8CD3-C001C22C9EE5}"/>
          </ac:spMkLst>
        </pc:spChg>
        <pc:spChg chg="mod">
          <ac:chgData name="" userId="a29539510ef25d15" providerId="LiveId" clId="{373D3392-907C-480C-B8FB-B237A98B6D49}" dt="2021-08-24T01:01:10.372" v="7960" actId="1036"/>
          <ac:spMkLst>
            <pc:docMk/>
            <pc:sldMk cId="3769500891" sldId="258"/>
            <ac:spMk id="14" creationId="{BA03F29F-8BCA-4C34-A7F0-4355FA93266F}"/>
          </ac:spMkLst>
        </pc:spChg>
        <pc:spChg chg="mod">
          <ac:chgData name="" userId="a29539510ef25d15" providerId="LiveId" clId="{373D3392-907C-480C-B8FB-B237A98B6D49}" dt="2021-08-24T01:01:10.372" v="7960" actId="1036"/>
          <ac:spMkLst>
            <pc:docMk/>
            <pc:sldMk cId="3769500891" sldId="258"/>
            <ac:spMk id="16" creationId="{A80C4F2D-37E5-43F5-9581-F387A2977C83}"/>
          </ac:spMkLst>
        </pc:spChg>
        <pc:spChg chg="mod">
          <ac:chgData name="" userId="a29539510ef25d15" providerId="LiveId" clId="{373D3392-907C-480C-B8FB-B237A98B6D49}" dt="2021-08-24T01:01:10.372" v="7960" actId="1036"/>
          <ac:spMkLst>
            <pc:docMk/>
            <pc:sldMk cId="3769500891" sldId="258"/>
            <ac:spMk id="18" creationId="{40BAAB25-58D0-4B80-919B-4F7829ECDA36}"/>
          </ac:spMkLst>
        </pc:spChg>
        <pc:spChg chg="mod">
          <ac:chgData name="" userId="a29539510ef25d15" providerId="LiveId" clId="{373D3392-907C-480C-B8FB-B237A98B6D49}" dt="2021-08-24T01:01:10.372" v="7960" actId="1036"/>
          <ac:spMkLst>
            <pc:docMk/>
            <pc:sldMk cId="3769500891" sldId="258"/>
            <ac:spMk id="19" creationId="{7C2C6114-74A0-4F14-A6F6-18A9F0A7CDC4}"/>
          </ac:spMkLst>
        </pc:spChg>
        <pc:spChg chg="mod">
          <ac:chgData name="" userId="a29539510ef25d15" providerId="LiveId" clId="{373D3392-907C-480C-B8FB-B237A98B6D49}" dt="2021-08-24T01:01:10.372" v="7960" actId="1036"/>
          <ac:spMkLst>
            <pc:docMk/>
            <pc:sldMk cId="3769500891" sldId="258"/>
            <ac:spMk id="20" creationId="{9B4B4729-82D8-47B2-BF6B-1CCF90959597}"/>
          </ac:spMkLst>
        </pc:spChg>
        <pc:spChg chg="mod">
          <ac:chgData name="" userId="a29539510ef25d15" providerId="LiveId" clId="{373D3392-907C-480C-B8FB-B237A98B6D49}" dt="2021-08-24T01:01:10.372" v="7960" actId="1036"/>
          <ac:spMkLst>
            <pc:docMk/>
            <pc:sldMk cId="3769500891" sldId="258"/>
            <ac:spMk id="21" creationId="{B74E9EA4-4106-421D-97B5-E1E3659BE2D1}"/>
          </ac:spMkLst>
        </pc:spChg>
        <pc:spChg chg="mod">
          <ac:chgData name="" userId="a29539510ef25d15" providerId="LiveId" clId="{373D3392-907C-480C-B8FB-B237A98B6D49}" dt="2021-08-24T01:01:10.372" v="7960" actId="1036"/>
          <ac:spMkLst>
            <pc:docMk/>
            <pc:sldMk cId="3769500891" sldId="258"/>
            <ac:spMk id="22" creationId="{1FBD9B99-4BBC-44EC-98F8-EA72760AAAAA}"/>
          </ac:spMkLst>
        </pc:spChg>
        <pc:spChg chg="mod">
          <ac:chgData name="" userId="a29539510ef25d15" providerId="LiveId" clId="{373D3392-907C-480C-B8FB-B237A98B6D49}" dt="2021-08-24T01:01:10.372" v="7960" actId="1036"/>
          <ac:spMkLst>
            <pc:docMk/>
            <pc:sldMk cId="3769500891" sldId="258"/>
            <ac:spMk id="23" creationId="{9639CB97-833F-45FE-B9F2-1375D33ED637}"/>
          </ac:spMkLst>
        </pc:spChg>
        <pc:spChg chg="mod">
          <ac:chgData name="" userId="a29539510ef25d15" providerId="LiveId" clId="{373D3392-907C-480C-B8FB-B237A98B6D49}" dt="2021-08-24T01:01:10.372" v="7960" actId="1036"/>
          <ac:spMkLst>
            <pc:docMk/>
            <pc:sldMk cId="3769500891" sldId="258"/>
            <ac:spMk id="24" creationId="{14B3EB50-3696-4363-A27C-C0D2BC06ADF4}"/>
          </ac:spMkLst>
        </pc:spChg>
        <pc:spChg chg="mod">
          <ac:chgData name="" userId="a29539510ef25d15" providerId="LiveId" clId="{373D3392-907C-480C-B8FB-B237A98B6D49}" dt="2021-08-24T01:01:10.372" v="7960" actId="1036"/>
          <ac:spMkLst>
            <pc:docMk/>
            <pc:sldMk cId="3769500891" sldId="258"/>
            <ac:spMk id="25" creationId="{BC520CF4-176D-4475-A6CA-C5505CE89D77}"/>
          </ac:spMkLst>
        </pc:spChg>
        <pc:spChg chg="mod">
          <ac:chgData name="" userId="a29539510ef25d15" providerId="LiveId" clId="{373D3392-907C-480C-B8FB-B237A98B6D49}" dt="2021-08-24T00:57:50.608" v="7792" actId="403"/>
          <ac:spMkLst>
            <pc:docMk/>
            <pc:sldMk cId="3769500891" sldId="258"/>
            <ac:spMk id="26" creationId="{62A16252-2C8B-4DE9-B7B3-102FCFD11385}"/>
          </ac:spMkLst>
        </pc:spChg>
        <pc:spChg chg="mod">
          <ac:chgData name="" userId="a29539510ef25d15" providerId="LiveId" clId="{373D3392-907C-480C-B8FB-B237A98B6D49}" dt="2021-08-24T01:28:12.982" v="8506" actId="1035"/>
          <ac:spMkLst>
            <pc:docMk/>
            <pc:sldMk cId="3769500891" sldId="258"/>
            <ac:spMk id="28" creationId="{3353BD6E-9115-40C5-8040-4F15D1A32E02}"/>
          </ac:spMkLst>
        </pc:spChg>
        <pc:spChg chg="mod">
          <ac:chgData name="" userId="a29539510ef25d15" providerId="LiveId" clId="{373D3392-907C-480C-B8FB-B237A98B6D49}" dt="2021-08-24T01:27:12.062" v="8495" actId="207"/>
          <ac:spMkLst>
            <pc:docMk/>
            <pc:sldMk cId="3769500891" sldId="258"/>
            <ac:spMk id="29" creationId="{EE5571B2-9506-472C-A083-3AAE5FCEB85C}"/>
          </ac:spMkLst>
        </pc:spChg>
        <pc:graphicFrameChg chg="mod">
          <ac:chgData name="" userId="a29539510ef25d15" providerId="LiveId" clId="{373D3392-907C-480C-B8FB-B237A98B6D49}" dt="2021-08-24T01:01:10.372" v="7960" actId="1036"/>
          <ac:graphicFrameMkLst>
            <pc:docMk/>
            <pc:sldMk cId="3769500891" sldId="258"/>
            <ac:graphicFrameMk id="5" creationId="{9589B160-F2B6-4541-89C2-C82B0C335C38}"/>
          </ac:graphicFrameMkLst>
        </pc:graphicFrameChg>
      </pc:sldChg>
      <pc:sldChg chg="modSp modNotesTx">
        <pc:chgData name="" userId="a29539510ef25d15" providerId="LiveId" clId="{373D3392-907C-480C-B8FB-B237A98B6D49}" dt="2021-08-24T01:28:39.596" v="8517" actId="207"/>
        <pc:sldMkLst>
          <pc:docMk/>
          <pc:sldMk cId="1316396103" sldId="259"/>
        </pc:sldMkLst>
        <pc:spChg chg="mod">
          <ac:chgData name="" userId="a29539510ef25d15" providerId="LiveId" clId="{373D3392-907C-480C-B8FB-B237A98B6D49}" dt="2021-08-24T01:04:36.469" v="8075" actId="14100"/>
          <ac:spMkLst>
            <pc:docMk/>
            <pc:sldMk cId="1316396103" sldId="259"/>
            <ac:spMk id="6" creationId="{FF9A5CA2-486B-45F5-8417-369F031B79E9}"/>
          </ac:spMkLst>
        </pc:spChg>
        <pc:spChg chg="mod">
          <ac:chgData name="" userId="a29539510ef25d15" providerId="LiveId" clId="{373D3392-907C-480C-B8FB-B237A98B6D49}" dt="2021-08-24T01:04:19.435" v="8071" actId="1036"/>
          <ac:spMkLst>
            <pc:docMk/>
            <pc:sldMk cId="1316396103" sldId="259"/>
            <ac:spMk id="24" creationId="{168EC735-9B82-4D7D-81AF-30211E6A5EE7}"/>
          </ac:spMkLst>
        </pc:spChg>
        <pc:spChg chg="mod">
          <ac:chgData name="" userId="a29539510ef25d15" providerId="LiveId" clId="{373D3392-907C-480C-B8FB-B237A98B6D49}" dt="2021-08-24T01:04:46.187" v="8077" actId="403"/>
          <ac:spMkLst>
            <pc:docMk/>
            <pc:sldMk cId="1316396103" sldId="259"/>
            <ac:spMk id="25" creationId="{6F4675DE-12ED-4047-A534-594C45EF5C6B}"/>
          </ac:spMkLst>
        </pc:spChg>
        <pc:spChg chg="mod">
          <ac:chgData name="" userId="a29539510ef25d15" providerId="LiveId" clId="{373D3392-907C-480C-B8FB-B237A98B6D49}" dt="2021-08-24T01:04:19.435" v="8071" actId="1036"/>
          <ac:spMkLst>
            <pc:docMk/>
            <pc:sldMk cId="1316396103" sldId="259"/>
            <ac:spMk id="26" creationId="{D3B429E8-9E57-4FFD-80FE-6D019026FD91}"/>
          </ac:spMkLst>
        </pc:spChg>
        <pc:spChg chg="mod">
          <ac:chgData name="" userId="a29539510ef25d15" providerId="LiveId" clId="{373D3392-907C-480C-B8FB-B237A98B6D49}" dt="2021-08-24T01:04:46.187" v="8077" actId="403"/>
          <ac:spMkLst>
            <pc:docMk/>
            <pc:sldMk cId="1316396103" sldId="259"/>
            <ac:spMk id="27" creationId="{A5BE794F-7B29-4A80-BC79-1B276C3686A1}"/>
          </ac:spMkLst>
        </pc:spChg>
        <pc:spChg chg="mod">
          <ac:chgData name="" userId="a29539510ef25d15" providerId="LiveId" clId="{373D3392-907C-480C-B8FB-B237A98B6D49}" dt="2021-08-24T01:04:19.435" v="8071" actId="1036"/>
          <ac:spMkLst>
            <pc:docMk/>
            <pc:sldMk cId="1316396103" sldId="259"/>
            <ac:spMk id="28" creationId="{F4E11279-43F7-43D6-BCDD-91DF2A2925F0}"/>
          </ac:spMkLst>
        </pc:spChg>
        <pc:spChg chg="mod">
          <ac:chgData name="" userId="a29539510ef25d15" providerId="LiveId" clId="{373D3392-907C-480C-B8FB-B237A98B6D49}" dt="2021-08-24T01:04:42.449" v="8076" actId="403"/>
          <ac:spMkLst>
            <pc:docMk/>
            <pc:sldMk cId="1316396103" sldId="259"/>
            <ac:spMk id="29" creationId="{973A38B7-EF0A-487C-A79C-C2DCEE82B03B}"/>
          </ac:spMkLst>
        </pc:spChg>
        <pc:spChg chg="mod">
          <ac:chgData name="" userId="a29539510ef25d15" providerId="LiveId" clId="{373D3392-907C-480C-B8FB-B237A98B6D49}" dt="2021-08-24T01:04:19.435" v="8071" actId="1036"/>
          <ac:spMkLst>
            <pc:docMk/>
            <pc:sldMk cId="1316396103" sldId="259"/>
            <ac:spMk id="30" creationId="{15A8980E-1347-4E33-B2FF-FECF0B054BB2}"/>
          </ac:spMkLst>
        </pc:spChg>
        <pc:spChg chg="mod">
          <ac:chgData name="" userId="a29539510ef25d15" providerId="LiveId" clId="{373D3392-907C-480C-B8FB-B237A98B6D49}" dt="2021-08-24T01:04:42.449" v="8076" actId="403"/>
          <ac:spMkLst>
            <pc:docMk/>
            <pc:sldMk cId="1316396103" sldId="259"/>
            <ac:spMk id="31" creationId="{1700823D-EDED-4936-A395-6EDC8956D87B}"/>
          </ac:spMkLst>
        </pc:spChg>
        <pc:spChg chg="mod">
          <ac:chgData name="" userId="a29539510ef25d15" providerId="LiveId" clId="{373D3392-907C-480C-B8FB-B237A98B6D49}" dt="2021-08-24T01:04:19.435" v="8071" actId="1036"/>
          <ac:spMkLst>
            <pc:docMk/>
            <pc:sldMk cId="1316396103" sldId="259"/>
            <ac:spMk id="32" creationId="{FE269CB0-65BD-4EF8-814C-DFDF46D18EBA}"/>
          </ac:spMkLst>
        </pc:spChg>
        <pc:spChg chg="mod">
          <ac:chgData name="" userId="a29539510ef25d15" providerId="LiveId" clId="{373D3392-907C-480C-B8FB-B237A98B6D49}" dt="2021-08-24T01:04:42.449" v="8076" actId="403"/>
          <ac:spMkLst>
            <pc:docMk/>
            <pc:sldMk cId="1316396103" sldId="259"/>
            <ac:spMk id="33" creationId="{6C8C470C-BA15-4944-AC0D-71DA35CF9D66}"/>
          </ac:spMkLst>
        </pc:spChg>
        <pc:spChg chg="mod">
          <ac:chgData name="" userId="a29539510ef25d15" providerId="LiveId" clId="{373D3392-907C-480C-B8FB-B237A98B6D49}" dt="2021-08-24T01:04:19.435" v="8071" actId="1036"/>
          <ac:spMkLst>
            <pc:docMk/>
            <pc:sldMk cId="1316396103" sldId="259"/>
            <ac:spMk id="34" creationId="{38CE210F-97A4-40E7-9F7A-1E14C7DEDBBA}"/>
          </ac:spMkLst>
        </pc:spChg>
        <pc:spChg chg="mod">
          <ac:chgData name="" userId="a29539510ef25d15" providerId="LiveId" clId="{373D3392-907C-480C-B8FB-B237A98B6D49}" dt="2021-08-24T01:04:42.449" v="8076" actId="403"/>
          <ac:spMkLst>
            <pc:docMk/>
            <pc:sldMk cId="1316396103" sldId="259"/>
            <ac:spMk id="35" creationId="{7B731138-9C40-4315-A71D-9EE9E7B9527F}"/>
          </ac:spMkLst>
        </pc:spChg>
        <pc:spChg chg="mod">
          <ac:chgData name="" userId="a29539510ef25d15" providerId="LiveId" clId="{373D3392-907C-480C-B8FB-B237A98B6D49}" dt="2021-08-24T01:28:17.592" v="8516" actId="1035"/>
          <ac:spMkLst>
            <pc:docMk/>
            <pc:sldMk cId="1316396103" sldId="259"/>
            <ac:spMk id="36" creationId="{C8F8E1EC-023D-40EA-9E0B-66478B0B3B9B}"/>
          </ac:spMkLst>
        </pc:spChg>
        <pc:spChg chg="mod">
          <ac:chgData name="" userId="a29539510ef25d15" providerId="LiveId" clId="{373D3392-907C-480C-B8FB-B237A98B6D49}" dt="2021-08-24T01:28:39.596" v="8517" actId="207"/>
          <ac:spMkLst>
            <pc:docMk/>
            <pc:sldMk cId="1316396103" sldId="259"/>
            <ac:spMk id="37" creationId="{3E4D73B0-EF5A-41D8-9AD9-D9088144DED3}"/>
          </ac:spMkLst>
        </pc:spChg>
        <pc:graphicFrameChg chg="mod">
          <ac:chgData name="" userId="a29539510ef25d15" providerId="LiveId" clId="{373D3392-907C-480C-B8FB-B237A98B6D49}" dt="2021-08-24T01:04:19.435" v="8071" actId="1036"/>
          <ac:graphicFrameMkLst>
            <pc:docMk/>
            <pc:sldMk cId="1316396103" sldId="259"/>
            <ac:graphicFrameMk id="20" creationId="{D998336E-B66B-4E04-ABE8-E0C398E36AC8}"/>
          </ac:graphicFrameMkLst>
        </pc:graphicFrameChg>
      </pc:sldChg>
      <pc:sldChg chg="modSp modNotesTx">
        <pc:chgData name="" userId="a29539510ef25d15" providerId="LiveId" clId="{373D3392-907C-480C-B8FB-B237A98B6D49}" dt="2021-08-24T01:28:56.141" v="8520" actId="207"/>
        <pc:sldMkLst>
          <pc:docMk/>
          <pc:sldMk cId="830453496" sldId="260"/>
        </pc:sldMkLst>
        <pc:spChg chg="mod">
          <ac:chgData name="" userId="a29539510ef25d15" providerId="LiveId" clId="{373D3392-907C-480C-B8FB-B237A98B6D49}" dt="2021-08-24T01:11:22.728" v="8332" actId="948"/>
          <ac:spMkLst>
            <pc:docMk/>
            <pc:sldMk cId="830453496" sldId="260"/>
            <ac:spMk id="6" creationId="{B8170BA8-4DB2-4800-B103-068412D3DB75}"/>
          </ac:spMkLst>
        </pc:spChg>
        <pc:spChg chg="mod">
          <ac:chgData name="" userId="a29539510ef25d15" providerId="LiveId" clId="{373D3392-907C-480C-B8FB-B237A98B6D49}" dt="2021-08-24T01:28:51.392" v="8519" actId="207"/>
          <ac:spMkLst>
            <pc:docMk/>
            <pc:sldMk cId="830453496" sldId="260"/>
            <ac:spMk id="7" creationId="{CCC657EE-8B3C-44C4-8D4F-4032D2C8E479}"/>
          </ac:spMkLst>
        </pc:spChg>
        <pc:spChg chg="mod">
          <ac:chgData name="" userId="a29539510ef25d15" providerId="LiveId" clId="{373D3392-907C-480C-B8FB-B237A98B6D49}" dt="2021-08-24T01:28:49.075" v="8518" actId="207"/>
          <ac:spMkLst>
            <pc:docMk/>
            <pc:sldMk cId="830453496" sldId="260"/>
            <ac:spMk id="8" creationId="{2359FE86-5B47-443B-8671-96C84D4296EF}"/>
          </ac:spMkLst>
        </pc:spChg>
        <pc:spChg chg="mod">
          <ac:chgData name="" userId="a29539510ef25d15" providerId="LiveId" clId="{373D3392-907C-480C-B8FB-B237A98B6D49}" dt="2021-08-24T01:07:14.216" v="8152" actId="1076"/>
          <ac:spMkLst>
            <pc:docMk/>
            <pc:sldMk cId="830453496" sldId="260"/>
            <ac:spMk id="9" creationId="{61EBE999-9DB3-451E-AE9B-2113EFB5186D}"/>
          </ac:spMkLst>
        </pc:spChg>
        <pc:spChg chg="mod">
          <ac:chgData name="" userId="a29539510ef25d15" providerId="LiveId" clId="{373D3392-907C-480C-B8FB-B237A98B6D49}" dt="2021-08-18T05:31:11.050" v="6137" actId="14100"/>
          <ac:spMkLst>
            <pc:docMk/>
            <pc:sldMk cId="830453496" sldId="260"/>
            <ac:spMk id="10" creationId="{1C10B7F0-0064-45BC-84BA-383D3C8A2E3C}"/>
          </ac:spMkLst>
        </pc:spChg>
        <pc:spChg chg="mod">
          <ac:chgData name="" userId="a29539510ef25d15" providerId="LiveId" clId="{373D3392-907C-480C-B8FB-B237A98B6D49}" dt="2021-08-24T01:06:54.068" v="8131" actId="1076"/>
          <ac:spMkLst>
            <pc:docMk/>
            <pc:sldMk cId="830453496" sldId="260"/>
            <ac:spMk id="12" creationId="{7F7D28EB-FDED-4742-986D-C7EEEE8E7DEC}"/>
          </ac:spMkLst>
        </pc:spChg>
        <pc:spChg chg="mod">
          <ac:chgData name="" userId="a29539510ef25d15" providerId="LiveId" clId="{373D3392-907C-480C-B8FB-B237A98B6D49}" dt="2021-08-24T01:28:56.141" v="8520" actId="207"/>
          <ac:spMkLst>
            <pc:docMk/>
            <pc:sldMk cId="830453496" sldId="260"/>
            <ac:spMk id="13" creationId="{925B8DF7-6E0C-40D3-979D-6A0FC4BBC892}"/>
          </ac:spMkLst>
        </pc:spChg>
      </pc:sldChg>
      <pc:sldChg chg="modSp modNotesTx">
        <pc:chgData name="" userId="a29539510ef25d15" providerId="LiveId" clId="{373D3392-907C-480C-B8FB-B237A98B6D49}" dt="2021-08-24T01:08:53.153" v="8192" actId="1037"/>
        <pc:sldMkLst>
          <pc:docMk/>
          <pc:sldMk cId="993856213" sldId="261"/>
        </pc:sldMkLst>
        <pc:spChg chg="mod">
          <ac:chgData name="" userId="a29539510ef25d15" providerId="LiveId" clId="{373D3392-907C-480C-B8FB-B237A98B6D49}" dt="2021-08-24T01:08:53.153" v="8192" actId="1037"/>
          <ac:spMkLst>
            <pc:docMk/>
            <pc:sldMk cId="993856213" sldId="261"/>
            <ac:spMk id="6" creationId="{B19BAFAD-D9E9-4109-86C6-E818190EB1B5}"/>
          </ac:spMkLst>
        </pc:spChg>
        <pc:spChg chg="mod">
          <ac:chgData name="" userId="a29539510ef25d15" providerId="LiveId" clId="{373D3392-907C-480C-B8FB-B237A98B6D49}" dt="2021-08-24T01:08:53.153" v="8192" actId="1037"/>
          <ac:spMkLst>
            <pc:docMk/>
            <pc:sldMk cId="993856213" sldId="261"/>
            <ac:spMk id="7" creationId="{1F25ACF3-75BA-45C0-99F6-32EE97C18E36}"/>
          </ac:spMkLst>
        </pc:spChg>
        <pc:spChg chg="mod">
          <ac:chgData name="" userId="a29539510ef25d15" providerId="LiveId" clId="{373D3392-907C-480C-B8FB-B237A98B6D49}" dt="2021-08-24T01:08:53.153" v="8192" actId="1037"/>
          <ac:spMkLst>
            <pc:docMk/>
            <pc:sldMk cId="993856213" sldId="261"/>
            <ac:spMk id="8" creationId="{76846B54-5094-4507-9B73-1400135B7FFB}"/>
          </ac:spMkLst>
        </pc:spChg>
        <pc:spChg chg="mod">
          <ac:chgData name="" userId="a29539510ef25d15" providerId="LiveId" clId="{373D3392-907C-480C-B8FB-B237A98B6D49}" dt="2021-08-24T01:08:53.153" v="8192" actId="1037"/>
          <ac:spMkLst>
            <pc:docMk/>
            <pc:sldMk cId="993856213" sldId="261"/>
            <ac:spMk id="9" creationId="{AD457908-0196-4039-AD6C-3FBDB1181F85}"/>
          </ac:spMkLst>
        </pc:spChg>
      </pc:sldChg>
      <pc:sldChg chg="modSp modAnim modNotesTx">
        <pc:chgData name="" userId="a29539510ef25d15" providerId="LiveId" clId="{373D3392-907C-480C-B8FB-B237A98B6D49}" dt="2021-08-24T01:29:01.189" v="8521" actId="207"/>
        <pc:sldMkLst>
          <pc:docMk/>
          <pc:sldMk cId="300284062" sldId="262"/>
        </pc:sldMkLst>
        <pc:spChg chg="mod">
          <ac:chgData name="" userId="a29539510ef25d15" providerId="LiveId" clId="{373D3392-907C-480C-B8FB-B237A98B6D49}" dt="2021-08-24T01:16:45.322" v="8411" actId="403"/>
          <ac:spMkLst>
            <pc:docMk/>
            <pc:sldMk cId="300284062" sldId="262"/>
            <ac:spMk id="14" creationId="{F9CD8589-B5DC-447E-A0EE-2ED35D60A51B}"/>
          </ac:spMkLst>
        </pc:spChg>
        <pc:spChg chg="mod">
          <ac:chgData name="" userId="a29539510ef25d15" providerId="LiveId" clId="{373D3392-907C-480C-B8FB-B237A98B6D49}" dt="2021-08-24T01:16:43.093" v="8410" actId="403"/>
          <ac:spMkLst>
            <pc:docMk/>
            <pc:sldMk cId="300284062" sldId="262"/>
            <ac:spMk id="16" creationId="{9E5D8196-8B06-438C-96FB-2F07D75693B0}"/>
          </ac:spMkLst>
        </pc:spChg>
        <pc:spChg chg="mod">
          <ac:chgData name="" userId="a29539510ef25d15" providerId="LiveId" clId="{373D3392-907C-480C-B8FB-B237A98B6D49}" dt="2021-08-24T01:16:30.047" v="8403" actId="403"/>
          <ac:spMkLst>
            <pc:docMk/>
            <pc:sldMk cId="300284062" sldId="262"/>
            <ac:spMk id="18" creationId="{D10A6AB2-D69D-4028-8B95-A1FB282F30E2}"/>
          </ac:spMkLst>
        </pc:spChg>
        <pc:spChg chg="mod">
          <ac:chgData name="" userId="a29539510ef25d15" providerId="LiveId" clId="{373D3392-907C-480C-B8FB-B237A98B6D49}" dt="2021-08-24T01:16:30.047" v="8403" actId="403"/>
          <ac:spMkLst>
            <pc:docMk/>
            <pc:sldMk cId="300284062" sldId="262"/>
            <ac:spMk id="20" creationId="{1997F5CA-C96E-418F-8D0D-05B94A770B28}"/>
          </ac:spMkLst>
        </pc:spChg>
        <pc:spChg chg="mod">
          <ac:chgData name="" userId="a29539510ef25d15" providerId="LiveId" clId="{373D3392-907C-480C-B8FB-B237A98B6D49}" dt="2021-08-24T01:17:13.184" v="8419" actId="14100"/>
          <ac:spMkLst>
            <pc:docMk/>
            <pc:sldMk cId="300284062" sldId="262"/>
            <ac:spMk id="25" creationId="{0C18BA1A-6F5F-410D-BFC2-49610096B173}"/>
          </ac:spMkLst>
        </pc:spChg>
        <pc:spChg chg="mod">
          <ac:chgData name="" userId="a29539510ef25d15" providerId="LiveId" clId="{373D3392-907C-480C-B8FB-B237A98B6D49}" dt="2021-08-24T01:16:19.192" v="8402" actId="255"/>
          <ac:spMkLst>
            <pc:docMk/>
            <pc:sldMk cId="300284062" sldId="262"/>
            <ac:spMk id="26" creationId="{02523463-9DE8-48EC-B38F-5ADD2B5694E5}"/>
          </ac:spMkLst>
        </pc:spChg>
        <pc:spChg chg="mod">
          <ac:chgData name="" userId="a29539510ef25d15" providerId="LiveId" clId="{373D3392-907C-480C-B8FB-B237A98B6D49}" dt="2021-08-24T01:17:43.614" v="8423" actId="403"/>
          <ac:spMkLst>
            <pc:docMk/>
            <pc:sldMk cId="300284062" sldId="262"/>
            <ac:spMk id="27" creationId="{BC261A82-BDE0-4F79-B27C-4A4394D23A0F}"/>
          </ac:spMkLst>
        </pc:spChg>
        <pc:spChg chg="mod">
          <ac:chgData name="" userId="a29539510ef25d15" providerId="LiveId" clId="{373D3392-907C-480C-B8FB-B237A98B6D49}" dt="2021-08-24T01:29:01.189" v="8521" actId="207"/>
          <ac:spMkLst>
            <pc:docMk/>
            <pc:sldMk cId="300284062" sldId="262"/>
            <ac:spMk id="28" creationId="{3A0BB911-3BC4-409E-934B-3DAB8229188C}"/>
          </ac:spMkLst>
        </pc:spChg>
        <pc:spChg chg="mod">
          <ac:chgData name="" userId="a29539510ef25d15" providerId="LiveId" clId="{373D3392-907C-480C-B8FB-B237A98B6D49}" dt="2021-08-24T01:16:14.444" v="8400" actId="403"/>
          <ac:spMkLst>
            <pc:docMk/>
            <pc:sldMk cId="300284062" sldId="262"/>
            <ac:spMk id="30" creationId="{4D017BB3-1C1B-4BB8-B3FB-9B0C59ECCF96}"/>
          </ac:spMkLst>
        </pc:spChg>
        <pc:spChg chg="mod">
          <ac:chgData name="" userId="a29539510ef25d15" providerId="LiveId" clId="{373D3392-907C-480C-B8FB-B237A98B6D49}" dt="2021-08-24T01:18:19.985" v="8432" actId="1076"/>
          <ac:spMkLst>
            <pc:docMk/>
            <pc:sldMk cId="300284062" sldId="262"/>
            <ac:spMk id="33" creationId="{A3B77CFD-F0EB-42CD-A401-C4C99A829307}"/>
          </ac:spMkLst>
        </pc:spChg>
        <pc:spChg chg="mod">
          <ac:chgData name="" userId="a29539510ef25d15" providerId="LiveId" clId="{373D3392-907C-480C-B8FB-B237A98B6D49}" dt="2021-08-24T01:18:23.861" v="8433" actId="255"/>
          <ac:spMkLst>
            <pc:docMk/>
            <pc:sldMk cId="300284062" sldId="262"/>
            <ac:spMk id="39" creationId="{489C030F-C788-462E-B63C-2825B6CA61F3}"/>
          </ac:spMkLst>
        </pc:spChg>
      </pc:sldChg>
      <pc:sldChg chg="modSp modNotesTx">
        <pc:chgData name="" userId="a29539510ef25d15" providerId="LiveId" clId="{373D3392-907C-480C-B8FB-B237A98B6D49}" dt="2021-08-24T01:29:11.531" v="8523" actId="207"/>
        <pc:sldMkLst>
          <pc:docMk/>
          <pc:sldMk cId="3208081102" sldId="263"/>
        </pc:sldMkLst>
        <pc:spChg chg="mod">
          <ac:chgData name="" userId="a29539510ef25d15" providerId="LiveId" clId="{373D3392-907C-480C-B8FB-B237A98B6D49}" dt="2021-08-24T01:20:13.645" v="8475" actId="403"/>
          <ac:spMkLst>
            <pc:docMk/>
            <pc:sldMk cId="3208081102" sldId="263"/>
            <ac:spMk id="9" creationId="{9A41C9AD-5838-4824-8DDD-4ADD60179BD9}"/>
          </ac:spMkLst>
        </pc:spChg>
        <pc:spChg chg="mod">
          <ac:chgData name="" userId="a29539510ef25d15" providerId="LiveId" clId="{373D3392-907C-480C-B8FB-B237A98B6D49}" dt="2021-08-24T01:20:18.651" v="8476" actId="1076"/>
          <ac:spMkLst>
            <pc:docMk/>
            <pc:sldMk cId="3208081102" sldId="263"/>
            <ac:spMk id="11" creationId="{2EFF5504-E73D-4400-A00F-6DF84A1707DA}"/>
          </ac:spMkLst>
        </pc:spChg>
        <pc:spChg chg="mod">
          <ac:chgData name="" userId="a29539510ef25d15" providerId="LiveId" clId="{373D3392-907C-480C-B8FB-B237A98B6D49}" dt="2021-08-24T01:19:50.056" v="8463" actId="1037"/>
          <ac:spMkLst>
            <pc:docMk/>
            <pc:sldMk cId="3208081102" sldId="263"/>
            <ac:spMk id="15" creationId="{983B180B-E23F-442E-B46F-FC6AC768BB0F}"/>
          </ac:spMkLst>
        </pc:spChg>
        <pc:spChg chg="mod">
          <ac:chgData name="" userId="a29539510ef25d15" providerId="LiveId" clId="{373D3392-907C-480C-B8FB-B237A98B6D49}" dt="2021-08-24T01:19:50.056" v="8463" actId="1037"/>
          <ac:spMkLst>
            <pc:docMk/>
            <pc:sldMk cId="3208081102" sldId="263"/>
            <ac:spMk id="16" creationId="{00B3141A-C920-47E7-BD7D-AF4087561E99}"/>
          </ac:spMkLst>
        </pc:spChg>
        <pc:spChg chg="mod">
          <ac:chgData name="" userId="a29539510ef25d15" providerId="LiveId" clId="{373D3392-907C-480C-B8FB-B237A98B6D49}" dt="2021-08-24T01:19:50.056" v="8463" actId="1037"/>
          <ac:spMkLst>
            <pc:docMk/>
            <pc:sldMk cId="3208081102" sldId="263"/>
            <ac:spMk id="17" creationId="{97534BBC-B372-4535-A37C-15C1029A1BD2}"/>
          </ac:spMkLst>
        </pc:spChg>
        <pc:spChg chg="mod">
          <ac:chgData name="" userId="a29539510ef25d15" providerId="LiveId" clId="{373D3392-907C-480C-B8FB-B237A98B6D49}" dt="2021-08-24T01:20:22.799" v="8477" actId="403"/>
          <ac:spMkLst>
            <pc:docMk/>
            <pc:sldMk cId="3208081102" sldId="263"/>
            <ac:spMk id="19" creationId="{2336C946-BCF5-4688-AD5A-B3D80C9B1F19}"/>
          </ac:spMkLst>
        </pc:spChg>
        <pc:spChg chg="mod">
          <ac:chgData name="" userId="a29539510ef25d15" providerId="LiveId" clId="{373D3392-907C-480C-B8FB-B237A98B6D49}" dt="2021-08-24T01:20:22.799" v="8477" actId="403"/>
          <ac:spMkLst>
            <pc:docMk/>
            <pc:sldMk cId="3208081102" sldId="263"/>
            <ac:spMk id="21" creationId="{67C8E6D9-5405-47E8-8196-AD05A469A3C7}"/>
          </ac:spMkLst>
        </pc:spChg>
        <pc:spChg chg="mod">
          <ac:chgData name="" userId="a29539510ef25d15" providerId="LiveId" clId="{373D3392-907C-480C-B8FB-B237A98B6D49}" dt="2021-08-24T01:20:22.799" v="8477" actId="403"/>
          <ac:spMkLst>
            <pc:docMk/>
            <pc:sldMk cId="3208081102" sldId="263"/>
            <ac:spMk id="22" creationId="{2B9EC725-823B-4F59-8832-0029F86C2BFB}"/>
          </ac:spMkLst>
        </pc:spChg>
        <pc:spChg chg="mod">
          <ac:chgData name="" userId="a29539510ef25d15" providerId="LiveId" clId="{373D3392-907C-480C-B8FB-B237A98B6D49}" dt="2021-08-24T01:19:50.056" v="8463" actId="1037"/>
          <ac:spMkLst>
            <pc:docMk/>
            <pc:sldMk cId="3208081102" sldId="263"/>
            <ac:spMk id="24" creationId="{85FA57EE-7DAA-447F-B944-0B6FB440CFA3}"/>
          </ac:spMkLst>
        </pc:spChg>
        <pc:spChg chg="mod">
          <ac:chgData name="" userId="a29539510ef25d15" providerId="LiveId" clId="{373D3392-907C-480C-B8FB-B237A98B6D49}" dt="2021-08-24T01:19:50.056" v="8463" actId="1037"/>
          <ac:spMkLst>
            <pc:docMk/>
            <pc:sldMk cId="3208081102" sldId="263"/>
            <ac:spMk id="25" creationId="{B4848074-9A5D-47F1-A2D0-AC446F230ADD}"/>
          </ac:spMkLst>
        </pc:spChg>
        <pc:spChg chg="mod">
          <ac:chgData name="" userId="a29539510ef25d15" providerId="LiveId" clId="{373D3392-907C-480C-B8FB-B237A98B6D49}" dt="2021-08-24T01:19:50.056" v="8463" actId="1037"/>
          <ac:spMkLst>
            <pc:docMk/>
            <pc:sldMk cId="3208081102" sldId="263"/>
            <ac:spMk id="27" creationId="{9939B464-A88B-49F5-BDDA-1CBB411FE404}"/>
          </ac:spMkLst>
        </pc:spChg>
        <pc:spChg chg="mod">
          <ac:chgData name="" userId="a29539510ef25d15" providerId="LiveId" clId="{373D3392-907C-480C-B8FB-B237A98B6D49}" dt="2021-08-24T01:29:11.531" v="8523" actId="207"/>
          <ac:spMkLst>
            <pc:docMk/>
            <pc:sldMk cId="3208081102" sldId="263"/>
            <ac:spMk id="28" creationId="{B540EB66-5D16-49B6-9C9B-E65C3E136DD8}"/>
          </ac:spMkLst>
        </pc:spChg>
        <pc:spChg chg="mod">
          <ac:chgData name="" userId="a29539510ef25d15" providerId="LiveId" clId="{373D3392-907C-480C-B8FB-B237A98B6D49}" dt="2021-08-24T01:19:50.056" v="8463" actId="1037"/>
          <ac:spMkLst>
            <pc:docMk/>
            <pc:sldMk cId="3208081102" sldId="263"/>
            <ac:spMk id="29" creationId="{2CB9496F-AB2B-4716-A4DE-1092C0128957}"/>
          </ac:spMkLst>
        </pc:spChg>
        <pc:spChg chg="mod">
          <ac:chgData name="" userId="a29539510ef25d15" providerId="LiveId" clId="{373D3392-907C-480C-B8FB-B237A98B6D49}" dt="2021-08-24T01:29:11.531" v="8523" actId="207"/>
          <ac:spMkLst>
            <pc:docMk/>
            <pc:sldMk cId="3208081102" sldId="263"/>
            <ac:spMk id="30" creationId="{9DC1C080-D713-4821-8EB5-ED4A528E64D3}"/>
          </ac:spMkLst>
        </pc:spChg>
        <pc:spChg chg="mod">
          <ac:chgData name="" userId="a29539510ef25d15" providerId="LiveId" clId="{373D3392-907C-480C-B8FB-B237A98B6D49}" dt="2021-08-24T01:19:56.238" v="8464" actId="403"/>
          <ac:spMkLst>
            <pc:docMk/>
            <pc:sldMk cId="3208081102" sldId="263"/>
            <ac:spMk id="32" creationId="{D8689447-1C34-4CBF-8AC9-841339867A2D}"/>
          </ac:spMkLst>
        </pc:spChg>
        <pc:spChg chg="mod">
          <ac:chgData name="" userId="a29539510ef25d15" providerId="LiveId" clId="{373D3392-907C-480C-B8FB-B237A98B6D49}" dt="2021-08-24T01:20:03.237" v="8474" actId="1036"/>
          <ac:spMkLst>
            <pc:docMk/>
            <pc:sldMk cId="3208081102" sldId="263"/>
            <ac:spMk id="34" creationId="{F8FD710C-FEB6-40DE-AAFF-F3D519975D00}"/>
          </ac:spMkLst>
        </pc:spChg>
        <pc:spChg chg="mod">
          <ac:chgData name="" userId="a29539510ef25d15" providerId="LiveId" clId="{373D3392-907C-480C-B8FB-B237A98B6D49}" dt="2021-08-24T01:21:13.126" v="8492" actId="403"/>
          <ac:spMkLst>
            <pc:docMk/>
            <pc:sldMk cId="3208081102" sldId="263"/>
            <ac:spMk id="35" creationId="{1732904B-5D29-400B-B32D-B1C56DE49E1C}"/>
          </ac:spMkLst>
        </pc:spChg>
        <pc:spChg chg="mod">
          <ac:chgData name="" userId="a29539510ef25d15" providerId="LiveId" clId="{373D3392-907C-480C-B8FB-B237A98B6D49}" dt="2021-08-24T01:20:03.237" v="8474" actId="1036"/>
          <ac:spMkLst>
            <pc:docMk/>
            <pc:sldMk cId="3208081102" sldId="263"/>
            <ac:spMk id="36" creationId="{574809E4-F2E2-4FDD-9063-CCC9EED008F6}"/>
          </ac:spMkLst>
        </pc:spChg>
        <pc:spChg chg="mod">
          <ac:chgData name="" userId="a29539510ef25d15" providerId="LiveId" clId="{373D3392-907C-480C-B8FB-B237A98B6D49}" dt="2021-08-24T01:21:13.126" v="8492" actId="403"/>
          <ac:spMkLst>
            <pc:docMk/>
            <pc:sldMk cId="3208081102" sldId="263"/>
            <ac:spMk id="37" creationId="{9D84EFA7-1156-4568-A8D0-637CEF88698B}"/>
          </ac:spMkLst>
        </pc:spChg>
        <pc:spChg chg="mod">
          <ac:chgData name="" userId="a29539510ef25d15" providerId="LiveId" clId="{373D3392-907C-480C-B8FB-B237A98B6D49}" dt="2021-08-24T01:29:11.531" v="8523" actId="207"/>
          <ac:spMkLst>
            <pc:docMk/>
            <pc:sldMk cId="3208081102" sldId="263"/>
            <ac:spMk id="39" creationId="{DD6F9D33-1FAC-4D0A-A925-BF2114A062BB}"/>
          </ac:spMkLst>
        </pc:spChg>
        <pc:spChg chg="mod">
          <ac:chgData name="" userId="a29539510ef25d15" providerId="LiveId" clId="{373D3392-907C-480C-B8FB-B237A98B6D49}" dt="2021-08-24T01:21:08.174" v="8491" actId="1036"/>
          <ac:spMkLst>
            <pc:docMk/>
            <pc:sldMk cId="3208081102" sldId="263"/>
            <ac:spMk id="40" creationId="{09EA56F7-AB04-4B9F-97A0-ED8649137B0E}"/>
          </ac:spMkLst>
        </pc:spChg>
        <pc:spChg chg="mod">
          <ac:chgData name="" userId="a29539510ef25d15" providerId="LiveId" clId="{373D3392-907C-480C-B8FB-B237A98B6D49}" dt="2021-08-24T01:21:08.174" v="8491" actId="1036"/>
          <ac:spMkLst>
            <pc:docMk/>
            <pc:sldMk cId="3208081102" sldId="263"/>
            <ac:spMk id="41" creationId="{FAC90565-4106-452A-BD09-AE192F0252D1}"/>
          </ac:spMkLst>
        </pc:spChg>
        <pc:spChg chg="mod">
          <ac:chgData name="" userId="a29539510ef25d15" providerId="LiveId" clId="{373D3392-907C-480C-B8FB-B237A98B6D49}" dt="2021-08-24T01:18:45.566" v="8435" actId="14100"/>
          <ac:spMkLst>
            <pc:docMk/>
            <pc:sldMk cId="3208081102" sldId="263"/>
            <ac:spMk id="43" creationId="{B7A5032B-AEF3-4F22-811E-402F3495DAF9}"/>
          </ac:spMkLst>
        </pc:spChg>
        <pc:graphicFrameChg chg="mod">
          <ac:chgData name="" userId="a29539510ef25d15" providerId="LiveId" clId="{373D3392-907C-480C-B8FB-B237A98B6D49}" dt="2021-08-24T01:19:50.056" v="8463" actId="1037"/>
          <ac:graphicFrameMkLst>
            <pc:docMk/>
            <pc:sldMk cId="3208081102" sldId="263"/>
            <ac:graphicFrameMk id="8" creationId="{8B0288C0-471F-4216-9D18-C7DF5C89C2F0}"/>
          </ac:graphicFrameMkLst>
        </pc:graphicFrameChg>
        <pc:graphicFrameChg chg="mod">
          <ac:chgData name="" userId="a29539510ef25d15" providerId="LiveId" clId="{373D3392-907C-480C-B8FB-B237A98B6D49}" dt="2021-08-24T01:19:50.056" v="8463" actId="1037"/>
          <ac:graphicFrameMkLst>
            <pc:docMk/>
            <pc:sldMk cId="3208081102" sldId="263"/>
            <ac:graphicFrameMk id="10" creationId="{ADE7CE9A-EC9E-4AEC-9513-C5F88387150A}"/>
          </ac:graphicFrameMkLst>
        </pc:graphicFrameChg>
        <pc:graphicFrameChg chg="mod">
          <ac:chgData name="" userId="a29539510ef25d15" providerId="LiveId" clId="{373D3392-907C-480C-B8FB-B237A98B6D49}" dt="2021-08-24T01:19:50.056" v="8463" actId="1037"/>
          <ac:graphicFrameMkLst>
            <pc:docMk/>
            <pc:sldMk cId="3208081102" sldId="263"/>
            <ac:graphicFrameMk id="18" creationId="{146A9167-5F70-4AF8-AE48-39B080DF8CA8}"/>
          </ac:graphicFrameMkLst>
        </pc:graphicFrameChg>
        <pc:graphicFrameChg chg="mod">
          <ac:chgData name="" userId="a29539510ef25d15" providerId="LiveId" clId="{373D3392-907C-480C-B8FB-B237A98B6D49}" dt="2021-08-24T01:20:03.237" v="8474" actId="1036"/>
          <ac:graphicFrameMkLst>
            <pc:docMk/>
            <pc:sldMk cId="3208081102" sldId="263"/>
            <ac:graphicFrameMk id="33" creationId="{E6EC11CD-9C51-4E0A-A5B5-39A4DEEF0453}"/>
          </ac:graphicFrameMkLst>
        </pc:graphicFrameChg>
        <pc:graphicFrameChg chg="mod">
          <ac:chgData name="" userId="a29539510ef25d15" providerId="LiveId" clId="{373D3392-907C-480C-B8FB-B237A98B6D49}" dt="2021-08-24T01:21:08.174" v="8491" actId="1036"/>
          <ac:graphicFrameMkLst>
            <pc:docMk/>
            <pc:sldMk cId="3208081102" sldId="263"/>
            <ac:graphicFrameMk id="38" creationId="{ADF2206D-3329-4E7F-B978-25475D5E6EAD}"/>
          </ac:graphicFrameMkLst>
        </pc:graphicFrameChg>
        <pc:cxnChg chg="mod">
          <ac:chgData name="" userId="a29539510ef25d15" providerId="LiveId" clId="{373D3392-907C-480C-B8FB-B237A98B6D49}" dt="2021-08-24T01:19:50.056" v="8463" actId="1037"/>
          <ac:cxnSpMkLst>
            <pc:docMk/>
            <pc:sldMk cId="3208081102" sldId="263"/>
            <ac:cxnSpMk id="13" creationId="{F12D9C5D-A176-421D-9D8A-C41811F43283}"/>
          </ac:cxnSpMkLst>
        </pc:cxnChg>
      </pc:sldChg>
      <pc:sldChg chg="modSp modNotesTx">
        <pc:chgData name="" userId="a29539510ef25d15" providerId="LiveId" clId="{373D3392-907C-480C-B8FB-B237A98B6D49}" dt="2021-08-24T01:30:17.788" v="8536" actId="208"/>
        <pc:sldMkLst>
          <pc:docMk/>
          <pc:sldMk cId="3755675685" sldId="264"/>
        </pc:sldMkLst>
        <pc:spChg chg="mod">
          <ac:chgData name="" userId="a29539510ef25d15" providerId="LiveId" clId="{373D3392-907C-480C-B8FB-B237A98B6D49}" dt="2021-08-24T01:13:31.786" v="8358" actId="113"/>
          <ac:spMkLst>
            <pc:docMk/>
            <pc:sldMk cId="3755675685" sldId="264"/>
            <ac:spMk id="5" creationId="{835F706A-0CA7-433F-B733-FB4E7327935C}"/>
          </ac:spMkLst>
        </pc:spChg>
        <pc:spChg chg="mod">
          <ac:chgData name="" userId="a29539510ef25d15" providerId="LiveId" clId="{373D3392-907C-480C-B8FB-B237A98B6D49}" dt="2021-08-24T01:13:29.116" v="8356" actId="113"/>
          <ac:spMkLst>
            <pc:docMk/>
            <pc:sldMk cId="3755675685" sldId="264"/>
            <ac:spMk id="15" creationId="{15F11984-289B-4698-A9BD-45523503A505}"/>
          </ac:spMkLst>
        </pc:spChg>
        <pc:spChg chg="mod">
          <ac:chgData name="" userId="a29539510ef25d15" providerId="LiveId" clId="{373D3392-907C-480C-B8FB-B237A98B6D49}" dt="2021-08-24T01:13:26.418" v="8354" actId="113"/>
          <ac:spMkLst>
            <pc:docMk/>
            <pc:sldMk cId="3755675685" sldId="264"/>
            <ac:spMk id="16" creationId="{8308D3EE-1965-4C0A-8C2D-B412FF06A9EA}"/>
          </ac:spMkLst>
        </pc:spChg>
        <pc:spChg chg="mod">
          <ac:chgData name="" userId="a29539510ef25d15" providerId="LiveId" clId="{373D3392-907C-480C-B8FB-B237A98B6D49}" dt="2021-08-24T01:13:34.157" v="8360" actId="113"/>
          <ac:spMkLst>
            <pc:docMk/>
            <pc:sldMk cId="3755675685" sldId="264"/>
            <ac:spMk id="17" creationId="{C11B0BA7-2D23-4D40-BC0B-92AD76D6F1BA}"/>
          </ac:spMkLst>
        </pc:spChg>
        <pc:graphicFrameChg chg="mod">
          <ac:chgData name="" userId="a29539510ef25d15" providerId="LiveId" clId="{373D3392-907C-480C-B8FB-B237A98B6D49}" dt="2021-08-24T01:30:08.645" v="8533" actId="208"/>
          <ac:graphicFrameMkLst>
            <pc:docMk/>
            <pc:sldMk cId="3755675685" sldId="264"/>
            <ac:graphicFrameMk id="10" creationId="{5C9EEC31-11D7-4A34-8753-0A72F8469B5F}"/>
          </ac:graphicFrameMkLst>
        </pc:graphicFrameChg>
        <pc:graphicFrameChg chg="mod">
          <ac:chgData name="" userId="a29539510ef25d15" providerId="LiveId" clId="{373D3392-907C-480C-B8FB-B237A98B6D49}" dt="2021-08-24T01:30:14.817" v="8535" actId="208"/>
          <ac:graphicFrameMkLst>
            <pc:docMk/>
            <pc:sldMk cId="3755675685" sldId="264"/>
            <ac:graphicFrameMk id="11" creationId="{C9CD46EA-64F0-4247-82AB-0DA591591902}"/>
          </ac:graphicFrameMkLst>
        </pc:graphicFrameChg>
        <pc:graphicFrameChg chg="mod">
          <ac:chgData name="" userId="a29539510ef25d15" providerId="LiveId" clId="{373D3392-907C-480C-B8FB-B237A98B6D49}" dt="2021-08-24T01:30:11.035" v="8534" actId="208"/>
          <ac:graphicFrameMkLst>
            <pc:docMk/>
            <pc:sldMk cId="3755675685" sldId="264"/>
            <ac:graphicFrameMk id="12" creationId="{EBE37A38-2320-401C-B559-FA69026E3D79}"/>
          </ac:graphicFrameMkLst>
        </pc:graphicFrameChg>
        <pc:graphicFrameChg chg="mod">
          <ac:chgData name="" userId="a29539510ef25d15" providerId="LiveId" clId="{373D3392-907C-480C-B8FB-B237A98B6D49}" dt="2021-08-24T01:30:17.788" v="8536" actId="208"/>
          <ac:graphicFrameMkLst>
            <pc:docMk/>
            <pc:sldMk cId="3755675685" sldId="264"/>
            <ac:graphicFrameMk id="13" creationId="{7281BF3D-3C8F-4C8C-913D-98314D8B3D05}"/>
          </ac:graphicFrameMkLst>
        </pc:graphicFrameChg>
      </pc:sldChg>
      <pc:sldChg chg="modSp modNotesTx">
        <pc:chgData name="" userId="a29539510ef25d15" providerId="LiveId" clId="{373D3392-907C-480C-B8FB-B237A98B6D49}" dt="2021-08-24T01:30:03.276" v="8532" actId="208"/>
        <pc:sldMkLst>
          <pc:docMk/>
          <pc:sldMk cId="3226432297" sldId="265"/>
        </pc:sldMkLst>
        <pc:graphicFrameChg chg="mod">
          <ac:chgData name="" userId="a29539510ef25d15" providerId="LiveId" clId="{373D3392-907C-480C-B8FB-B237A98B6D49}" dt="2021-08-24T01:29:50.152" v="8529" actId="208"/>
          <ac:graphicFrameMkLst>
            <pc:docMk/>
            <pc:sldMk cId="3226432297" sldId="265"/>
            <ac:graphicFrameMk id="7" creationId="{351D0D66-2352-4840-9F20-E0320B24C177}"/>
          </ac:graphicFrameMkLst>
        </pc:graphicFrameChg>
        <pc:graphicFrameChg chg="mod">
          <ac:chgData name="" userId="a29539510ef25d15" providerId="LiveId" clId="{373D3392-907C-480C-B8FB-B237A98B6D49}" dt="2021-08-24T01:30:03.276" v="8532" actId="208"/>
          <ac:graphicFrameMkLst>
            <pc:docMk/>
            <pc:sldMk cId="3226432297" sldId="265"/>
            <ac:graphicFrameMk id="8" creationId="{D2B5C0F6-6999-4313-BE97-55A1FBC4833C}"/>
          </ac:graphicFrameMkLst>
        </pc:graphicFrameChg>
        <pc:graphicFrameChg chg="mod">
          <ac:chgData name="" userId="a29539510ef25d15" providerId="LiveId" clId="{373D3392-907C-480C-B8FB-B237A98B6D49}" dt="2021-08-24T01:29:56.960" v="8530" actId="208"/>
          <ac:graphicFrameMkLst>
            <pc:docMk/>
            <pc:sldMk cId="3226432297" sldId="265"/>
            <ac:graphicFrameMk id="34" creationId="{4FD315CA-DA3F-46FC-9446-B3E1A32616DE}"/>
          </ac:graphicFrameMkLst>
        </pc:graphicFrameChg>
        <pc:graphicFrameChg chg="mod">
          <ac:chgData name="" userId="a29539510ef25d15" providerId="LiveId" clId="{373D3392-907C-480C-B8FB-B237A98B6D49}" dt="2021-08-24T01:30:00.359" v="8531" actId="208"/>
          <ac:graphicFrameMkLst>
            <pc:docMk/>
            <pc:sldMk cId="3226432297" sldId="265"/>
            <ac:graphicFrameMk id="35" creationId="{2A3553E2-919C-47D2-BE04-7AD630B0E62A}"/>
          </ac:graphicFrameMkLst>
        </pc:graphicFrameChg>
      </pc:sldChg>
      <pc:sldChg chg="modSp modNotesTx">
        <pc:chgData name="" userId="a29539510ef25d15" providerId="LiveId" clId="{373D3392-907C-480C-B8FB-B237A98B6D49}" dt="2021-08-24T01:29:43.889" v="8528" actId="208"/>
        <pc:sldMkLst>
          <pc:docMk/>
          <pc:sldMk cId="1004497148" sldId="266"/>
        </pc:sldMkLst>
        <pc:spChg chg="mod">
          <ac:chgData name="" userId="a29539510ef25d15" providerId="LiveId" clId="{373D3392-907C-480C-B8FB-B237A98B6D49}" dt="2021-08-23T08:37:29.891" v="7440" actId="20577"/>
          <ac:spMkLst>
            <pc:docMk/>
            <pc:sldMk cId="1004497148" sldId="266"/>
            <ac:spMk id="2" creationId="{02D59A76-CD0A-4335-B179-9ADD5E031F5D}"/>
          </ac:spMkLst>
        </pc:spChg>
        <pc:graphicFrameChg chg="mod">
          <ac:chgData name="" userId="a29539510ef25d15" providerId="LiveId" clId="{373D3392-907C-480C-B8FB-B237A98B6D49}" dt="2021-08-24T01:29:38.157" v="8526" actId="208"/>
          <ac:graphicFrameMkLst>
            <pc:docMk/>
            <pc:sldMk cId="1004497148" sldId="266"/>
            <ac:graphicFrameMk id="5" creationId="{3CAE92D7-06FC-4B63-8CA3-999CFD9B3F60}"/>
          </ac:graphicFrameMkLst>
        </pc:graphicFrameChg>
        <pc:graphicFrameChg chg="mod">
          <ac:chgData name="" userId="a29539510ef25d15" providerId="LiveId" clId="{373D3392-907C-480C-B8FB-B237A98B6D49}" dt="2021-08-24T01:29:41.120" v="8527" actId="208"/>
          <ac:graphicFrameMkLst>
            <pc:docMk/>
            <pc:sldMk cId="1004497148" sldId="266"/>
            <ac:graphicFrameMk id="6" creationId="{40ACBA49-EF02-4499-8A66-EC8C08ABD9A5}"/>
          </ac:graphicFrameMkLst>
        </pc:graphicFrameChg>
        <pc:graphicFrameChg chg="mod">
          <ac:chgData name="" userId="a29539510ef25d15" providerId="LiveId" clId="{373D3392-907C-480C-B8FB-B237A98B6D49}" dt="2021-08-24T01:29:27.086" v="8525" actId="208"/>
          <ac:graphicFrameMkLst>
            <pc:docMk/>
            <pc:sldMk cId="1004497148" sldId="266"/>
            <ac:graphicFrameMk id="16" creationId="{E04B47C0-7D5E-43D3-8221-75D0D286B876}"/>
          </ac:graphicFrameMkLst>
        </pc:graphicFrameChg>
        <pc:graphicFrameChg chg="mod">
          <ac:chgData name="" userId="a29539510ef25d15" providerId="LiveId" clId="{373D3392-907C-480C-B8FB-B237A98B6D49}" dt="2021-08-24T01:29:43.889" v="8528" actId="208"/>
          <ac:graphicFrameMkLst>
            <pc:docMk/>
            <pc:sldMk cId="1004497148" sldId="266"/>
            <ac:graphicFrameMk id="17" creationId="{B8980B2E-8B1C-43B1-8605-C0BA83C692D5}"/>
          </ac:graphicFrameMkLst>
        </pc:graphicFrameChg>
      </pc:sldChg>
      <pc:sldChg chg="modSp modNotesTx">
        <pc:chgData name="" userId="a29539510ef25d15" providerId="LiveId" clId="{373D3392-907C-480C-B8FB-B237A98B6D49}" dt="2021-08-24T01:12:32.929" v="8346" actId="14100"/>
        <pc:sldMkLst>
          <pc:docMk/>
          <pc:sldMk cId="78640231" sldId="267"/>
        </pc:sldMkLst>
        <pc:spChg chg="mod">
          <ac:chgData name="" userId="a29539510ef25d15" providerId="LiveId" clId="{373D3392-907C-480C-B8FB-B237A98B6D49}" dt="2021-08-24T01:12:32.929" v="8346" actId="14100"/>
          <ac:spMkLst>
            <pc:docMk/>
            <pc:sldMk cId="78640231" sldId="267"/>
            <ac:spMk id="5" creationId="{2D6BFD17-A7AA-4218-990B-11AEE6E4DB25}"/>
          </ac:spMkLst>
        </pc:spChg>
        <pc:spChg chg="mod">
          <ac:chgData name="" userId="a29539510ef25d15" providerId="LiveId" clId="{373D3392-907C-480C-B8FB-B237A98B6D49}" dt="2021-08-24T01:12:29.809" v="8345" actId="14100"/>
          <ac:spMkLst>
            <pc:docMk/>
            <pc:sldMk cId="78640231" sldId="267"/>
            <ac:spMk id="6" creationId="{0960BA53-0A32-4BFE-A138-E59C382AAA6F}"/>
          </ac:spMkLst>
        </pc:spChg>
        <pc:spChg chg="mod">
          <ac:chgData name="" userId="a29539510ef25d15" providerId="LiveId" clId="{373D3392-907C-480C-B8FB-B237A98B6D49}" dt="2021-08-24T01:12:27.276" v="8344" actId="14100"/>
          <ac:spMkLst>
            <pc:docMk/>
            <pc:sldMk cId="78640231" sldId="267"/>
            <ac:spMk id="7" creationId="{25D3A454-7B31-4F2B-914E-21EE26B3A571}"/>
          </ac:spMkLst>
        </pc:spChg>
        <pc:spChg chg="mod">
          <ac:chgData name="" userId="a29539510ef25d15" providerId="LiveId" clId="{373D3392-907C-480C-B8FB-B237A98B6D49}" dt="2021-08-24T01:12:24.987" v="8343" actId="14100"/>
          <ac:spMkLst>
            <pc:docMk/>
            <pc:sldMk cId="78640231" sldId="267"/>
            <ac:spMk id="8" creationId="{9606C41E-63FB-4589-898E-AA4CD8A043EB}"/>
          </ac:spMkLst>
        </pc:spChg>
      </pc:sldChg>
      <pc:sldChg chg="addSp modSp modNotesTx">
        <pc:chgData name="" userId="a29539510ef25d15" providerId="LiveId" clId="{373D3392-907C-480C-B8FB-B237A98B6D49}" dt="2021-08-24T01:29:16.090" v="8524" actId="207"/>
        <pc:sldMkLst>
          <pc:docMk/>
          <pc:sldMk cId="428770102" sldId="268"/>
        </pc:sldMkLst>
        <pc:spChg chg="mod">
          <ac:chgData name="" userId="a29539510ef25d15" providerId="LiveId" clId="{373D3392-907C-480C-B8FB-B237A98B6D49}" dt="2021-08-24T01:29:16.090" v="8524" actId="207"/>
          <ac:spMkLst>
            <pc:docMk/>
            <pc:sldMk cId="428770102" sldId="268"/>
            <ac:spMk id="12" creationId="{00B1B872-1AD3-4C17-B567-3ADC824E68F2}"/>
          </ac:spMkLst>
        </pc:spChg>
        <pc:spChg chg="mod">
          <ac:chgData name="" userId="a29539510ef25d15" providerId="LiveId" clId="{373D3392-907C-480C-B8FB-B237A98B6D49}" dt="2021-08-24T01:29:16.090" v="8524" actId="207"/>
          <ac:spMkLst>
            <pc:docMk/>
            <pc:sldMk cId="428770102" sldId="268"/>
            <ac:spMk id="17" creationId="{1579EC74-6F71-48ED-8287-B61F71CC534C}"/>
          </ac:spMkLst>
        </pc:spChg>
        <pc:cxnChg chg="add mod">
          <ac:chgData name="" userId="a29539510ef25d15" providerId="LiveId" clId="{373D3392-907C-480C-B8FB-B237A98B6D49}" dt="2021-08-23T08:34:52.108" v="7393" actId="1582"/>
          <ac:cxnSpMkLst>
            <pc:docMk/>
            <pc:sldMk cId="428770102" sldId="268"/>
            <ac:cxnSpMk id="20" creationId="{26BC68EA-1F47-48E2-BDC3-14E38422E7BB}"/>
          </ac:cxnSpMkLst>
        </pc:cxnChg>
      </pc:sldChg>
      <pc:sldChg chg="modSp modAnim modNotesTx">
        <pc:chgData name="" userId="a29539510ef25d15" providerId="LiveId" clId="{373D3392-907C-480C-B8FB-B237A98B6D49}" dt="2021-08-24T01:15:54.260" v="8398" actId="1076"/>
        <pc:sldMkLst>
          <pc:docMk/>
          <pc:sldMk cId="3041401653" sldId="269"/>
        </pc:sldMkLst>
        <pc:spChg chg="mod">
          <ac:chgData name="" userId="a29539510ef25d15" providerId="LiveId" clId="{373D3392-907C-480C-B8FB-B237A98B6D49}" dt="2021-08-24T01:15:34.441" v="8394" actId="403"/>
          <ac:spMkLst>
            <pc:docMk/>
            <pc:sldMk cId="3041401653" sldId="269"/>
            <ac:spMk id="7" creationId="{E7A3E110-3CBE-48C5-8525-23D0073AB67C}"/>
          </ac:spMkLst>
        </pc:spChg>
        <pc:spChg chg="mod">
          <ac:chgData name="" userId="a29539510ef25d15" providerId="LiveId" clId="{373D3392-907C-480C-B8FB-B237A98B6D49}" dt="2021-08-24T01:15:54.260" v="8398" actId="1076"/>
          <ac:spMkLst>
            <pc:docMk/>
            <pc:sldMk cId="3041401653" sldId="269"/>
            <ac:spMk id="8" creationId="{1A196D2B-EC9D-472D-AFFC-F13AE1EC7A94}"/>
          </ac:spMkLst>
        </pc:spChg>
        <pc:spChg chg="mod">
          <ac:chgData name="" userId="a29539510ef25d15" providerId="LiveId" clId="{373D3392-907C-480C-B8FB-B237A98B6D49}" dt="2021-08-24T01:15:52.040" v="8397" actId="1076"/>
          <ac:spMkLst>
            <pc:docMk/>
            <pc:sldMk cId="3041401653" sldId="269"/>
            <ac:spMk id="9" creationId="{B24D8705-6C95-45FC-A28A-B3B9702A8A90}"/>
          </ac:spMkLst>
        </pc:spChg>
        <pc:spChg chg="mod">
          <ac:chgData name="" userId="a29539510ef25d15" providerId="LiveId" clId="{373D3392-907C-480C-B8FB-B237A98B6D49}" dt="2021-08-24T01:15:34.441" v="8394" actId="403"/>
          <ac:spMkLst>
            <pc:docMk/>
            <pc:sldMk cId="3041401653" sldId="269"/>
            <ac:spMk id="10" creationId="{8EB743C4-EC15-40F5-936D-33B78C6F329B}"/>
          </ac:spMkLst>
        </pc:spChg>
        <pc:spChg chg="mod">
          <ac:chgData name="" userId="a29539510ef25d15" providerId="LiveId" clId="{373D3392-907C-480C-B8FB-B237A98B6D49}" dt="2021-08-24T01:15:34.441" v="8394" actId="403"/>
          <ac:spMkLst>
            <pc:docMk/>
            <pc:sldMk cId="3041401653" sldId="269"/>
            <ac:spMk id="11" creationId="{A6B1036D-3F3A-42F3-AD2D-F31F08849CC8}"/>
          </ac:spMkLst>
        </pc:spChg>
        <pc:spChg chg="mod">
          <ac:chgData name="" userId="a29539510ef25d15" providerId="LiveId" clId="{373D3392-907C-480C-B8FB-B237A98B6D49}" dt="2021-08-24T01:14:31.662" v="8374" actId="1076"/>
          <ac:spMkLst>
            <pc:docMk/>
            <pc:sldMk cId="3041401653" sldId="269"/>
            <ac:spMk id="12" creationId="{12B48BB7-4696-44F4-AF28-EC275F5CF935}"/>
          </ac:spMkLst>
        </pc:spChg>
        <pc:spChg chg="mod">
          <ac:chgData name="" userId="a29539510ef25d15" providerId="LiveId" clId="{373D3392-907C-480C-B8FB-B237A98B6D49}" dt="2021-08-24T01:14:35.130" v="8375" actId="14100"/>
          <ac:spMkLst>
            <pc:docMk/>
            <pc:sldMk cId="3041401653" sldId="269"/>
            <ac:spMk id="13" creationId="{E2A4F7B0-5E58-4672-87D6-B1AFF8B541C5}"/>
          </ac:spMkLst>
        </pc:spChg>
        <pc:spChg chg="mod">
          <ac:chgData name="" userId="a29539510ef25d15" providerId="LiveId" clId="{373D3392-907C-480C-B8FB-B237A98B6D49}" dt="2021-08-24T01:14:11.441" v="8367" actId="1076"/>
          <ac:spMkLst>
            <pc:docMk/>
            <pc:sldMk cId="3041401653" sldId="269"/>
            <ac:spMk id="14" creationId="{84AC759B-D862-49FB-A4C6-64F5118B6F8E}"/>
          </ac:spMkLst>
        </pc:spChg>
        <pc:spChg chg="mod">
          <ac:chgData name="" userId="a29539510ef25d15" providerId="LiveId" clId="{373D3392-907C-480C-B8FB-B237A98B6D49}" dt="2021-08-24T01:14:11.441" v="8367" actId="1076"/>
          <ac:spMkLst>
            <pc:docMk/>
            <pc:sldMk cId="3041401653" sldId="269"/>
            <ac:spMk id="15" creationId="{1FCF0E15-1D77-4FA4-A70A-CBC2677411E2}"/>
          </ac:spMkLst>
        </pc:spChg>
        <pc:spChg chg="mod">
          <ac:chgData name="" userId="a29539510ef25d15" providerId="LiveId" clId="{373D3392-907C-480C-B8FB-B237A98B6D49}" dt="2021-08-24T01:15:38.353" v="8396" actId="403"/>
          <ac:spMkLst>
            <pc:docMk/>
            <pc:sldMk cId="3041401653" sldId="269"/>
            <ac:spMk id="16" creationId="{41681D96-9BAB-4526-BC18-16F3BC8EBEB1}"/>
          </ac:spMkLst>
        </pc:spChg>
      </pc:sldChg>
      <pc:sldChg chg="addSp delSp modSp add modAnim modNotesTx">
        <pc:chgData name="" userId="a29539510ef25d15" providerId="LiveId" clId="{373D3392-907C-480C-B8FB-B237A98B6D49}" dt="2021-08-24T01:32:47.982" v="8673" actId="1076"/>
        <pc:sldMkLst>
          <pc:docMk/>
          <pc:sldMk cId="3557709762" sldId="270"/>
        </pc:sldMkLst>
        <pc:spChg chg="mod">
          <ac:chgData name="" userId="a29539510ef25d15" providerId="LiveId" clId="{373D3392-907C-480C-B8FB-B237A98B6D49}" dt="2021-08-24T01:32:08.340" v="8624" actId="20577"/>
          <ac:spMkLst>
            <pc:docMk/>
            <pc:sldMk cId="3557709762" sldId="270"/>
            <ac:spMk id="2" creationId="{02D59A76-CD0A-4335-B179-9ADD5E031F5D}"/>
          </ac:spMkLst>
        </pc:spChg>
        <pc:spChg chg="add mod">
          <ac:chgData name="" userId="a29539510ef25d15" providerId="LiveId" clId="{373D3392-907C-480C-B8FB-B237A98B6D49}" dt="2021-08-24T01:32:47.982" v="8673" actId="1076"/>
          <ac:spMkLst>
            <pc:docMk/>
            <pc:sldMk cId="3557709762" sldId="270"/>
            <ac:spMk id="6" creationId="{7B6E43A7-B64B-4C20-9DEA-324A90CF961D}"/>
          </ac:spMkLst>
        </pc:spChg>
        <pc:graphicFrameChg chg="del">
          <ac:chgData name="" userId="a29539510ef25d15" providerId="LiveId" clId="{373D3392-907C-480C-B8FB-B237A98B6D49}" dt="2021-08-23T08:40:32.288" v="7464" actId="478"/>
          <ac:graphicFrameMkLst>
            <pc:docMk/>
            <pc:sldMk cId="3557709762" sldId="270"/>
            <ac:graphicFrameMk id="5" creationId="{3CAE92D7-06FC-4B63-8CA3-999CFD9B3F60}"/>
          </ac:graphicFrameMkLst>
        </pc:graphicFrameChg>
        <pc:graphicFrameChg chg="del">
          <ac:chgData name="" userId="a29539510ef25d15" providerId="LiveId" clId="{373D3392-907C-480C-B8FB-B237A98B6D49}" dt="2021-08-23T08:40:33.493" v="7465" actId="478"/>
          <ac:graphicFrameMkLst>
            <pc:docMk/>
            <pc:sldMk cId="3557709762" sldId="270"/>
            <ac:graphicFrameMk id="6" creationId="{40ACBA49-EF02-4499-8A66-EC8C08ABD9A5}"/>
          </ac:graphicFrameMkLst>
        </pc:graphicFrameChg>
        <pc:graphicFrameChg chg="del">
          <ac:chgData name="" userId="a29539510ef25d15" providerId="LiveId" clId="{373D3392-907C-480C-B8FB-B237A98B6D49}" dt="2021-08-23T08:40:35.614" v="7466" actId="478"/>
          <ac:graphicFrameMkLst>
            <pc:docMk/>
            <pc:sldMk cId="3557709762" sldId="270"/>
            <ac:graphicFrameMk id="16" creationId="{E04B47C0-7D5E-43D3-8221-75D0D286B876}"/>
          </ac:graphicFrameMkLst>
        </pc:graphicFrameChg>
        <pc:graphicFrameChg chg="del">
          <ac:chgData name="" userId="a29539510ef25d15" providerId="LiveId" clId="{373D3392-907C-480C-B8FB-B237A98B6D49}" dt="2021-08-23T08:40:36.070" v="7467" actId="478"/>
          <ac:graphicFrameMkLst>
            <pc:docMk/>
            <pc:sldMk cId="3557709762" sldId="270"/>
            <ac:graphicFrameMk id="17" creationId="{B8980B2E-8B1C-43B1-8605-C0BA83C692D5}"/>
          </ac:graphicFrameMkLst>
        </pc:graphicFrameChg>
        <pc:picChg chg="add del">
          <ac:chgData name="" userId="a29539510ef25d15" providerId="LiveId" clId="{373D3392-907C-480C-B8FB-B237A98B6D49}" dt="2021-08-23T09:30:35.106" v="7469"/>
          <ac:picMkLst>
            <pc:docMk/>
            <pc:sldMk cId="3557709762" sldId="270"/>
            <ac:picMk id="3" creationId="{C33126A1-67F4-4DF7-960F-7C1F3BD1B9DF}"/>
          </ac:picMkLst>
        </pc:picChg>
        <pc:picChg chg="add mod">
          <ac:chgData name="" userId="a29539510ef25d15" providerId="LiveId" clId="{373D3392-907C-480C-B8FB-B237A98B6D49}" dt="2021-08-23T09:30:48.200" v="7478" actId="14100"/>
          <ac:picMkLst>
            <pc:docMk/>
            <pc:sldMk cId="3557709762" sldId="270"/>
            <ac:picMk id="5" creationId="{264E8E4E-9496-4D24-A387-BC24D4E42652}"/>
          </ac:picMkLst>
        </pc:picChg>
      </pc:sldChg>
    </pc:docChg>
  </pc:docChgLst>
  <pc:docChgLst>
    <pc:chgData name="Amagata Daichi" userId="a29539510ef25d15" providerId="LiveId" clId="{3E542CFB-78B5-4E32-BBFC-977879254053}"/>
    <pc:docChg chg="modSld">
      <pc:chgData name="Amagata Daichi" userId="a29539510ef25d15" providerId="LiveId" clId="{3E542CFB-78B5-4E32-BBFC-977879254053}" dt="2021-09-22T05:40:18.994" v="1" actId="20577"/>
      <pc:docMkLst>
        <pc:docMk/>
      </pc:docMkLst>
      <pc:sldChg chg="modSp">
        <pc:chgData name="Amagata Daichi" userId="a29539510ef25d15" providerId="LiveId" clId="{3E542CFB-78B5-4E32-BBFC-977879254053}" dt="2021-09-22T05:40:18.994" v="1" actId="20577"/>
        <pc:sldMkLst>
          <pc:docMk/>
          <pc:sldMk cId="1248175707" sldId="256"/>
        </pc:sldMkLst>
        <pc:spChg chg="mod">
          <ac:chgData name="Amagata Daichi" userId="a29539510ef25d15" providerId="LiveId" clId="{3E542CFB-78B5-4E32-BBFC-977879254053}" dt="2021-09-22T05:40:18.994" v="1" actId="20577"/>
          <ac:spMkLst>
            <pc:docMk/>
            <pc:sldMk cId="1248175707" sldId="256"/>
            <ac:spMk id="5" creationId="{00000000-0000-0000-0000-000000000000}"/>
          </ac:spMkLst>
        </pc:spChg>
      </pc:sldChg>
    </pc:docChg>
  </pc:docChgLst>
  <pc:docChgLst>
    <pc:chgData name="AMAGATA Daichi" userId="a29539510ef25d15" providerId="LiveId" clId="{FF73D540-C466-4AE9-AF28-AD21A66A6788}"/>
    <pc:docChg chg="undo custSel addSld delSld modSld">
      <pc:chgData name="AMAGATA Daichi" userId="a29539510ef25d15" providerId="LiveId" clId="{FF73D540-C466-4AE9-AF28-AD21A66A6788}" dt="2021-10-14T07:15:26.019" v="1090" actId="1076"/>
      <pc:docMkLst>
        <pc:docMk/>
      </pc:docMkLst>
      <pc:sldChg chg="modNotesTx">
        <pc:chgData name="AMAGATA Daichi" userId="a29539510ef25d15" providerId="LiveId" clId="{FF73D540-C466-4AE9-AF28-AD21A66A6788}" dt="2021-10-14T07:12:35.094" v="1071" actId="5793"/>
        <pc:sldMkLst>
          <pc:docMk/>
          <pc:sldMk cId="1248175707" sldId="256"/>
        </pc:sldMkLst>
      </pc:sldChg>
      <pc:sldChg chg="addSp delSp modSp mod delAnim modNotesTx">
        <pc:chgData name="AMAGATA Daichi" userId="a29539510ef25d15" providerId="LiveId" clId="{FF73D540-C466-4AE9-AF28-AD21A66A6788}" dt="2021-10-14T07:14:21.958" v="1083" actId="1076"/>
        <pc:sldMkLst>
          <pc:docMk/>
          <pc:sldMk cId="3755675685" sldId="264"/>
        </pc:sldMkLst>
        <pc:spChg chg="del">
          <ac:chgData name="AMAGATA Daichi" userId="a29539510ef25d15" providerId="LiveId" clId="{FF73D540-C466-4AE9-AF28-AD21A66A6788}" dt="2021-10-14T07:13:49.887" v="1077" actId="478"/>
          <ac:spMkLst>
            <pc:docMk/>
            <pc:sldMk cId="3755675685" sldId="264"/>
            <ac:spMk id="5" creationId="{835F706A-0CA7-433F-B733-FB4E7327935C}"/>
          </ac:spMkLst>
        </pc:spChg>
        <pc:spChg chg="del">
          <ac:chgData name="AMAGATA Daichi" userId="a29539510ef25d15" providerId="LiveId" clId="{FF73D540-C466-4AE9-AF28-AD21A66A6788}" dt="2021-10-14T07:13:49.887" v="1077" actId="478"/>
          <ac:spMkLst>
            <pc:docMk/>
            <pc:sldMk cId="3755675685" sldId="264"/>
            <ac:spMk id="15" creationId="{15F11984-289B-4698-A9BD-45523503A505}"/>
          </ac:spMkLst>
        </pc:spChg>
        <pc:spChg chg="del">
          <ac:chgData name="AMAGATA Daichi" userId="a29539510ef25d15" providerId="LiveId" clId="{FF73D540-C466-4AE9-AF28-AD21A66A6788}" dt="2021-10-14T07:13:49.887" v="1077" actId="478"/>
          <ac:spMkLst>
            <pc:docMk/>
            <pc:sldMk cId="3755675685" sldId="264"/>
            <ac:spMk id="16" creationId="{8308D3EE-1965-4C0A-8C2D-B412FF06A9EA}"/>
          </ac:spMkLst>
        </pc:spChg>
        <pc:spChg chg="del">
          <ac:chgData name="AMAGATA Daichi" userId="a29539510ef25d15" providerId="LiveId" clId="{FF73D540-C466-4AE9-AF28-AD21A66A6788}" dt="2021-10-14T07:13:49.887" v="1077" actId="478"/>
          <ac:spMkLst>
            <pc:docMk/>
            <pc:sldMk cId="3755675685" sldId="264"/>
            <ac:spMk id="17" creationId="{C11B0BA7-2D23-4D40-BC0B-92AD76D6F1BA}"/>
          </ac:spMkLst>
        </pc:spChg>
        <pc:graphicFrameChg chg="del">
          <ac:chgData name="AMAGATA Daichi" userId="a29539510ef25d15" providerId="LiveId" clId="{FF73D540-C466-4AE9-AF28-AD21A66A6788}" dt="2021-10-14T07:13:49.887" v="1077" actId="478"/>
          <ac:graphicFrameMkLst>
            <pc:docMk/>
            <pc:sldMk cId="3755675685" sldId="264"/>
            <ac:graphicFrameMk id="10" creationId="{5C9EEC31-11D7-4A34-8753-0A72F8469B5F}"/>
          </ac:graphicFrameMkLst>
        </pc:graphicFrameChg>
        <pc:graphicFrameChg chg="del">
          <ac:chgData name="AMAGATA Daichi" userId="a29539510ef25d15" providerId="LiveId" clId="{FF73D540-C466-4AE9-AF28-AD21A66A6788}" dt="2021-10-14T07:13:49.887" v="1077" actId="478"/>
          <ac:graphicFrameMkLst>
            <pc:docMk/>
            <pc:sldMk cId="3755675685" sldId="264"/>
            <ac:graphicFrameMk id="11" creationId="{C9CD46EA-64F0-4247-82AB-0DA591591902}"/>
          </ac:graphicFrameMkLst>
        </pc:graphicFrameChg>
        <pc:graphicFrameChg chg="del">
          <ac:chgData name="AMAGATA Daichi" userId="a29539510ef25d15" providerId="LiveId" clId="{FF73D540-C466-4AE9-AF28-AD21A66A6788}" dt="2021-10-14T07:13:49.887" v="1077" actId="478"/>
          <ac:graphicFrameMkLst>
            <pc:docMk/>
            <pc:sldMk cId="3755675685" sldId="264"/>
            <ac:graphicFrameMk id="12" creationId="{EBE37A38-2320-401C-B559-FA69026E3D79}"/>
          </ac:graphicFrameMkLst>
        </pc:graphicFrameChg>
        <pc:graphicFrameChg chg="del">
          <ac:chgData name="AMAGATA Daichi" userId="a29539510ef25d15" providerId="LiveId" clId="{FF73D540-C466-4AE9-AF28-AD21A66A6788}" dt="2021-10-14T07:13:49.887" v="1077" actId="478"/>
          <ac:graphicFrameMkLst>
            <pc:docMk/>
            <pc:sldMk cId="3755675685" sldId="264"/>
            <ac:graphicFrameMk id="13" creationId="{7281BF3D-3C8F-4C8C-913D-98314D8B3D05}"/>
          </ac:graphicFrameMkLst>
        </pc:graphicFrameChg>
        <pc:picChg chg="add del">
          <ac:chgData name="AMAGATA Daichi" userId="a29539510ef25d15" providerId="LiveId" clId="{FF73D540-C466-4AE9-AF28-AD21A66A6788}" dt="2021-10-14T07:13:54.138" v="1079" actId="22"/>
          <ac:picMkLst>
            <pc:docMk/>
            <pc:sldMk cId="3755675685" sldId="264"/>
            <ac:picMk id="7" creationId="{02838784-EDD2-43D2-9998-F47B24D69FB8}"/>
          </ac:picMkLst>
        </pc:picChg>
        <pc:picChg chg="add del">
          <ac:chgData name="AMAGATA Daichi" userId="a29539510ef25d15" providerId="LiveId" clId="{FF73D540-C466-4AE9-AF28-AD21A66A6788}" dt="2021-10-14T07:14:08.182" v="1081" actId="22"/>
          <ac:picMkLst>
            <pc:docMk/>
            <pc:sldMk cId="3755675685" sldId="264"/>
            <ac:picMk id="9" creationId="{5B8BD7DD-67CF-43A7-9848-716DBACEFFC6}"/>
          </ac:picMkLst>
        </pc:picChg>
        <pc:picChg chg="add mod">
          <ac:chgData name="AMAGATA Daichi" userId="a29539510ef25d15" providerId="LiveId" clId="{FF73D540-C466-4AE9-AF28-AD21A66A6788}" dt="2021-10-14T07:14:21.958" v="1083" actId="1076"/>
          <ac:picMkLst>
            <pc:docMk/>
            <pc:sldMk cId="3755675685" sldId="264"/>
            <ac:picMk id="18" creationId="{0845BDC6-ECDC-466C-8C4A-AA2B0D1EB174}"/>
          </ac:picMkLst>
        </pc:picChg>
      </pc:sldChg>
      <pc:sldChg chg="addSp delSp modSp mod modNotesTx">
        <pc:chgData name="AMAGATA Daichi" userId="a29539510ef25d15" providerId="LiveId" clId="{FF73D540-C466-4AE9-AF28-AD21A66A6788}" dt="2021-10-14T07:14:56.950" v="1087" actId="1076"/>
        <pc:sldMkLst>
          <pc:docMk/>
          <pc:sldMk cId="3226432297" sldId="265"/>
        </pc:sldMkLst>
        <pc:graphicFrameChg chg="del">
          <ac:chgData name="AMAGATA Daichi" userId="a29539510ef25d15" providerId="LiveId" clId="{FF73D540-C466-4AE9-AF28-AD21A66A6788}" dt="2021-10-14T07:14:30.253" v="1084" actId="478"/>
          <ac:graphicFrameMkLst>
            <pc:docMk/>
            <pc:sldMk cId="3226432297" sldId="265"/>
            <ac:graphicFrameMk id="7" creationId="{351D0D66-2352-4840-9F20-E0320B24C177}"/>
          </ac:graphicFrameMkLst>
        </pc:graphicFrameChg>
        <pc:graphicFrameChg chg="del">
          <ac:chgData name="AMAGATA Daichi" userId="a29539510ef25d15" providerId="LiveId" clId="{FF73D540-C466-4AE9-AF28-AD21A66A6788}" dt="2021-10-14T07:14:30.253" v="1084" actId="478"/>
          <ac:graphicFrameMkLst>
            <pc:docMk/>
            <pc:sldMk cId="3226432297" sldId="265"/>
            <ac:graphicFrameMk id="8" creationId="{D2B5C0F6-6999-4313-BE97-55A1FBC4833C}"/>
          </ac:graphicFrameMkLst>
        </pc:graphicFrameChg>
        <pc:graphicFrameChg chg="del">
          <ac:chgData name="AMAGATA Daichi" userId="a29539510ef25d15" providerId="LiveId" clId="{FF73D540-C466-4AE9-AF28-AD21A66A6788}" dt="2021-10-14T07:14:32.229" v="1085" actId="478"/>
          <ac:graphicFrameMkLst>
            <pc:docMk/>
            <pc:sldMk cId="3226432297" sldId="265"/>
            <ac:graphicFrameMk id="34" creationId="{4FD315CA-DA3F-46FC-9446-B3E1A32616DE}"/>
          </ac:graphicFrameMkLst>
        </pc:graphicFrameChg>
        <pc:graphicFrameChg chg="del">
          <ac:chgData name="AMAGATA Daichi" userId="a29539510ef25d15" providerId="LiveId" clId="{FF73D540-C466-4AE9-AF28-AD21A66A6788}" dt="2021-10-14T07:14:32.229" v="1085" actId="478"/>
          <ac:graphicFrameMkLst>
            <pc:docMk/>
            <pc:sldMk cId="3226432297" sldId="265"/>
            <ac:graphicFrameMk id="35" creationId="{2A3553E2-919C-47D2-BE04-7AD630B0E62A}"/>
          </ac:graphicFrameMkLst>
        </pc:graphicFrameChg>
        <pc:picChg chg="add mod">
          <ac:chgData name="AMAGATA Daichi" userId="a29539510ef25d15" providerId="LiveId" clId="{FF73D540-C466-4AE9-AF28-AD21A66A6788}" dt="2021-10-14T07:14:56.950" v="1087" actId="1076"/>
          <ac:picMkLst>
            <pc:docMk/>
            <pc:sldMk cId="3226432297" sldId="265"/>
            <ac:picMk id="5" creationId="{3A7650A3-B769-4A76-BF92-4BF9AC824163}"/>
          </ac:picMkLst>
        </pc:picChg>
      </pc:sldChg>
      <pc:sldChg chg="addSp delSp modSp mod modNotesTx">
        <pc:chgData name="AMAGATA Daichi" userId="a29539510ef25d15" providerId="LiveId" clId="{FF73D540-C466-4AE9-AF28-AD21A66A6788}" dt="2021-10-14T07:15:26.019" v="1090" actId="1076"/>
        <pc:sldMkLst>
          <pc:docMk/>
          <pc:sldMk cId="1004497148" sldId="266"/>
        </pc:sldMkLst>
        <pc:graphicFrameChg chg="del">
          <ac:chgData name="AMAGATA Daichi" userId="a29539510ef25d15" providerId="LiveId" clId="{FF73D540-C466-4AE9-AF28-AD21A66A6788}" dt="2021-10-14T07:15:06.753" v="1088" actId="478"/>
          <ac:graphicFrameMkLst>
            <pc:docMk/>
            <pc:sldMk cId="1004497148" sldId="266"/>
            <ac:graphicFrameMk id="5" creationId="{3CAE92D7-06FC-4B63-8CA3-999CFD9B3F60}"/>
          </ac:graphicFrameMkLst>
        </pc:graphicFrameChg>
        <pc:graphicFrameChg chg="del">
          <ac:chgData name="AMAGATA Daichi" userId="a29539510ef25d15" providerId="LiveId" clId="{FF73D540-C466-4AE9-AF28-AD21A66A6788}" dt="2021-10-14T07:15:06.753" v="1088" actId="478"/>
          <ac:graphicFrameMkLst>
            <pc:docMk/>
            <pc:sldMk cId="1004497148" sldId="266"/>
            <ac:graphicFrameMk id="6" creationId="{40ACBA49-EF02-4499-8A66-EC8C08ABD9A5}"/>
          </ac:graphicFrameMkLst>
        </pc:graphicFrameChg>
        <pc:graphicFrameChg chg="del">
          <ac:chgData name="AMAGATA Daichi" userId="a29539510ef25d15" providerId="LiveId" clId="{FF73D540-C466-4AE9-AF28-AD21A66A6788}" dt="2021-10-14T07:15:06.753" v="1088" actId="478"/>
          <ac:graphicFrameMkLst>
            <pc:docMk/>
            <pc:sldMk cId="1004497148" sldId="266"/>
            <ac:graphicFrameMk id="16" creationId="{E04B47C0-7D5E-43D3-8221-75D0D286B876}"/>
          </ac:graphicFrameMkLst>
        </pc:graphicFrameChg>
        <pc:graphicFrameChg chg="del">
          <ac:chgData name="AMAGATA Daichi" userId="a29539510ef25d15" providerId="LiveId" clId="{FF73D540-C466-4AE9-AF28-AD21A66A6788}" dt="2021-10-14T07:15:06.753" v="1088" actId="478"/>
          <ac:graphicFrameMkLst>
            <pc:docMk/>
            <pc:sldMk cId="1004497148" sldId="266"/>
            <ac:graphicFrameMk id="17" creationId="{B8980B2E-8B1C-43B1-8605-C0BA83C692D5}"/>
          </ac:graphicFrameMkLst>
        </pc:graphicFrameChg>
        <pc:picChg chg="add mod">
          <ac:chgData name="AMAGATA Daichi" userId="a29539510ef25d15" providerId="LiveId" clId="{FF73D540-C466-4AE9-AF28-AD21A66A6788}" dt="2021-10-14T07:15:26.019" v="1090" actId="1076"/>
          <ac:picMkLst>
            <pc:docMk/>
            <pc:sldMk cId="1004497148" sldId="266"/>
            <ac:picMk id="7" creationId="{798CABB8-26AC-4B11-9A59-C2B87C215103}"/>
          </ac:picMkLst>
        </pc:picChg>
      </pc:sldChg>
      <pc:sldChg chg="delSp mod modNotesTx">
        <pc:chgData name="AMAGATA Daichi" userId="a29539510ef25d15" providerId="LiveId" clId="{FF73D540-C466-4AE9-AF28-AD21A66A6788}" dt="2021-10-12T13:56:42.752" v="2" actId="20577"/>
        <pc:sldMkLst>
          <pc:docMk/>
          <pc:sldMk cId="3041401653" sldId="269"/>
        </pc:sldMkLst>
        <pc:spChg chg="del">
          <ac:chgData name="AMAGATA Daichi" userId="a29539510ef25d15" providerId="LiveId" clId="{FF73D540-C466-4AE9-AF28-AD21A66A6788}" dt="2021-10-12T13:56:35.348" v="1" actId="478"/>
          <ac:spMkLst>
            <pc:docMk/>
            <pc:sldMk cId="3041401653" sldId="269"/>
            <ac:spMk id="16" creationId="{41681D96-9BAB-4526-BC18-16F3BC8EBEB1}"/>
          </ac:spMkLst>
        </pc:spChg>
      </pc:sldChg>
      <pc:sldChg chg="del">
        <pc:chgData name="AMAGATA Daichi" userId="a29539510ef25d15" providerId="LiveId" clId="{FF73D540-C466-4AE9-AF28-AD21A66A6788}" dt="2021-10-12T13:56:27.522" v="0" actId="47"/>
        <pc:sldMkLst>
          <pc:docMk/>
          <pc:sldMk cId="3557709762" sldId="270"/>
        </pc:sldMkLst>
      </pc:sldChg>
      <pc:sldChg chg="addSp modSp new mod">
        <pc:chgData name="AMAGATA Daichi" userId="a29539510ef25d15" providerId="LiveId" clId="{FF73D540-C466-4AE9-AF28-AD21A66A6788}" dt="2021-10-12T14:09:02.954" v="1069" actId="404"/>
        <pc:sldMkLst>
          <pc:docMk/>
          <pc:sldMk cId="4062777583" sldId="272"/>
        </pc:sldMkLst>
        <pc:spChg chg="mod">
          <ac:chgData name="AMAGATA Daichi" userId="a29539510ef25d15" providerId="LiveId" clId="{FF73D540-C466-4AE9-AF28-AD21A66A6788}" dt="2021-10-12T13:58:24.308" v="63" actId="5793"/>
          <ac:spMkLst>
            <pc:docMk/>
            <pc:sldMk cId="4062777583" sldId="272"/>
            <ac:spMk id="2" creationId="{2BCE4EA9-8789-4751-B5F8-DC5CFBB2DA21}"/>
          </ac:spMkLst>
        </pc:spChg>
        <pc:spChg chg="mod">
          <ac:chgData name="AMAGATA Daichi" userId="a29539510ef25d15" providerId="LiveId" clId="{FF73D540-C466-4AE9-AF28-AD21A66A6788}" dt="2021-10-12T14:09:02.954" v="1069" actId="404"/>
          <ac:spMkLst>
            <pc:docMk/>
            <pc:sldMk cId="4062777583" sldId="272"/>
            <ac:spMk id="3" creationId="{E50907E4-DBD7-4132-91E3-4EA2616809CA}"/>
          </ac:spMkLst>
        </pc:spChg>
        <pc:picChg chg="add mod">
          <ac:chgData name="AMAGATA Daichi" userId="a29539510ef25d15" providerId="LiveId" clId="{FF73D540-C466-4AE9-AF28-AD21A66A6788}" dt="2021-10-12T14:08:13.114" v="987" actId="1076"/>
          <ac:picMkLst>
            <pc:docMk/>
            <pc:sldMk cId="4062777583" sldId="272"/>
            <ac:picMk id="6" creationId="{43F9B198-3D2D-4929-8254-784DB4BA96B8}"/>
          </ac:picMkLst>
        </pc:picChg>
      </pc:sldChg>
    </pc:docChg>
  </pc:docChgLst>
  <pc:docChgLst>
    <pc:chgData userId="a29539510ef25d15" providerId="LiveId" clId="{7B56543D-E108-4EBF-8D04-4E3DFD079AFB}"/>
    <pc:docChg chg="addSld delSld modSld">
      <pc:chgData name="" userId="a29539510ef25d15" providerId="LiveId" clId="{7B56543D-E108-4EBF-8D04-4E3DFD079AFB}" dt="2021-08-24T03:44:18.904" v="333" actId="20577"/>
      <pc:docMkLst>
        <pc:docMk/>
      </pc:docMkLst>
      <pc:sldChg chg="modNotesTx">
        <pc:chgData name="" userId="a29539510ef25d15" providerId="LiveId" clId="{7B56543D-E108-4EBF-8D04-4E3DFD079AFB}" dt="2021-08-24T03:35:08.839" v="327" actId="20577"/>
        <pc:sldMkLst>
          <pc:docMk/>
          <pc:sldMk cId="1248175707" sldId="256"/>
        </pc:sldMkLst>
      </pc:sldChg>
      <pc:sldChg chg="modNotesTx">
        <pc:chgData name="" userId="a29539510ef25d15" providerId="LiveId" clId="{7B56543D-E108-4EBF-8D04-4E3DFD079AFB}" dt="2021-08-24T01:49:59.084" v="326" actId="20577"/>
        <pc:sldMkLst>
          <pc:docMk/>
          <pc:sldMk cId="993856213" sldId="261"/>
        </pc:sldMkLst>
      </pc:sldChg>
      <pc:sldChg chg="modNotesTx">
        <pc:chgData name="" userId="a29539510ef25d15" providerId="LiveId" clId="{7B56543D-E108-4EBF-8D04-4E3DFD079AFB}" dt="2021-08-24T01:48:35.706" v="181" actId="20577"/>
        <pc:sldMkLst>
          <pc:docMk/>
          <pc:sldMk cId="3208081102" sldId="263"/>
        </pc:sldMkLst>
      </pc:sldChg>
      <pc:sldChg chg="modNotesTx">
        <pc:chgData name="" userId="a29539510ef25d15" providerId="LiveId" clId="{7B56543D-E108-4EBF-8D04-4E3DFD079AFB}" dt="2021-08-24T01:47:19.640" v="161" actId="20577"/>
        <pc:sldMkLst>
          <pc:docMk/>
          <pc:sldMk cId="78640231" sldId="267"/>
        </pc:sldMkLst>
      </pc:sldChg>
      <pc:sldChg chg="modNotesTx">
        <pc:chgData name="" userId="a29539510ef25d15" providerId="LiveId" clId="{7B56543D-E108-4EBF-8D04-4E3DFD079AFB}" dt="2021-08-24T03:44:18.904" v="333" actId="20577"/>
        <pc:sldMkLst>
          <pc:docMk/>
          <pc:sldMk cId="428770102" sldId="268"/>
        </pc:sldMkLst>
      </pc:sldChg>
      <pc:sldChg chg="modSp modAnim">
        <pc:chgData name="" userId="a29539510ef25d15" providerId="LiveId" clId="{7B56543D-E108-4EBF-8D04-4E3DFD079AFB}" dt="2021-08-24T01:48:12.795" v="173" actId="14100"/>
        <pc:sldMkLst>
          <pc:docMk/>
          <pc:sldMk cId="3557709762" sldId="270"/>
        </pc:sldMkLst>
        <pc:spChg chg="mod">
          <ac:chgData name="" userId="a29539510ef25d15" providerId="LiveId" clId="{7B56543D-E108-4EBF-8D04-4E3DFD079AFB}" dt="2021-08-24T01:48:12.795" v="173" actId="14100"/>
          <ac:spMkLst>
            <pc:docMk/>
            <pc:sldMk cId="3557709762" sldId="270"/>
            <ac:spMk id="6" creationId="{7B6E43A7-B64B-4C20-9DEA-324A90CF961D}"/>
          </ac:spMkLst>
        </pc:spChg>
      </pc:sldChg>
      <pc:sldChg chg="modSp add">
        <pc:chgData name="" userId="a29539510ef25d15" providerId="LiveId" clId="{7B56543D-E108-4EBF-8D04-4E3DFD079AFB}" dt="2021-08-24T01:36:40.462" v="1" actId="207"/>
        <pc:sldMkLst>
          <pc:docMk/>
          <pc:sldMk cId="2360247567" sldId="271"/>
        </pc:sldMkLst>
        <pc:spChg chg="mod">
          <ac:chgData name="" userId="a29539510ef25d15" providerId="LiveId" clId="{7B56543D-E108-4EBF-8D04-4E3DFD079AFB}" dt="2021-08-24T01:36:40.462" v="1" actId="207"/>
          <ac:spMkLst>
            <pc:docMk/>
            <pc:sldMk cId="2360247567" sldId="271"/>
            <ac:spMk id="35" creationId="{FE17A0EB-15E3-4C91-AD40-C3AC506F833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1962583-881F-46E8-AADB-C6F2D6A56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5DA195-204A-421F-8585-5DF92E1881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77906-2E9F-484A-BC1E-B52F19B67F62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2499AC-9D67-4C3F-A1EA-1E8207C41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EB74D4-5EC0-4335-9E0E-3338AE4D1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13DF3-76B3-4492-9AC9-F5525D77B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59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20A8-A81E-4ACA-B705-F259C8EBB859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C79C4-C479-4EFD-93BF-1B9B94841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73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67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21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en-US" altLang="ja-JP" dirty="0"/>
          </a:p>
          <a:p>
            <a:pPr marL="171450" indent="-171450"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6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684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10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64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90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36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517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836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66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835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381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Tx/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kumimoji="1" lang="en-US" altLang="ja-JP" dirty="0"/>
                  <a:t>From these data structures, we have some merits.</a:t>
                </a:r>
              </a:p>
              <a:p>
                <a:pPr marL="171450" indent="-171450">
                  <a:buFontTx/>
                  <a:buChar char="-"/>
                </a:pPr>
                <a:r>
                  <a:rPr kumimoji="1" lang="en-US" altLang="ja-JP" dirty="0"/>
                  <a:t>Let me consider a user vector </a:t>
                </a:r>
                <a:r>
                  <a:rPr lang="en-US" altLang="ja-JP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u_𝑖</a:t>
                </a:r>
                <a:r>
                  <a:rPr kumimoji="1" lang="en-US" altLang="ja-JP" dirty="0"/>
                  <a:t>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1" lang="en-US" altLang="ja-JP" dirty="0"/>
                  <a:t>If the inner product between </a:t>
                </a:r>
                <a:r>
                  <a:rPr lang="en-US" altLang="ja-JP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u_𝑖</a:t>
                </a:r>
                <a:r>
                  <a:rPr kumimoji="1" lang="en-US" altLang="ja-JP" dirty="0"/>
                  <a:t> and q is not larger than the k-th lower-bound of </a:t>
                </a:r>
                <a:r>
                  <a:rPr lang="en-US" altLang="ja-JP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u_𝑖</a:t>
                </a:r>
                <a:r>
                  <a:rPr kumimoji="1" lang="en-US" altLang="ja-JP" dirty="0"/>
                  <a:t>, we can say </a:t>
                </a:r>
                <a:r>
                  <a:rPr lang="en-US" altLang="ja-JP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u_𝑖</a:t>
                </a:r>
                <a:r>
                  <a:rPr kumimoji="1" lang="en-US" altLang="ja-JP" dirty="0"/>
                  <a:t> is not in the answer.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1" lang="en-US" altLang="ja-JP" dirty="0"/>
                  <a:t>This needs only a constant time.</a:t>
                </a:r>
              </a:p>
              <a:p>
                <a:pPr marL="171450" indent="-171450">
                  <a:buFontTx/>
                  <a:buChar char="-"/>
                </a:pPr>
                <a:r>
                  <a:rPr kumimoji="1" lang="en-US" altLang="ja-JP" dirty="0"/>
                  <a:t>Yes case also has a similar result.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1" lang="en-US" altLang="ja-JP" dirty="0"/>
                  <a:t>If the inner product is not less than the </a:t>
                </a:r>
                <a:r>
                  <a:rPr kumimoji="1" lang="en-US" altLang="ja-JP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product of their norm, </a:t>
                </a:r>
                <a:r>
                  <a:rPr kumimoji="1" lang="en-US" altLang="ja-JP" dirty="0"/>
                  <a:t>we can say </a:t>
                </a:r>
                <a:r>
                  <a:rPr lang="en-US" altLang="ja-JP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u_𝑖</a:t>
                </a:r>
                <a:r>
                  <a:rPr kumimoji="1" lang="en-US" altLang="ja-JP" dirty="0"/>
                  <a:t>is in the answer from </a:t>
                </a:r>
                <a:r>
                  <a:rPr kumimoji="1" lang="en-US" altLang="ja-JP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Cauchy–Schwarz inequality</a:t>
                </a:r>
                <a:r>
                  <a:rPr kumimoji="1" lang="en-US" altLang="ja-JP" dirty="0"/>
                  <a:t>.</a:t>
                </a:r>
              </a:p>
              <a:p>
                <a:pPr marL="171450" indent="-171450">
                  <a:buFontTx/>
                  <a:buChar char="-"/>
                </a:pPr>
                <a:r>
                  <a:rPr kumimoji="1" lang="en-US" altLang="ja-JP" dirty="0"/>
                  <a:t>Besides, we have a case that we can say all vectors in this block are not in the answer in a constant time in a batch.</a:t>
                </a:r>
              </a:p>
              <a:p>
                <a:pPr marL="171450" indent="-171450">
                  <a:buFontTx/>
                  <a:buChar char="-"/>
                </a:pPr>
                <a:r>
                  <a:rPr kumimoji="1" lang="en-US" altLang="ja-JP" dirty="0"/>
                  <a:t>Assume </a:t>
                </a:r>
                <a:r>
                  <a:rPr lang="en-US" altLang="ja-JP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u_𝑖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 be the first vector of this block.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ja-JP" dirty="0">
                    <a:solidFill>
                      <a:schemeClr val="tx1"/>
                    </a:solidFill>
                  </a:rPr>
                  <a:t>The product of its norm and query norm</a:t>
                </a:r>
                <a:r>
                  <a:rPr lang="en-US" altLang="ja-JP" baseline="0" dirty="0">
                    <a:solidFill>
                      <a:schemeClr val="tx1"/>
                    </a:solidFill>
                  </a:rPr>
                  <a:t> is an upper-bound of inner product between query and any vectors in this block.</a:t>
                </a:r>
                <a:endParaRPr kumimoji="1" lang="en-US" altLang="ja-JP" dirty="0"/>
              </a:p>
              <a:p>
                <a:pPr marL="171450" indent="-171450">
                  <a:buFontTx/>
                  <a:buChar char="-"/>
                </a:pPr>
                <a:r>
                  <a:rPr kumimoji="1" lang="en-US" altLang="ja-JP" dirty="0"/>
                  <a:t>So, if this is not larger than the k-th lower-bound, all vectors in this block can be ignored.</a:t>
                </a:r>
              </a:p>
              <a:p>
                <a:pPr marL="171450" indent="-171450">
                  <a:buFontTx/>
                  <a:buChar char="-"/>
                </a:pPr>
                <a:r>
                  <a:rPr kumimoji="1" lang="en-US" altLang="ja-JP" dirty="0"/>
                  <a:t>If </a:t>
                </a:r>
                <a:r>
                  <a:rPr kumimoji="1" lang="en-US" altLang="ja-JP" dirty="0" err="1"/>
                  <a:t>u_i</a:t>
                </a:r>
                <a:r>
                  <a:rPr kumimoji="1" lang="en-US" altLang="ja-JP" dirty="0"/>
                  <a:t> does not have these cases, we use a linear scan of P to know that q is in the k-MIPS result of </a:t>
                </a:r>
                <a:r>
                  <a:rPr kumimoji="1" lang="en-US" altLang="ja-JP" dirty="0" err="1"/>
                  <a:t>u_i</a:t>
                </a:r>
                <a:r>
                  <a:rPr kumimoji="1" lang="en-US" altLang="ja-JP" dirty="0"/>
                  <a:t>.</a:t>
                </a:r>
              </a:p>
              <a:p>
                <a:pPr marL="171450" indent="-171450">
                  <a:buFontTx/>
                  <a:buChar char="-"/>
                </a:pPr>
                <a:r>
                  <a:rPr kumimoji="1" lang="en-US" altLang="ja-JP" dirty="0"/>
                  <a:t>However, we can still early stop the linear scan when we guarantee that </a:t>
                </a:r>
                <a:r>
                  <a:rPr kumimoji="1" lang="en-US" altLang="ja-JP" dirty="0" err="1"/>
                  <a:t>u_i</a:t>
                </a:r>
                <a:r>
                  <a:rPr kumimoji="1" lang="en-US" altLang="ja-JP" dirty="0"/>
                  <a:t> is in or not in the k-MIPS result of </a:t>
                </a:r>
                <a:r>
                  <a:rPr kumimoji="1" lang="en-US" altLang="ja-JP" dirty="0" err="1"/>
                  <a:t>u_i</a:t>
                </a:r>
                <a:r>
                  <a:rPr kumimoji="1" lang="en-US" altLang="ja-JP" dirty="0"/>
                  <a:t>. </a:t>
                </a:r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4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9100" y="1122363"/>
            <a:ext cx="113157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9100" y="4090306"/>
            <a:ext cx="11315700" cy="1167493"/>
          </a:xfrm>
        </p:spPr>
        <p:txBody>
          <a:bodyPr lIns="0" tIns="0" bIns="0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22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06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0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81545"/>
            <a:ext cx="12192000" cy="756103"/>
          </a:xfrm>
        </p:spPr>
        <p:txBody>
          <a:bodyPr lIns="360000">
            <a:norm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036320"/>
            <a:ext cx="12192000" cy="5821680"/>
          </a:xfrm>
        </p:spPr>
        <p:txBody>
          <a:bodyPr lIns="324000"/>
          <a:lstStyle>
            <a:lvl1pPr marL="228600" indent="-228600">
              <a:buSzPct val="70000"/>
              <a:buFont typeface="Wingdings" panose="05000000000000000000" pitchFamily="2" charset="2"/>
              <a:buChar char="n"/>
              <a:defRPr sz="2400"/>
            </a:lvl1pPr>
            <a:lvl2pPr marL="685800" indent="-228600">
              <a:buSzPct val="70000"/>
              <a:buFont typeface="Wingdings" panose="05000000000000000000" pitchFamily="2" charset="2"/>
              <a:buChar char="p"/>
              <a:defRPr sz="2000"/>
            </a:lvl2pPr>
            <a:lvl3pPr>
              <a:defRPr sz="1800"/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800857" y="6516357"/>
            <a:ext cx="442913" cy="324000"/>
          </a:xfrm>
        </p:spPr>
        <p:txBody>
          <a:bodyPr lIns="0" tIns="0" rIns="0" bIns="0"/>
          <a:lstStyle>
            <a:lvl1pPr algn="l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BF4C9950-6FCB-436A-82F1-B2950030D40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1474098" y="6547477"/>
            <a:ext cx="4429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#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7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099" y="1709739"/>
            <a:ext cx="11325225" cy="1871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19099" y="3952876"/>
            <a:ext cx="11325225" cy="116205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860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07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76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88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69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90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5896"/>
            <a:ext cx="12192000" cy="756103"/>
          </a:xfrm>
          <a:prstGeom prst="rect">
            <a:avLst/>
          </a:prstGeom>
        </p:spPr>
        <p:txBody>
          <a:bodyPr vert="horz" lIns="108000" tIns="36000" rIns="36000" bIns="3600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829808"/>
            <a:ext cx="12192000" cy="6028192"/>
          </a:xfrm>
          <a:prstGeom prst="rect">
            <a:avLst/>
          </a:prstGeom>
        </p:spPr>
        <p:txBody>
          <a:bodyPr vert="horz" lIns="108000" tIns="72000" rIns="36000" bIns="3600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77624" y="201383"/>
            <a:ext cx="619125" cy="365125"/>
          </a:xfrm>
          <a:prstGeom prst="rect">
            <a:avLst/>
          </a:prstGeom>
        </p:spPr>
        <p:txBody>
          <a:bodyPr vert="horz" lIns="91440" tIns="36000" rIns="72000" bIns="3600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BF4C9950-6FCB-436A-82F1-B2950030D40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4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9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9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9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gt-d1/Simpf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8.png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gt-d1/Simpf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3.emf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230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514350" y="1005842"/>
            <a:ext cx="11677650" cy="284225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4400" dirty="0">
                <a:solidFill>
                  <a:srgbClr val="002060"/>
                </a:solidFill>
              </a:rPr>
              <a:t>R</a:t>
            </a:r>
            <a:r>
              <a:rPr lang="en-US" altLang="ja-JP" sz="2800" dirty="0">
                <a:solidFill>
                  <a:srgbClr val="002060"/>
                </a:solidFill>
              </a:rPr>
              <a:t>EVERSE</a:t>
            </a:r>
            <a:r>
              <a:rPr lang="en-US" altLang="ja-JP" sz="4400" dirty="0">
                <a:solidFill>
                  <a:srgbClr val="002060"/>
                </a:solidFill>
              </a:rPr>
              <a:t> M</a:t>
            </a:r>
            <a:r>
              <a:rPr lang="en-US" altLang="ja-JP" sz="3200" dirty="0">
                <a:solidFill>
                  <a:srgbClr val="002060"/>
                </a:solidFill>
              </a:rPr>
              <a:t>AXIMUM</a:t>
            </a:r>
            <a:r>
              <a:rPr lang="en-US" altLang="ja-JP" sz="4400" dirty="0">
                <a:solidFill>
                  <a:srgbClr val="002060"/>
                </a:solidFill>
              </a:rPr>
              <a:t> I</a:t>
            </a:r>
            <a:r>
              <a:rPr lang="en-US" altLang="ja-JP" sz="3200" dirty="0">
                <a:solidFill>
                  <a:srgbClr val="002060"/>
                </a:solidFill>
              </a:rPr>
              <a:t>NNER</a:t>
            </a:r>
            <a:r>
              <a:rPr lang="en-US" altLang="ja-JP" sz="4400" dirty="0">
                <a:solidFill>
                  <a:srgbClr val="002060"/>
                </a:solidFill>
              </a:rPr>
              <a:t> P</a:t>
            </a:r>
            <a:r>
              <a:rPr lang="en-US" altLang="ja-JP" sz="3200" dirty="0">
                <a:solidFill>
                  <a:srgbClr val="002060"/>
                </a:solidFill>
              </a:rPr>
              <a:t>RODUCT</a:t>
            </a:r>
            <a:r>
              <a:rPr lang="en-US" altLang="ja-JP" sz="4400" dirty="0">
                <a:solidFill>
                  <a:srgbClr val="002060"/>
                </a:solidFill>
              </a:rPr>
              <a:t> S</a:t>
            </a:r>
            <a:r>
              <a:rPr lang="en-US" altLang="ja-JP" sz="3200" dirty="0">
                <a:solidFill>
                  <a:srgbClr val="002060"/>
                </a:solidFill>
              </a:rPr>
              <a:t>EARCH</a:t>
            </a:r>
            <a:r>
              <a:rPr lang="en-US" altLang="ja-JP" sz="4400" dirty="0">
                <a:solidFill>
                  <a:srgbClr val="002060"/>
                </a:solidFill>
              </a:rPr>
              <a:t>:</a:t>
            </a:r>
            <a:br>
              <a:rPr lang="en-US" altLang="ja-JP" sz="4400" dirty="0">
                <a:solidFill>
                  <a:srgbClr val="002060"/>
                </a:solidFill>
              </a:rPr>
            </a:br>
            <a:r>
              <a:rPr lang="en-US" altLang="ja-JP" sz="4400" dirty="0">
                <a:solidFill>
                  <a:srgbClr val="002060"/>
                </a:solidFill>
              </a:rPr>
              <a:t>H</a:t>
            </a:r>
            <a:r>
              <a:rPr lang="en-US" altLang="ja-JP" sz="3200" dirty="0">
                <a:solidFill>
                  <a:srgbClr val="002060"/>
                </a:solidFill>
              </a:rPr>
              <a:t>OW TO EFFICIENTLY FIND USERS WHO WOULD LIKE TO BUY MY ITEM</a:t>
            </a:r>
            <a:r>
              <a:rPr lang="en-US" altLang="ja-JP" sz="4400" dirty="0">
                <a:solidFill>
                  <a:srgbClr val="002060"/>
                </a:solidFill>
              </a:rPr>
              <a:t>?</a:t>
            </a:r>
            <a:endParaRPr kumimoji="1" lang="ja-JP" altLang="en-US" sz="3200" dirty="0">
              <a:solidFill>
                <a:srgbClr val="002060"/>
              </a:solidFill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419100" y="4009938"/>
            <a:ext cx="11451322" cy="1500615"/>
          </a:xfrm>
        </p:spPr>
        <p:txBody>
          <a:bodyPr lIns="0" tIns="0" rIns="36000"/>
          <a:lstStyle/>
          <a:p>
            <a:pPr>
              <a:lnSpc>
                <a:spcPct val="100000"/>
              </a:lnSpc>
            </a:pPr>
            <a:r>
              <a:rPr lang="en-US" altLang="ja-JP" u="sng" dirty="0"/>
              <a:t>Daichi Amagata</a:t>
            </a:r>
            <a:r>
              <a:rPr lang="en-US" altLang="ja-JP" baseline="30000" dirty="0"/>
              <a:t>1,2 </a:t>
            </a:r>
            <a:r>
              <a:rPr lang="en-US" altLang="ja-JP" dirty="0"/>
              <a:t> and Takahiro Hara</a:t>
            </a:r>
            <a:r>
              <a:rPr lang="en-US" altLang="ja-JP" baseline="30000" dirty="0"/>
              <a:t>1</a:t>
            </a:r>
          </a:p>
          <a:p>
            <a:pPr>
              <a:lnSpc>
                <a:spcPct val="100000"/>
              </a:lnSpc>
            </a:pPr>
            <a:r>
              <a:rPr lang="en-US" altLang="ja-JP" sz="2000" dirty="0"/>
              <a:t>1. Osaka University</a:t>
            </a:r>
          </a:p>
          <a:p>
            <a:pPr>
              <a:lnSpc>
                <a:spcPct val="100000"/>
              </a:lnSpc>
            </a:pPr>
            <a:r>
              <a:rPr lang="en-US" altLang="ja-JP" sz="2000" dirty="0"/>
              <a:t>2. JST</a:t>
            </a:r>
            <a:r>
              <a:rPr lang="ja-JP" altLang="en-US" sz="2000" dirty="0"/>
              <a:t> </a:t>
            </a:r>
            <a:r>
              <a:rPr lang="en-US" altLang="ja-JP" sz="2000" dirty="0"/>
              <a:t>PRESTO</a:t>
            </a:r>
            <a:endParaRPr kumimoji="1" lang="ja-JP" altLang="en-US" sz="2000" dirty="0"/>
          </a:p>
        </p:txBody>
      </p:sp>
      <p:pic>
        <p:nvPicPr>
          <p:cNvPr id="7" name="Picture 2" descr="é¢é£ç»å">
            <a:extLst>
              <a:ext uri="{FF2B5EF4-FFF2-40B4-BE49-F238E27FC236}">
                <a16:creationId xmlns:a16="http://schemas.microsoft.com/office/drawing/2014/main" id="{334FEB53-F132-4F23-A633-E3113C0D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3138" y="5587284"/>
            <a:ext cx="208551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jst.go.jp/kisoken/presto/logo/logo_presto/presto.gif">
            <a:extLst>
              <a:ext uri="{FF2B5EF4-FFF2-40B4-BE49-F238E27FC236}">
                <a16:creationId xmlns:a16="http://schemas.microsoft.com/office/drawing/2014/main" id="{62E14F37-9C69-412D-9E3C-7259DA260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62564" y="5497284"/>
            <a:ext cx="176816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17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F096E-E4C4-40FB-850E-C92A265A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en-US" altLang="ja-JP" sz="2400" dirty="0"/>
              <a:t>IMPFER: </a:t>
            </a:r>
            <a:r>
              <a:rPr kumimoji="1" lang="en-US" altLang="ja-JP" dirty="0"/>
              <a:t>SIMP</a:t>
            </a:r>
            <a:r>
              <a:rPr kumimoji="1" lang="en-US" altLang="ja-JP" sz="2400" dirty="0"/>
              <a:t>LE, </a:t>
            </a:r>
            <a:r>
              <a:rPr kumimoji="1" lang="en-US" altLang="ja-JP" dirty="0"/>
              <a:t>F</a:t>
            </a:r>
            <a:r>
              <a:rPr kumimoji="1" lang="en-US" altLang="ja-JP" sz="2400" dirty="0"/>
              <a:t>AST, AND </a:t>
            </a:r>
            <a:r>
              <a:rPr kumimoji="1" lang="en-US" altLang="ja-JP" dirty="0"/>
              <a:t>E</a:t>
            </a:r>
            <a:r>
              <a:rPr kumimoji="1" lang="en-US" altLang="ja-JP" sz="2400" dirty="0"/>
              <a:t>XACT FOR </a:t>
            </a:r>
            <a:r>
              <a:rPr kumimoji="1" lang="en-US" altLang="ja-JP" dirty="0"/>
              <a:t>R</a:t>
            </a:r>
            <a:r>
              <a:rPr kumimoji="1" lang="en-US" altLang="ja-JP" sz="2400" dirty="0"/>
              <a:t>EVERSE </a:t>
            </a:r>
            <a:r>
              <a:rPr kumimoji="1" lang="en-US" altLang="ja-JP" sz="2400" i="1" dirty="0"/>
              <a:t>k</a:t>
            </a:r>
            <a:r>
              <a:rPr kumimoji="1" lang="en-US" altLang="ja-JP" sz="2400" dirty="0"/>
              <a:t>-MIPS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9BC330-9BBE-4C91-ABFC-6AB444B5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7F817D-FC40-43EE-8000-5DBAB2AD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03" y="1119125"/>
            <a:ext cx="3422708" cy="296970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89B0002-8587-4FDD-B2C5-9A1A620AB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77" y="1112251"/>
            <a:ext cx="2650921" cy="340593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A3E110-3CBE-48C5-8525-23D0073AB67C}"/>
              </a:ext>
            </a:extLst>
          </p:cNvPr>
          <p:cNvSpPr txBox="1"/>
          <p:nvPr/>
        </p:nvSpPr>
        <p:spPr>
          <a:xfrm>
            <a:off x="3420985" y="2041931"/>
            <a:ext cx="2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&lt;- Batch pruning (Lemma 3)</a:t>
            </a:r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196D2B-EC9D-472D-AFFC-F13AE1EC7A94}"/>
              </a:ext>
            </a:extLst>
          </p:cNvPr>
          <p:cNvSpPr txBox="1"/>
          <p:nvPr/>
        </p:nvSpPr>
        <p:spPr>
          <a:xfrm>
            <a:off x="3420985" y="2579205"/>
            <a:ext cx="2374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&lt;- Lower-bounding (Lemma 1)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24D8705-6C95-45FC-A28A-B3B9702A8A90}"/>
              </a:ext>
            </a:extLst>
          </p:cNvPr>
          <p:cNvSpPr txBox="1"/>
          <p:nvPr/>
        </p:nvSpPr>
        <p:spPr>
          <a:xfrm>
            <a:off x="3420985" y="2779771"/>
            <a:ext cx="2374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&lt;- Upper-bounding (Lemma 2)</a:t>
            </a:r>
            <a:endParaRPr kumimoji="1" lang="ja-JP" altLang="en-US" sz="1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B743C4-EC15-40F5-936D-33B78C6F329B}"/>
              </a:ext>
            </a:extLst>
          </p:cNvPr>
          <p:cNvSpPr txBox="1"/>
          <p:nvPr/>
        </p:nvSpPr>
        <p:spPr>
          <a:xfrm>
            <a:off x="9649911" y="1829946"/>
            <a:ext cx="2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&lt;- Early stop (</a:t>
            </a:r>
            <a:r>
              <a:rPr lang="en-US" altLang="ja-JP" sz="1200" dirty="0"/>
              <a:t>Corollary</a:t>
            </a:r>
            <a:r>
              <a:rPr kumimoji="1" lang="en-US" altLang="ja-JP" sz="1200" dirty="0"/>
              <a:t> 1)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6B1036D-3F3A-42F3-AD2D-F31F08849CC8}"/>
              </a:ext>
            </a:extLst>
          </p:cNvPr>
          <p:cNvSpPr txBox="1"/>
          <p:nvPr/>
        </p:nvSpPr>
        <p:spPr>
          <a:xfrm>
            <a:off x="9649911" y="3429000"/>
            <a:ext cx="2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&lt;- Early stop (</a:t>
            </a:r>
            <a:r>
              <a:rPr lang="en-US" altLang="ja-JP" sz="1200" dirty="0"/>
              <a:t>Corollary</a:t>
            </a:r>
            <a:r>
              <a:rPr kumimoji="1" lang="en-US" altLang="ja-JP" sz="1200" dirty="0"/>
              <a:t> 2)</a:t>
            </a:r>
            <a:endParaRPr kumimoji="1" lang="ja-JP" altLang="en-US" sz="12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12B48BB7-4696-44F4-AF28-EC275F5CF935}"/>
              </a:ext>
            </a:extLst>
          </p:cNvPr>
          <p:cNvSpPr/>
          <p:nvPr/>
        </p:nvSpPr>
        <p:spPr>
          <a:xfrm>
            <a:off x="6227203" y="4313994"/>
            <a:ext cx="252000" cy="576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2A4F7B0-5E58-4672-87D6-B1AFF8B541C5}"/>
                  </a:ext>
                </a:extLst>
              </p:cNvPr>
              <p:cNvSpPr txBox="1"/>
              <p:nvPr/>
            </p:nvSpPr>
            <p:spPr>
              <a:xfrm>
                <a:off x="6623153" y="4217274"/>
                <a:ext cx="393622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/>
                  <a:t>Only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kumimoji="1" lang="ja-JP" altLang="en-US" sz="2000" dirty="0"/>
                  <a:t> </a:t>
                </a:r>
                <a:r>
                  <a:rPr kumimoji="1" lang="en-US" altLang="ja-JP" sz="2000" dirty="0"/>
                  <a:t>time,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sz="2000" dirty="0"/>
                  <a:t> </a:t>
                </a:r>
                <a:br>
                  <a:rPr kumimoji="1" lang="en-US" altLang="ja-JP" sz="2000" dirty="0"/>
                </a:br>
                <a:r>
                  <a:rPr kumimoji="1" lang="en-US" altLang="ja-JP" dirty="0"/>
                  <a:t>(almost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ja-JP" dirty="0"/>
                  <a:t> in practice)</a:t>
                </a:r>
                <a:r>
                  <a:rPr kumimoji="1" lang="en-US" altLang="ja-JP" sz="2400" dirty="0"/>
                  <a:t>.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2A4F7B0-5E58-4672-87D6-B1AFF8B54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153" y="4217274"/>
                <a:ext cx="3936221" cy="769441"/>
              </a:xfrm>
              <a:prstGeom prst="rect">
                <a:avLst/>
              </a:prstGeom>
              <a:blipFill>
                <a:blip r:embed="rId5"/>
                <a:stretch>
                  <a:fillRect l="-1548" t="-3968" b="-182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右 13">
            <a:extLst>
              <a:ext uri="{FF2B5EF4-FFF2-40B4-BE49-F238E27FC236}">
                <a16:creationId xmlns:a16="http://schemas.microsoft.com/office/drawing/2014/main" id="{84AC759B-D862-49FB-A4C6-64F5118B6F8E}"/>
              </a:ext>
            </a:extLst>
          </p:cNvPr>
          <p:cNvSpPr/>
          <p:nvPr/>
        </p:nvSpPr>
        <p:spPr>
          <a:xfrm>
            <a:off x="686677" y="4704473"/>
            <a:ext cx="252000" cy="576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FCF0E15-1D77-4FA4-A70A-CBC2677411E2}"/>
                  </a:ext>
                </a:extLst>
              </p:cNvPr>
              <p:cNvSpPr txBox="1"/>
              <p:nvPr/>
            </p:nvSpPr>
            <p:spPr>
              <a:xfrm>
                <a:off x="1043181" y="4618717"/>
                <a:ext cx="3538547" cy="74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kumimoji="1" lang="en-US" altLang="ja-JP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ja-JP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ja-JP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kumimoji="1" lang="en-US" altLang="ja-JP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sSup>
                          <m:sSupPr>
                            <m:ctrlPr>
                              <a:rPr kumimoji="1" lang="en-US" altLang="ja-JP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kumimoji="1" lang="en-US" altLang="ja-JP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ja-JP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kumimoji="1" lang="ja-JP" altLang="en-US" sz="2000" b="1" dirty="0">
                    <a:solidFill>
                      <a:srgbClr val="0000FF"/>
                    </a:solidFill>
                  </a:rPr>
                  <a:t> </a:t>
                </a:r>
                <a:r>
                  <a:rPr kumimoji="1" lang="en-US" altLang="ja-JP" sz="2000" b="1" dirty="0">
                    <a:solidFill>
                      <a:srgbClr val="0000FF"/>
                    </a:solidFill>
                  </a:rPr>
                  <a:t>time</a:t>
                </a:r>
                <a:r>
                  <a:rPr kumimoji="1" lang="en-US" altLang="ja-JP" sz="2000" dirty="0"/>
                  <a:t>, </a:t>
                </a:r>
                <a:br>
                  <a:rPr kumimoji="1" lang="en-US" altLang="ja-JP" sz="2000" dirty="0"/>
                </a:br>
                <a:r>
                  <a:rPr kumimoji="1" lang="en-US" altLang="ja-JP" sz="2000" dirty="0"/>
                  <a:t>where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ja-JP" altLang="en-US" sz="2000" dirty="0"/>
                  <a:t> </a:t>
                </a:r>
                <a:r>
                  <a:rPr kumimoji="1" lang="en-US" altLang="ja-JP" sz="2000" dirty="0"/>
                  <a:t>is pruning rate of </a:t>
                </a:r>
                <a14:m>
                  <m:oMath xmlns:m="http://schemas.openxmlformats.org/officeDocument/2006/math"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FCF0E15-1D77-4FA4-A70A-CBC267741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81" y="4618717"/>
                <a:ext cx="3538547" cy="747512"/>
              </a:xfrm>
              <a:prstGeom prst="rect">
                <a:avLst/>
              </a:prstGeom>
              <a:blipFill>
                <a:blip r:embed="rId6"/>
                <a:stretch>
                  <a:fillRect l="-1721" t="-245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40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89151FF-4948-4437-9D7C-0A813B7DF6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E</a:t>
                </a:r>
                <a:r>
                  <a:rPr kumimoji="1" lang="en-US" altLang="ja-JP" sz="2400" dirty="0"/>
                  <a:t>XPERIMENTAL</a:t>
                </a:r>
                <a:r>
                  <a:rPr kumimoji="1" lang="en-US" altLang="ja-JP" dirty="0"/>
                  <a:t> R</a:t>
                </a:r>
                <a:r>
                  <a:rPr kumimoji="1" lang="en-US" altLang="ja-JP" sz="2400" dirty="0"/>
                  <a:t>ESULT</a:t>
                </a:r>
                <a:r>
                  <a:rPr kumimoji="1" lang="en-US" altLang="ja-JP" dirty="0"/>
                  <a:t> 1: I</a:t>
                </a:r>
                <a:r>
                  <a:rPr kumimoji="1" lang="en-US" altLang="ja-JP" sz="2400" dirty="0"/>
                  <a:t>MPACT</a:t>
                </a:r>
                <a:r>
                  <a:rPr kumimoji="1" lang="en-US" altLang="ja-JP" dirty="0"/>
                  <a:t> </a:t>
                </a:r>
                <a:r>
                  <a:rPr kumimoji="1" lang="en-US" altLang="ja-JP" sz="2400" dirty="0"/>
                  <a:t>OF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89151FF-4948-4437-9D7C-0A813B7DF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t="-1613" b="-120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E2B4EA-4164-4EAD-A977-1C2483B1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B231B4D-D2D9-42F0-9307-09C97B7F59D1}"/>
                  </a:ext>
                </a:extLst>
              </p:cNvPr>
              <p:cNvSpPr txBox="1"/>
              <p:nvPr/>
            </p:nvSpPr>
            <p:spPr>
              <a:xfrm>
                <a:off x="82502" y="6562037"/>
                <a:ext cx="105877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/>
                  <a:t>MovieLens (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=138,493,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=26,744)</m:t>
                    </m:r>
                  </m:oMath>
                </a14:m>
                <a:r>
                  <a:rPr kumimoji="1" lang="en-US" altLang="ja-JP" sz="1200" dirty="0"/>
                  <a:t>, </a:t>
                </a:r>
                <a:r>
                  <a:rPr lang="en-US" altLang="ja-JP" sz="1200" dirty="0"/>
                  <a:t>Netflix (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=480,189,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=17,770)</m:t>
                    </m:r>
                  </m:oMath>
                </a14:m>
                <a:r>
                  <a:rPr lang="en-US" altLang="ja-JP" sz="1200" dirty="0"/>
                  <a:t>, Yahoo! (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=2,088,620,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=200,941)</m:t>
                    </m:r>
                  </m:oMath>
                </a14:m>
                <a:r>
                  <a:rPr lang="en-US" altLang="ja-JP" sz="1200" dirty="0"/>
                  <a:t>, Amazon (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=1,948,882,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=98,211)</m:t>
                    </m:r>
                  </m:oMath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B231B4D-D2D9-42F0-9307-09C97B7F5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2" y="6562037"/>
                <a:ext cx="10587789" cy="276999"/>
              </a:xfrm>
              <a:prstGeom prst="rect">
                <a:avLst/>
              </a:prstGeom>
              <a:blipFill>
                <a:blip r:embed="rId8"/>
                <a:stretch>
                  <a:fillRect l="-58"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>
            <a:extLst>
              <a:ext uri="{FF2B5EF4-FFF2-40B4-BE49-F238E27FC236}">
                <a16:creationId xmlns:a16="http://schemas.microsoft.com/office/drawing/2014/main" id="{0845BDC6-ECDC-466C-8C4A-AA2B0D1EB1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714" y="1259991"/>
            <a:ext cx="10162572" cy="487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7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2D59A76-CD0A-4335-B179-9ADD5E031F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E</a:t>
                </a:r>
                <a:r>
                  <a:rPr lang="en-US" altLang="ja-JP" sz="2400" dirty="0"/>
                  <a:t>XPERIMENTAL</a:t>
                </a:r>
                <a:r>
                  <a:rPr lang="en-US" altLang="ja-JP" dirty="0"/>
                  <a:t> R</a:t>
                </a:r>
                <a:r>
                  <a:rPr lang="en-US" altLang="ja-JP" sz="2400" dirty="0"/>
                  <a:t>ESULT</a:t>
                </a:r>
                <a:r>
                  <a:rPr lang="en-US" altLang="ja-JP" dirty="0"/>
                  <a:t> 2: I</a:t>
                </a:r>
                <a:r>
                  <a:rPr lang="en-US" altLang="ja-JP" sz="2400" dirty="0"/>
                  <a:t>MPACT</a:t>
                </a:r>
                <a:r>
                  <a:rPr lang="en-US" altLang="ja-JP" dirty="0"/>
                  <a:t> </a:t>
                </a:r>
                <a:r>
                  <a:rPr lang="en-US" altLang="ja-JP" sz="2400" dirty="0"/>
                  <a:t>OF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sz="2400" dirty="0"/>
                  <a:t>(#USERS)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2D59A76-CD0A-4335-B179-9ADD5E031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t="-1613" b="-120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D1AD01-E98E-4F70-BB73-3ECB1937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39B1FFA-6D19-42EF-8F2D-7A8760666993}"/>
                  </a:ext>
                </a:extLst>
              </p:cNvPr>
              <p:cNvSpPr txBox="1"/>
              <p:nvPr/>
            </p:nvSpPr>
            <p:spPr>
              <a:xfrm>
                <a:off x="82502" y="6562037"/>
                <a:ext cx="105877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/>
                  <a:t>MovieLens (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=138,493,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=26,744)</m:t>
                    </m:r>
                  </m:oMath>
                </a14:m>
                <a:r>
                  <a:rPr kumimoji="1" lang="en-US" altLang="ja-JP" sz="1200" dirty="0"/>
                  <a:t>, </a:t>
                </a:r>
                <a:r>
                  <a:rPr lang="en-US" altLang="ja-JP" sz="1200" dirty="0"/>
                  <a:t>Netflix (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=480,189,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=17,770)</m:t>
                    </m:r>
                  </m:oMath>
                </a14:m>
                <a:r>
                  <a:rPr lang="en-US" altLang="ja-JP" sz="1200" dirty="0"/>
                  <a:t>, Yahoo! (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=2,088,620,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=200,941)</m:t>
                    </m:r>
                  </m:oMath>
                </a14:m>
                <a:r>
                  <a:rPr lang="en-US" altLang="ja-JP" sz="1200" dirty="0"/>
                  <a:t>, Amazon (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=1,948,882,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=98,211)</m:t>
                    </m:r>
                  </m:oMath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39B1FFA-6D19-42EF-8F2D-7A8760666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2" y="6562037"/>
                <a:ext cx="10587789" cy="276999"/>
              </a:xfrm>
              <a:prstGeom prst="rect">
                <a:avLst/>
              </a:prstGeom>
              <a:blipFill>
                <a:blip r:embed="rId8"/>
                <a:stretch>
                  <a:fillRect l="-58"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3A7650A3-B769-4A76-BF92-4BF9AC824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714" y="1275957"/>
            <a:ext cx="10162572" cy="484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3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2D59A76-CD0A-4335-B179-9ADD5E031F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E</a:t>
                </a:r>
                <a:r>
                  <a:rPr lang="en-US" altLang="ja-JP" sz="2400" dirty="0"/>
                  <a:t>XPERIMENTAL</a:t>
                </a:r>
                <a:r>
                  <a:rPr lang="en-US" altLang="ja-JP" dirty="0"/>
                  <a:t> R</a:t>
                </a:r>
                <a:r>
                  <a:rPr lang="en-US" altLang="ja-JP" sz="2400" dirty="0"/>
                  <a:t>ESULT</a:t>
                </a:r>
                <a:r>
                  <a:rPr lang="en-US" altLang="ja-JP" dirty="0"/>
                  <a:t> 3: I</a:t>
                </a:r>
                <a:r>
                  <a:rPr lang="en-US" altLang="ja-JP" sz="2400" dirty="0"/>
                  <a:t>MPACT</a:t>
                </a:r>
                <a:r>
                  <a:rPr lang="en-US" altLang="ja-JP" dirty="0"/>
                  <a:t> </a:t>
                </a:r>
                <a:r>
                  <a:rPr lang="en-US" altLang="ja-JP" sz="2400" dirty="0"/>
                  <a:t>OF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sz="2400" dirty="0"/>
                  <a:t>(#ITEMS)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2D59A76-CD0A-4335-B179-9ADD5E031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t="-1613" b="-120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D1AD01-E98E-4F70-BB73-3ECB1937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9009B58-D25E-4CBB-B712-1CD12362A7C9}"/>
                  </a:ext>
                </a:extLst>
              </p:cNvPr>
              <p:cNvSpPr txBox="1"/>
              <p:nvPr/>
            </p:nvSpPr>
            <p:spPr>
              <a:xfrm>
                <a:off x="82502" y="6562037"/>
                <a:ext cx="105877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/>
                  <a:t>MovieLens (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=138,493,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=26,744)</m:t>
                    </m:r>
                  </m:oMath>
                </a14:m>
                <a:r>
                  <a:rPr kumimoji="1" lang="en-US" altLang="ja-JP" sz="1200" dirty="0"/>
                  <a:t>, </a:t>
                </a:r>
                <a:r>
                  <a:rPr lang="en-US" altLang="ja-JP" sz="1200" dirty="0"/>
                  <a:t>Netflix (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=480,189,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=17,770)</m:t>
                    </m:r>
                  </m:oMath>
                </a14:m>
                <a:r>
                  <a:rPr lang="en-US" altLang="ja-JP" sz="1200" dirty="0"/>
                  <a:t>, Yahoo! (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=2,088,620,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=200,941)</m:t>
                    </m:r>
                  </m:oMath>
                </a14:m>
                <a:r>
                  <a:rPr lang="en-US" altLang="ja-JP" sz="1200" dirty="0"/>
                  <a:t>, Amazon (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=1,948,882,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=98,211)</m:t>
                    </m:r>
                  </m:oMath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9009B58-D25E-4CBB-B712-1CD12362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2" y="6562037"/>
                <a:ext cx="10587789" cy="276999"/>
              </a:xfrm>
              <a:prstGeom prst="rect">
                <a:avLst/>
              </a:prstGeom>
              <a:blipFill>
                <a:blip r:embed="rId8"/>
                <a:stretch>
                  <a:fillRect l="-58"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798CABB8-26AC-4B11-9A59-C2B87C2151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650" y="1252734"/>
            <a:ext cx="10104699" cy="48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9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371D8-8429-4A22-B65D-3BC0C1B3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en-US" altLang="ja-JP" sz="2400" dirty="0"/>
              <a:t>ONCLUSION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4A6FAA-3A64-4973-8D1C-9E1F83EE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BFD17-A7AA-4218-990B-11AEE6E4DB25}"/>
              </a:ext>
            </a:extLst>
          </p:cNvPr>
          <p:cNvSpPr txBox="1"/>
          <p:nvPr/>
        </p:nvSpPr>
        <p:spPr>
          <a:xfrm>
            <a:off x="387167" y="1154193"/>
            <a:ext cx="5833672" cy="44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ja-JP" sz="2200" dirty="0"/>
              <a:t>1. We proposed the </a:t>
            </a:r>
            <a:r>
              <a:rPr lang="en-US" altLang="ja-JP" sz="2200" b="1" i="1" dirty="0">
                <a:solidFill>
                  <a:srgbClr val="002060"/>
                </a:solidFill>
              </a:rPr>
              <a:t>reverse k-MIPS problem</a:t>
            </a:r>
            <a:r>
              <a:rPr lang="en-US" altLang="ja-JP" sz="2200" dirty="0"/>
              <a:t>.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60BA53-0A32-4BFE-A138-E59C382AAA6F}"/>
              </a:ext>
            </a:extLst>
          </p:cNvPr>
          <p:cNvSpPr txBox="1"/>
          <p:nvPr/>
        </p:nvSpPr>
        <p:spPr>
          <a:xfrm>
            <a:off x="387166" y="1835972"/>
            <a:ext cx="8158583" cy="8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ja-JP" sz="2200" dirty="0"/>
              <a:t>2. We proposed </a:t>
            </a:r>
            <a:r>
              <a:rPr lang="en-US" altLang="ja-JP" sz="2200" b="1" i="1" dirty="0">
                <a:solidFill>
                  <a:srgbClr val="002060"/>
                </a:solidFill>
              </a:rPr>
              <a:t>Simpfer</a:t>
            </a:r>
            <a:r>
              <a:rPr lang="en-US" altLang="ja-JP" sz="2200" dirty="0"/>
              <a:t> for reverse </a:t>
            </a:r>
            <a:r>
              <a:rPr lang="en-US" altLang="ja-JP" sz="2200" i="1" dirty="0"/>
              <a:t>k</a:t>
            </a:r>
            <a:r>
              <a:rPr lang="en-US" altLang="ja-JP" sz="2200" dirty="0"/>
              <a:t>-MIPS.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Source code is available at </a:t>
            </a:r>
            <a:r>
              <a:rPr lang="en-US" altLang="ja-JP" sz="20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https://github.com/amgt-d1/Simpfer</a:t>
            </a:r>
            <a:r>
              <a:rPr lang="en-US" altLang="ja-JP" sz="2000" dirty="0"/>
              <a:t>.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5D3A454-7B31-4F2B-914E-21EE26B3A571}"/>
                  </a:ext>
                </a:extLst>
              </p:cNvPr>
              <p:cNvSpPr txBox="1"/>
              <p:nvPr/>
            </p:nvSpPr>
            <p:spPr>
              <a:xfrm>
                <a:off x="387166" y="2896638"/>
                <a:ext cx="10099251" cy="47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ja-JP" sz="2200" dirty="0"/>
                  <a:t>3. We analyzed Simpfer theoretically, and its </a:t>
                </a:r>
                <a:r>
                  <a:rPr lang="en-US" altLang="ja-JP" sz="2200" dirty="0">
                    <a:solidFill>
                      <a:schemeClr val="tx1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ja-JP" sz="2200" dirty="0">
                    <a:solidFill>
                      <a:schemeClr val="tx1"/>
                    </a:solidFill>
                  </a:rPr>
                  <a:t>.</a:t>
                </a:r>
                <a:endParaRPr lang="en-US" altLang="ja-JP" sz="22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5D3A454-7B31-4F2B-914E-21EE26B3A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6" y="2896638"/>
                <a:ext cx="10099251" cy="470706"/>
              </a:xfrm>
              <a:prstGeom prst="rect">
                <a:avLst/>
              </a:prstGeom>
              <a:blipFill>
                <a:blip r:embed="rId4"/>
                <a:stretch>
                  <a:fillRect l="-785" t="-5195" r="-121" b="-220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06C41E-63FB-4589-898E-AA4CD8A043EB}"/>
              </a:ext>
            </a:extLst>
          </p:cNvPr>
          <p:cNvSpPr txBox="1"/>
          <p:nvPr/>
        </p:nvSpPr>
        <p:spPr>
          <a:xfrm>
            <a:off x="387166" y="3601950"/>
            <a:ext cx="9004890" cy="44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ja-JP" sz="2200" dirty="0"/>
              <a:t>4. We analyzed the empirical efficiency of Simpfer on four real datasets.</a:t>
            </a:r>
          </a:p>
        </p:txBody>
      </p:sp>
    </p:spTree>
    <p:extLst>
      <p:ext uri="{BB962C8B-B14F-4D97-AF65-F5344CB8AC3E}">
        <p14:creationId xmlns:p14="http://schemas.microsoft.com/office/powerpoint/2010/main" val="7864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E5571B2-9506-472C-A083-3AAE5FCEB85C}"/>
              </a:ext>
            </a:extLst>
          </p:cNvPr>
          <p:cNvSpPr/>
          <p:nvPr/>
        </p:nvSpPr>
        <p:spPr>
          <a:xfrm>
            <a:off x="342742" y="980816"/>
            <a:ext cx="11520000" cy="3960000"/>
          </a:xfrm>
          <a:prstGeom prst="rect">
            <a:avLst/>
          </a:prstGeom>
          <a:solidFill>
            <a:srgbClr val="F7A3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CE6C4C-FF8A-4FE8-90FF-43CD5408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</a:t>
            </a:r>
            <a:r>
              <a:rPr kumimoji="1" lang="en-US" altLang="ja-JP" sz="2400" dirty="0"/>
              <a:t>ACK</a:t>
            </a:r>
            <a:r>
              <a:rPr kumimoji="1" lang="en-US" altLang="ja-JP" dirty="0"/>
              <a:t> G</a:t>
            </a:r>
            <a:r>
              <a:rPr kumimoji="1" lang="en-US" altLang="ja-JP" sz="2400" dirty="0"/>
              <a:t>ROUND</a:t>
            </a:r>
            <a:r>
              <a:rPr kumimoji="1" lang="en-US" altLang="ja-JP" dirty="0"/>
              <a:t>: </a:t>
            </a:r>
            <a:r>
              <a:rPr kumimoji="1" lang="en-US" altLang="ja-JP"/>
              <a:t>M</a:t>
            </a:r>
            <a:r>
              <a:rPr kumimoji="1" lang="en-US" altLang="ja-JP" sz="2400"/>
              <a:t>ATRIX</a:t>
            </a:r>
            <a:r>
              <a:rPr kumimoji="1" lang="en-US" altLang="ja-JP"/>
              <a:t> F</a:t>
            </a:r>
            <a:r>
              <a:rPr kumimoji="1" lang="en-US" altLang="ja-JP" sz="2400"/>
              <a:t>ACTORIZATION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8C56F8-34D2-4F6A-967A-CECC7FF6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9589B160-F2B6-4541-89C2-C82B0C335C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8023983"/>
                  </p:ext>
                </p:extLst>
              </p:nvPr>
            </p:nvGraphicFramePr>
            <p:xfrm>
              <a:off x="1381456" y="2009667"/>
              <a:ext cx="4320000" cy="28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222270847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0231949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6641999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9815588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74497779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7631186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62859384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02660729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123383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6223328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40424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4138379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228923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966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9589B160-F2B6-4541-89C2-C82B0C335C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8023983"/>
                  </p:ext>
                </p:extLst>
              </p:nvPr>
            </p:nvGraphicFramePr>
            <p:xfrm>
              <a:off x="1381456" y="2009667"/>
              <a:ext cx="4320000" cy="28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222270847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0231949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6641999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9815588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74497779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7631186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62859384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02660729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24" t="-1299" r="-600000" b="-5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409" t="-1299" r="-506818" b="-5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299" r="-401124" b="-5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299" r="-301124" b="-5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1299" r="-201124" b="-5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6818" t="-1299" r="-103409" b="-5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8876" t="-1299" r="-2247" b="-5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123383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101299" r="-700000" b="-4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6223328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201299" r="-700000" b="-3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40424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301299" r="-700000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4138379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401299" r="-700000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228923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501299" r="-700000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9667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左中かっこ 6">
            <a:extLst>
              <a:ext uri="{FF2B5EF4-FFF2-40B4-BE49-F238E27FC236}">
                <a16:creationId xmlns:a16="http://schemas.microsoft.com/office/drawing/2014/main" id="{9E7460AF-E29A-4863-8AB2-B5A5D6285691}"/>
              </a:ext>
            </a:extLst>
          </p:cNvPr>
          <p:cNvSpPr/>
          <p:nvPr/>
        </p:nvSpPr>
        <p:spPr>
          <a:xfrm>
            <a:off x="1180895" y="2477354"/>
            <a:ext cx="125104" cy="2340000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DD9CDC-BD46-4E6A-B8F4-C7F2AF833FEE}"/>
              </a:ext>
            </a:extLst>
          </p:cNvPr>
          <p:cNvSpPr txBox="1"/>
          <p:nvPr/>
        </p:nvSpPr>
        <p:spPr>
          <a:xfrm>
            <a:off x="308969" y="3420459"/>
            <a:ext cx="83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Users</a:t>
            </a:r>
            <a:endParaRPr kumimoji="1" lang="ja-JP" altLang="en-US" sz="2000" dirty="0"/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DE961414-941F-4D8B-88EB-124A1AD9FADD}"/>
              </a:ext>
            </a:extLst>
          </p:cNvPr>
          <p:cNvSpPr/>
          <p:nvPr/>
        </p:nvSpPr>
        <p:spPr>
          <a:xfrm rot="5400000">
            <a:off x="3748904" y="-24228"/>
            <a:ext cx="125104" cy="3780000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07F86C-92E5-4B45-AED5-D93AEEECDCAF}"/>
              </a:ext>
            </a:extLst>
          </p:cNvPr>
          <p:cNvSpPr txBox="1"/>
          <p:nvPr/>
        </p:nvSpPr>
        <p:spPr>
          <a:xfrm>
            <a:off x="3387052" y="1301403"/>
            <a:ext cx="84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Items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C54A7E-1904-48A4-8E87-FCCDFE572B2F}"/>
              </a:ext>
            </a:extLst>
          </p:cNvPr>
          <p:cNvSpPr txBox="1"/>
          <p:nvPr/>
        </p:nvSpPr>
        <p:spPr>
          <a:xfrm>
            <a:off x="387166" y="995873"/>
            <a:ext cx="2195527" cy="44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en-US" altLang="ja-JP" sz="2200" b="1" dirty="0">
                <a:solidFill>
                  <a:srgbClr val="002060"/>
                </a:solidFill>
              </a:rPr>
              <a:t>Rating Matrix:</a:t>
            </a:r>
            <a:endParaRPr kumimoji="1" lang="ja-JP" altLang="en-US" sz="2200" b="1" dirty="0">
              <a:solidFill>
                <a:srgbClr val="002060"/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87E2F24-04A8-481E-B533-942805A31895}"/>
              </a:ext>
            </a:extLst>
          </p:cNvPr>
          <p:cNvSpPr/>
          <p:nvPr/>
        </p:nvSpPr>
        <p:spPr>
          <a:xfrm>
            <a:off x="5983837" y="2873667"/>
            <a:ext cx="432000" cy="10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45E22E5-9C6D-43AB-8CD3-C001C22C9EE5}"/>
              </a:ext>
            </a:extLst>
          </p:cNvPr>
          <p:cNvSpPr/>
          <p:nvPr/>
        </p:nvSpPr>
        <p:spPr>
          <a:xfrm>
            <a:off x="7329027" y="2477354"/>
            <a:ext cx="900000" cy="234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rgbClr val="002060"/>
                </a:solidFill>
              </a:rPr>
              <a:t>Users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03F29F-8BCA-4C34-A7F0-4355FA93266F}"/>
              </a:ext>
            </a:extLst>
          </p:cNvPr>
          <p:cNvSpPr txBox="1"/>
          <p:nvPr/>
        </p:nvSpPr>
        <p:spPr>
          <a:xfrm>
            <a:off x="8284511" y="3124134"/>
            <a:ext cx="55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x</a:t>
            </a:r>
            <a:endParaRPr kumimoji="1" lang="ja-JP" altLang="en-US" sz="2800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0C4F2D-37E5-43F5-9581-F387A2977C83}"/>
              </a:ext>
            </a:extLst>
          </p:cNvPr>
          <p:cNvSpPr/>
          <p:nvPr/>
        </p:nvSpPr>
        <p:spPr>
          <a:xfrm>
            <a:off x="8909891" y="2963667"/>
            <a:ext cx="2160000" cy="9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rgbClr val="002060"/>
                </a:solidFill>
              </a:rPr>
              <a:t>Items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40BAAB25-58D0-4B80-919B-4F7829ECDA36}"/>
              </a:ext>
            </a:extLst>
          </p:cNvPr>
          <p:cNvSpPr/>
          <p:nvPr/>
        </p:nvSpPr>
        <p:spPr>
          <a:xfrm>
            <a:off x="7087362" y="2477354"/>
            <a:ext cx="125104" cy="2340000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C2C6114-74A0-4F14-A6F6-18A9F0A7CDC4}"/>
                  </a:ext>
                </a:extLst>
              </p:cNvPr>
              <p:cNvSpPr txBox="1"/>
              <p:nvPr/>
            </p:nvSpPr>
            <p:spPr>
              <a:xfrm>
                <a:off x="6474117" y="3435816"/>
                <a:ext cx="75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C2C6114-74A0-4F14-A6F6-18A9F0A7C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17" y="3435816"/>
                <a:ext cx="756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9B4B4729-82D8-47B2-BF6B-1CCF90959597}"/>
              </a:ext>
            </a:extLst>
          </p:cNvPr>
          <p:cNvSpPr/>
          <p:nvPr/>
        </p:nvSpPr>
        <p:spPr>
          <a:xfrm rot="5400000">
            <a:off x="9927339" y="1767115"/>
            <a:ext cx="125104" cy="2088000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74E9EA4-4106-421D-97B5-E1E3659BE2D1}"/>
                  </a:ext>
                </a:extLst>
              </p:cNvPr>
              <p:cNvSpPr txBox="1"/>
              <p:nvPr/>
            </p:nvSpPr>
            <p:spPr>
              <a:xfrm>
                <a:off x="9611891" y="2305251"/>
                <a:ext cx="75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74E9EA4-4106-421D-97B5-E1E3659BE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891" y="2305251"/>
                <a:ext cx="7560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中かっこ 21">
            <a:extLst>
              <a:ext uri="{FF2B5EF4-FFF2-40B4-BE49-F238E27FC236}">
                <a16:creationId xmlns:a16="http://schemas.microsoft.com/office/drawing/2014/main" id="{1FBD9B99-4BBC-44EC-98F8-EA72760AAAAA}"/>
              </a:ext>
            </a:extLst>
          </p:cNvPr>
          <p:cNvSpPr/>
          <p:nvPr/>
        </p:nvSpPr>
        <p:spPr>
          <a:xfrm rot="5400000">
            <a:off x="7716475" y="1878900"/>
            <a:ext cx="125104" cy="900000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639CB97-833F-45FE-B9F2-1375D33ED637}"/>
                  </a:ext>
                </a:extLst>
              </p:cNvPr>
              <p:cNvSpPr txBox="1"/>
              <p:nvPr/>
            </p:nvSpPr>
            <p:spPr>
              <a:xfrm>
                <a:off x="7401027" y="1824968"/>
                <a:ext cx="75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639CB97-833F-45FE-B9F2-1375D33E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27" y="1824968"/>
                <a:ext cx="75600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14B3EB50-3696-4363-A27C-C0D2BC06ADF4}"/>
              </a:ext>
            </a:extLst>
          </p:cNvPr>
          <p:cNvSpPr/>
          <p:nvPr/>
        </p:nvSpPr>
        <p:spPr>
          <a:xfrm flipH="1">
            <a:off x="11140515" y="2963667"/>
            <a:ext cx="125104" cy="900000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C520CF4-176D-4475-A6CA-C5505CE89D77}"/>
                  </a:ext>
                </a:extLst>
              </p:cNvPr>
              <p:cNvSpPr txBox="1"/>
              <p:nvPr/>
            </p:nvSpPr>
            <p:spPr>
              <a:xfrm>
                <a:off x="11140515" y="3201045"/>
                <a:ext cx="75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C520CF4-176D-4475-A6CA-C5505CE89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515" y="3201045"/>
                <a:ext cx="75600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2A16252-2C8B-4DE9-B7B3-102FCFD11385}"/>
              </a:ext>
            </a:extLst>
          </p:cNvPr>
          <p:cNvSpPr txBox="1"/>
          <p:nvPr/>
        </p:nvSpPr>
        <p:spPr>
          <a:xfrm>
            <a:off x="6565282" y="989671"/>
            <a:ext cx="4957977" cy="44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en-US" altLang="ja-JP" sz="2200" b="1" dirty="0">
                <a:solidFill>
                  <a:srgbClr val="002060"/>
                </a:solidFill>
              </a:rPr>
              <a:t>User &amp; Item Matrices </a:t>
            </a:r>
            <a:r>
              <a:rPr kumimoji="1" lang="en-US" altLang="ja-JP" dirty="0"/>
              <a:t>&lt;- </a:t>
            </a:r>
            <a:r>
              <a:rPr kumimoji="1" lang="en-US" altLang="ja-JP" sz="2000" dirty="0"/>
              <a:t>we have these.</a:t>
            </a:r>
            <a:endParaRPr kumimoji="1" lang="ja-JP" altLang="en-US" sz="2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32D345-D955-4C97-97FC-850305240609}"/>
              </a:ext>
            </a:extLst>
          </p:cNvPr>
          <p:cNvSpPr txBox="1"/>
          <p:nvPr/>
        </p:nvSpPr>
        <p:spPr>
          <a:xfrm>
            <a:off x="97091" y="6507765"/>
            <a:ext cx="1097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[1] Steffen </a:t>
            </a:r>
            <a:r>
              <a:rPr lang="en-US" altLang="ja-JP" sz="1200" dirty="0" err="1"/>
              <a:t>Rendle</a:t>
            </a:r>
            <a:r>
              <a:rPr lang="en-US" altLang="ja-JP" sz="1200" dirty="0"/>
              <a:t>, Walid </a:t>
            </a:r>
            <a:r>
              <a:rPr lang="en-US" altLang="ja-JP" sz="1200" dirty="0" err="1"/>
              <a:t>Krichene</a:t>
            </a:r>
            <a:r>
              <a:rPr lang="en-US" altLang="ja-JP" sz="1200" dirty="0"/>
              <a:t>, Li Zhang, and John Anderson, Neural Collaborative Filtering vs. Matrix Factorization Revisited, In </a:t>
            </a:r>
            <a:r>
              <a:rPr lang="en-US" altLang="ja-JP" sz="1200" i="1" dirty="0"/>
              <a:t>RecSys</a:t>
            </a:r>
            <a:r>
              <a:rPr lang="en-US" altLang="ja-JP" sz="1200" dirty="0"/>
              <a:t>, 2020.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353BD6E-9115-40C5-8040-4F15D1A32E02}"/>
              </a:ext>
            </a:extLst>
          </p:cNvPr>
          <p:cNvSpPr txBox="1"/>
          <p:nvPr/>
        </p:nvSpPr>
        <p:spPr>
          <a:xfrm>
            <a:off x="387168" y="4973628"/>
            <a:ext cx="11315206" cy="86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ja-JP" sz="2200" b="1" dirty="0"/>
              <a:t>Motivation:</a:t>
            </a:r>
          </a:p>
          <a:p>
            <a:pPr>
              <a:lnSpc>
                <a:spcPts val="3200"/>
              </a:lnSpc>
            </a:pPr>
            <a:r>
              <a:rPr lang="en-US" altLang="ja-JP" sz="2000" dirty="0"/>
              <a:t>[1] empirically shows that MF-based recommender systems are better than Neural CF-based ones.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50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E17A0EB-15E3-4C91-AD40-C3AC506F833C}"/>
              </a:ext>
            </a:extLst>
          </p:cNvPr>
          <p:cNvSpPr/>
          <p:nvPr/>
        </p:nvSpPr>
        <p:spPr>
          <a:xfrm>
            <a:off x="342742" y="980816"/>
            <a:ext cx="11520000" cy="3960000"/>
          </a:xfrm>
          <a:prstGeom prst="rect">
            <a:avLst/>
          </a:prstGeom>
          <a:solidFill>
            <a:srgbClr val="F7A3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17CF2FF-04EE-420C-8248-4E2E5CF0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</a:t>
            </a:r>
            <a:r>
              <a:rPr lang="en-US" altLang="ja-JP" sz="2400" dirty="0"/>
              <a:t>ACK</a:t>
            </a:r>
            <a:r>
              <a:rPr lang="en-US" altLang="ja-JP" dirty="0"/>
              <a:t> G</a:t>
            </a:r>
            <a:r>
              <a:rPr lang="en-US" altLang="ja-JP" sz="2400" dirty="0"/>
              <a:t>ROUND</a:t>
            </a:r>
            <a:r>
              <a:rPr lang="en-US" altLang="ja-JP" dirty="0"/>
              <a:t>: M</a:t>
            </a:r>
            <a:r>
              <a:rPr lang="en-US" altLang="ja-JP" sz="2400" dirty="0"/>
              <a:t>AXIMUM</a:t>
            </a:r>
            <a:r>
              <a:rPr lang="en-US" altLang="ja-JP" dirty="0"/>
              <a:t> I</a:t>
            </a:r>
            <a:r>
              <a:rPr lang="en-US" altLang="ja-JP" sz="2400" dirty="0"/>
              <a:t>NNER</a:t>
            </a:r>
            <a:r>
              <a:rPr lang="en-US" altLang="ja-JP" dirty="0"/>
              <a:t> P</a:t>
            </a:r>
            <a:r>
              <a:rPr lang="en-US" altLang="ja-JP" sz="2400" dirty="0"/>
              <a:t>RODUCT</a:t>
            </a:r>
            <a:r>
              <a:rPr lang="en-US" altLang="ja-JP" dirty="0"/>
              <a:t> S</a:t>
            </a:r>
            <a:r>
              <a:rPr lang="en-US" altLang="ja-JP" sz="2400" dirty="0"/>
              <a:t>EARCH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C44471-F9C4-4354-B19C-D84F785A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30EA0B4-BCFA-4A88-9C9C-289ED33067AA}"/>
                  </a:ext>
                </a:extLst>
              </p:cNvPr>
              <p:cNvSpPr txBox="1"/>
              <p:nvPr/>
            </p:nvSpPr>
            <p:spPr>
              <a:xfrm>
                <a:off x="387166" y="995873"/>
                <a:ext cx="11572822" cy="86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kumimoji="1" lang="en-US" altLang="ja-JP" sz="2200" b="1" dirty="0">
                    <a:solidFill>
                      <a:srgbClr val="002060"/>
                    </a:solidFill>
                  </a:rPr>
                  <a:t>Problem 1 (MIPS): </a:t>
                </a:r>
                <a:br>
                  <a:rPr kumimoji="1" lang="en-US" altLang="ja-JP" sz="2200" b="1" dirty="0">
                    <a:solidFill>
                      <a:srgbClr val="002060"/>
                    </a:solidFill>
                  </a:rPr>
                </a:br>
                <a:r>
                  <a:rPr kumimoji="1" lang="en-US" altLang="ja-JP" sz="2200" dirty="0">
                    <a:solidFill>
                      <a:schemeClr val="tx1"/>
                    </a:solidFill>
                  </a:rPr>
                  <a:t>Given a user vector </a:t>
                </a:r>
                <a14:m>
                  <m:oMath xmlns:m="http://schemas.openxmlformats.org/officeDocument/2006/math">
                    <m:r>
                      <a:rPr kumimoji="1" lang="en-US" altLang="ja-JP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kumimoji="1" lang="ja-JP" altLang="en-US" sz="22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200" dirty="0">
                    <a:solidFill>
                      <a:schemeClr val="tx1"/>
                    </a:solidFill>
                  </a:rPr>
                  <a:t>and an item matrix </a:t>
                </a:r>
                <a14:m>
                  <m:oMath xmlns:m="http://schemas.openxmlformats.org/officeDocument/2006/math">
                    <m:r>
                      <a:rPr kumimoji="1" lang="en-US" altLang="ja-JP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kumimoji="1" lang="en-US" altLang="ja-JP" sz="2200" dirty="0">
                    <a:solidFill>
                      <a:schemeClr val="tx1"/>
                    </a:solidFill>
                  </a:rPr>
                  <a:t>, MIPS finds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kumimoji="1"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kumimoji="1" lang="en-US" altLang="ja-JP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kumimoji="1" lang="en-US" altLang="ja-JP" sz="2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kumimoji="1" lang="en-US" altLang="ja-JP" sz="2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sub>
                    </m:sSub>
                    <m:r>
                      <a:rPr kumimoji="1" lang="en-US" altLang="ja-JP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kumimoji="1" lang="en-US" altLang="ja-JP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ja-JP" sz="2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endParaRPr kumimoji="1" lang="ja-JP" altLang="en-US" sz="2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30EA0B4-BCFA-4A88-9C9C-289ED3306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6" y="995873"/>
                <a:ext cx="11572822" cy="866199"/>
              </a:xfrm>
              <a:prstGeom prst="rect">
                <a:avLst/>
              </a:prstGeom>
              <a:blipFill>
                <a:blip r:embed="rId3"/>
                <a:stretch>
                  <a:fillRect l="-685" t="-2113" b="-98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B9C7FA1-9C07-47A1-B0FF-C5AC68BE7437}"/>
                  </a:ext>
                </a:extLst>
              </p:cNvPr>
              <p:cNvSpPr/>
              <p:nvPr/>
            </p:nvSpPr>
            <p:spPr>
              <a:xfrm>
                <a:off x="7329027" y="3205235"/>
                <a:ext cx="900000" cy="39631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B9C7FA1-9C07-47A1-B0FF-C5AC68BE7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027" y="3205235"/>
                <a:ext cx="900000" cy="396313"/>
              </a:xfrm>
              <a:prstGeom prst="rect">
                <a:avLst/>
              </a:prstGeom>
              <a:blipFill>
                <a:blip r:embed="rId4"/>
                <a:stretch>
                  <a:fillRect b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A5ADB1-C2E7-484C-8339-35358DA2784C}"/>
              </a:ext>
            </a:extLst>
          </p:cNvPr>
          <p:cNvSpPr txBox="1"/>
          <p:nvPr/>
        </p:nvSpPr>
        <p:spPr>
          <a:xfrm>
            <a:off x="8284511" y="3124134"/>
            <a:ext cx="55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x</a:t>
            </a:r>
            <a:endParaRPr kumimoji="1" lang="ja-JP" altLang="en-US" sz="28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D42DD2C-3053-4DEA-BCBD-CB95D8931A99}"/>
              </a:ext>
            </a:extLst>
          </p:cNvPr>
          <p:cNvSpPr/>
          <p:nvPr/>
        </p:nvSpPr>
        <p:spPr>
          <a:xfrm>
            <a:off x="8909891" y="2963667"/>
            <a:ext cx="2160000" cy="9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P</a:t>
            </a:r>
            <a:r>
              <a:rPr kumimoji="1" lang="en-US" altLang="ja-JP" sz="2000" b="1" dirty="0">
                <a:solidFill>
                  <a:srgbClr val="002060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(item vectors)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7A836BCD-057A-45B8-BAFE-0305233544CA}"/>
              </a:ext>
            </a:extLst>
          </p:cNvPr>
          <p:cNvSpPr/>
          <p:nvPr/>
        </p:nvSpPr>
        <p:spPr>
          <a:xfrm rot="5400000">
            <a:off x="9927339" y="1767115"/>
            <a:ext cx="125104" cy="2088000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F6599F-9E95-499C-B3F6-7916BD9EF47F}"/>
                  </a:ext>
                </a:extLst>
              </p:cNvPr>
              <p:cNvSpPr txBox="1"/>
              <p:nvPr/>
            </p:nvSpPr>
            <p:spPr>
              <a:xfrm>
                <a:off x="9611891" y="2305251"/>
                <a:ext cx="75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F6599F-9E95-499C-B3F6-7916BD9EF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891" y="2305251"/>
                <a:ext cx="7560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A66774B5-F109-4EB6-A953-3A25B655A09F}"/>
              </a:ext>
            </a:extLst>
          </p:cNvPr>
          <p:cNvSpPr/>
          <p:nvPr/>
        </p:nvSpPr>
        <p:spPr>
          <a:xfrm rot="5400000">
            <a:off x="7716475" y="2606781"/>
            <a:ext cx="125104" cy="900000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左中かっこ 21">
            <a:extLst>
              <a:ext uri="{FF2B5EF4-FFF2-40B4-BE49-F238E27FC236}">
                <a16:creationId xmlns:a16="http://schemas.microsoft.com/office/drawing/2014/main" id="{686B23B9-4F9F-4B95-AF02-6FC6E134FDB0}"/>
              </a:ext>
            </a:extLst>
          </p:cNvPr>
          <p:cNvSpPr/>
          <p:nvPr/>
        </p:nvSpPr>
        <p:spPr>
          <a:xfrm flipH="1">
            <a:off x="11140515" y="2963667"/>
            <a:ext cx="125104" cy="900000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251ABC5-C155-40DF-AD6B-080137DEDF31}"/>
                  </a:ext>
                </a:extLst>
              </p:cNvPr>
              <p:cNvSpPr txBox="1"/>
              <p:nvPr/>
            </p:nvSpPr>
            <p:spPr>
              <a:xfrm>
                <a:off x="11140515" y="3201045"/>
                <a:ext cx="75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251ABC5-C155-40DF-AD6B-080137DED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515" y="3201045"/>
                <a:ext cx="75600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326B0CD-5451-42AC-A637-BB68F1AEF999}"/>
                  </a:ext>
                </a:extLst>
              </p:cNvPr>
              <p:cNvSpPr txBox="1"/>
              <p:nvPr/>
            </p:nvSpPr>
            <p:spPr>
              <a:xfrm>
                <a:off x="7401027" y="2552849"/>
                <a:ext cx="75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326B0CD-5451-42AC-A637-BB68F1AEF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27" y="2552849"/>
                <a:ext cx="75600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 24">
                <a:extLst>
                  <a:ext uri="{FF2B5EF4-FFF2-40B4-BE49-F238E27FC236}">
                    <a16:creationId xmlns:a16="http://schemas.microsoft.com/office/drawing/2014/main" id="{C9576CAC-F04E-4B37-80DE-4102031FF95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81456" y="2009667"/>
              <a:ext cx="4320000" cy="28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222270847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0231949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6641999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9815588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74497779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7631186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62859384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02660729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123383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4.1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1" dirty="0"/>
                            <a:t>5.0</a:t>
                          </a:r>
                          <a:endParaRPr kumimoji="1" lang="ja-JP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2.5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1.8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3.0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0.2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6223328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40424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4138379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228923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966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 24">
                <a:extLst>
                  <a:ext uri="{FF2B5EF4-FFF2-40B4-BE49-F238E27FC236}">
                    <a16:creationId xmlns:a16="http://schemas.microsoft.com/office/drawing/2014/main" id="{C9576CAC-F04E-4B37-80DE-4102031FF9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17252"/>
                  </p:ext>
                </p:extLst>
              </p:nvPr>
            </p:nvGraphicFramePr>
            <p:xfrm>
              <a:off x="1381456" y="2009667"/>
              <a:ext cx="4320000" cy="28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222270847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0231949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6641999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9815588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74497779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7631186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62859384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02660729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124" t="-1299" r="-600000" b="-5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3409" t="-1299" r="-506818" b="-5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0000" t="-1299" r="-401124" b="-5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00000" t="-1299" r="-301124" b="-5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00000" t="-1299" r="-201124" b="-5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606818" t="-1299" r="-103409" b="-5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698876" t="-1299" r="-2247" b="-5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123383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124" t="-101299" r="-700000" b="-4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4.1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1" dirty="0"/>
                            <a:t>5.0</a:t>
                          </a:r>
                          <a:endParaRPr kumimoji="1" lang="ja-JP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2.5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1.8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3.0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0.2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6223328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124" t="-201299" r="-700000" b="-3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40424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124" t="-301299" r="-700000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4138379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124" t="-401299" r="-700000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228923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124" t="-501299" r="-700000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9667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矢印: 右 29">
            <a:extLst>
              <a:ext uri="{FF2B5EF4-FFF2-40B4-BE49-F238E27FC236}">
                <a16:creationId xmlns:a16="http://schemas.microsoft.com/office/drawing/2014/main" id="{6652AE30-80AB-4C6E-AD92-0F3C88CA9CFE}"/>
              </a:ext>
            </a:extLst>
          </p:cNvPr>
          <p:cNvSpPr/>
          <p:nvPr/>
        </p:nvSpPr>
        <p:spPr>
          <a:xfrm flipH="1">
            <a:off x="5938640" y="3223391"/>
            <a:ext cx="1152000" cy="36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4A6C322-F144-47FD-9EE1-064901654C66}"/>
              </a:ext>
            </a:extLst>
          </p:cNvPr>
          <p:cNvSpPr txBox="1"/>
          <p:nvPr/>
        </p:nvSpPr>
        <p:spPr>
          <a:xfrm>
            <a:off x="387167" y="5022268"/>
            <a:ext cx="10400807" cy="87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ja-JP" sz="2200" b="1" dirty="0"/>
              <a:t>Note</a:t>
            </a:r>
            <a:r>
              <a:rPr kumimoji="1" lang="en-US" altLang="ja-JP" sz="2200" b="1" dirty="0">
                <a:solidFill>
                  <a:srgbClr val="002060"/>
                </a:solidFill>
              </a:rPr>
              <a:t>:</a:t>
            </a:r>
            <a:r>
              <a:rPr lang="ja-JP" altLang="en-US" sz="2200" b="1" dirty="0">
                <a:solidFill>
                  <a:srgbClr val="002060"/>
                </a:solidFill>
              </a:rPr>
              <a:t> </a:t>
            </a:r>
            <a:r>
              <a:rPr lang="en-US" altLang="ja-JP" sz="2000" dirty="0"/>
              <a:t>This corresponds to</a:t>
            </a:r>
            <a:endParaRPr lang="en-US" altLang="ja-JP" sz="22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ü"/>
            </a:pPr>
            <a:r>
              <a:rPr lang="en-US" altLang="ja-JP" sz="2200" dirty="0"/>
              <a:t> </a:t>
            </a:r>
            <a:r>
              <a:rPr lang="en-US" altLang="ja-JP" sz="2000" dirty="0"/>
              <a:t>making a recommendation list for a given user.  &lt;- </a:t>
            </a:r>
            <a:r>
              <a:rPr lang="en-US" altLang="ja-JP" sz="2000" b="1" dirty="0">
                <a:solidFill>
                  <a:srgbClr val="002060"/>
                </a:solidFill>
              </a:rPr>
              <a:t>a “user-driven” service</a:t>
            </a:r>
            <a:endParaRPr kumimoji="1" lang="ja-JP" altLang="en-US" sz="2200" b="1" dirty="0">
              <a:solidFill>
                <a:srgbClr val="002060"/>
              </a:solidFill>
            </a:endParaRP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BD51EAFA-0B61-4E92-9571-1756E1FE1974}"/>
              </a:ext>
            </a:extLst>
          </p:cNvPr>
          <p:cNvSpPr/>
          <p:nvPr/>
        </p:nvSpPr>
        <p:spPr>
          <a:xfrm>
            <a:off x="5938640" y="4318120"/>
            <a:ext cx="1152000" cy="36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7A69823-8F91-404E-8C73-87A06DE9C471}"/>
                  </a:ext>
                </a:extLst>
              </p:cNvPr>
              <p:cNvSpPr txBox="1"/>
              <p:nvPr/>
            </p:nvSpPr>
            <p:spPr>
              <a:xfrm>
                <a:off x="7146877" y="4264797"/>
                <a:ext cx="13626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7A69823-8F91-404E-8C73-87A06DE9C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877" y="4264797"/>
                <a:ext cx="1362679" cy="400110"/>
              </a:xfrm>
              <a:prstGeom prst="rect">
                <a:avLst/>
              </a:prstGeom>
              <a:blipFill>
                <a:blip r:embed="rId9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24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E4D73B0-EF5A-41D8-9AD9-D9088144DED3}"/>
              </a:ext>
            </a:extLst>
          </p:cNvPr>
          <p:cNvSpPr/>
          <p:nvPr/>
        </p:nvSpPr>
        <p:spPr>
          <a:xfrm>
            <a:off x="342742" y="980816"/>
            <a:ext cx="11520000" cy="3960000"/>
          </a:xfrm>
          <a:prstGeom prst="rect">
            <a:avLst/>
          </a:prstGeom>
          <a:solidFill>
            <a:srgbClr val="F7A3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A5F4B5-82EE-4803-85B2-85F6F4FB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</a:t>
            </a:r>
            <a:r>
              <a:rPr kumimoji="1" lang="en-US" altLang="ja-JP" sz="2400" dirty="0"/>
              <a:t>ACK</a:t>
            </a:r>
            <a:r>
              <a:rPr kumimoji="1" lang="en-US" altLang="ja-JP" dirty="0"/>
              <a:t> G</a:t>
            </a:r>
            <a:r>
              <a:rPr kumimoji="1" lang="en-US" altLang="ja-JP" sz="2400" dirty="0"/>
              <a:t>ROUND</a:t>
            </a:r>
            <a:r>
              <a:rPr kumimoji="1" lang="en-US" altLang="ja-JP" dirty="0"/>
              <a:t>: H</a:t>
            </a:r>
            <a:r>
              <a:rPr kumimoji="1" lang="en-US" altLang="ja-JP" sz="2400" dirty="0"/>
              <a:t>OW TO FIND USERS WHO MAY BUY A GIVEN ITEM?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4006E4-6091-47E1-B60A-20ADD852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F9A5CA2-486B-45F5-8417-369F031B79E9}"/>
                  </a:ext>
                </a:extLst>
              </p:cNvPr>
              <p:cNvSpPr txBox="1"/>
              <p:nvPr/>
            </p:nvSpPr>
            <p:spPr>
              <a:xfrm>
                <a:off x="387167" y="995873"/>
                <a:ext cx="966150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ja-JP" sz="2200" b="1" dirty="0">
                    <a:solidFill>
                      <a:srgbClr val="002060"/>
                    </a:solidFill>
                  </a:rPr>
                  <a:t>Question:</a:t>
                </a:r>
                <a:br>
                  <a:rPr lang="en-US" altLang="ja-JP" sz="2200" b="1" dirty="0">
                    <a:solidFill>
                      <a:srgbClr val="002060"/>
                    </a:solidFill>
                  </a:rPr>
                </a:br>
                <a:r>
                  <a:rPr lang="en-US" altLang="ja-JP" sz="2200" b="1" dirty="0">
                    <a:solidFill>
                      <a:srgbClr val="FF0000"/>
                    </a:solidFill>
                  </a:rPr>
                  <a:t>For a given item </a:t>
                </a:r>
                <a14:m>
                  <m:oMath xmlns:m="http://schemas.openxmlformats.org/officeDocument/2006/math">
                    <m:r>
                      <a:rPr lang="en-US" altLang="ja-JP" sz="2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altLang="ja-JP" sz="2200" b="1" dirty="0">
                    <a:solidFill>
                      <a:srgbClr val="002060"/>
                    </a:solidFill>
                  </a:rPr>
                  <a:t>,</a:t>
                </a:r>
                <a:r>
                  <a:rPr kumimoji="1" lang="en-US" altLang="ja-JP" sz="2200" b="1" dirty="0">
                    <a:solidFill>
                      <a:srgbClr val="002060"/>
                    </a:solidFill>
                  </a:rPr>
                  <a:t> </a:t>
                </a:r>
                <a:r>
                  <a:rPr kumimoji="1" lang="en-US" altLang="ja-JP" sz="2200" dirty="0"/>
                  <a:t>which</a:t>
                </a:r>
                <a:r>
                  <a:rPr kumimoji="1" lang="en-US" altLang="ja-JP" sz="2200" dirty="0">
                    <a:solidFill>
                      <a:schemeClr val="tx1"/>
                    </a:solidFill>
                  </a:rPr>
                  <a:t> user vectors </a:t>
                </a:r>
                <a14:m>
                  <m:oMath xmlns:m="http://schemas.openxmlformats.org/officeDocument/2006/math">
                    <m:r>
                      <a:rPr kumimoji="1" lang="en-US" altLang="ja-JP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kumimoji="1" lang="ja-JP" altLang="en-US" sz="22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200" dirty="0">
                    <a:solidFill>
                      <a:schemeClr val="tx1"/>
                    </a:solidFill>
                  </a:rPr>
                  <a:t>do satisfy </a:t>
                </a:r>
                <a14:m>
                  <m:oMath xmlns:m="http://schemas.openxmlformats.org/officeDocument/2006/math">
                    <m:r>
                      <a:rPr kumimoji="1" lang="en-US" altLang="ja-JP" sz="2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𝐩</m:t>
                    </m:r>
                    <m:r>
                      <a:rPr kumimoji="1" lang="en-US" altLang="ja-JP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kumimoji="1" lang="en-US" altLang="ja-JP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sSup>
                          <m:sSupPr>
                            <m:ctrlPr>
                              <a:rPr kumimoji="1" lang="en-US" altLang="ja-JP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2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p>
                            <m:r>
                              <a:rPr kumimoji="1" lang="en-US" altLang="ja-JP" sz="22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ja-JP" sz="2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sub>
                    </m:sSub>
                    <m:r>
                      <a:rPr kumimoji="1" lang="en-US" altLang="ja-JP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kumimoji="1" lang="en-US" altLang="ja-JP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-US" altLang="ja-JP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kumimoji="1" lang="en-US" altLang="ja-JP" sz="2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ja-JP" altLang="en-US" sz="2200" b="1" dirty="0">
                    <a:solidFill>
                      <a:srgbClr val="002060"/>
                    </a:solidFill>
                  </a:rPr>
                  <a:t> </a:t>
                </a:r>
                <a:r>
                  <a:rPr kumimoji="1" lang="en-US" altLang="ja-JP" sz="2200" dirty="0"/>
                  <a:t>?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F9A5CA2-486B-45F5-8417-369F031B7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7" y="995873"/>
                <a:ext cx="9661506" cy="861774"/>
              </a:xfrm>
              <a:prstGeom prst="rect">
                <a:avLst/>
              </a:prstGeom>
              <a:blipFill>
                <a:blip r:embed="rId3"/>
                <a:stretch>
                  <a:fillRect l="-821" t="-2113" b="-77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 19">
                <a:extLst>
                  <a:ext uri="{FF2B5EF4-FFF2-40B4-BE49-F238E27FC236}">
                    <a16:creationId xmlns:a16="http://schemas.microsoft.com/office/drawing/2014/main" id="{D998336E-B66B-4E04-ABE8-E0C398E36A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741428"/>
                  </p:ext>
                </p:extLst>
              </p:nvPr>
            </p:nvGraphicFramePr>
            <p:xfrm>
              <a:off x="1381456" y="2009667"/>
              <a:ext cx="3240000" cy="28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222270847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0231949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6641999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9815588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74497779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76311866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123383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4.1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1" dirty="0"/>
                            <a:t>5.0</a:t>
                          </a:r>
                          <a:endParaRPr kumimoji="1" lang="ja-JP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2.5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1.8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3.0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6223328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1" dirty="0"/>
                            <a:t>4.9</a:t>
                          </a:r>
                          <a:endParaRPr kumimoji="1" lang="ja-JP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4.3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2.9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4.5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40424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2.3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1" dirty="0"/>
                            <a:t>4.6</a:t>
                          </a:r>
                          <a:endParaRPr kumimoji="1" lang="ja-JP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4.1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3.1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1.5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4138379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3.3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1" dirty="0"/>
                            <a:t>4.1</a:t>
                          </a:r>
                          <a:endParaRPr kumimoji="1" lang="ja-JP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3.4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3.6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1.9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228923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3.9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2.6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1" dirty="0"/>
                            <a:t>4.3</a:t>
                          </a:r>
                          <a:endParaRPr kumimoji="1" lang="ja-JP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3.1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966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 19">
                <a:extLst>
                  <a:ext uri="{FF2B5EF4-FFF2-40B4-BE49-F238E27FC236}">
                    <a16:creationId xmlns:a16="http://schemas.microsoft.com/office/drawing/2014/main" id="{D998336E-B66B-4E04-ABE8-E0C398E36A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741428"/>
                  </p:ext>
                </p:extLst>
              </p:nvPr>
            </p:nvGraphicFramePr>
            <p:xfrm>
              <a:off x="1381456" y="2009667"/>
              <a:ext cx="3240000" cy="28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222270847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0231949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6641999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9815588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74497779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76311866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1299" r="-401124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124" t="-1299" r="-301124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545" t="-1299" r="-204545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1299" r="-10224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1299" r="-2247" b="-5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123383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101299" r="-501124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4.1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1" dirty="0"/>
                            <a:t>5.0</a:t>
                          </a:r>
                          <a:endParaRPr kumimoji="1" lang="ja-JP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2.5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1.8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3.0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6223328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201299" r="-501124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1" dirty="0"/>
                            <a:t>4.9</a:t>
                          </a:r>
                          <a:endParaRPr kumimoji="1" lang="ja-JP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4.3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2.9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4.5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40424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301299" r="-501124" b="-2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2.3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1" dirty="0"/>
                            <a:t>4.6</a:t>
                          </a:r>
                          <a:endParaRPr kumimoji="1" lang="ja-JP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4.1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3.1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1.5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4138379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401299" r="-501124" b="-1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3.3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1" dirty="0"/>
                            <a:t>4.1</a:t>
                          </a:r>
                          <a:endParaRPr kumimoji="1" lang="ja-JP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3.4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3.6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1.9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228923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501299" r="-501124" b="-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3.9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2.6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1" dirty="0"/>
                            <a:t>4.3</a:t>
                          </a:r>
                          <a:endParaRPr kumimoji="1" lang="ja-JP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3.1</a:t>
                          </a:r>
                          <a:endParaRPr kumimoji="1" lang="ja-JP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9667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矢印: 右 23">
            <a:extLst>
              <a:ext uri="{FF2B5EF4-FFF2-40B4-BE49-F238E27FC236}">
                <a16:creationId xmlns:a16="http://schemas.microsoft.com/office/drawing/2014/main" id="{168EC735-9B82-4D7D-81AF-30211E6A5EE7}"/>
              </a:ext>
            </a:extLst>
          </p:cNvPr>
          <p:cNvSpPr/>
          <p:nvPr/>
        </p:nvSpPr>
        <p:spPr>
          <a:xfrm flipH="1">
            <a:off x="5983837" y="2873667"/>
            <a:ext cx="432000" cy="10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F4675DE-12ED-4047-A534-594C45EF5C6B}"/>
              </a:ext>
            </a:extLst>
          </p:cNvPr>
          <p:cNvSpPr/>
          <p:nvPr/>
        </p:nvSpPr>
        <p:spPr>
          <a:xfrm>
            <a:off x="7329027" y="2477354"/>
            <a:ext cx="900000" cy="234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rgbClr val="002060"/>
                </a:solidFill>
              </a:rPr>
              <a:t>Users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B429E8-9E57-4FFD-80FE-6D019026FD91}"/>
              </a:ext>
            </a:extLst>
          </p:cNvPr>
          <p:cNvSpPr txBox="1"/>
          <p:nvPr/>
        </p:nvSpPr>
        <p:spPr>
          <a:xfrm>
            <a:off x="8284511" y="3124134"/>
            <a:ext cx="55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x</a:t>
            </a:r>
            <a:endParaRPr kumimoji="1" lang="ja-JP" altLang="en-US" sz="2800" b="1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5BE794F-7B29-4A80-BC79-1B276C3686A1}"/>
              </a:ext>
            </a:extLst>
          </p:cNvPr>
          <p:cNvSpPr/>
          <p:nvPr/>
        </p:nvSpPr>
        <p:spPr>
          <a:xfrm>
            <a:off x="8909891" y="2963667"/>
            <a:ext cx="2160000" cy="9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rgbClr val="002060"/>
                </a:solidFill>
              </a:rPr>
              <a:t>Items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F4E11279-43F7-43D6-BCDD-91DF2A2925F0}"/>
              </a:ext>
            </a:extLst>
          </p:cNvPr>
          <p:cNvSpPr/>
          <p:nvPr/>
        </p:nvSpPr>
        <p:spPr>
          <a:xfrm>
            <a:off x="7087362" y="2477354"/>
            <a:ext cx="125104" cy="2340000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73A38B7-EF0A-487C-A79C-C2DCEE82B03B}"/>
                  </a:ext>
                </a:extLst>
              </p:cNvPr>
              <p:cNvSpPr txBox="1"/>
              <p:nvPr/>
            </p:nvSpPr>
            <p:spPr>
              <a:xfrm>
                <a:off x="6474117" y="3435816"/>
                <a:ext cx="75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73A38B7-EF0A-487C-A79C-C2DCEE82B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17" y="3435816"/>
                <a:ext cx="7560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15A8980E-1347-4E33-B2FF-FECF0B054BB2}"/>
              </a:ext>
            </a:extLst>
          </p:cNvPr>
          <p:cNvSpPr/>
          <p:nvPr/>
        </p:nvSpPr>
        <p:spPr>
          <a:xfrm rot="5400000">
            <a:off x="9927339" y="1767115"/>
            <a:ext cx="125104" cy="2088000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700823D-EDED-4936-A395-6EDC8956D87B}"/>
                  </a:ext>
                </a:extLst>
              </p:cNvPr>
              <p:cNvSpPr txBox="1"/>
              <p:nvPr/>
            </p:nvSpPr>
            <p:spPr>
              <a:xfrm>
                <a:off x="9611891" y="2305251"/>
                <a:ext cx="75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700823D-EDED-4936-A395-6EDC8956D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891" y="2305251"/>
                <a:ext cx="75600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FE269CB0-65BD-4EF8-814C-DFDF46D18EBA}"/>
              </a:ext>
            </a:extLst>
          </p:cNvPr>
          <p:cNvSpPr/>
          <p:nvPr/>
        </p:nvSpPr>
        <p:spPr>
          <a:xfrm rot="5400000">
            <a:off x="7716475" y="1878900"/>
            <a:ext cx="125104" cy="900000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C8C470C-BA15-4944-AC0D-71DA35CF9D66}"/>
                  </a:ext>
                </a:extLst>
              </p:cNvPr>
              <p:cNvSpPr txBox="1"/>
              <p:nvPr/>
            </p:nvSpPr>
            <p:spPr>
              <a:xfrm>
                <a:off x="7401027" y="1824968"/>
                <a:ext cx="75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C8C470C-BA15-4944-AC0D-71DA35CF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27" y="1824968"/>
                <a:ext cx="75600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38CE210F-97A4-40E7-9F7A-1E14C7DEDBBA}"/>
              </a:ext>
            </a:extLst>
          </p:cNvPr>
          <p:cNvSpPr/>
          <p:nvPr/>
        </p:nvSpPr>
        <p:spPr>
          <a:xfrm flipH="1">
            <a:off x="11140515" y="2963667"/>
            <a:ext cx="125104" cy="900000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731138-9C40-4315-A71D-9EE9E7B9527F}"/>
                  </a:ext>
                </a:extLst>
              </p:cNvPr>
              <p:cNvSpPr txBox="1"/>
              <p:nvPr/>
            </p:nvSpPr>
            <p:spPr>
              <a:xfrm>
                <a:off x="11140515" y="3201045"/>
                <a:ext cx="75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731138-9C40-4315-A71D-9EE9E7B95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515" y="3201045"/>
                <a:ext cx="75600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8F8E1EC-023D-40EA-9E0B-66478B0B3B9B}"/>
                  </a:ext>
                </a:extLst>
              </p:cNvPr>
              <p:cNvSpPr txBox="1"/>
              <p:nvPr/>
            </p:nvSpPr>
            <p:spPr>
              <a:xfrm>
                <a:off x="387167" y="4997948"/>
                <a:ext cx="11413690" cy="1689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kumimoji="1" lang="en-US" altLang="ja-JP" sz="2200" b="1" dirty="0"/>
                  <a:t>Note</a:t>
                </a:r>
                <a:r>
                  <a:rPr kumimoji="1" lang="en-US" altLang="ja-JP" sz="2200" b="1" dirty="0">
                    <a:solidFill>
                      <a:srgbClr val="002060"/>
                    </a:solidFill>
                  </a:rPr>
                  <a:t>: </a:t>
                </a:r>
                <a:r>
                  <a:rPr lang="en-US" altLang="ja-JP" sz="2000" dirty="0"/>
                  <a:t>This corresponds to </a:t>
                </a:r>
                <a:endParaRPr lang="en-US" altLang="ja-JP" sz="2200" dirty="0"/>
              </a:p>
              <a:p>
                <a:pPr marL="285750" indent="-285750">
                  <a:lnSpc>
                    <a:spcPts val="3200"/>
                  </a:lnSpc>
                  <a:buFont typeface="Wingdings" panose="05000000000000000000" pitchFamily="2" charset="2"/>
                  <a:buChar char="ü"/>
                </a:pPr>
                <a:r>
                  <a:rPr lang="en-US" altLang="ja-JP" dirty="0"/>
                  <a:t> </a:t>
                </a:r>
                <a:r>
                  <a:rPr lang="en-US" altLang="ja-JP" sz="2000" dirty="0"/>
                  <a:t>making advertisements of a given item to users who prefer it.  &lt;- </a:t>
                </a:r>
                <a:r>
                  <a:rPr lang="en-US" altLang="ja-JP" sz="2000" b="1" dirty="0">
                    <a:solidFill>
                      <a:srgbClr val="002060"/>
                    </a:solidFill>
                  </a:rPr>
                  <a:t>an “</a:t>
                </a:r>
                <a:r>
                  <a:rPr lang="en-US" altLang="ja-JP" sz="2000" b="1" i="1" dirty="0">
                    <a:solidFill>
                      <a:srgbClr val="002060"/>
                    </a:solidFill>
                  </a:rPr>
                  <a:t>item</a:t>
                </a:r>
                <a:r>
                  <a:rPr lang="en-US" altLang="ja-JP" sz="2000" b="1" dirty="0">
                    <a:solidFill>
                      <a:srgbClr val="002060"/>
                    </a:solidFill>
                  </a:rPr>
                  <a:t>-driven” service</a:t>
                </a:r>
                <a:endParaRPr lang="en-US" altLang="ja-JP" b="1" dirty="0">
                  <a:solidFill>
                    <a:srgbClr val="002060"/>
                  </a:solidFill>
                </a:endParaRPr>
              </a:p>
              <a:p>
                <a:pPr marL="742950" lvl="1" indent="-28575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 </a:t>
                </a:r>
                <a:r>
                  <a:rPr lang="en-US" altLang="ja-JP" sz="1600" dirty="0"/>
                  <a:t>Easy to know targets for new items, restocked items, and etc.</a:t>
                </a:r>
              </a:p>
              <a:p>
                <a:pPr marL="285750" indent="-285750">
                  <a:lnSpc>
                    <a:spcPts val="3200"/>
                  </a:lnSpc>
                  <a:buFont typeface="Wingdings" panose="05000000000000000000" pitchFamily="2" charset="2"/>
                  <a:buChar char="ü"/>
                </a:pPr>
                <a:r>
                  <a:rPr kumimoji="1" lang="en-US" altLang="ja-JP" dirty="0"/>
                  <a:t> </a:t>
                </a:r>
                <a:r>
                  <a:rPr kumimoji="1" lang="en-US" altLang="ja-JP" sz="2000" dirty="0"/>
                  <a:t>knowing market size (about </a:t>
                </a:r>
                <a14:m>
                  <m:oMath xmlns:m="http://schemas.openxmlformats.org/officeDocument/2006/math"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kumimoji="1" lang="en-US" altLang="ja-JP" sz="2000" dirty="0"/>
                  <a:t>).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8F8E1EC-023D-40EA-9E0B-66478B0B3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7" y="4997948"/>
                <a:ext cx="11413690" cy="1689309"/>
              </a:xfrm>
              <a:prstGeom prst="rect">
                <a:avLst/>
              </a:prstGeom>
              <a:blipFill>
                <a:blip r:embed="rId9"/>
                <a:stretch>
                  <a:fillRect l="-694" t="-361" b="-57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39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25B8DF7-6E0C-40D3-979D-6A0FC4BBC892}"/>
              </a:ext>
            </a:extLst>
          </p:cNvPr>
          <p:cNvSpPr/>
          <p:nvPr/>
        </p:nvSpPr>
        <p:spPr>
          <a:xfrm>
            <a:off x="342742" y="2356616"/>
            <a:ext cx="11520000" cy="1656000"/>
          </a:xfrm>
          <a:prstGeom prst="rect">
            <a:avLst/>
          </a:prstGeom>
          <a:solidFill>
            <a:srgbClr val="F7A3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359FE86-5B47-443B-8671-96C84D4296EF}"/>
              </a:ext>
            </a:extLst>
          </p:cNvPr>
          <p:cNvSpPr/>
          <p:nvPr/>
        </p:nvSpPr>
        <p:spPr>
          <a:xfrm>
            <a:off x="342742" y="980816"/>
            <a:ext cx="11520000" cy="1260000"/>
          </a:xfrm>
          <a:prstGeom prst="rect">
            <a:avLst/>
          </a:prstGeom>
          <a:solidFill>
            <a:srgbClr val="F7A3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9188CA-0645-4648-ACC5-7B0831ED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en-US" altLang="ja-JP" sz="2400" dirty="0"/>
              <a:t>EVERSE</a:t>
            </a:r>
            <a:r>
              <a:rPr kumimoji="1" lang="en-US" altLang="ja-JP" dirty="0"/>
              <a:t> M</a:t>
            </a:r>
            <a:r>
              <a:rPr kumimoji="1" lang="en-US" altLang="ja-JP" sz="2400" dirty="0"/>
              <a:t>AXIMUM</a:t>
            </a:r>
            <a:r>
              <a:rPr kumimoji="1" lang="en-US" altLang="ja-JP" dirty="0"/>
              <a:t> I</a:t>
            </a:r>
            <a:r>
              <a:rPr kumimoji="1" lang="en-US" altLang="ja-JP" sz="2400" dirty="0"/>
              <a:t>NNER</a:t>
            </a:r>
            <a:r>
              <a:rPr kumimoji="1" lang="en-US" altLang="ja-JP" dirty="0"/>
              <a:t> P</a:t>
            </a:r>
            <a:r>
              <a:rPr kumimoji="1" lang="en-US" altLang="ja-JP" sz="2400" dirty="0"/>
              <a:t>RODUCT</a:t>
            </a:r>
            <a:r>
              <a:rPr kumimoji="1" lang="en-US" altLang="ja-JP" dirty="0"/>
              <a:t> S</a:t>
            </a:r>
            <a:r>
              <a:rPr kumimoji="1" lang="en-US" altLang="ja-JP" sz="2400" dirty="0"/>
              <a:t>EARCH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26B0C8-55CF-4418-B722-411C76FF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170BA8-4DB2-4800-B103-068412D3DB75}"/>
              </a:ext>
            </a:extLst>
          </p:cNvPr>
          <p:cNvSpPr txBox="1"/>
          <p:nvPr/>
        </p:nvSpPr>
        <p:spPr>
          <a:xfrm>
            <a:off x="387166" y="995873"/>
            <a:ext cx="11413691" cy="12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ja-JP" sz="2200" b="1" dirty="0">
                <a:solidFill>
                  <a:srgbClr val="002060"/>
                </a:solidFill>
              </a:rPr>
              <a:t>DEFINITION 1 (</a:t>
            </a:r>
            <a:r>
              <a:rPr lang="en-US" altLang="ja-JP" sz="2200" b="1" i="1" dirty="0">
                <a:solidFill>
                  <a:srgbClr val="002060"/>
                </a:solidFill>
              </a:rPr>
              <a:t>k</a:t>
            </a:r>
            <a:r>
              <a:rPr lang="en-US" altLang="ja-JP" sz="2200" b="1" dirty="0">
                <a:solidFill>
                  <a:srgbClr val="002060"/>
                </a:solidFill>
              </a:rPr>
              <a:t>-MIPS problem):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Input: a set of vectors </a:t>
            </a:r>
            <a:r>
              <a:rPr lang="en-US" altLang="ja-JP" sz="2000" b="1" dirty="0"/>
              <a:t>P</a:t>
            </a:r>
            <a:r>
              <a:rPr lang="en-US" altLang="ja-JP" sz="2000" dirty="0"/>
              <a:t>, a query vector </a:t>
            </a:r>
            <a:r>
              <a:rPr lang="en-US" altLang="ja-JP" sz="2000" b="1" dirty="0"/>
              <a:t>q</a:t>
            </a:r>
            <a:r>
              <a:rPr lang="en-US" altLang="ja-JP" sz="2000" dirty="0"/>
              <a:t>, and </a:t>
            </a:r>
            <a:r>
              <a:rPr lang="en-US" altLang="ja-JP" sz="2000" i="1" dirty="0"/>
              <a:t>k</a:t>
            </a:r>
            <a:r>
              <a:rPr lang="en-US" altLang="ja-JP" sz="2000" dirty="0"/>
              <a:t>, 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Output: </a:t>
            </a:r>
            <a:r>
              <a:rPr lang="en-US" altLang="ja-JP" sz="2000" i="1" dirty="0"/>
              <a:t>k</a:t>
            </a:r>
            <a:r>
              <a:rPr lang="en-US" altLang="ja-JP" sz="2000" dirty="0"/>
              <a:t> vectors in </a:t>
            </a:r>
            <a:r>
              <a:rPr lang="en-US" altLang="ja-JP" sz="2000" b="1" dirty="0"/>
              <a:t>P </a:t>
            </a:r>
            <a:r>
              <a:rPr lang="en-US" altLang="ja-JP" sz="2000" dirty="0"/>
              <a:t>that have the highest inner products with </a:t>
            </a:r>
            <a:r>
              <a:rPr lang="en-US" altLang="ja-JP" sz="2000" b="1" dirty="0"/>
              <a:t>q</a:t>
            </a:r>
            <a:r>
              <a:rPr lang="en-US" altLang="ja-JP" sz="2000" dirty="0"/>
              <a:t>.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CC657EE-8B3C-44C4-8D4F-4032D2C8E479}"/>
                  </a:ext>
                </a:extLst>
              </p:cNvPr>
              <p:cNvSpPr txBox="1"/>
              <p:nvPr/>
            </p:nvSpPr>
            <p:spPr>
              <a:xfrm>
                <a:off x="387166" y="2377208"/>
                <a:ext cx="11413691" cy="1593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ja-JP" sz="2200" b="1" dirty="0">
                    <a:solidFill>
                      <a:srgbClr val="FF0000"/>
                    </a:solidFill>
                  </a:rPr>
                  <a:t>DEFINITION 2 (Reverse </a:t>
                </a:r>
                <a:r>
                  <a:rPr lang="en-US" altLang="ja-JP" sz="2200" b="1" i="1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ja-JP" sz="2200" b="1" dirty="0">
                    <a:solidFill>
                      <a:srgbClr val="FF0000"/>
                    </a:solidFill>
                  </a:rPr>
                  <a:t>-MIPS problem):</a:t>
                </a:r>
              </a:p>
              <a:p>
                <a:pPr marL="342900" indent="-34290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2000" dirty="0"/>
                  <a:t>Input: a query (item) vector 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ja-JP" sz="2000" dirty="0"/>
                  <a:t>, </a:t>
                </a:r>
                <a:r>
                  <a:rPr lang="en-US" altLang="ja-JP" sz="2000" i="1" dirty="0"/>
                  <a:t>k</a:t>
                </a:r>
                <a:r>
                  <a:rPr lang="en-US" altLang="ja-JP" sz="2000" dirty="0"/>
                  <a:t>, and two sets of vectors 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US" altLang="ja-JP" sz="2000" dirty="0"/>
                  <a:t> (set of user vectors) and 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altLang="ja-JP" sz="2000" dirty="0"/>
                  <a:t> </a:t>
                </a:r>
                <a:br>
                  <a:rPr lang="en-US" altLang="ja-JP" sz="2000" dirty="0"/>
                </a:br>
                <a:r>
                  <a:rPr lang="en-US" altLang="ja-JP" sz="2000" dirty="0"/>
                  <a:t>          (set of item vectors)</a:t>
                </a:r>
              </a:p>
              <a:p>
                <a:pPr marL="342900" indent="-34290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2000" dirty="0"/>
                  <a:t>Output: all vectors 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US" altLang="ja-JP" sz="2000" dirty="0"/>
                  <a:t> s.t. </a:t>
                </a:r>
                <a:r>
                  <a:rPr lang="en-US" altLang="ja-JP" sz="2000" b="1" dirty="0"/>
                  <a:t>q</a:t>
                </a:r>
                <a:r>
                  <a:rPr lang="en-US" altLang="ja-JP" sz="2000" dirty="0"/>
                  <a:t> is included in the </a:t>
                </a:r>
                <a:r>
                  <a:rPr lang="en-US" altLang="ja-JP" sz="2000" i="1" dirty="0"/>
                  <a:t>k</a:t>
                </a:r>
                <a:r>
                  <a:rPr lang="en-US" altLang="ja-JP" sz="2000" dirty="0"/>
                  <a:t>-MIPS result of 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altLang="ja-JP" sz="2000" dirty="0"/>
                  <a:t> among </a:t>
                </a:r>
                <a14:m>
                  <m:oMath xmlns:m="http://schemas.openxmlformats.org/officeDocument/2006/math">
                    <m:r>
                      <a:rPr lang="en-US" altLang="ja-JP" sz="2000" b="1" i="0" dirty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ja-JP" sz="2000" b="1" i="0" dirty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ja-JP" sz="2000" dirty="0"/>
                  <a:t>.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CC657EE-8B3C-44C4-8D4F-4032D2C8E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6" y="2377208"/>
                <a:ext cx="11413691" cy="1593128"/>
              </a:xfrm>
              <a:prstGeom prst="rect">
                <a:avLst/>
              </a:prstGeom>
              <a:blipFill>
                <a:blip r:embed="rId3"/>
                <a:stretch>
                  <a:fillRect l="-694" t="-1533" b="-61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1EBE999-9DB3-451E-AE9B-2113EFB5186D}"/>
                  </a:ext>
                </a:extLst>
              </p:cNvPr>
              <p:cNvSpPr txBox="1"/>
              <p:nvPr/>
            </p:nvSpPr>
            <p:spPr>
              <a:xfrm>
                <a:off x="387166" y="4098276"/>
                <a:ext cx="10449447" cy="1208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kumimoji="1" lang="en-US" altLang="ja-JP" sz="2200" b="1" dirty="0">
                    <a:solidFill>
                      <a:srgbClr val="002060"/>
                    </a:solidFill>
                  </a:rPr>
                  <a:t>How to solve the reverse </a:t>
                </a:r>
                <a:r>
                  <a:rPr kumimoji="1" lang="en-US" altLang="ja-JP" sz="2200" b="1" i="1" dirty="0">
                    <a:solidFill>
                      <a:srgbClr val="002060"/>
                    </a:solidFill>
                  </a:rPr>
                  <a:t>k</a:t>
                </a:r>
                <a:r>
                  <a:rPr kumimoji="1" lang="en-US" altLang="ja-JP" sz="2200" b="1" dirty="0">
                    <a:solidFill>
                      <a:srgbClr val="002060"/>
                    </a:solidFill>
                  </a:rPr>
                  <a:t>-MIPS proble</a:t>
                </a:r>
                <a:r>
                  <a:rPr lang="en-US" altLang="ja-JP" sz="2200" b="1" dirty="0">
                    <a:solidFill>
                      <a:srgbClr val="002060"/>
                    </a:solidFill>
                  </a:rPr>
                  <a:t>m</a:t>
                </a:r>
                <a:r>
                  <a:rPr kumimoji="1" lang="en-US" altLang="ja-JP" sz="2200" b="1" dirty="0">
                    <a:solidFill>
                      <a:srgbClr val="002060"/>
                    </a:solidFill>
                  </a:rPr>
                  <a:t>?</a:t>
                </a:r>
              </a:p>
              <a:p>
                <a:pPr marL="342900" indent="-34290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2000" dirty="0">
                    <a:solidFill>
                      <a:schemeClr val="tx1"/>
                    </a:solidFill>
                  </a:rPr>
                  <a:t>For each user vector in 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US" altLang="ja-JP" sz="2000" dirty="0">
                    <a:solidFill>
                      <a:schemeClr val="tx1"/>
                    </a:solidFill>
                  </a:rPr>
                  <a:t>, run state-of-the-art </a:t>
                </a:r>
                <a:r>
                  <a:rPr lang="en-US" altLang="ja-JP" sz="2000" i="1" dirty="0">
                    <a:solidFill>
                      <a:schemeClr val="tx1"/>
                    </a:solidFill>
                  </a:rPr>
                  <a:t>k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-MIPS algorithm [2,3] on 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ja-JP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sz="20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342900" indent="-34290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ja-JP" sz="2000" dirty="0"/>
                  <a:t>The above approach incurs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𝑛𝑚𝑑</m:t>
                        </m:r>
                      </m:e>
                    </m:d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1EBE999-9DB3-451E-AE9B-2113EFB51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6" y="4098276"/>
                <a:ext cx="10449447" cy="1208408"/>
              </a:xfrm>
              <a:prstGeom prst="rect">
                <a:avLst/>
              </a:prstGeom>
              <a:blipFill>
                <a:blip r:embed="rId4"/>
                <a:stretch>
                  <a:fillRect l="-758" t="-1508" b="-80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10B7F0-0064-45BC-84BA-383D3C8A2E3C}"/>
              </a:ext>
            </a:extLst>
          </p:cNvPr>
          <p:cNvSpPr txBox="1"/>
          <p:nvPr/>
        </p:nvSpPr>
        <p:spPr>
          <a:xfrm>
            <a:off x="97091" y="6239355"/>
            <a:ext cx="10548090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1200" dirty="0"/>
              <a:t>[2] Hui Li, Tsz Nam Chan, Man Lung </a:t>
            </a:r>
            <a:r>
              <a:rPr lang="en-US" altLang="ja-JP" sz="1200" dirty="0" err="1"/>
              <a:t>Yiu</a:t>
            </a:r>
            <a:r>
              <a:rPr lang="en-US" altLang="ja-JP" sz="1200" dirty="0"/>
              <a:t>, and Nikos </a:t>
            </a:r>
            <a:r>
              <a:rPr lang="en-US" altLang="ja-JP" sz="1200" dirty="0" err="1"/>
              <a:t>Mamoulis</a:t>
            </a:r>
            <a:r>
              <a:rPr lang="en-US" altLang="ja-JP" sz="1200" dirty="0"/>
              <a:t>, FEXIPRO: fast and exact inner product retrieval in recommender systems, In </a:t>
            </a:r>
            <a:r>
              <a:rPr lang="en-US" altLang="ja-JP" sz="1200" i="1" dirty="0"/>
              <a:t>SIGMOD</a:t>
            </a:r>
            <a:r>
              <a:rPr lang="en-US" altLang="ja-JP" sz="1200" dirty="0"/>
              <a:t>, 2017.</a:t>
            </a:r>
          </a:p>
          <a:p>
            <a:pPr>
              <a:lnSpc>
                <a:spcPts val="1800"/>
              </a:lnSpc>
            </a:pPr>
            <a:r>
              <a:rPr lang="en-US" altLang="ja-JP" sz="1200" dirty="0"/>
              <a:t>[3] Christina </a:t>
            </a:r>
            <a:r>
              <a:rPr lang="en-US" altLang="ja-JP" sz="1200" dirty="0" err="1"/>
              <a:t>Teflioudi</a:t>
            </a:r>
            <a:r>
              <a:rPr lang="en-US" altLang="ja-JP" sz="1200" dirty="0"/>
              <a:t>, Rainer </a:t>
            </a:r>
            <a:r>
              <a:rPr lang="en-US" altLang="ja-JP" sz="1200" dirty="0" err="1"/>
              <a:t>Gemulla</a:t>
            </a:r>
            <a:r>
              <a:rPr lang="en-US" altLang="ja-JP" sz="1200" dirty="0"/>
              <a:t>, and Olga </a:t>
            </a:r>
            <a:r>
              <a:rPr lang="en-US" altLang="ja-JP" sz="1200" dirty="0" err="1"/>
              <a:t>Mykytiuk</a:t>
            </a:r>
            <a:r>
              <a:rPr lang="en-US" altLang="ja-JP" sz="1200" dirty="0"/>
              <a:t>, LEMP: Fast retrieval of large entries in a matrix product, In </a:t>
            </a:r>
            <a:r>
              <a:rPr lang="en-US" altLang="ja-JP" sz="1200" i="1" dirty="0"/>
              <a:t>SIGMOD</a:t>
            </a:r>
            <a:r>
              <a:rPr lang="en-US" altLang="ja-JP" sz="1200" dirty="0"/>
              <a:t>, 2015.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吹き出し: 角を丸めた四角形 11">
                <a:extLst>
                  <a:ext uri="{FF2B5EF4-FFF2-40B4-BE49-F238E27FC236}">
                    <a16:creationId xmlns:a16="http://schemas.microsoft.com/office/drawing/2014/main" id="{7F7D28EB-FDED-4742-986D-C7EEEE8E7DEC}"/>
                  </a:ext>
                </a:extLst>
              </p:cNvPr>
              <p:cNvSpPr/>
              <p:nvPr/>
            </p:nvSpPr>
            <p:spPr>
              <a:xfrm>
                <a:off x="5742742" y="5338796"/>
                <a:ext cx="6120000" cy="792000"/>
              </a:xfrm>
              <a:prstGeom prst="wedgeRoundRectCallout">
                <a:avLst>
                  <a:gd name="adj1" fmla="val -58304"/>
                  <a:gd name="adj2" fmla="val -46241"/>
                  <a:gd name="adj3" fmla="val 16667"/>
                </a:avLst>
              </a:prstGeom>
              <a:solidFill>
                <a:srgbClr val="FFF8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2400"/>
                  </a:lnSpc>
                </a:pPr>
                <a:r>
                  <a:rPr kumimoji="1" lang="en-US" altLang="ja-JP" sz="1600" dirty="0">
                    <a:solidFill>
                      <a:schemeClr val="tx1"/>
                    </a:solidFill>
                  </a:rPr>
                  <a:t>For large scale recommender systems,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(#users) and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(#items) are both large, so </a:t>
                </a:r>
                <a:r>
                  <a:rPr kumimoji="1" lang="en-US" altLang="ja-JP" sz="1600" b="1" dirty="0">
                    <a:solidFill>
                      <a:srgbClr val="002060"/>
                    </a:solidFill>
                  </a:rPr>
                  <a:t>this is impractical</a:t>
                </a:r>
                <a:r>
                  <a:rPr lang="en-US" altLang="ja-JP" sz="1600" b="1" dirty="0">
                    <a:solidFill>
                      <a:schemeClr val="tx1"/>
                    </a:solidFill>
                  </a:rPr>
                  <a:t>!</a:t>
                </a:r>
                <a:endParaRPr kumimoji="1" lang="ja-JP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吹き出し: 角を丸めた四角形 11">
                <a:extLst>
                  <a:ext uri="{FF2B5EF4-FFF2-40B4-BE49-F238E27FC236}">
                    <a16:creationId xmlns:a16="http://schemas.microsoft.com/office/drawing/2014/main" id="{7F7D28EB-FDED-4742-986D-C7EEEE8E7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742" y="5338796"/>
                <a:ext cx="6120000" cy="792000"/>
              </a:xfrm>
              <a:prstGeom prst="wedgeRoundRectCallout">
                <a:avLst>
                  <a:gd name="adj1" fmla="val -58304"/>
                  <a:gd name="adj2" fmla="val -46241"/>
                  <a:gd name="adj3" fmla="val 16667"/>
                </a:avLst>
              </a:prstGeom>
              <a:blipFill>
                <a:blip r:embed="rId5"/>
                <a:stretch>
                  <a:fillRect b="-15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45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E6215-6C63-4746-86A3-09CD6119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en-US" altLang="ja-JP" sz="2400" dirty="0"/>
              <a:t>ONTRIBUTION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4BFCA0-8443-4946-933A-E5DDEC5E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9BAFAD-D9E9-4109-86C6-E818190EB1B5}"/>
              </a:ext>
            </a:extLst>
          </p:cNvPr>
          <p:cNvSpPr txBox="1"/>
          <p:nvPr/>
        </p:nvSpPr>
        <p:spPr>
          <a:xfrm>
            <a:off x="265566" y="1154193"/>
            <a:ext cx="6251962" cy="44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ja-JP" sz="2200" dirty="0"/>
              <a:t>1. We propose the </a:t>
            </a:r>
            <a:r>
              <a:rPr lang="en-US" altLang="ja-JP" sz="2200" b="1" i="1" dirty="0">
                <a:solidFill>
                  <a:srgbClr val="002060"/>
                </a:solidFill>
              </a:rPr>
              <a:t>reverse k-MIPS problem</a:t>
            </a:r>
            <a:r>
              <a:rPr lang="en-US" altLang="ja-JP" sz="2200" b="1" dirty="0">
                <a:solidFill>
                  <a:srgbClr val="002060"/>
                </a:solidFill>
              </a:rPr>
              <a:t>.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25ACF3-75BA-45C0-99F6-32EE97C18E36}"/>
              </a:ext>
            </a:extLst>
          </p:cNvPr>
          <p:cNvSpPr txBox="1"/>
          <p:nvPr/>
        </p:nvSpPr>
        <p:spPr>
          <a:xfrm>
            <a:off x="265566" y="1835972"/>
            <a:ext cx="10517540" cy="12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ja-JP" sz="2200" dirty="0"/>
              <a:t>2. We propose </a:t>
            </a:r>
            <a:r>
              <a:rPr lang="en-US" altLang="ja-JP" sz="2200" b="1" i="1" dirty="0">
                <a:solidFill>
                  <a:srgbClr val="002060"/>
                </a:solidFill>
              </a:rPr>
              <a:t>Simpfer</a:t>
            </a:r>
            <a:r>
              <a:rPr lang="en-US" altLang="ja-JP" sz="2200" dirty="0"/>
              <a:t>, an simple, fast and exact algorithm for reverse </a:t>
            </a:r>
            <a:r>
              <a:rPr lang="en-US" altLang="ja-JP" sz="2200" i="1" dirty="0"/>
              <a:t>k</a:t>
            </a:r>
            <a:r>
              <a:rPr lang="en-US" altLang="ja-JP" sz="2200" dirty="0"/>
              <a:t>-MIPS.</a:t>
            </a:r>
          </a:p>
          <a:p>
            <a:pPr marL="800100" lvl="1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 Simpfer is easy to deploy, if you use a MF-based recommender system.</a:t>
            </a:r>
          </a:p>
          <a:p>
            <a:pPr marL="800100" lvl="1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 Source code is available at </a:t>
            </a:r>
            <a:r>
              <a:rPr lang="en-US" altLang="ja-JP" sz="20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https://github.com/amgt-d1/Simpfer</a:t>
            </a:r>
            <a:r>
              <a:rPr lang="en-US" altLang="ja-JP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6846B54-5094-4507-9B73-1400135B7FFB}"/>
                  </a:ext>
                </a:extLst>
              </p:cNvPr>
              <p:cNvSpPr txBox="1"/>
              <p:nvPr/>
            </p:nvSpPr>
            <p:spPr>
              <a:xfrm>
                <a:off x="265566" y="3325216"/>
                <a:ext cx="10420264" cy="1278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en-US" altLang="ja-JP" sz="2200" dirty="0"/>
                  <a:t>3. We analyze Simpfer theoretically, and its </a:t>
                </a:r>
                <a:r>
                  <a:rPr lang="en-US" altLang="ja-JP" sz="2200" b="1" dirty="0">
                    <a:solidFill>
                      <a:srgbClr val="002060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US" altLang="ja-JP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ja-JP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sz="2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ja-JP" sz="2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ja-JP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sSup>
                          <m:sSupPr>
                            <m:ctrlPr>
                              <a:rPr lang="en-US" altLang="ja-JP" sz="2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ja-JP" sz="2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altLang="ja-JP" sz="2200" dirty="0"/>
                  <a:t>.</a:t>
                </a:r>
              </a:p>
              <a:p>
                <a:pPr marL="800100" lvl="1" indent="-34290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000" dirty="0"/>
                  <a:t>: pruning ratio of user vectors.</a:t>
                </a:r>
              </a:p>
              <a:p>
                <a:pPr marL="800100" lvl="1" indent="-34290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ja-JP" sz="2000" dirty="0"/>
                  <a:t>: the average number of accessed item vectors (empirically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.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6846B54-5094-4507-9B73-1400135B7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6" y="3325216"/>
                <a:ext cx="10420264" cy="1278940"/>
              </a:xfrm>
              <a:prstGeom prst="rect">
                <a:avLst/>
              </a:prstGeom>
              <a:blipFill>
                <a:blip r:embed="rId4"/>
                <a:stretch>
                  <a:fillRect l="-761" b="-7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457908-0196-4039-AD6C-3FBDB1181F85}"/>
              </a:ext>
            </a:extLst>
          </p:cNvPr>
          <p:cNvSpPr txBox="1"/>
          <p:nvPr/>
        </p:nvSpPr>
        <p:spPr>
          <a:xfrm>
            <a:off x="265566" y="4890190"/>
            <a:ext cx="11723770" cy="12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ja-JP" sz="2200" dirty="0"/>
              <a:t>4. We analyze Simpfer empirically on four real datasets.</a:t>
            </a:r>
          </a:p>
          <a:p>
            <a:pPr marL="800100" lvl="1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02060"/>
                </a:solidFill>
              </a:rPr>
              <a:t>Simpfer is two orders of magnitude faster</a:t>
            </a:r>
            <a:r>
              <a:rPr lang="en-US" altLang="ja-JP" sz="2000" dirty="0"/>
              <a:t> than baseline algorithms.</a:t>
            </a:r>
          </a:p>
          <a:p>
            <a:pPr marL="800100" lvl="1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 For a dataset with 2 million users, Simpfer needs 0.5[sec], while the baselines need a half hour! </a:t>
            </a:r>
          </a:p>
        </p:txBody>
      </p:sp>
    </p:spTree>
    <p:extLst>
      <p:ext uri="{BB962C8B-B14F-4D97-AF65-F5344CB8AC3E}">
        <p14:creationId xmlns:p14="http://schemas.microsoft.com/office/powerpoint/2010/main" val="99385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0BB911-3BC4-409E-934B-3DAB8229188C}"/>
              </a:ext>
            </a:extLst>
          </p:cNvPr>
          <p:cNvSpPr/>
          <p:nvPr/>
        </p:nvSpPr>
        <p:spPr>
          <a:xfrm>
            <a:off x="342742" y="1059976"/>
            <a:ext cx="11520000" cy="3240000"/>
          </a:xfrm>
          <a:prstGeom prst="rect">
            <a:avLst/>
          </a:prstGeom>
          <a:solidFill>
            <a:srgbClr val="F7A3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3F8EFDA-61FD-4426-9EAE-53A928A8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sz="2400" dirty="0"/>
              <a:t>OW</a:t>
            </a:r>
            <a:r>
              <a:rPr kumimoji="1" lang="en-US" altLang="ja-JP" dirty="0"/>
              <a:t> </a:t>
            </a:r>
            <a:r>
              <a:rPr kumimoji="1" lang="en-US" altLang="ja-JP" sz="2400" dirty="0"/>
              <a:t>TO</a:t>
            </a:r>
            <a:r>
              <a:rPr kumimoji="1" lang="en-US" altLang="ja-JP" dirty="0"/>
              <a:t> S</a:t>
            </a:r>
            <a:r>
              <a:rPr kumimoji="1" lang="en-US" altLang="ja-JP" sz="2400" dirty="0"/>
              <a:t>PEED</a:t>
            </a:r>
            <a:r>
              <a:rPr kumimoji="1" lang="en-US" altLang="ja-JP" dirty="0"/>
              <a:t>-</a:t>
            </a:r>
            <a:r>
              <a:rPr kumimoji="1" lang="en-US" altLang="ja-JP" sz="2400" dirty="0"/>
              <a:t>UP</a:t>
            </a:r>
            <a:r>
              <a:rPr kumimoji="1" lang="en-US" altLang="ja-JP" dirty="0"/>
              <a:t> R</a:t>
            </a:r>
            <a:r>
              <a:rPr kumimoji="1" lang="en-US" altLang="ja-JP" sz="2400" dirty="0"/>
              <a:t>EVERSE</a:t>
            </a:r>
            <a:r>
              <a:rPr kumimoji="1" lang="en-US" altLang="ja-JP" dirty="0"/>
              <a:t> </a:t>
            </a:r>
            <a:r>
              <a:rPr kumimoji="1" lang="en-US" altLang="ja-JP" i="1" dirty="0"/>
              <a:t>k</a:t>
            </a:r>
            <a:r>
              <a:rPr kumimoji="1" lang="en-US" altLang="ja-JP" dirty="0"/>
              <a:t>-MIPS P</a:t>
            </a:r>
            <a:r>
              <a:rPr kumimoji="1" lang="en-US" altLang="ja-JP" sz="2400" dirty="0"/>
              <a:t>ROCESSING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FBA575-A804-4B87-A796-43C6CDC5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F9CD8589-B5DC-447E-A0EE-2ED35D60A51B}"/>
                  </a:ext>
                </a:extLst>
              </p:cNvPr>
              <p:cNvSpPr/>
              <p:nvPr/>
            </p:nvSpPr>
            <p:spPr>
              <a:xfrm>
                <a:off x="1141543" y="1821063"/>
                <a:ext cx="900000" cy="2340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kumimoji="1" lang="en-US" altLang="ja-JP" sz="2400" b="1" dirty="0">
                    <a:solidFill>
                      <a:srgbClr val="002060"/>
                    </a:solidFill>
                  </a:rPr>
                  <a:t>: </a:t>
                </a:r>
                <a:r>
                  <a:rPr kumimoji="1" lang="en-US" altLang="ja-JP" dirty="0">
                    <a:solidFill>
                      <a:srgbClr val="002060"/>
                    </a:solidFill>
                  </a:rPr>
                  <a:t>users</a:t>
                </a:r>
                <a:endParaRPr kumimoji="1" lang="ja-JP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F9CD8589-B5DC-447E-A0EE-2ED35D60A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543" y="1821063"/>
                <a:ext cx="900000" cy="23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86E2CF0-555F-4122-9B0E-E3648E44E513}"/>
              </a:ext>
            </a:extLst>
          </p:cNvPr>
          <p:cNvSpPr txBox="1"/>
          <p:nvPr/>
        </p:nvSpPr>
        <p:spPr>
          <a:xfrm>
            <a:off x="2097027" y="2467843"/>
            <a:ext cx="55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x</a:t>
            </a:r>
            <a:endParaRPr kumimoji="1" lang="ja-JP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9E5D8196-8B06-438C-96FB-2F07D75693B0}"/>
                  </a:ext>
                </a:extLst>
              </p:cNvPr>
              <p:cNvSpPr/>
              <p:nvPr/>
            </p:nvSpPr>
            <p:spPr>
              <a:xfrm>
                <a:off x="2722407" y="2307376"/>
                <a:ext cx="2160000" cy="90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kumimoji="1" lang="en-US" altLang="ja-JP" sz="2400" dirty="0">
                    <a:solidFill>
                      <a:srgbClr val="002060"/>
                    </a:solidFill>
                  </a:rPr>
                  <a:t>: </a:t>
                </a:r>
                <a:r>
                  <a:rPr kumimoji="1" lang="en-US" altLang="ja-JP" dirty="0">
                    <a:solidFill>
                      <a:srgbClr val="002060"/>
                    </a:solidFill>
                  </a:rPr>
                  <a:t>items</a:t>
                </a:r>
                <a:endParaRPr kumimoji="1" lang="ja-JP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9E5D8196-8B06-438C-96FB-2F07D7569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07" y="2307376"/>
                <a:ext cx="2160000" cy="90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C852FBF1-0F59-4492-B95A-DA77C951AAC7}"/>
              </a:ext>
            </a:extLst>
          </p:cNvPr>
          <p:cNvSpPr/>
          <p:nvPr/>
        </p:nvSpPr>
        <p:spPr>
          <a:xfrm>
            <a:off x="899878" y="1821063"/>
            <a:ext cx="125104" cy="2340000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10A6AB2-D69D-4028-8B95-A1FB282F30E2}"/>
                  </a:ext>
                </a:extLst>
              </p:cNvPr>
              <p:cNvSpPr txBox="1"/>
              <p:nvPr/>
            </p:nvSpPr>
            <p:spPr>
              <a:xfrm>
                <a:off x="286633" y="2779525"/>
                <a:ext cx="75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10A6AB2-D69D-4028-8B95-A1FB282F3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33" y="2779525"/>
                <a:ext cx="7560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A395B1F0-D339-4209-BBFC-9B827F24FEF8}"/>
              </a:ext>
            </a:extLst>
          </p:cNvPr>
          <p:cNvSpPr/>
          <p:nvPr/>
        </p:nvSpPr>
        <p:spPr>
          <a:xfrm rot="5400000">
            <a:off x="3739855" y="1110824"/>
            <a:ext cx="125104" cy="2088000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997F5CA-C96E-418F-8D0D-05B94A770B28}"/>
                  </a:ext>
                </a:extLst>
              </p:cNvPr>
              <p:cNvSpPr txBox="1"/>
              <p:nvPr/>
            </p:nvSpPr>
            <p:spPr>
              <a:xfrm>
                <a:off x="3424407" y="1648960"/>
                <a:ext cx="75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997F5CA-C96E-418F-8D0D-05B94A77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407" y="1648960"/>
                <a:ext cx="75600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0C18BA1A-6F5F-410D-BFC2-49610096B173}"/>
                  </a:ext>
                </a:extLst>
              </p:cNvPr>
              <p:cNvSpPr/>
              <p:nvPr/>
            </p:nvSpPr>
            <p:spPr>
              <a:xfrm>
                <a:off x="4938583" y="2307376"/>
                <a:ext cx="288000" cy="90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kumimoji="1" lang="ja-JP" alt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0C18BA1A-6F5F-410D-BFC2-49610096B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583" y="2307376"/>
                <a:ext cx="288000" cy="900000"/>
              </a:xfrm>
              <a:prstGeom prst="rect">
                <a:avLst/>
              </a:prstGeom>
              <a:blipFill>
                <a:blip r:embed="rId7"/>
                <a:stretch>
                  <a:fillRect l="-40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2523463-9DE8-48EC-B38F-5ADD2B5694E5}"/>
                  </a:ext>
                </a:extLst>
              </p:cNvPr>
              <p:cNvSpPr txBox="1"/>
              <p:nvPr/>
            </p:nvSpPr>
            <p:spPr>
              <a:xfrm>
                <a:off x="382231" y="1080131"/>
                <a:ext cx="9525390" cy="444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ja-JP" sz="2200" b="1" dirty="0">
                    <a:solidFill>
                      <a:srgbClr val="002060"/>
                    </a:solidFill>
                  </a:rPr>
                  <a:t>Straightforward solution</a:t>
                </a:r>
                <a:r>
                  <a:rPr lang="en-US" altLang="ja-JP" sz="2200" dirty="0"/>
                  <a:t>:</a:t>
                </a:r>
                <a:r>
                  <a:rPr lang="en-US" altLang="ja-JP" sz="22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ja-JP" sz="22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ja-JP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ja-JP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US" altLang="ja-JP" sz="2200" dirty="0">
                    <a:solidFill>
                      <a:schemeClr val="tx1"/>
                    </a:solidFill>
                  </a:rPr>
                  <a:t>, run </a:t>
                </a:r>
                <a:r>
                  <a:rPr lang="en-US" altLang="ja-JP" sz="2200" i="1" dirty="0">
                    <a:solidFill>
                      <a:schemeClr val="tx1"/>
                    </a:solidFill>
                  </a:rPr>
                  <a:t>k</a:t>
                </a:r>
                <a:r>
                  <a:rPr lang="en-US" altLang="ja-JP" sz="2200" dirty="0">
                    <a:solidFill>
                      <a:schemeClr val="tx1"/>
                    </a:solidFill>
                  </a:rPr>
                  <a:t>-MIPS on </a:t>
                </a:r>
                <a14:m>
                  <m:oMath xmlns:m="http://schemas.openxmlformats.org/officeDocument/2006/math">
                    <m:r>
                      <a:rPr lang="en-US" altLang="ja-JP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ja-JP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2523463-9DE8-48EC-B38F-5ADD2B569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31" y="1080131"/>
                <a:ext cx="9525390" cy="444737"/>
              </a:xfrm>
              <a:prstGeom prst="rect">
                <a:avLst/>
              </a:prstGeom>
              <a:blipFill>
                <a:blip r:embed="rId8"/>
                <a:stretch>
                  <a:fillRect l="-832" t="-5479" b="-287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261A82-BDE0-4F79-B27C-4A4394D23A0F}"/>
              </a:ext>
            </a:extLst>
          </p:cNvPr>
          <p:cNvSpPr txBox="1"/>
          <p:nvPr/>
        </p:nvSpPr>
        <p:spPr>
          <a:xfrm>
            <a:off x="5881155" y="1765835"/>
            <a:ext cx="5531658" cy="12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ja-JP" sz="2000" dirty="0"/>
              <a:t>Strong points: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 The result is correct.</a:t>
            </a:r>
            <a:endParaRPr lang="en-US" altLang="ja-JP" sz="200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 Some item vectors can be skipped by using [2,3].</a:t>
            </a:r>
            <a:endParaRPr lang="en-US" altLang="ja-JP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44191D-D495-4D61-AA05-2B0F04EC4C48}"/>
              </a:ext>
            </a:extLst>
          </p:cNvPr>
          <p:cNvSpPr txBox="1"/>
          <p:nvPr/>
        </p:nvSpPr>
        <p:spPr>
          <a:xfrm>
            <a:off x="97091" y="6239355"/>
            <a:ext cx="10972800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1200" dirty="0"/>
              <a:t>[2] Hui Li, Tsz Nam Chan, Man Lung </a:t>
            </a:r>
            <a:r>
              <a:rPr lang="en-US" altLang="ja-JP" sz="1200" dirty="0" err="1"/>
              <a:t>Yiu</a:t>
            </a:r>
            <a:r>
              <a:rPr lang="en-US" altLang="ja-JP" sz="1200" dirty="0"/>
              <a:t>, and Nikos </a:t>
            </a:r>
            <a:r>
              <a:rPr lang="en-US" altLang="ja-JP" sz="1200" dirty="0" err="1"/>
              <a:t>Mamoulis</a:t>
            </a:r>
            <a:r>
              <a:rPr lang="en-US" altLang="ja-JP" sz="1200" dirty="0"/>
              <a:t>, FEXIPRO: fast and exact inner product retrieval in recommender systems, In </a:t>
            </a:r>
            <a:r>
              <a:rPr lang="en-US" altLang="ja-JP" sz="1200" i="1" dirty="0"/>
              <a:t>SIGMOD</a:t>
            </a:r>
            <a:r>
              <a:rPr lang="en-US" altLang="ja-JP" sz="1200" dirty="0"/>
              <a:t>, 2017.</a:t>
            </a:r>
          </a:p>
          <a:p>
            <a:pPr>
              <a:lnSpc>
                <a:spcPts val="1800"/>
              </a:lnSpc>
            </a:pPr>
            <a:r>
              <a:rPr lang="en-US" altLang="ja-JP" sz="1200" dirty="0"/>
              <a:t>[3] Christina </a:t>
            </a:r>
            <a:r>
              <a:rPr lang="en-US" altLang="ja-JP" sz="1200" dirty="0" err="1"/>
              <a:t>Teflioudi</a:t>
            </a:r>
            <a:r>
              <a:rPr lang="en-US" altLang="ja-JP" sz="1200" dirty="0"/>
              <a:t>, Rainer </a:t>
            </a:r>
            <a:r>
              <a:rPr lang="en-US" altLang="ja-JP" sz="1200" dirty="0" err="1"/>
              <a:t>Gemulla</a:t>
            </a:r>
            <a:r>
              <a:rPr lang="en-US" altLang="ja-JP" sz="1200" dirty="0"/>
              <a:t>, and Olga </a:t>
            </a:r>
            <a:r>
              <a:rPr lang="en-US" altLang="ja-JP" sz="1200" dirty="0" err="1"/>
              <a:t>Mykytiuk</a:t>
            </a:r>
            <a:r>
              <a:rPr lang="en-US" altLang="ja-JP" sz="1200" dirty="0"/>
              <a:t>. LEMP: Fast retrieval of large entries in a matrix product, In </a:t>
            </a:r>
            <a:r>
              <a:rPr lang="en-US" altLang="ja-JP" sz="1200" i="1" dirty="0"/>
              <a:t>SIGMOD</a:t>
            </a:r>
            <a:r>
              <a:rPr lang="en-US" altLang="ja-JP" sz="1200" dirty="0"/>
              <a:t>, 2015.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017BB3-1C1B-4BB8-B3FB-9B0C59ECCF96}"/>
              </a:ext>
            </a:extLst>
          </p:cNvPr>
          <p:cNvSpPr txBox="1"/>
          <p:nvPr/>
        </p:nvSpPr>
        <p:spPr>
          <a:xfrm>
            <a:off x="5881154" y="3002911"/>
            <a:ext cx="5779165" cy="12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ja-JP" sz="2000" dirty="0"/>
              <a:t>Weak points: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 </a:t>
            </a:r>
            <a:r>
              <a:rPr lang="en-US" altLang="ja-JP" b="1" dirty="0">
                <a:solidFill>
                  <a:srgbClr val="002060"/>
                </a:solidFill>
              </a:rPr>
              <a:t>All user vectors must be investigated.</a:t>
            </a:r>
            <a:endParaRPr lang="en-US" altLang="ja-JP" sz="2000" b="1" dirty="0">
              <a:solidFill>
                <a:srgbClr val="002060"/>
              </a:solidFill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 </a:t>
            </a:r>
            <a:r>
              <a:rPr lang="en-US" altLang="ja-JP" b="1" dirty="0">
                <a:solidFill>
                  <a:srgbClr val="002060"/>
                </a:solidFill>
              </a:rPr>
              <a:t>Most user vectors are not included in the result.</a:t>
            </a:r>
            <a:endParaRPr lang="en-US" altLang="ja-JP" sz="1600" b="1" dirty="0">
              <a:solidFill>
                <a:srgbClr val="002060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A26AFD6-3D10-4E5E-B1B4-0734490A5B1C}"/>
              </a:ext>
            </a:extLst>
          </p:cNvPr>
          <p:cNvSpPr/>
          <p:nvPr/>
        </p:nvSpPr>
        <p:spPr>
          <a:xfrm>
            <a:off x="1141543" y="1937063"/>
            <a:ext cx="90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1368BF4-1AEA-412A-A235-ACCD05AB45D3}"/>
              </a:ext>
            </a:extLst>
          </p:cNvPr>
          <p:cNvSpPr/>
          <p:nvPr/>
        </p:nvSpPr>
        <p:spPr>
          <a:xfrm>
            <a:off x="1141543" y="3772872"/>
            <a:ext cx="90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3B77CFD-F0EB-42CD-A401-C4C99A829307}"/>
                  </a:ext>
                </a:extLst>
              </p:cNvPr>
              <p:cNvSpPr txBox="1"/>
              <p:nvPr/>
            </p:nvSpPr>
            <p:spPr>
              <a:xfrm>
                <a:off x="2454686" y="3669402"/>
                <a:ext cx="29227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/>
                  <a:t>T</a:t>
                </a:r>
                <a:r>
                  <a:rPr kumimoji="1" lang="en-US" altLang="ja-JP" sz="1600" dirty="0"/>
                  <a:t>hese white vectors include </a:t>
                </a:r>
                <a14:m>
                  <m:oMath xmlns:m="http://schemas.openxmlformats.org/officeDocument/2006/math">
                    <m:r>
                      <a:rPr kumimoji="1" lang="en-US" altLang="ja-JP" sz="1600" b="1" i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br>
                  <a:rPr kumimoji="1" lang="en-US" altLang="ja-JP" sz="1600" b="1" dirty="0"/>
                </a:br>
                <a:r>
                  <a:rPr kumimoji="1" lang="en-US" altLang="ja-JP" sz="1600" dirty="0"/>
                  <a:t>as </a:t>
                </a:r>
                <a:r>
                  <a:rPr kumimoji="1" lang="en-US" altLang="ja-JP" sz="1600" i="1" dirty="0"/>
                  <a:t>k</a:t>
                </a:r>
                <a:r>
                  <a:rPr kumimoji="1" lang="en-US" altLang="ja-JP" sz="1600" dirty="0"/>
                  <a:t>-MIPS result.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3B77CFD-F0EB-42CD-A401-C4C99A82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686" y="3669402"/>
                <a:ext cx="2922738" cy="584775"/>
              </a:xfrm>
              <a:prstGeom prst="rect">
                <a:avLst/>
              </a:prstGeom>
              <a:blipFill>
                <a:blip r:embed="rId9"/>
                <a:stretch>
                  <a:fillRect l="-1253" t="-4167" b="-114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CE332BD-3683-4613-B2C9-38385EEC0377}"/>
              </a:ext>
            </a:extLst>
          </p:cNvPr>
          <p:cNvCxnSpPr>
            <a:cxnSpLocks/>
          </p:cNvCxnSpPr>
          <p:nvPr/>
        </p:nvCxnSpPr>
        <p:spPr>
          <a:xfrm flipH="1" flipV="1">
            <a:off x="2103882" y="3838002"/>
            <a:ext cx="330714" cy="17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84371A2-36F6-4559-8448-5403CA4C2D21}"/>
              </a:ext>
            </a:extLst>
          </p:cNvPr>
          <p:cNvCxnSpPr>
            <a:cxnSpLocks/>
          </p:cNvCxnSpPr>
          <p:nvPr/>
        </p:nvCxnSpPr>
        <p:spPr>
          <a:xfrm flipH="1" flipV="1">
            <a:off x="2097027" y="2045063"/>
            <a:ext cx="340361" cy="1972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9C030F-C788-462E-B63C-2825B6CA61F3}"/>
              </a:ext>
            </a:extLst>
          </p:cNvPr>
          <p:cNvSpPr txBox="1"/>
          <p:nvPr/>
        </p:nvSpPr>
        <p:spPr>
          <a:xfrm>
            <a:off x="382231" y="4468729"/>
            <a:ext cx="11271213" cy="1491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ja-JP" sz="2200" b="1" dirty="0">
                <a:solidFill>
                  <a:srgbClr val="002060"/>
                </a:solidFill>
              </a:rPr>
              <a:t>Our Idea: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US" altLang="ja-JP" dirty="0"/>
              <a:t> </a:t>
            </a:r>
            <a:r>
              <a:rPr lang="en-US" altLang="ja-JP" b="1" dirty="0">
                <a:solidFill>
                  <a:srgbClr val="0000FF"/>
                </a:solidFill>
              </a:rPr>
              <a:t>User vectors that are not included in the reverse </a:t>
            </a:r>
            <a:r>
              <a:rPr lang="en-US" altLang="ja-JP" b="1" i="1" dirty="0">
                <a:solidFill>
                  <a:srgbClr val="0000FF"/>
                </a:solidFill>
              </a:rPr>
              <a:t>k</a:t>
            </a:r>
            <a:r>
              <a:rPr lang="en-US" altLang="ja-JP" b="1" dirty="0">
                <a:solidFill>
                  <a:srgbClr val="0000FF"/>
                </a:solidFill>
              </a:rPr>
              <a:t>-MIPS result should be ignored</a:t>
            </a:r>
            <a:r>
              <a:rPr lang="en-US" altLang="ja-JP" dirty="0"/>
              <a:t>.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US" altLang="ja-JP" dirty="0"/>
              <a:t> We don’t need the </a:t>
            </a:r>
            <a:r>
              <a:rPr lang="en-US" altLang="ja-JP" i="1" dirty="0"/>
              <a:t>k</a:t>
            </a:r>
            <a:r>
              <a:rPr lang="en-US" altLang="ja-JP" dirty="0"/>
              <a:t>-MIPS result </a:t>
            </a:r>
            <a:r>
              <a:rPr lang="en-US" altLang="ja-JP" sz="1400" dirty="0"/>
              <a:t>(i.e., vectors)</a:t>
            </a:r>
            <a:r>
              <a:rPr lang="en-US" altLang="ja-JP" dirty="0"/>
              <a:t>, and just </a:t>
            </a:r>
            <a:r>
              <a:rPr lang="en-US" altLang="ja-JP" b="1" dirty="0">
                <a:solidFill>
                  <a:srgbClr val="0000FF"/>
                </a:solidFill>
              </a:rPr>
              <a:t>Yes/No answer for the </a:t>
            </a:r>
            <a:r>
              <a:rPr lang="en-US" altLang="ja-JP" b="1" i="1" dirty="0">
                <a:solidFill>
                  <a:srgbClr val="0000FF"/>
                </a:solidFill>
              </a:rPr>
              <a:t>k</a:t>
            </a:r>
            <a:r>
              <a:rPr lang="en-US" altLang="ja-JP" b="1" dirty="0">
                <a:solidFill>
                  <a:srgbClr val="0000FF"/>
                </a:solidFill>
              </a:rPr>
              <a:t>-MIPS result is sufficient</a:t>
            </a:r>
            <a:r>
              <a:rPr lang="en-US" altLang="ja-JP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ja-JP" dirty="0"/>
              <a:t>-&gt; How to implement these ideas?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28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6F9D33-1FAC-4D0A-A925-BF2114A062BB}"/>
              </a:ext>
            </a:extLst>
          </p:cNvPr>
          <p:cNvSpPr/>
          <p:nvPr/>
        </p:nvSpPr>
        <p:spPr>
          <a:xfrm>
            <a:off x="6160885" y="4610312"/>
            <a:ext cx="5400000" cy="2160000"/>
          </a:xfrm>
          <a:prstGeom prst="rect">
            <a:avLst/>
          </a:prstGeom>
          <a:solidFill>
            <a:srgbClr val="F7A3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DC1C080-D713-4821-8EB5-ED4A528E64D3}"/>
              </a:ext>
            </a:extLst>
          </p:cNvPr>
          <p:cNvSpPr/>
          <p:nvPr/>
        </p:nvSpPr>
        <p:spPr>
          <a:xfrm>
            <a:off x="6160885" y="2890916"/>
            <a:ext cx="5400000" cy="1656000"/>
          </a:xfrm>
          <a:prstGeom prst="rect">
            <a:avLst/>
          </a:prstGeom>
          <a:solidFill>
            <a:srgbClr val="F7A3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540EB66-5D16-49B6-9C9B-E65C3E136DD8}"/>
              </a:ext>
            </a:extLst>
          </p:cNvPr>
          <p:cNvSpPr/>
          <p:nvPr/>
        </p:nvSpPr>
        <p:spPr>
          <a:xfrm>
            <a:off x="6148003" y="1100920"/>
            <a:ext cx="5400000" cy="1728000"/>
          </a:xfrm>
          <a:prstGeom prst="rect">
            <a:avLst/>
          </a:prstGeom>
          <a:solidFill>
            <a:srgbClr val="F7A3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E6AF073-6D58-4674-AFF4-5E190192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lang="en-US" altLang="ja-JP" sz="2400" dirty="0"/>
              <a:t>RE</a:t>
            </a:r>
            <a:r>
              <a:rPr lang="en-US" altLang="ja-JP" dirty="0"/>
              <a:t>-P</a:t>
            </a:r>
            <a:r>
              <a:rPr lang="en-US" altLang="ja-JP" sz="2400" dirty="0"/>
              <a:t>ROCESSING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4D83C6-433B-4B9B-8DC1-8DAB4093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391A9EF-290C-419D-A9B7-D103FFCEB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55" y="1150138"/>
            <a:ext cx="4999839" cy="420288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D6D61E-D6BA-4A0D-A963-111F801A0F0D}"/>
              </a:ext>
            </a:extLst>
          </p:cNvPr>
          <p:cNvSpPr/>
          <p:nvPr/>
        </p:nvSpPr>
        <p:spPr>
          <a:xfrm>
            <a:off x="725731" y="1596789"/>
            <a:ext cx="2952000" cy="11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8B0288C0-471F-4216-9D18-C7DF5C89C2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9000464"/>
                  </p:ext>
                </p:extLst>
              </p:nvPr>
            </p:nvGraphicFramePr>
            <p:xfrm>
              <a:off x="7046672" y="1583167"/>
              <a:ext cx="3600000" cy="3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3383312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7206609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5777164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0998256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97367702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56308904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904545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13746186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6495105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3191867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b="1" i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…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445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8B0288C0-471F-4216-9D18-C7DF5C89C2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9000464"/>
                  </p:ext>
                </p:extLst>
              </p:nvPr>
            </p:nvGraphicFramePr>
            <p:xfrm>
              <a:off x="7046672" y="1583167"/>
              <a:ext cx="3600000" cy="3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3383312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7206609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5777164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0998256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97367702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56308904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904545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13746186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6495105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3191867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1667" r="-9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95" t="-1667" r="-8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333" t="-1667" r="-693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390" t="-1667" r="-6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390" t="-1667" r="-5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3390" t="-1667" r="-4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3390" t="-1667" r="-3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1667" t="-1667" r="-2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…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5085" t="-1667" r="-339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4458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A41C9AD-5838-4824-8DDD-4ADD60179BD9}"/>
                  </a:ext>
                </a:extLst>
              </p:cNvPr>
              <p:cNvSpPr txBox="1"/>
              <p:nvPr/>
            </p:nvSpPr>
            <p:spPr>
              <a:xfrm>
                <a:off x="6427010" y="1596468"/>
                <a:ext cx="489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A41C9AD-5838-4824-8DDD-4ADD60179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010" y="1596468"/>
                <a:ext cx="489803" cy="33855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ADE7CE9A-EC9E-4AEC-9513-C5F883871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7735611"/>
                  </p:ext>
                </p:extLst>
              </p:nvPr>
            </p:nvGraphicFramePr>
            <p:xfrm>
              <a:off x="7046672" y="1996793"/>
              <a:ext cx="3600000" cy="3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3383312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7206609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5777164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0998256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97367702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56308904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904545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13746186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6495105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3191867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b="1" i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…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445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ADE7CE9A-EC9E-4AEC-9513-C5F883871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7735611"/>
                  </p:ext>
                </p:extLst>
              </p:nvPr>
            </p:nvGraphicFramePr>
            <p:xfrm>
              <a:off x="7046672" y="1996793"/>
              <a:ext cx="3600000" cy="3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3383312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7206609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5777164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0998256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97367702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56308904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904545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13746186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6495105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3191867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695" t="-1667" r="-9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695" t="-1667" r="-8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98333" t="-1667" r="-693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3390" t="-1667" r="-6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3390" t="-1667" r="-5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3390" t="-1667" r="-4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03390" t="-1667" r="-3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91667" t="-1667" r="-2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…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05085" t="-1667" r="-339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4458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EFF5504-E73D-4400-A00F-6DF84A1707DA}"/>
                  </a:ext>
                </a:extLst>
              </p:cNvPr>
              <p:cNvSpPr txBox="1"/>
              <p:nvPr/>
            </p:nvSpPr>
            <p:spPr>
              <a:xfrm>
                <a:off x="6420841" y="2021571"/>
                <a:ext cx="489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1" i="0" smtClean="0"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EFF5504-E73D-4400-A00F-6DF84A17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841" y="2021571"/>
                <a:ext cx="48980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2D9C5D-A176-421D-9D8A-C41811F43283}"/>
              </a:ext>
            </a:extLst>
          </p:cNvPr>
          <p:cNvCxnSpPr>
            <a:cxnSpLocks/>
          </p:cNvCxnSpPr>
          <p:nvPr/>
        </p:nvCxnSpPr>
        <p:spPr>
          <a:xfrm>
            <a:off x="7038926" y="1510814"/>
            <a:ext cx="37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83B180B-E23F-442E-B46F-FC6AC768BB0F}"/>
                  </a:ext>
                </a:extLst>
              </p:cNvPr>
              <p:cNvSpPr txBox="1"/>
              <p:nvPr/>
            </p:nvSpPr>
            <p:spPr>
              <a:xfrm>
                <a:off x="10740808" y="1266614"/>
                <a:ext cx="645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norm: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83B180B-E23F-442E-B46F-FC6AC768B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808" y="1266614"/>
                <a:ext cx="645995" cy="523220"/>
              </a:xfrm>
              <a:prstGeom prst="rect">
                <a:avLst/>
              </a:prstGeom>
              <a:blipFill>
                <a:blip r:embed="rId8"/>
                <a:stretch>
                  <a:fillRect l="-1887" t="-3488" r="-18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00B3141A-C920-47E7-BD7D-AF4087561E99}"/>
              </a:ext>
            </a:extLst>
          </p:cNvPr>
          <p:cNvSpPr/>
          <p:nvPr/>
        </p:nvSpPr>
        <p:spPr>
          <a:xfrm rot="5400000">
            <a:off x="7892672" y="1547498"/>
            <a:ext cx="108000" cy="1800000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7534BBC-B372-4535-A37C-15C1029A1BD2}"/>
                  </a:ext>
                </a:extLst>
              </p:cNvPr>
              <p:cNvSpPr txBox="1"/>
              <p:nvPr/>
            </p:nvSpPr>
            <p:spPr>
              <a:xfrm>
                <a:off x="6987140" y="2491661"/>
                <a:ext cx="25459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4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kumimoji="1" lang="en-US" altLang="ja-JP" sz="14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ja-JP" sz="1400" dirty="0"/>
                  <a:t>: </a:t>
                </a:r>
                <a:r>
                  <a:rPr kumimoji="1" lang="en-US" altLang="ja-JP" sz="1100" dirty="0"/>
                  <a:t>the first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sz="11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100" dirty="0"/>
                  <a:t> </a:t>
                </a:r>
                <a:r>
                  <a:rPr kumimoji="1" lang="en-US" altLang="ja-JP" sz="1100" dirty="0"/>
                  <a:t>vectors in </a:t>
                </a:r>
                <a14:m>
                  <m:oMath xmlns:m="http://schemas.openxmlformats.org/officeDocument/2006/math">
                    <m:r>
                      <a:rPr kumimoji="1" lang="en-US" altLang="ja-JP" sz="1100" b="1" i="0" smtClean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7534BBC-B372-4535-A37C-15C1029A1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140" y="2491661"/>
                <a:ext cx="2545924" cy="307777"/>
              </a:xfrm>
              <a:prstGeom prst="rect">
                <a:avLst/>
              </a:prstGeom>
              <a:blipFill>
                <a:blip r:embed="rId9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146A9167-5F70-4AF8-AE48-39B080DF8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89609"/>
              </p:ext>
            </p:extLst>
          </p:nvPr>
        </p:nvGraphicFramePr>
        <p:xfrm>
          <a:off x="7046672" y="3294121"/>
          <a:ext cx="1980000" cy="11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137050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001154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595362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86289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6839633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4.5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4.1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3.9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…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3.2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8569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…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…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…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…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…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49882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4.8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4.7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4.2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…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3.8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66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336C946-BCF5-4688-AD5A-B3D80C9B1F19}"/>
                  </a:ext>
                </a:extLst>
              </p:cNvPr>
              <p:cNvSpPr txBox="1"/>
              <p:nvPr/>
            </p:nvSpPr>
            <p:spPr>
              <a:xfrm>
                <a:off x="6420842" y="3308599"/>
                <a:ext cx="489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336C946-BCF5-4688-AD5A-B3D80C9B1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842" y="3308599"/>
                <a:ext cx="48980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C8E6D9-5405-47E8-8196-AD05A469A3C7}"/>
                  </a:ext>
                </a:extLst>
              </p:cNvPr>
              <p:cNvSpPr txBox="1"/>
              <p:nvPr/>
            </p:nvSpPr>
            <p:spPr>
              <a:xfrm>
                <a:off x="6420842" y="4132415"/>
                <a:ext cx="489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C8E6D9-5405-47E8-8196-AD05A469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842" y="4132415"/>
                <a:ext cx="48980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B9EC725-823B-4F59-8832-0029F86C2BFB}"/>
                  </a:ext>
                </a:extLst>
              </p:cNvPr>
              <p:cNvSpPr txBox="1"/>
              <p:nvPr/>
            </p:nvSpPr>
            <p:spPr>
              <a:xfrm rot="5400000">
                <a:off x="6480211" y="3747633"/>
                <a:ext cx="489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B9EC725-823B-4F59-8832-0029F86C2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80211" y="3747633"/>
                <a:ext cx="48980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79EF059-CF2F-4416-BF5C-B4723C28AFA2}"/>
              </a:ext>
            </a:extLst>
          </p:cNvPr>
          <p:cNvSpPr/>
          <p:nvPr/>
        </p:nvSpPr>
        <p:spPr>
          <a:xfrm>
            <a:off x="725731" y="2789111"/>
            <a:ext cx="4968000" cy="828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5FA57EE-7DAA-447F-B944-0B6FB440CFA3}"/>
                  </a:ext>
                </a:extLst>
              </p:cNvPr>
              <p:cNvSpPr txBox="1"/>
              <p:nvPr/>
            </p:nvSpPr>
            <p:spPr>
              <a:xfrm>
                <a:off x="9139343" y="3346236"/>
                <a:ext cx="22286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en-US" altLang="ja-JP" sz="1200" dirty="0"/>
                  <a:t>-MIP in 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ja-JP" sz="12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200" b="1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200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ja-JP" sz="1200" b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ja-JP" altLang="en-US" sz="1200" dirty="0"/>
                  <a:t> </a:t>
                </a:r>
                <a:r>
                  <a:rPr kumimoji="1" lang="en-US" altLang="ja-JP" sz="12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ja-JP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kumimoji="1" lang="en-US" altLang="ja-JP" sz="12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ja-JP" sz="1200" dirty="0"/>
                  <a:t>)</a:t>
                </a:r>
                <a:r>
                  <a:rPr kumimoji="1" lang="ja-JP" altLang="en-US" sz="1200" b="1" dirty="0"/>
                  <a:t> 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5FA57EE-7DAA-447F-B944-0B6FB440C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343" y="3346236"/>
                <a:ext cx="2228660" cy="276999"/>
              </a:xfrm>
              <a:prstGeom prst="rect">
                <a:avLst/>
              </a:prstGeom>
              <a:blipFill>
                <a:blip r:embed="rId1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4848074-9A5D-47F1-A2D0-AC446F230ADD}"/>
                  </a:ext>
                </a:extLst>
              </p:cNvPr>
              <p:cNvSpPr txBox="1"/>
              <p:nvPr/>
            </p:nvSpPr>
            <p:spPr>
              <a:xfrm>
                <a:off x="9129997" y="4163420"/>
                <a:ext cx="20378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en-US" altLang="ja-JP" sz="1200" dirty="0"/>
                  <a:t>-MIP in 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ja-JP" sz="1200" b="1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200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ja-JP" sz="1200" b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ja-JP" altLang="en-US" sz="1200" b="1" dirty="0"/>
                  <a:t> 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4848074-9A5D-47F1-A2D0-AC446F2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997" y="4163420"/>
                <a:ext cx="2037852" cy="276999"/>
              </a:xfrm>
              <a:prstGeom prst="rect">
                <a:avLst/>
              </a:prstGeom>
              <a:blipFill>
                <a:blip r:embed="rId1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39B464-A88B-49F5-BDDA-1CBB411FE404}"/>
              </a:ext>
            </a:extLst>
          </p:cNvPr>
          <p:cNvSpPr txBox="1"/>
          <p:nvPr/>
        </p:nvSpPr>
        <p:spPr>
          <a:xfrm>
            <a:off x="6160885" y="1141949"/>
            <a:ext cx="399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Lines 1-6: General data structure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CB9496F-AB2B-4716-A4DE-1092C0128957}"/>
                  </a:ext>
                </a:extLst>
              </p:cNvPr>
              <p:cNvSpPr txBox="1"/>
              <p:nvPr/>
            </p:nvSpPr>
            <p:spPr>
              <a:xfrm>
                <a:off x="6160885" y="2907716"/>
                <a:ext cx="5207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b="1" dirty="0">
                    <a:solidFill>
                      <a:srgbClr val="0070C0"/>
                    </a:solidFill>
                  </a:rPr>
                  <a:t>Lines 7-10: Lower-bound arrays </a:t>
                </a:r>
                <a:r>
                  <a:rPr kumimoji="1" lang="en-US" altLang="ja-JP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en-US" altLang="ja-JP" sz="1400" dirty="0"/>
                  <a:t> is the maximum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ja-JP" sz="1400" dirty="0"/>
                  <a:t>)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CB9496F-AB2B-4716-A4DE-1092C0128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885" y="2907716"/>
                <a:ext cx="5207118" cy="338554"/>
              </a:xfrm>
              <a:prstGeom prst="rect">
                <a:avLst/>
              </a:prstGeom>
              <a:blipFill>
                <a:blip r:embed="rId15"/>
                <a:stretch>
                  <a:fillRect l="-703" t="-7143" b="-196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001DB9-36BB-48C7-8A74-43DAFB9A1765}"/>
              </a:ext>
            </a:extLst>
          </p:cNvPr>
          <p:cNvSpPr/>
          <p:nvPr/>
        </p:nvSpPr>
        <p:spPr>
          <a:xfrm>
            <a:off x="725731" y="3647688"/>
            <a:ext cx="2160000" cy="162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8689447-1C34-4CBF-8AC9-841339867A2D}"/>
                  </a:ext>
                </a:extLst>
              </p:cNvPr>
              <p:cNvSpPr txBox="1"/>
              <p:nvPr/>
            </p:nvSpPr>
            <p:spPr>
              <a:xfrm>
                <a:off x="6160885" y="4618024"/>
                <a:ext cx="40969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b="1" dirty="0">
                    <a:solidFill>
                      <a:srgbClr val="00B050"/>
                    </a:solidFill>
                  </a:rPr>
                  <a:t>Lines 11-18: Blocks </a:t>
                </a:r>
                <a:r>
                  <a:rPr kumimoji="1" lang="en-US" altLang="ja-JP" sz="1400" dirty="0"/>
                  <a:t>(the block size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ja-JP" sz="1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400" dirty="0"/>
                  <a:t>)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8689447-1C34-4CBF-8AC9-841339867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885" y="4618024"/>
                <a:ext cx="4096930" cy="338554"/>
              </a:xfrm>
              <a:prstGeom prst="rect">
                <a:avLst/>
              </a:prstGeom>
              <a:blipFill>
                <a:blip r:embed="rId16"/>
                <a:stretch>
                  <a:fillRect l="-893" t="-7273" b="-2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 32">
                <a:extLst>
                  <a:ext uri="{FF2B5EF4-FFF2-40B4-BE49-F238E27FC236}">
                    <a16:creationId xmlns:a16="http://schemas.microsoft.com/office/drawing/2014/main" id="{E6EC11CD-9C51-4E0A-A5B5-39A4DEEF04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535133"/>
                  </p:ext>
                </p:extLst>
              </p:nvPr>
            </p:nvGraphicFramePr>
            <p:xfrm>
              <a:off x="7046672" y="5030628"/>
              <a:ext cx="3600000" cy="3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3383312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7206609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5777164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0998256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97367702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56308904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904545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13746186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6495105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3191867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b="1" i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…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445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 32">
                <a:extLst>
                  <a:ext uri="{FF2B5EF4-FFF2-40B4-BE49-F238E27FC236}">
                    <a16:creationId xmlns:a16="http://schemas.microsoft.com/office/drawing/2014/main" id="{E6EC11CD-9C51-4E0A-A5B5-39A4DEEF04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535133"/>
                  </p:ext>
                </p:extLst>
              </p:nvPr>
            </p:nvGraphicFramePr>
            <p:xfrm>
              <a:off x="7046672" y="5030628"/>
              <a:ext cx="3600000" cy="3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3383312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7206609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5777164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0998256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97367702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56308904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904545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13746186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6495105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3191867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695" t="-1667" r="-9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01695" t="-1667" r="-8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98333" t="-1667" r="-693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03390" t="-1667" r="-6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403390" t="-1667" r="-5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503390" t="-1667" r="-4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603390" t="-1667" r="-3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691667" t="-1667" r="-2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…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905085" t="-1667" r="-339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4458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右中かっこ 33">
            <a:extLst>
              <a:ext uri="{FF2B5EF4-FFF2-40B4-BE49-F238E27FC236}">
                <a16:creationId xmlns:a16="http://schemas.microsoft.com/office/drawing/2014/main" id="{F8FD710C-FEB6-40DE-AAFF-F3D519975D00}"/>
              </a:ext>
            </a:extLst>
          </p:cNvPr>
          <p:cNvSpPr/>
          <p:nvPr/>
        </p:nvSpPr>
        <p:spPr>
          <a:xfrm rot="5400000">
            <a:off x="7705797" y="4749243"/>
            <a:ext cx="108000" cy="1440000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732904B-5D29-400B-B32D-B1C56DE49E1C}"/>
                  </a:ext>
                </a:extLst>
              </p:cNvPr>
              <p:cNvSpPr txBox="1"/>
              <p:nvPr/>
            </p:nvSpPr>
            <p:spPr>
              <a:xfrm>
                <a:off x="7582795" y="5523243"/>
                <a:ext cx="412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kumimoji="1" lang="en-US" altLang="ja-JP" sz="1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732904B-5D29-400B-B32D-B1C56DE49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795" y="5523243"/>
                <a:ext cx="41216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574809E4-F2E2-4FDD-9063-CCC9EED008F6}"/>
              </a:ext>
            </a:extLst>
          </p:cNvPr>
          <p:cNvSpPr/>
          <p:nvPr/>
        </p:nvSpPr>
        <p:spPr>
          <a:xfrm rot="5400000">
            <a:off x="9151784" y="4749243"/>
            <a:ext cx="108000" cy="1440000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84EFA7-1156-4568-A8D0-637CEF88698B}"/>
                  </a:ext>
                </a:extLst>
              </p:cNvPr>
              <p:cNvSpPr txBox="1"/>
              <p:nvPr/>
            </p:nvSpPr>
            <p:spPr>
              <a:xfrm>
                <a:off x="9055773" y="5524716"/>
                <a:ext cx="412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kumimoji="1" lang="en-US" altLang="ja-JP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84EFA7-1156-4568-A8D0-637CEF88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773" y="5524716"/>
                <a:ext cx="41216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ADF2206D-3329-4E7F-B978-25475D5E6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175803"/>
              </p:ext>
            </p:extLst>
          </p:nvPr>
        </p:nvGraphicFramePr>
        <p:xfrm>
          <a:off x="7046672" y="5922932"/>
          <a:ext cx="1980000" cy="79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137050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001154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595362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86289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6839633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4.3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4.1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3.5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…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2.9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8569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…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…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…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…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…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4988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9EA56F7-AB04-4B9F-97A0-ED8649137B0E}"/>
                  </a:ext>
                </a:extLst>
              </p:cNvPr>
              <p:cNvSpPr txBox="1"/>
              <p:nvPr/>
            </p:nvSpPr>
            <p:spPr>
              <a:xfrm>
                <a:off x="6358877" y="5969525"/>
                <a:ext cx="489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1" i="0" smtClea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kumimoji="1" lang="en-US" altLang="ja-JP" sz="16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9EA56F7-AB04-4B9F-97A0-ED864913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77" y="5969525"/>
                <a:ext cx="489803" cy="338554"/>
              </a:xfrm>
              <a:prstGeom prst="rect">
                <a:avLst/>
              </a:prstGeom>
              <a:blipFill>
                <a:blip r:embed="rId20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AC90565-4106-452A-BD09-AE192F0252D1}"/>
                  </a:ext>
                </a:extLst>
              </p:cNvPr>
              <p:cNvSpPr txBox="1"/>
              <p:nvPr/>
            </p:nvSpPr>
            <p:spPr>
              <a:xfrm>
                <a:off x="9147966" y="5922932"/>
                <a:ext cx="2037852" cy="486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6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ja-JP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1" i="0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b>
                                <m:r>
                                  <a:rPr lang="en-US" altLang="ja-JP" sz="1600" b="1" i="0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sz="1600" b="1" i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func>
                  </m:oMath>
                </a14:m>
                <a:r>
                  <a:rPr kumimoji="1" lang="ja-JP" altLang="en-US" sz="1600" b="1" dirty="0"/>
                  <a:t> </a:t>
                </a: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AC90565-4106-452A-BD09-AE192F025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966" y="5922932"/>
                <a:ext cx="2037852" cy="4864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矢印: 右 41">
            <a:extLst>
              <a:ext uri="{FF2B5EF4-FFF2-40B4-BE49-F238E27FC236}">
                <a16:creationId xmlns:a16="http://schemas.microsoft.com/office/drawing/2014/main" id="{1B025287-CC88-4953-9AB9-88DBF0FAE9EA}"/>
              </a:ext>
            </a:extLst>
          </p:cNvPr>
          <p:cNvSpPr/>
          <p:nvPr/>
        </p:nvSpPr>
        <p:spPr>
          <a:xfrm>
            <a:off x="762475" y="5474603"/>
            <a:ext cx="252000" cy="576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7A5032B-AEF3-4F22-811E-402F3495DAF9}"/>
                  </a:ext>
                </a:extLst>
              </p:cNvPr>
              <p:cNvSpPr txBox="1"/>
              <p:nvPr/>
            </p:nvSpPr>
            <p:spPr>
              <a:xfrm>
                <a:off x="1150503" y="5577456"/>
                <a:ext cx="448667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Only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time &amp;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space.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7A5032B-AEF3-4F22-811E-402F3495D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03" y="5577456"/>
                <a:ext cx="4486676" cy="404983"/>
              </a:xfrm>
              <a:prstGeom prst="rect">
                <a:avLst/>
              </a:prstGeom>
              <a:blipFill>
                <a:blip r:embed="rId22"/>
                <a:stretch>
                  <a:fillRect l="-1223" t="-4545" b="-19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08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79EC74-6F71-48ED-8287-B61F71CC534C}"/>
              </a:ext>
            </a:extLst>
          </p:cNvPr>
          <p:cNvSpPr/>
          <p:nvPr/>
        </p:nvSpPr>
        <p:spPr>
          <a:xfrm>
            <a:off x="342742" y="3695951"/>
            <a:ext cx="11520000" cy="2340000"/>
          </a:xfrm>
          <a:prstGeom prst="rect">
            <a:avLst/>
          </a:prstGeom>
          <a:solidFill>
            <a:srgbClr val="F7A3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0B1B872-1AD3-4C17-B567-3ADC824E68F2}"/>
              </a:ext>
            </a:extLst>
          </p:cNvPr>
          <p:cNvSpPr/>
          <p:nvPr/>
        </p:nvSpPr>
        <p:spPr>
          <a:xfrm>
            <a:off x="342742" y="1059976"/>
            <a:ext cx="11520000" cy="2520000"/>
          </a:xfrm>
          <a:prstGeom prst="rect">
            <a:avLst/>
          </a:prstGeom>
          <a:solidFill>
            <a:srgbClr val="F7A3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8F926C-F4A9-4ACE-A0A7-2B4718CE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sz="2400" dirty="0"/>
              <a:t>PPER</a:t>
            </a:r>
            <a:r>
              <a:rPr kumimoji="1" lang="en-US" altLang="ja-JP" dirty="0"/>
              <a:t>- &amp; L</a:t>
            </a:r>
            <a:r>
              <a:rPr kumimoji="1" lang="en-US" altLang="ja-JP" sz="2400" dirty="0"/>
              <a:t>OWER</a:t>
            </a:r>
            <a:r>
              <a:rPr kumimoji="1" lang="en-US" altLang="ja-JP" dirty="0"/>
              <a:t>-B</a:t>
            </a:r>
            <a:r>
              <a:rPr kumimoji="1" lang="en-US" altLang="ja-JP" sz="2400" dirty="0"/>
              <a:t>OUNDING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D77CF7-5C7A-41E1-B97F-A7B0753C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1E08603-B3BF-460B-9E0A-55B37AFCDB7C}"/>
                  </a:ext>
                </a:extLst>
              </p:cNvPr>
              <p:cNvSpPr txBox="1"/>
              <p:nvPr/>
            </p:nvSpPr>
            <p:spPr>
              <a:xfrm>
                <a:off x="382231" y="1080131"/>
                <a:ext cx="3460999" cy="43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ja-JP" dirty="0">
                    <a:solidFill>
                      <a:schemeClr val="tx1"/>
                    </a:solidFill>
                  </a:rPr>
                  <a:t>Assume that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1E08603-B3BF-460B-9E0A-55B37AFCD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31" y="1080131"/>
                <a:ext cx="3460999" cy="438966"/>
              </a:xfrm>
              <a:prstGeom prst="rect">
                <a:avLst/>
              </a:prstGeom>
              <a:blipFill>
                <a:blip r:embed="rId3"/>
                <a:stretch>
                  <a:fillRect l="-1587"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586701-4CE6-45EB-AD6F-50E6DF7D4950}"/>
                  </a:ext>
                </a:extLst>
              </p:cNvPr>
              <p:cNvSpPr txBox="1"/>
              <p:nvPr/>
            </p:nvSpPr>
            <p:spPr>
              <a:xfrm>
                <a:off x="382231" y="1640338"/>
                <a:ext cx="7537986" cy="446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ja-JP" sz="2000" b="1" dirty="0">
                    <a:solidFill>
                      <a:srgbClr val="0000FF"/>
                    </a:solidFill>
                  </a:rPr>
                  <a:t>L</a:t>
                </a:r>
                <a:r>
                  <a:rPr lang="en-US" altLang="ja-JP" sz="1600" b="1" dirty="0">
                    <a:solidFill>
                      <a:srgbClr val="0000FF"/>
                    </a:solidFill>
                  </a:rPr>
                  <a:t>EMMA</a:t>
                </a:r>
                <a:r>
                  <a:rPr lang="en-US" altLang="ja-JP" sz="2000" b="1" dirty="0">
                    <a:solidFill>
                      <a:srgbClr val="0000FF"/>
                    </a:solidFill>
                  </a:rPr>
                  <a:t> 1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b="1" i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ja-JP" b="1" i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is not in the </a:t>
                </a:r>
                <a:r>
                  <a:rPr lang="en-US" altLang="ja-JP" i="1" dirty="0">
                    <a:solidFill>
                      <a:schemeClr val="tx1"/>
                    </a:solidFill>
                  </a:rPr>
                  <a:t>k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-MIPS result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.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586701-4CE6-45EB-AD6F-50E6DF7D4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31" y="1640338"/>
                <a:ext cx="7537986" cy="446020"/>
              </a:xfrm>
              <a:prstGeom prst="rect">
                <a:avLst/>
              </a:prstGeom>
              <a:blipFill>
                <a:blip r:embed="rId4"/>
                <a:stretch>
                  <a:fillRect l="-890" b="-232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B9C4E99-9D7C-4A61-B103-8333B28AD5AC}"/>
                  </a:ext>
                </a:extLst>
              </p:cNvPr>
              <p:cNvSpPr txBox="1"/>
              <p:nvPr/>
            </p:nvSpPr>
            <p:spPr>
              <a:xfrm>
                <a:off x="8745237" y="1640338"/>
                <a:ext cx="3114462" cy="427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ja-JP" sz="1600" dirty="0"/>
                  <a:t>&lt;-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</a:rPr>
                  <a:t> time for saying “No”.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B9C4E99-9D7C-4A61-B103-8333B28AD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237" y="1640338"/>
                <a:ext cx="3114462" cy="427361"/>
              </a:xfrm>
              <a:prstGeom prst="rect">
                <a:avLst/>
              </a:prstGeom>
              <a:blipFill>
                <a:blip r:embed="rId5"/>
                <a:stretch>
                  <a:fillRect l="-1176"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5C86826-DA78-40A3-B9A7-830A2EE864AB}"/>
                  </a:ext>
                </a:extLst>
              </p:cNvPr>
              <p:cNvSpPr txBox="1"/>
              <p:nvPr/>
            </p:nvSpPr>
            <p:spPr>
              <a:xfrm>
                <a:off x="382231" y="2207600"/>
                <a:ext cx="7943622" cy="43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ja-JP" sz="2000" b="1" dirty="0">
                    <a:solidFill>
                      <a:srgbClr val="0000FF"/>
                    </a:solidFill>
                  </a:rPr>
                  <a:t>L</a:t>
                </a:r>
                <a:r>
                  <a:rPr lang="en-US" altLang="ja-JP" sz="1600" b="1" dirty="0">
                    <a:solidFill>
                      <a:srgbClr val="0000FF"/>
                    </a:solidFill>
                  </a:rPr>
                  <a:t>EMMA</a:t>
                </a:r>
                <a:r>
                  <a:rPr lang="en-US" altLang="ja-JP" sz="2000" b="1" dirty="0">
                    <a:solidFill>
                      <a:srgbClr val="0000FF"/>
                    </a:solidFill>
                  </a:rPr>
                  <a:t> 2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b="1" i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ja-JP" b="1" i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‖"/>
                        <m:endChr m:val="‖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is in the </a:t>
                </a:r>
                <a:r>
                  <a:rPr lang="en-US" altLang="ja-JP" i="1" dirty="0">
                    <a:solidFill>
                      <a:schemeClr val="tx1"/>
                    </a:solidFill>
                  </a:rPr>
                  <a:t>k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-MIPS result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.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5C86826-DA78-40A3-B9A7-830A2EE86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31" y="2207600"/>
                <a:ext cx="7943622" cy="438966"/>
              </a:xfrm>
              <a:prstGeom prst="rect">
                <a:avLst/>
              </a:prstGeom>
              <a:blipFill>
                <a:blip r:embed="rId6"/>
                <a:stretch>
                  <a:fillRect l="-84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AD792D-C2C6-4AF2-9A81-4662D63A0E93}"/>
                  </a:ext>
                </a:extLst>
              </p:cNvPr>
              <p:cNvSpPr txBox="1"/>
              <p:nvPr/>
            </p:nvSpPr>
            <p:spPr>
              <a:xfrm>
                <a:off x="8745237" y="2204073"/>
                <a:ext cx="3114462" cy="427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ja-JP" sz="1600" dirty="0"/>
                  <a:t>&lt;-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</a:rPr>
                  <a:t> time for saying “Yes”.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AD792D-C2C6-4AF2-9A81-4662D63A0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237" y="2204073"/>
                <a:ext cx="3114462" cy="427361"/>
              </a:xfrm>
              <a:prstGeom prst="rect">
                <a:avLst/>
              </a:prstGeom>
              <a:blipFill>
                <a:blip r:embed="rId7"/>
                <a:stretch>
                  <a:fillRect l="-1176"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675C9A-2837-482F-85E8-94235BF79C7E}"/>
                  </a:ext>
                </a:extLst>
              </p:cNvPr>
              <p:cNvSpPr txBox="1"/>
              <p:nvPr/>
            </p:nvSpPr>
            <p:spPr>
              <a:xfrm>
                <a:off x="382231" y="2767808"/>
                <a:ext cx="7840494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en-US" altLang="ja-JP" sz="2000" b="1" dirty="0">
                    <a:solidFill>
                      <a:srgbClr val="0000FF"/>
                    </a:solidFill>
                  </a:rPr>
                  <a:t>L</a:t>
                </a:r>
                <a:r>
                  <a:rPr lang="en-US" altLang="ja-JP" sz="1600" b="1" dirty="0">
                    <a:solidFill>
                      <a:srgbClr val="0000FF"/>
                    </a:solidFill>
                  </a:rPr>
                  <a:t>EMMA</a:t>
                </a:r>
                <a:r>
                  <a:rPr lang="en-US" altLang="ja-JP" sz="2000" b="1" dirty="0">
                    <a:solidFill>
                      <a:srgbClr val="0000FF"/>
                    </a:solidFill>
                  </a:rPr>
                  <a:t> 3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be the first vector of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.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,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en-US" altLang="ja-JP" dirty="0">
                    <a:solidFill>
                      <a:schemeClr val="tx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ja-JP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is </a:t>
                </a:r>
                <a:r>
                  <a:rPr lang="en-US" altLang="ja-JP" dirty="0"/>
                  <a:t>not in the </a:t>
                </a:r>
                <a:r>
                  <a:rPr lang="en-US" altLang="ja-JP" i="1" dirty="0"/>
                  <a:t>k</a:t>
                </a:r>
                <a:r>
                  <a:rPr lang="en-US" altLang="ja-JP" dirty="0"/>
                  <a:t>-MIPS result of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.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675C9A-2837-482F-85E8-94235BF79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31" y="2767808"/>
                <a:ext cx="7840494" cy="705642"/>
              </a:xfrm>
              <a:prstGeom prst="rect">
                <a:avLst/>
              </a:prstGeom>
              <a:blipFill>
                <a:blip r:embed="rId8"/>
                <a:stretch>
                  <a:fillRect l="-855" t="-5172" b="-12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355DF70-27F1-4D80-8AE0-B6B6AA8D74BC}"/>
                  </a:ext>
                </a:extLst>
              </p:cNvPr>
              <p:cNvSpPr txBox="1"/>
              <p:nvPr/>
            </p:nvSpPr>
            <p:spPr>
              <a:xfrm>
                <a:off x="8745237" y="2771335"/>
                <a:ext cx="3114462" cy="699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en-US" altLang="ja-JP" sz="1600" dirty="0"/>
                  <a:t>&lt;-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</a:rPr>
                  <a:t> time for saying “No”,</a:t>
                </a:r>
                <a:br>
                  <a:rPr lang="en-US" altLang="ja-JP" sz="1600" dirty="0">
                    <a:solidFill>
                      <a:schemeClr val="tx1"/>
                    </a:solidFill>
                  </a:rPr>
                </a:br>
                <a:r>
                  <a:rPr lang="en-US" altLang="ja-JP" sz="16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16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1600" b="1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600" i="1" dirty="0">
                    <a:solidFill>
                      <a:schemeClr val="tx1"/>
                    </a:solidFill>
                  </a:rPr>
                  <a:t>in a batch</a:t>
                </a:r>
                <a:r>
                  <a:rPr lang="en-US" altLang="ja-JP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355DF70-27F1-4D80-8AE0-B6B6AA8D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237" y="2771335"/>
                <a:ext cx="3114462" cy="699872"/>
              </a:xfrm>
              <a:prstGeom prst="rect">
                <a:avLst/>
              </a:prstGeom>
              <a:blipFill>
                <a:blip r:embed="rId9"/>
                <a:stretch>
                  <a:fillRect l="-1176"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61C7534-194E-40AA-A4E5-B6DA1A943D66}"/>
                  </a:ext>
                </a:extLst>
              </p:cNvPr>
              <p:cNvSpPr txBox="1"/>
              <p:nvPr/>
            </p:nvSpPr>
            <p:spPr>
              <a:xfrm>
                <a:off x="382231" y="3761506"/>
                <a:ext cx="6685462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en-US" altLang="ja-JP" dirty="0"/>
                  <a:t>If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does not have Lemmas 1-3, consider a sequential scan of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ts val="2500"/>
                  </a:lnSpc>
                </a:pPr>
                <a:r>
                  <a:rPr lang="en-US" altLang="ja-JP" dirty="0"/>
                  <a:t>Assume that the current top-</a:t>
                </a:r>
                <a:r>
                  <a:rPr lang="en-US" altLang="ja-JP" i="1" dirty="0"/>
                  <a:t>k</a:t>
                </a:r>
                <a:r>
                  <a:rPr lang="en-US" altLang="ja-JP" dirty="0"/>
                  <a:t> threshold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61C7534-194E-40AA-A4E5-B6DA1A943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31" y="3761506"/>
                <a:ext cx="6685462" cy="705642"/>
              </a:xfrm>
              <a:prstGeom prst="rect">
                <a:avLst/>
              </a:prstGeom>
              <a:blipFill>
                <a:blip r:embed="rId10"/>
                <a:stretch>
                  <a:fillRect l="-821" t="-1724" b="-12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7E7DECF-C715-4441-886D-A665D8EFA0C2}"/>
                  </a:ext>
                </a:extLst>
              </p:cNvPr>
              <p:cNvSpPr txBox="1"/>
              <p:nvPr/>
            </p:nvSpPr>
            <p:spPr>
              <a:xfrm>
                <a:off x="382231" y="4637162"/>
                <a:ext cx="8686142" cy="734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en-US" altLang="ja-JP" sz="2000" b="1" dirty="0">
                    <a:solidFill>
                      <a:srgbClr val="002060"/>
                    </a:solidFill>
                  </a:rPr>
                  <a:t>C</a:t>
                </a:r>
                <a:r>
                  <a:rPr lang="en-US" altLang="ja-JP" sz="1600" b="1" dirty="0">
                    <a:solidFill>
                      <a:srgbClr val="002060"/>
                    </a:solidFill>
                  </a:rPr>
                  <a:t>OROLLARY</a:t>
                </a:r>
                <a:r>
                  <a:rPr lang="en-US" altLang="ja-JP" sz="2000" b="1" dirty="0">
                    <a:solidFill>
                      <a:srgbClr val="002060"/>
                    </a:solidFill>
                  </a:rPr>
                  <a:t> 1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is in an intermediate </a:t>
                </a:r>
                <a:r>
                  <a:rPr lang="en-US" altLang="ja-JP" i="1" dirty="0">
                    <a:solidFill>
                      <a:schemeClr val="tx1"/>
                    </a:solidFill>
                  </a:rPr>
                  <a:t>k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-MIPS result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, and we now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en-US" altLang="ja-JP" dirty="0">
                    <a:solidFill>
                      <a:schemeClr val="tx1"/>
                    </a:solidFill>
                  </a:rPr>
                  <a:t>                        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ja-JP" dirty="0"/>
                  <a:t> is in the </a:t>
                </a:r>
                <a:r>
                  <a:rPr lang="en-US" altLang="ja-JP" i="1" dirty="0"/>
                  <a:t>k</a:t>
                </a:r>
                <a:r>
                  <a:rPr lang="en-US" altLang="ja-JP" dirty="0"/>
                  <a:t>-MIPS result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dirty="0"/>
                  <a:t>.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7E7DECF-C715-4441-886D-A665D8EFA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31" y="4637162"/>
                <a:ext cx="8686142" cy="734112"/>
              </a:xfrm>
              <a:prstGeom prst="rect">
                <a:avLst/>
              </a:prstGeom>
              <a:blipFill>
                <a:blip r:embed="rId11"/>
                <a:stretch>
                  <a:fillRect l="-772" t="-5833" b="-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 14">
                <a:extLst>
                  <a:ext uri="{FF2B5EF4-FFF2-40B4-BE49-F238E27FC236}">
                    <a16:creationId xmlns:a16="http://schemas.microsoft.com/office/drawing/2014/main" id="{51F297FA-E553-44D2-9C25-D8BFED51DD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614220"/>
                  </p:ext>
                </p:extLst>
              </p:nvPr>
            </p:nvGraphicFramePr>
            <p:xfrm>
              <a:off x="7088317" y="3841993"/>
              <a:ext cx="3600000" cy="3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3383312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7206609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5777164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0998256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97367702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56308904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904545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13746186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6495105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3191867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b="1" i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…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0" smtClean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445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 14">
                <a:extLst>
                  <a:ext uri="{FF2B5EF4-FFF2-40B4-BE49-F238E27FC236}">
                    <a16:creationId xmlns:a16="http://schemas.microsoft.com/office/drawing/2014/main" id="{51F297FA-E553-44D2-9C25-D8BFED51DD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614220"/>
                  </p:ext>
                </p:extLst>
              </p:nvPr>
            </p:nvGraphicFramePr>
            <p:xfrm>
              <a:off x="7088317" y="3841993"/>
              <a:ext cx="3600000" cy="3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33833121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87206609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57771647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80998256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97367702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56308904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89045455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13746186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66495105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3191867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95" t="-1667" r="-9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695" t="-1667" r="-8067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98333" t="-1667" r="-693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03390" t="-1667" r="-6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03390" t="-1667" r="-5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503390" t="-1667" r="-4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603390" t="-1667" r="-3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691667" t="-1667" r="-2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…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905085" t="-1667" r="-339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4458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FDDA2C8-BB42-4714-8364-E44CE9F6D2A2}"/>
                  </a:ext>
                </a:extLst>
              </p:cNvPr>
              <p:cNvSpPr txBox="1"/>
              <p:nvPr/>
            </p:nvSpPr>
            <p:spPr>
              <a:xfrm>
                <a:off x="382231" y="5408359"/>
                <a:ext cx="6410455" cy="43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ja-JP" sz="2000" b="1" dirty="0">
                    <a:solidFill>
                      <a:srgbClr val="002060"/>
                    </a:solidFill>
                  </a:rPr>
                  <a:t>C</a:t>
                </a:r>
                <a:r>
                  <a:rPr lang="en-US" altLang="ja-JP" sz="1600" b="1" dirty="0">
                    <a:solidFill>
                      <a:srgbClr val="002060"/>
                    </a:solidFill>
                  </a:rPr>
                  <a:t>OROLLARY</a:t>
                </a:r>
                <a:r>
                  <a:rPr lang="en-US" altLang="ja-JP" sz="2000" b="1" dirty="0">
                    <a:solidFill>
                      <a:srgbClr val="002060"/>
                    </a:solidFill>
                  </a:rPr>
                  <a:t> 2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ja-JP" dirty="0"/>
                  <a:t> is not in the </a:t>
                </a:r>
                <a:r>
                  <a:rPr lang="en-US" altLang="ja-JP" i="1" dirty="0"/>
                  <a:t>k</a:t>
                </a:r>
                <a:r>
                  <a:rPr lang="en-US" altLang="ja-JP" dirty="0"/>
                  <a:t>-MIPS result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dirty="0"/>
                  <a:t>.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FDDA2C8-BB42-4714-8364-E44CE9F6D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31" y="5408359"/>
                <a:ext cx="6410455" cy="438966"/>
              </a:xfrm>
              <a:prstGeom prst="rect">
                <a:avLst/>
              </a:prstGeom>
              <a:blipFill>
                <a:blip r:embed="rId13"/>
                <a:stretch>
                  <a:fillRect l="-1047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C546AD7-FF82-4A01-A645-E25C6C3ACF2A}"/>
              </a:ext>
            </a:extLst>
          </p:cNvPr>
          <p:cNvSpPr txBox="1"/>
          <p:nvPr/>
        </p:nvSpPr>
        <p:spPr>
          <a:xfrm>
            <a:off x="9122721" y="4637162"/>
            <a:ext cx="2169645" cy="379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ja-JP" sz="1600" dirty="0"/>
              <a:t>&lt;- Early stop the scan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6C5719-C385-460C-BA25-A4E09EDCE26B}"/>
              </a:ext>
            </a:extLst>
          </p:cNvPr>
          <p:cNvSpPr txBox="1"/>
          <p:nvPr/>
        </p:nvSpPr>
        <p:spPr>
          <a:xfrm>
            <a:off x="9122721" y="5411276"/>
            <a:ext cx="2169645" cy="43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ja-JP" sz="1600" dirty="0"/>
              <a:t>&lt;- Early stop the scan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6BC68EA-1F47-48E2-BDC3-14E38422E7BB}"/>
              </a:ext>
            </a:extLst>
          </p:cNvPr>
          <p:cNvCxnSpPr>
            <a:cxnSpLocks/>
          </p:cNvCxnSpPr>
          <p:nvPr/>
        </p:nvCxnSpPr>
        <p:spPr>
          <a:xfrm>
            <a:off x="7088317" y="4322472"/>
            <a:ext cx="28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7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1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5970</TotalTime>
  <Words>1604</Words>
  <Application>Microsoft Office PowerPoint</Application>
  <PresentationFormat>ワイド画面</PresentationFormat>
  <Paragraphs>298</Paragraphs>
  <Slides>14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游ゴシック</vt:lpstr>
      <vt:lpstr>Arial</vt:lpstr>
      <vt:lpstr>Calibri</vt:lpstr>
      <vt:lpstr>Cambria Math</vt:lpstr>
      <vt:lpstr>Segoe UI</vt:lpstr>
      <vt:lpstr>Verdana</vt:lpstr>
      <vt:lpstr>Wingdings</vt:lpstr>
      <vt:lpstr>Office テーマ</vt:lpstr>
      <vt:lpstr>REVERSE MAXIMUM INNER PRODUCT SEARCH: HOW TO EFFICIENTLY FIND USERS WHO WOULD LIKE TO BUY MY ITEM?</vt:lpstr>
      <vt:lpstr>BACK GROUND: MATRIX FACTORIZATION</vt:lpstr>
      <vt:lpstr>BACK GROUND: MAXIMUM INNER PRODUCT SEARCH</vt:lpstr>
      <vt:lpstr>BACK GROUND: HOW TO FIND USERS WHO MAY BUY A GIVEN ITEM? </vt:lpstr>
      <vt:lpstr>REVERSE MAXIMUM INNER PRODUCT SEARCH</vt:lpstr>
      <vt:lpstr>CONTRIBUTION</vt:lpstr>
      <vt:lpstr>HOW TO SPEED-UP REVERSE k-MIPS PROCESSING?</vt:lpstr>
      <vt:lpstr>PRE-PROCESSING</vt:lpstr>
      <vt:lpstr>UPPER- &amp; LOWER-BOUNDING</vt:lpstr>
      <vt:lpstr>SIMPFER: SIMPLE, FAST, AND EXACT FOR REVERSE k-MIPS</vt:lpstr>
      <vt:lpstr>EXPERIMENTAL RESULT 1: IMPACT OF k</vt:lpstr>
      <vt:lpstr>EXPERIMENTAL RESULT 2: IMPACT OF n (#USERS)</vt:lpstr>
      <vt:lpstr>EXPERIMENTAL RESULT 3: IMPACT OF m (#ITEMS)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天方大地</dc:creator>
  <cp:lastModifiedBy>AMAGATA Daichi</cp:lastModifiedBy>
  <cp:revision>453</cp:revision>
  <dcterms:created xsi:type="dcterms:W3CDTF">2014-11-01T12:11:49Z</dcterms:created>
  <dcterms:modified xsi:type="dcterms:W3CDTF">2021-10-21T08:02:05Z</dcterms:modified>
</cp:coreProperties>
</file>