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38225" y="924775"/>
            <a:ext cx="5189400" cy="1109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The Jungle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2091225" y="2485525"/>
            <a:ext cx="2529600" cy="465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18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Chesshire Coders</a:t>
            </a:r>
          </a:p>
        </p:txBody>
      </p:sp>
      <p:pic>
        <p:nvPicPr>
          <p:cNvPr descr="th_tiger-art-decor-mountain-tiger-tiger-hand-painting-original-bkLbwV.jp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549" y="0"/>
            <a:ext cx="27134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0" y="4891075"/>
            <a:ext cx="643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800"/>
              <a:t>Image from: http://www.tattoodaze.com/tattoo-images/79/th_tiger-art-decor-mountain-tiger-tiger-hand-painting-original-bkLbwV.jpg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2989775" y="2868600"/>
            <a:ext cx="30000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Angélica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 Fallas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Taner King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Adam Gundem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Alexander </a:t>
            </a: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Hennings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➢"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Cameron Ackerman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 Diagram cont.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7983"/>
            <a:ext cx="9143999" cy="4214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 cont.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8839201" cy="366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85575" y="179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List of test cases: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311700" y="1190000"/>
            <a:ext cx="43197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testSetLocation_bottom_right_corner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</a:t>
            </a:r>
            <a:r>
              <a:rPr lang="es" sz="1200"/>
              <a:t>testSetLocation_column_too_big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testSetLocation_column_too_small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testSetLocation_row_too_small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testSetPowerLevel_zero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testSetPowerLevel_eight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testSetPowerLevel_too_big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testCanOccupy_river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testCanOccupy_river_rat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testCanOccupy_friendly_piece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testCanOccupy_friendly_den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testCanOccupy_square_not_adjacent_row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testCanOccupy_square_not_adjacent_column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testCanOccupy_square_not_adjacent_leopard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5" name="Shape 125"/>
          <p:cNvSpPr txBox="1"/>
          <p:nvPr/>
        </p:nvSpPr>
        <p:spPr>
          <a:xfrm>
            <a:off x="3135275" y="718025"/>
            <a:ext cx="41502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TestGameBoard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testGetPieceAt_normal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testGetPieceAt_column_too_big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testGetPieceAt_column_too_small	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s" sz="1200"/>
              <a:t>testGetPieceAt_empty_square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s" sz="1200"/>
              <a:t>testGetPieceAt_row_too_big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testGetPieceAt_row_too_small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testGetSquareAt_top_left_table_edge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testGetSquareAt_bottom_right_table_edge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testGetSquareAt_column_too_big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testGetSquareAt_column_too_small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testGetSquareAt_row_too_big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testGetSquareAt_row_too_small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testGetValidMoves_corner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testGetValidMoves_leopard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testMovePiece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6" name="Shape 126"/>
          <p:cNvSpPr txBox="1"/>
          <p:nvPr/>
        </p:nvSpPr>
        <p:spPr>
          <a:xfrm>
            <a:off x="6024700" y="2930800"/>
            <a:ext cx="30900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s" sz="1200"/>
              <a:t>TestBoardSquare</a:t>
            </a:r>
            <a:r>
              <a:rPr lang="es" sz="1200"/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testConstructorWithPlayerColor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testClearPiece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testIsEmpty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s" sz="1200"/>
              <a:t>testIsEmpty_not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testSetPiece</a:t>
            </a:r>
          </a:p>
          <a:p>
            <a:pPr lvl="0">
              <a:spcBef>
                <a:spcPts val="0"/>
              </a:spcBef>
              <a:buNone/>
            </a:pPr>
            <a:r>
              <a:rPr lang="es" sz="1200"/>
              <a:t>	testSetPiece_null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27" name="Shape 127"/>
          <p:cNvSpPr txBox="1"/>
          <p:nvPr/>
        </p:nvSpPr>
        <p:spPr>
          <a:xfrm>
            <a:off x="5918400" y="228475"/>
            <a:ext cx="2913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s" sz="1100">
                <a:solidFill>
                  <a:schemeClr val="dk1"/>
                </a:solidFill>
              </a:rPr>
              <a:t>TestAccountHandler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testRegisterUserAlreadyRegistered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testRegisterUserFailure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testUnregisterUser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testValidateLogin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100">
                <a:solidFill>
                  <a:schemeClr val="dk1"/>
                </a:solidFill>
              </a:rPr>
              <a:t>testLogout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880250" y="1306650"/>
            <a:ext cx="5775600" cy="24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Questions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And</a:t>
            </a:r>
          </a:p>
          <a:p>
            <a:pPr indent="457200" lvl="0" marL="1371600" rtl="0">
              <a:spcBef>
                <a:spcPts val="0"/>
              </a:spcBef>
              <a:buNone/>
            </a:pPr>
            <a:r>
              <a:rPr b="1" lang="es" sz="4800">
                <a:solidFill>
                  <a:schemeClr val="dk1"/>
                </a:solidFill>
              </a:rPr>
              <a:t>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Table of contents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</a:t>
            </a:r>
            <a:r>
              <a:rPr lang="es"/>
              <a:t>equence diagrams 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Class diagram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System test cases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JUnit test cases.</a:t>
            </a:r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First version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Sequence diagrams 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Login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Invite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Game Create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 Register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s"/>
              <a:t>Take Turn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Login</a:t>
            </a:r>
          </a:p>
        </p:txBody>
      </p:sp>
      <p:pic>
        <p:nvPicPr>
          <p:cNvPr descr="Login.png" id="76" name="Shape 76"/>
          <p:cNvPicPr preferRelativeResize="0"/>
          <p:nvPr/>
        </p:nvPicPr>
        <p:blipFill rotWithShape="1">
          <a:blip r:embed="rId3">
            <a:alphaModFix/>
          </a:blip>
          <a:srcRect b="14537" l="5123" r="0" t="0"/>
          <a:stretch/>
        </p:blipFill>
        <p:spPr>
          <a:xfrm>
            <a:off x="1257050" y="303000"/>
            <a:ext cx="6692326" cy="465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Register</a:t>
            </a:r>
          </a:p>
        </p:txBody>
      </p:sp>
      <p:pic>
        <p:nvPicPr>
          <p:cNvPr descr="Sequence Diagrams - Register.png" id="82" name="Shape 82"/>
          <p:cNvPicPr preferRelativeResize="0"/>
          <p:nvPr/>
        </p:nvPicPr>
        <p:blipFill rotWithShape="1">
          <a:blip r:embed="rId3">
            <a:alphaModFix/>
          </a:blip>
          <a:srcRect b="13650" l="0" r="2210" t="3016"/>
          <a:stretch/>
        </p:blipFill>
        <p:spPr>
          <a:xfrm>
            <a:off x="1363950" y="213562"/>
            <a:ext cx="7161474" cy="471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Game Invite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 </a:t>
            </a:r>
          </a:p>
        </p:txBody>
      </p:sp>
      <p:pic>
        <p:nvPicPr>
          <p:cNvPr descr="Game Invite.png" id="88" name="Shape 88"/>
          <p:cNvPicPr preferRelativeResize="0"/>
          <p:nvPr/>
        </p:nvPicPr>
        <p:blipFill rotWithShape="1">
          <a:blip r:embed="rId3">
            <a:alphaModFix/>
          </a:blip>
          <a:srcRect b="37984" l="0" r="21042" t="0"/>
          <a:stretch/>
        </p:blipFill>
        <p:spPr>
          <a:xfrm>
            <a:off x="997650" y="1017725"/>
            <a:ext cx="7433449" cy="387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Create G</a:t>
            </a: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ame </a:t>
            </a:r>
          </a:p>
        </p:txBody>
      </p:sp>
      <p:pic>
        <p:nvPicPr>
          <p:cNvPr descr="Create Game.png" id="94" name="Shape 94"/>
          <p:cNvPicPr preferRelativeResize="0"/>
          <p:nvPr/>
        </p:nvPicPr>
        <p:blipFill rotWithShape="1">
          <a:blip r:embed="rId3">
            <a:alphaModFix/>
          </a:blip>
          <a:srcRect b="21544" l="0" r="0" t="0"/>
          <a:stretch/>
        </p:blipFill>
        <p:spPr>
          <a:xfrm>
            <a:off x="2031375" y="-93500"/>
            <a:ext cx="6359551" cy="523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850" y="221525"/>
            <a:ext cx="4181475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0" y="0"/>
            <a:ext cx="3000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11470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i="1" lang="es">
                <a:latin typeface="Cambria"/>
                <a:ea typeface="Cambria"/>
                <a:cs typeface="Cambria"/>
                <a:sym typeface="Cambria"/>
              </a:rPr>
              <a:t>Class Diagram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9800"/>
            <a:ext cx="7963901" cy="42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