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Angélica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 Diagram cont.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983"/>
            <a:ext cx="9143999" cy="421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cont.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9800"/>
            <a:ext cx="8839201" cy="366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List of test cases: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411225" y="900775"/>
            <a:ext cx="43197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200"/>
              <a:t>TestBoardSquare</a:t>
            </a:r>
            <a:r>
              <a:rPr lang="es" sz="12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testSetLocation_bottom_right_corner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</a:t>
            </a:r>
            <a:r>
              <a:rPr lang="es" sz="1200"/>
              <a:t>testSetLocation_column_too_big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testSetLocation_column_too_small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testSetLocation_row_too_big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testSetLocation_row_too_small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testSetPowerLevel_zero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testSetPowerLevel_too_small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testSetPowerLevel_eight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testSetPowerLevel_too_big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testCanOccupy_river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testCanOccupy_river_rat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testCanOccupy_friendly_piece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testCanOccupy_friendly_den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testCanOccupy_square_not_adjacent_row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testCanOccupy_square_not_adjacent_column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testCanOccupy_square_not_adjacent_leopard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5" name="Shape 125"/>
          <p:cNvSpPr txBox="1"/>
          <p:nvPr/>
        </p:nvSpPr>
        <p:spPr>
          <a:xfrm>
            <a:off x="4479875" y="274150"/>
            <a:ext cx="41502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200"/>
              <a:t>TestGameBoard</a:t>
            </a:r>
            <a:r>
              <a:rPr lang="es" sz="12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testGetPieceAt_normal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testGetPieceAt_column_too_big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testGetPieceAt_column_too_small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testGetPieceAt_empty_square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s" sz="1200"/>
              <a:t>testGetPieceAt_row_too_big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testGetPieceAt_row_too_small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testGetSquareAt_top_left_table_edge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testGetSquareAt_bottom_right_table_edge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testGetSquareAt_column_too_big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testGetSquareAt_column_too_small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testGetSquareAt_row_too_big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testGetSquareAt_row_too_small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testGetValidMoves_corner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testGetValidMoves_leopard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testMovePiece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6" name="Shape 126"/>
          <p:cNvSpPr txBox="1"/>
          <p:nvPr/>
        </p:nvSpPr>
        <p:spPr>
          <a:xfrm>
            <a:off x="4479875" y="3361550"/>
            <a:ext cx="33843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200"/>
              <a:t>TestBoardSquare</a:t>
            </a:r>
            <a:r>
              <a:rPr lang="es" sz="12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testConstructorWithPlayerColor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testClearPiece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testIsEmpty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s" sz="1200"/>
              <a:t>testIsEmpty_not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testSetPiece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testSetPiece_null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1880250" y="130665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Questions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And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Table of contents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S</a:t>
            </a:r>
            <a:r>
              <a:rPr lang="es"/>
              <a:t>equence diagrams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Class diagram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System test cases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 JUnit test cases.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First version of the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diagrams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Login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Game Invite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Game Create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 Register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Take Turn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descr="Login.png" id="76" name="Shape 76"/>
          <p:cNvPicPr preferRelativeResize="0"/>
          <p:nvPr/>
        </p:nvPicPr>
        <p:blipFill rotWithShape="1">
          <a:blip r:embed="rId3">
            <a:alphaModFix/>
          </a:blip>
          <a:srcRect b="14537" l="5123" r="0" t="0"/>
          <a:stretch/>
        </p:blipFill>
        <p:spPr>
          <a:xfrm>
            <a:off x="1257050" y="303000"/>
            <a:ext cx="6692326" cy="46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09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descr="Sequence Diagrams - Register.png" id="82" name="Shape 82"/>
          <p:cNvPicPr preferRelativeResize="0"/>
          <p:nvPr/>
        </p:nvPicPr>
        <p:blipFill rotWithShape="1">
          <a:blip r:embed="rId3">
            <a:alphaModFix/>
          </a:blip>
          <a:srcRect b="13650" l="0" r="2210" t="3016"/>
          <a:stretch/>
        </p:blipFill>
        <p:spPr>
          <a:xfrm>
            <a:off x="1363950" y="213562"/>
            <a:ext cx="7161474" cy="4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Game Invite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  <p:pic>
        <p:nvPicPr>
          <p:cNvPr descr="Game Invite.png" id="88" name="Shape 88"/>
          <p:cNvPicPr preferRelativeResize="0"/>
          <p:nvPr/>
        </p:nvPicPr>
        <p:blipFill rotWithShape="1">
          <a:blip r:embed="rId3">
            <a:alphaModFix/>
          </a:blip>
          <a:srcRect b="37984" l="0" r="21042" t="0"/>
          <a:stretch/>
        </p:blipFill>
        <p:spPr>
          <a:xfrm>
            <a:off x="997650" y="1017725"/>
            <a:ext cx="7433449" cy="38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Create G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ame </a:t>
            </a:r>
          </a:p>
        </p:txBody>
      </p:sp>
      <p:pic>
        <p:nvPicPr>
          <p:cNvPr descr="Create Game.png" id="94" name="Shape 94"/>
          <p:cNvPicPr preferRelativeResize="0"/>
          <p:nvPr/>
        </p:nvPicPr>
        <p:blipFill rotWithShape="1">
          <a:blip r:embed="rId3">
            <a:alphaModFix/>
          </a:blip>
          <a:srcRect b="21544" l="0" r="0" t="0"/>
          <a:stretch/>
        </p:blipFill>
        <p:spPr>
          <a:xfrm>
            <a:off x="2031375" y="-93500"/>
            <a:ext cx="6359551" cy="52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850" y="221525"/>
            <a:ext cx="4181475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0" y="0"/>
            <a:ext cx="3000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9800"/>
            <a:ext cx="7963901" cy="42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