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Angélica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850" y="221525"/>
            <a:ext cx="418147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0" y="0"/>
            <a:ext cx="3000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800"/>
            <a:ext cx="7963901" cy="42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 Diagram cont.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983"/>
            <a:ext cx="9143999" cy="421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cont.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800"/>
            <a:ext cx="8839201" cy="366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85575" y="1799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List of test cases: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11700" y="1190000"/>
            <a:ext cx="43197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testSetLocation_bottom_right_corner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testSetLocation_column_too_big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testSetLocation_column_too_small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testSetLocation_row_too_big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testSetLocation_row_too_small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testSetPowerLevel_zero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testSetPowerLevel_eight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testCanOccupy_river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testCanOccupy_river_rat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testCanOccupy_friendly_piece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testCanOccupy_friendly_den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testCanOccupy_square_not_adjacent_row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testCanOccupy_square_not_adjacent_column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testCanOccupy_square_not_adjacent_leopard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9" name="Shape 139"/>
          <p:cNvSpPr txBox="1"/>
          <p:nvPr/>
        </p:nvSpPr>
        <p:spPr>
          <a:xfrm>
            <a:off x="3135275" y="718025"/>
            <a:ext cx="41502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/>
              <a:t>TestGameBoard</a:t>
            </a:r>
            <a:r>
              <a:rPr lang="es" sz="12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testGetPieceAt_normal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testGetPieceAt_column_too_big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testGetPieceAt_column_too_small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testGetPieceAt_empty_square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testGetPieceAt_row_too_big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testGetPieceAt_row_too_small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testGetSquareAt_top_left_table_edge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testGetSquareAt_bottom_right_table_edge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testGetSquareAt_column_too_big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testGetSquareAt_column_too_small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testGetSquareAt_row_too_big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testGetSquareAt_row_too_small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testGetValidMoves_corner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testGetValidMoves_leopard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testMovePiece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40" name="Shape 140"/>
          <p:cNvSpPr txBox="1"/>
          <p:nvPr/>
        </p:nvSpPr>
        <p:spPr>
          <a:xfrm>
            <a:off x="6024700" y="2930800"/>
            <a:ext cx="30900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testConstructorWithPlayerColor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testClearPiece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testIsEmpty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200"/>
              <a:t>testIsEmpty_not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testSetPiece_null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41" name="Shape 141"/>
          <p:cNvSpPr txBox="1"/>
          <p:nvPr/>
        </p:nvSpPr>
        <p:spPr>
          <a:xfrm>
            <a:off x="5918400" y="228475"/>
            <a:ext cx="2913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100">
                <a:solidFill>
                  <a:schemeClr val="dk1"/>
                </a:solidFill>
              </a:rPr>
              <a:t>TestAccountHandler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testRegisterUserAlreadyRegistered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testRegisterUserFailure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testUnregisterUser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testValidateLogin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testLogout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880250" y="130665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880250" y="130665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Questions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And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Table of contents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Changes from last iteration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</a:t>
            </a:r>
            <a:r>
              <a:rPr lang="es"/>
              <a:t>equence diagrams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Class diagram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System test cases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JUnit test cases.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First version of the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Domain Model Changes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4112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s"/>
              <a:t>Removed </a:t>
            </a:r>
            <a:r>
              <a:rPr i="1" lang="es"/>
              <a:t>piece</a:t>
            </a:r>
            <a:r>
              <a:rPr lang="es"/>
              <a:t> from </a:t>
            </a:r>
            <a:r>
              <a:rPr b="1" lang="es"/>
              <a:t>BoardSquare</a:t>
            </a:r>
            <a:r>
              <a:rPr lang="es"/>
              <a:t> and </a:t>
            </a:r>
            <a:r>
              <a:rPr i="1" lang="es"/>
              <a:t>players</a:t>
            </a:r>
            <a:r>
              <a:rPr lang="es"/>
              <a:t> from </a:t>
            </a:r>
            <a:r>
              <a:rPr b="1" lang="es"/>
              <a:t>Game</a:t>
            </a:r>
            <a:r>
              <a:rPr lang="es"/>
              <a:t>.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s"/>
              <a:t>To keep notation consistent (association vs attribute vs both).</a:t>
            </a:r>
          </a:p>
        </p:txBody>
      </p:sp>
      <p:pic>
        <p:nvPicPr>
          <p:cNvPr descr="Domain Model - Domain Model (1).png" id="71" name="Shape 71"/>
          <p:cNvPicPr preferRelativeResize="0"/>
          <p:nvPr/>
        </p:nvPicPr>
        <p:blipFill rotWithShape="1">
          <a:blip r:embed="rId3">
            <a:alphaModFix/>
          </a:blip>
          <a:srcRect b="0" l="10648" r="10648" t="0"/>
          <a:stretch/>
        </p:blipFill>
        <p:spPr>
          <a:xfrm>
            <a:off x="4378425" y="445025"/>
            <a:ext cx="4295101" cy="4217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Glossary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Changes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4112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Added entries for attributes.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s"/>
              <a:t>Sorted items alphabetically.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34712" l="0" r="6393" t="3880"/>
          <a:stretch/>
        </p:blipFill>
        <p:spPr>
          <a:xfrm>
            <a:off x="3738075" y="445025"/>
            <a:ext cx="5289150" cy="4486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diagrams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Login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Invite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Create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Register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Take Turn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90" name="Shape 90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1257050" y="303000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96" name="Shape 96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363950" y="21356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pic>
        <p:nvPicPr>
          <p:cNvPr descr="Game Invite.png" id="102" name="Shape 102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7650" y="1017725"/>
            <a:ext cx="7433449" cy="38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ame </a:t>
            </a:r>
          </a:p>
        </p:txBody>
      </p:sp>
      <p:pic>
        <p:nvPicPr>
          <p:cNvPr descr="Create Game.png" id="108" name="Shape 108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031375" y="-93500"/>
            <a:ext cx="6359551" cy="52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