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26647D-D1D5-4D67-9F86-84C805F2B472}">
  <a:tblStyle styleId="{8C26647D-D1D5-4D67-9F86-84C805F2B47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document/d/1T8sWOF9NlLzzso6KV4hPYdbWzL545Jnk5xi_7dWQXqg/edit#heading=h.prw47dfbbcaj" TargetMode="External"/><Relationship Id="rId10" Type="http://schemas.openxmlformats.org/officeDocument/2006/relationships/hyperlink" Target="https://docs.google.com/document/d/1T8sWOF9NlLzzso6KV4hPYdbWzL545Jnk5xi_7dWQXqg/edit#heading=h.lu2z7p9fk1p7" TargetMode="External"/><Relationship Id="rId13" Type="http://schemas.openxmlformats.org/officeDocument/2006/relationships/hyperlink" Target="https://docs.google.com/document/d/1T8sWOF9NlLzzso6KV4hPYdbWzL545Jnk5xi_7dWQXqg/edit#heading=h.5hezj55spf79" TargetMode="External"/><Relationship Id="rId12" Type="http://schemas.openxmlformats.org/officeDocument/2006/relationships/hyperlink" Target="https://docs.google.com/document/d/1T8sWOF9NlLzzso6KV4hPYdbWzL545Jnk5xi_7dWQXqg/edit#heading=h.8irv0rjvlkn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T8sWOF9NlLzzso6KV4hPYdbWzL545Jnk5xi_7dWQXqg/edit#heading=h.s7t9mh5d6b9p" TargetMode="External"/><Relationship Id="rId4" Type="http://schemas.openxmlformats.org/officeDocument/2006/relationships/hyperlink" Target="https://docs.google.com/document/d/1T8sWOF9NlLzzso6KV4hPYdbWzL545Jnk5xi_7dWQXqg/edit#heading=h.dqbmt1j2cjd" TargetMode="External"/><Relationship Id="rId9" Type="http://schemas.openxmlformats.org/officeDocument/2006/relationships/hyperlink" Target="https://docs.google.com/document/d/1T8sWOF9NlLzzso6KV4hPYdbWzL545Jnk5xi_7dWQXqg/edit#heading=h.edebu6py6rfr" TargetMode="External"/><Relationship Id="rId5" Type="http://schemas.openxmlformats.org/officeDocument/2006/relationships/hyperlink" Target="https://docs.google.com/document/d/1T8sWOF9NlLzzso6KV4hPYdbWzL545Jnk5xi_7dWQXqg/edit#heading=h.kh8be3sxtr9k" TargetMode="External"/><Relationship Id="rId6" Type="http://schemas.openxmlformats.org/officeDocument/2006/relationships/hyperlink" Target="https://docs.google.com/document/d/1T8sWOF9NlLzzso6KV4hPYdbWzL545Jnk5xi_7dWQXqg/edit#heading=h.r9cs82kcei5f" TargetMode="External"/><Relationship Id="rId7" Type="http://schemas.openxmlformats.org/officeDocument/2006/relationships/hyperlink" Target="https://docs.google.com/document/d/1T8sWOF9NlLzzso6KV4hPYdbWzL545Jnk5xi_7dWQXqg/edit#heading=h.ty234n9atof5" TargetMode="External"/><Relationship Id="rId8" Type="http://schemas.openxmlformats.org/officeDocument/2006/relationships/hyperlink" Target="https://docs.google.com/document/d/1T8sWOF9NlLzzso6KV4hPYdbWzL545Jnk5xi_7dWQXqg/edit#heading=h.2dk508wi6ig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ambria"/>
              <a:buChar char="➢"/>
            </a:pPr>
            <a:r>
              <a:rPr lang="es" sz="18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Angélica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261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Game Invite </a:t>
            </a:r>
          </a:p>
        </p:txBody>
      </p:sp>
      <p:pic>
        <p:nvPicPr>
          <p:cNvPr descr="Game Invite.png" id="116" name="Shape 116"/>
          <p:cNvPicPr preferRelativeResize="0"/>
          <p:nvPr/>
        </p:nvPicPr>
        <p:blipFill rotWithShape="1">
          <a:blip r:embed="rId3">
            <a:alphaModFix/>
          </a:blip>
          <a:srcRect b="37984" l="0" r="21042" t="0"/>
          <a:stretch/>
        </p:blipFill>
        <p:spPr>
          <a:xfrm>
            <a:off x="998025" y="805675"/>
            <a:ext cx="8069176" cy="420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261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Create Game </a:t>
            </a:r>
          </a:p>
        </p:txBody>
      </p:sp>
      <p:pic>
        <p:nvPicPr>
          <p:cNvPr descr="Create Game.png" id="122" name="Shape 122"/>
          <p:cNvPicPr preferRelativeResize="0"/>
          <p:nvPr/>
        </p:nvPicPr>
        <p:blipFill rotWithShape="1">
          <a:blip r:embed="rId3">
            <a:alphaModFix/>
          </a:blip>
          <a:srcRect b="21544" l="0" r="0" t="0"/>
          <a:stretch/>
        </p:blipFill>
        <p:spPr>
          <a:xfrm>
            <a:off x="2841221" y="-23375"/>
            <a:ext cx="6302779" cy="51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3942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Take Turn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625" y="778125"/>
            <a:ext cx="7572265" cy="426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Refactoring and Design Pattern List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148350" y="1107100"/>
            <a:ext cx="71925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Singleton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Factory Method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Abstract Factory Method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Prototype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Facade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Decorator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Shape 139"/>
          <p:cNvGraphicFramePr/>
          <p:nvPr/>
        </p:nvGraphicFramePr>
        <p:xfrm>
          <a:off x="875550" y="3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{8C26647D-D1D5-4D67-9F86-84C805F2B472}</a:tableStyleId>
              </a:tblPr>
              <a:tblGrid>
                <a:gridCol w="1626350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</a:tblGrid>
              <a:tr h="470950">
                <a:tc gridSpan="10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2400"/>
                        <a:t>Traceability Link Matrix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9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Login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Jungle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Board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Board Square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Player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Invite Manager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3"/>
                        </a:rPr>
                        <a:t>#1: Register to the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8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4"/>
                        </a:rPr>
                        <a:t>#2: Create a new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31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5"/>
                        </a:rPr>
                        <a:t>#3: Invite other users to a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37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6"/>
                        </a:rPr>
                        <a:t>#4: Respond to Game 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96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7"/>
                        </a:rPr>
                        <a:t>#5: Quit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8"/>
                        </a:rPr>
                        <a:t>#6: Unregister from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0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9"/>
                        </a:rPr>
                        <a:t>#7: View Player Profile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7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0"/>
                        </a:rPr>
                        <a:t>#8: Log in to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1"/>
                        </a:rPr>
                        <a:t>#9: Log out of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2"/>
                        </a:rPr>
                        <a:t>#10: Move 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3"/>
                        </a:rPr>
                        <a:t>#11: Switch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5775" y="74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Logical Architecture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0" y="602772"/>
            <a:ext cx="4829775" cy="17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50" y="2344375"/>
            <a:ext cx="3303950" cy="27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625" y="709325"/>
            <a:ext cx="4004575" cy="13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0175" y="3733600"/>
            <a:ext cx="4733736" cy="13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0175" y="2348537"/>
            <a:ext cx="4884326" cy="13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52675" y="153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Front End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450" y="644275"/>
            <a:ext cx="4021099" cy="442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5375" y="64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Client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600" y="564950"/>
            <a:ext cx="5499223" cy="434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39425" y="113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Game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850" y="686425"/>
            <a:ext cx="3984547" cy="433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52400" y="1799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Network</a:t>
            </a:r>
          </a:p>
        </p:txBody>
      </p:sp>
      <p:pic>
        <p:nvPicPr>
          <p:cNvPr descr="Jungle Network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339" y="752675"/>
            <a:ext cx="4128728" cy="426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2125" y="560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Server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25" y="628750"/>
            <a:ext cx="6750500" cy="435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27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</p:txBody>
      </p:sp>
      <p:pic>
        <p:nvPicPr>
          <p:cNvPr descr="Login.png" id="104" name="Shape 104"/>
          <p:cNvPicPr preferRelativeResize="0"/>
          <p:nvPr/>
        </p:nvPicPr>
        <p:blipFill rotWithShape="1">
          <a:blip r:embed="rId3">
            <a:alphaModFix/>
          </a:blip>
          <a:srcRect b="14537" l="5123" r="0" t="0"/>
          <a:stretch/>
        </p:blipFill>
        <p:spPr>
          <a:xfrm>
            <a:off x="2259225" y="382525"/>
            <a:ext cx="6692326" cy="465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642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  <p:pic>
        <p:nvPicPr>
          <p:cNvPr descr="Sequence Diagrams - Register.png" id="110" name="Shape 110"/>
          <p:cNvPicPr preferRelativeResize="0"/>
          <p:nvPr/>
        </p:nvPicPr>
        <p:blipFill rotWithShape="1">
          <a:blip r:embed="rId3">
            <a:alphaModFix/>
          </a:blip>
          <a:srcRect b="13650" l="0" r="2210" t="3016"/>
          <a:stretch/>
        </p:blipFill>
        <p:spPr>
          <a:xfrm>
            <a:off x="1982525" y="427112"/>
            <a:ext cx="7161474" cy="47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