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036192-E419-4077-BD60-5DA29BF9807E}">
  <a:tblStyle styleId="{21036192-E419-4077-BD60-5DA29BF980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61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 </a:t>
            </a:r>
          </a:p>
        </p:txBody>
      </p:sp>
      <p:pic>
        <p:nvPicPr>
          <p:cNvPr descr="Game Invite.png" id="116" name="Shape 116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8025" y="805675"/>
            <a:ext cx="8069176" cy="42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261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Game </a:t>
            </a:r>
          </a:p>
        </p:txBody>
      </p:sp>
      <p:pic>
        <p:nvPicPr>
          <p:cNvPr descr="Create Game.png" id="122" name="Shape 122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841221" y="-23375"/>
            <a:ext cx="6302779" cy="5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39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Take Turn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25" y="778125"/>
            <a:ext cx="7572265" cy="42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{21036192-E419-4077-BD60-5DA29BF9807E}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602772"/>
            <a:ext cx="4829775" cy="1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50" y="2344375"/>
            <a:ext cx="3303950" cy="27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625" y="709325"/>
            <a:ext cx="4004575" cy="1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175" y="3733600"/>
            <a:ext cx="4733736" cy="1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175" y="2348537"/>
            <a:ext cx="4884326" cy="13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52675" y="153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Front End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450" y="644275"/>
            <a:ext cx="4021099" cy="44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52675" y="179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</a:t>
            </a:r>
          </a:p>
        </p:txBody>
      </p:sp>
      <p:pic>
        <p:nvPicPr>
          <p:cNvPr descr="Jungle Client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" y="752675"/>
            <a:ext cx="7946146" cy="4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50" y="686425"/>
            <a:ext cx="3984547" cy="433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2400" y="179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</a:t>
            </a:r>
          </a:p>
        </p:txBody>
      </p:sp>
      <p:pic>
        <p:nvPicPr>
          <p:cNvPr descr="Jungle Network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39" y="752675"/>
            <a:ext cx="4128728" cy="426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5" y="686425"/>
            <a:ext cx="8534116" cy="41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104" name="Shape 104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2259225" y="382525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110" name="Shape 110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982525" y="42711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