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9379B1-77BE-4925-8F4E-F06B661ABBD6}">
  <a:tblStyle styleId="{489379B1-77BE-4925-8F4E-F06B661ABB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ambria"/>
              <a:buChar char="➢"/>
            </a:pPr>
            <a:r>
              <a:rPr lang="es" sz="18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Angélica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27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676385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6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75" y="275025"/>
            <a:ext cx="7093676" cy="491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Refactoring and Design Pattern List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148350" y="1107100"/>
            <a:ext cx="71925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Singleton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Abstract 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Prototype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Facade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Decorator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Shape 141"/>
          <p:cNvGraphicFramePr/>
          <p:nvPr/>
        </p:nvGraphicFramePr>
        <p:xfrm>
          <a:off x="875550" y="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{489379B1-77BE-4925-8F4E-F06B661ABBD6}</a:tableStyleId>
              </a:tblPr>
              <a:tblGrid>
                <a:gridCol w="1626350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</a:tblGrid>
              <a:tr h="470950">
                <a:tc gridSpan="10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2400"/>
                        <a:t>Traceability Link Matrix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Jungle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Board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Board Square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Invite Manager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1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7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96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7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50" y="930000"/>
            <a:ext cx="4120400" cy="338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75" y="892850"/>
            <a:ext cx="4295326" cy="9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5">
            <a:alphaModFix/>
          </a:blip>
          <a:srcRect b="0" l="1770" r="-1770" t="0"/>
          <a:stretch/>
        </p:blipFill>
        <p:spPr>
          <a:xfrm>
            <a:off x="200400" y="1816275"/>
            <a:ext cx="4295324" cy="237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713" y="2751875"/>
            <a:ext cx="4670575" cy="15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200" y="1172537"/>
            <a:ext cx="4655599" cy="129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5375" y="64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 - Before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0" y="767425"/>
            <a:ext cx="7362410" cy="42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5375" y="64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 - After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00" y="564950"/>
            <a:ext cx="5499223" cy="434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39425" y="113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Game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0" y="113725"/>
            <a:ext cx="4216466" cy="4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00" y="1188175"/>
            <a:ext cx="1549700" cy="15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775" y="1429650"/>
            <a:ext cx="1653750" cy="1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075" y="2996475"/>
            <a:ext cx="2084875" cy="13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01375" y="686425"/>
            <a:ext cx="3500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Addition of Singleton Manager Classes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812750" y="686425"/>
            <a:ext cx="2627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Addition of JungleGame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1088" y="75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Network - Before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5075"/>
            <a:ext cx="8397978" cy="40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125" y="56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Server - After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25" y="628750"/>
            <a:ext cx="6750500" cy="435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135870" y="74894"/>
            <a:ext cx="8627355" cy="5024154"/>
            <a:chOff x="819700" y="647575"/>
            <a:chExt cx="7072762" cy="4343524"/>
          </a:xfrm>
        </p:grpSpPr>
        <p:pic>
          <p:nvPicPr>
            <p:cNvPr id="114" name="Shape 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700" y="647575"/>
              <a:ext cx="7072762" cy="4343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946775" y="1933850"/>
              <a:ext cx="2108400" cy="124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01875" y="1933850"/>
              <a:ext cx="2108400" cy="124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656975" y="1933850"/>
              <a:ext cx="2108400" cy="124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Shape 118"/>
          <p:cNvSpPr txBox="1"/>
          <p:nvPr>
            <p:ph type="title"/>
          </p:nvPr>
        </p:nvSpPr>
        <p:spPr>
          <a:xfrm>
            <a:off x="95775" y="74875"/>
            <a:ext cx="87939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Server Structure &amp; Packages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