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9471B6-9626-4F36-B05D-8704A5B53389}">
  <a:tblStyle styleId="{669471B6-9626-4F36-B05D-8704A5B533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 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975" y="464950"/>
            <a:ext cx="9553625" cy="46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 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150" y="490550"/>
            <a:ext cx="9543474" cy="454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ts val="3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Shape 137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{669471B6-9626-4F36-B05D-8704A5B53389}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50" y="930000"/>
            <a:ext cx="4120400" cy="33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75" y="892850"/>
            <a:ext cx="4295326" cy="9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0" l="1770" r="-1770" t="0"/>
          <a:stretch/>
        </p:blipFill>
        <p:spPr>
          <a:xfrm>
            <a:off x="200400" y="1816275"/>
            <a:ext cx="4295324" cy="237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13" y="2751875"/>
            <a:ext cx="4670575" cy="15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200" y="1172537"/>
            <a:ext cx="4655599" cy="129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Before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0" y="767425"/>
            <a:ext cx="7362410" cy="42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After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00" y="564950"/>
            <a:ext cx="5499223" cy="434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113725"/>
            <a:ext cx="4216466" cy="4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0" y="1188175"/>
            <a:ext cx="1549700" cy="1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775" y="1429650"/>
            <a:ext cx="1653750" cy="1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075" y="2996475"/>
            <a:ext cx="2084875" cy="13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01375" y="686425"/>
            <a:ext cx="3500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Addition of Singleton Manager Classes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12750" y="686425"/>
            <a:ext cx="2627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Addition of JungleGame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1088" y="75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 - Before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075"/>
            <a:ext cx="8397978" cy="4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125" y="56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 - After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628750"/>
            <a:ext cx="6750500" cy="435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0" y="74894"/>
            <a:ext cx="8627352" cy="50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95775" y="74875"/>
            <a:ext cx="87939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Server Structure &amp; Packages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