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Alexander Henning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2-08T14:16:52.552">
    <p:pos x="6000" y="0"/>
    <p:text>Update as needed.</p:text>
  </p:cm>
  <p:cm authorId="0" idx="2" dt="2017-12-08T14:16:38.414">
    <p:pos x="543" y="1230"/>
    <p:text>I just counted the green acceptance tests.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7-12-08T13:53:25.613">
    <p:pos x="6000" y="0"/>
    <p:text>Not sure if we want this slide, but I had the material for it, so I threw it in. 
We need to show some change from last iteration and this one is obvious.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2.xml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7.png"/><Relationship Id="rId13" Type="http://schemas.openxmlformats.org/officeDocument/2006/relationships/image" Target="../media/image11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5" Type="http://schemas.openxmlformats.org/officeDocument/2006/relationships/image" Target="../media/image19.png"/><Relationship Id="rId1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924775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The 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091225" y="248552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9" y="0"/>
            <a:ext cx="2713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 sz="800"/>
              <a:t>Image from: http://www.tattoodaze.com/tattoo-images/79/th_tiger-art-decor-mountain-tiger-tiger-hand-painting-original-bkLbwV.jpg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89775" y="2868600"/>
            <a:ext cx="30000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Angélica Fallas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Adam Gundem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Alexander 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Hennings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Cameron Ackerman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Cambria"/>
              <a:buChar char="➢"/>
            </a:pPr>
            <a:r>
              <a:rPr lang="e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Taner 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Development Manual Changes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Now uses GitHub’s Wiki.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Added IDE specific instructions.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Eclipse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IntelliJ IDEA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Added instructions for setting up database.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Using Docker + PostgreSQL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Using H2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Added instructions for setting run configurations for all applications.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Refactoring &amp; Design Patterns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3905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Refactoring: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Implemented MVC pattern in client</a:t>
            </a:r>
          </a:p>
          <a:p>
            <a:pPr indent="-317500" lvl="0" marL="457200">
              <a:spcBef>
                <a:spcPts val="0"/>
              </a:spcBef>
              <a:spcAft>
                <a:spcPts val="1000"/>
              </a:spcAft>
              <a:buSzPts val="14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Method and class extraction</a:t>
            </a:r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839050" y="2679775"/>
            <a:ext cx="3999900" cy="161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New </a:t>
            </a:r>
            <a:r>
              <a:rPr b="1" i="1"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Design Patterns: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Observer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Factory/Abstract Factory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Model-View-Controller 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013375" y="1152475"/>
            <a:ext cx="2335500" cy="21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Existing Design Patterns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Cambria"/>
              <a:buChar char="➢"/>
            </a:pPr>
            <a:r>
              <a:rPr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Singleton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Cambria"/>
              <a:buChar char="➢"/>
            </a:pPr>
            <a:r>
              <a:rPr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Factory Method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Cambria"/>
              <a:buChar char="➢"/>
            </a:pPr>
            <a:r>
              <a:rPr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Abstract Factory Method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Cambria"/>
              <a:buChar char="➢"/>
            </a:pPr>
            <a:r>
              <a:rPr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Prototype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Cambria"/>
              <a:buChar char="➢"/>
            </a:pPr>
            <a:r>
              <a:rPr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Facade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Cambria"/>
              <a:buChar char="➢"/>
            </a:pPr>
            <a:r>
              <a:rPr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Decorator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0" y="0"/>
            <a:ext cx="48852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Client </a:t>
            </a:r>
            <a:r>
              <a:rPr b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Traceability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Link Matrix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0251"/>
            <a:ext cx="9143996" cy="103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288" y="-6"/>
            <a:ext cx="4258713" cy="12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67220"/>
            <a:ext cx="9144005" cy="642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655950"/>
            <a:ext cx="9143991" cy="4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0" y="3909250"/>
            <a:ext cx="9144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Utility </a:t>
            </a:r>
            <a:r>
              <a:rPr b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Traceability Link Matrix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0" y="2523675"/>
            <a:ext cx="9144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Server </a:t>
            </a:r>
            <a:r>
              <a:rPr b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Traceability Link Matrix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3811013" y="179500"/>
            <a:ext cx="25239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New Art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73" y="969425"/>
            <a:ext cx="3182750" cy="40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3225" y="2506150"/>
            <a:ext cx="1985576" cy="25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1025" y="969425"/>
            <a:ext cx="3166469" cy="408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762413" y="179500"/>
            <a:ext cx="25239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Old</a:t>
            </a: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0" y="0"/>
            <a:ext cx="91440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Extra Features: Bot (AI)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78650" y="835500"/>
            <a:ext cx="42417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Algorithm</a:t>
            </a:r>
            <a:r>
              <a:rPr b="1" i="1"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mbria"/>
              <a:buChar char="➢"/>
            </a:pPr>
            <a:r>
              <a:rPr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Negamax with Alpha Beta </a:t>
            </a:r>
            <a:r>
              <a:rPr lang="es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pruning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Challenges &amp; Lessons Learned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791125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Challenges: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Using TDD. 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Automated Testing. 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Figuring out time and workload on github issues. 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Managing structure and operation on github branches.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Constructing AI</a:t>
            </a:r>
          </a:p>
          <a:p>
            <a:pPr indent="-317500" lvl="0" marL="45720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Clear communication across the three core sections to our code. (Client, Server, and UI)</a:t>
            </a:r>
          </a:p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Lessons Learned: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➢"/>
            </a:pPr>
            <a:r>
              <a:rPr lang="es">
                <a:solidFill>
                  <a:srgbClr val="000000"/>
                </a:solidFill>
              </a:rPr>
              <a:t>Overlapping knowledge of the program code is critical to handling complications.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s">
                <a:solidFill>
                  <a:srgbClr val="000000"/>
                </a:solidFill>
              </a:rPr>
              <a:t>An overall focus is more beneficial than working individually.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s">
                <a:solidFill>
                  <a:srgbClr val="000000"/>
                </a:solidFill>
              </a:rPr>
              <a:t>Different perspectives and ideas improve the product when the main focus is maintained.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s">
                <a:solidFill>
                  <a:srgbClr val="000000"/>
                </a:solidFill>
              </a:rPr>
              <a:t>Good design is critical too much quickly leads to complication.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s">
                <a:solidFill>
                  <a:srgbClr val="000000"/>
                </a:solidFill>
              </a:rPr>
              <a:t>Wisely using your tools is helpful to manage shared knowledge.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Questions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3118475" y="82500"/>
            <a:ext cx="663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 sz="2800"/>
              <a:t>T</a:t>
            </a:r>
            <a:r>
              <a:rPr b="1" lang="es" sz="2800">
                <a:solidFill>
                  <a:srgbClr val="000000"/>
                </a:solidFill>
              </a:rPr>
              <a:t>he Jungle Game	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393915" y="655200"/>
            <a:ext cx="408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 sz="1800"/>
              <a:t>Jungle</a:t>
            </a:r>
            <a:r>
              <a:rPr lang="es" sz="1800"/>
              <a:t> is a two-player strategy game.</a:t>
            </a:r>
          </a:p>
        </p:txBody>
      </p:sp>
      <p:pic>
        <p:nvPicPr>
          <p:cNvPr descr="Rat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700" y="1227888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t.png"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0800" y="1227888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0663" y="1227888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8225" y="1227888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6625" y="22335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26488" y="22335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49050" y="22335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94675" y="2233500"/>
            <a:ext cx="5524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4636625" y="1780338"/>
            <a:ext cx="552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/>
              <a:t>Rat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645475" y="1780338"/>
            <a:ext cx="5031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/>
              <a:t>Cat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635350" y="1780338"/>
            <a:ext cx="503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/>
              <a:t>Fox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7658225" y="1761138"/>
            <a:ext cx="63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/>
              <a:t>Dog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470775" y="2785950"/>
            <a:ext cx="907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/>
              <a:t>Leopard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598513" y="2766750"/>
            <a:ext cx="7842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/>
              <a:t>Tiger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649025" y="2793600"/>
            <a:ext cx="99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/>
              <a:t>Lion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7412600" y="2785950"/>
            <a:ext cx="999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/>
              <a:t>Elephant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43263" y="343442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61488" y="343442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47538" y="343442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704525" y="3434425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243263" y="4386925"/>
            <a:ext cx="9525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s"/>
              <a:t>Normal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461488" y="4386925"/>
            <a:ext cx="9525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/>
              <a:t>Den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87" name="Shape 87"/>
          <p:cNvSpPr txBox="1"/>
          <p:nvPr/>
        </p:nvSpPr>
        <p:spPr>
          <a:xfrm>
            <a:off x="7947538" y="4386925"/>
            <a:ext cx="9525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/>
              <a:t>Trap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704500" y="4386925"/>
            <a:ext cx="9525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/>
              <a:t>River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89" name="Shape 8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13125" y="227925"/>
            <a:ext cx="3712800" cy="47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452025" y="89025"/>
            <a:ext cx="1740900" cy="16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b="1" lang="es" sz="3000"/>
              <a:t>Use Case 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b="1" lang="es" sz="3000"/>
              <a:t>Diagram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8849" l="0" r="0" t="6382"/>
          <a:stretch/>
        </p:blipFill>
        <p:spPr>
          <a:xfrm>
            <a:off x="2377764" y="89025"/>
            <a:ext cx="4573211" cy="501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452025" y="89025"/>
            <a:ext cx="1740900" cy="16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b="1" lang="es" sz="3000"/>
              <a:t>Domain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b="1" lang="es" sz="3000"/>
              <a:t>Model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325" y="152400"/>
            <a:ext cx="626164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Design Document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5335800" y="453300"/>
            <a:ext cx="3808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 - Client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0" y="2421075"/>
            <a:ext cx="3823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- Server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type="title"/>
          </p:nvPr>
        </p:nvSpPr>
        <p:spPr>
          <a:xfrm>
            <a:off x="5710200" y="1255375"/>
            <a:ext cx="3433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 - Util.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301725" y="162800"/>
            <a:ext cx="21060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e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Testing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863000" y="1063250"/>
            <a:ext cx="60825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s" sz="2400"/>
              <a:t>Over</a:t>
            </a:r>
            <a:r>
              <a:rPr lang="es" sz="2400"/>
              <a:t> </a:t>
            </a:r>
            <a:r>
              <a:rPr b="1" lang="es" sz="2400"/>
              <a:t>40</a:t>
            </a:r>
            <a:r>
              <a:rPr lang="es" sz="2400"/>
              <a:t> unique tests for Client side.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1" name="Shape 131"/>
          <p:cNvSpPr txBox="1"/>
          <p:nvPr/>
        </p:nvSpPr>
        <p:spPr>
          <a:xfrm>
            <a:off x="863000" y="1953825"/>
            <a:ext cx="71940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s" sz="2400"/>
              <a:t>Over</a:t>
            </a:r>
            <a:r>
              <a:rPr lang="es" sz="2400"/>
              <a:t> </a:t>
            </a:r>
            <a:r>
              <a:rPr b="1" lang="es" sz="2400"/>
              <a:t>25</a:t>
            </a:r>
            <a:r>
              <a:rPr lang="es" sz="2400"/>
              <a:t> unique,</a:t>
            </a:r>
            <a:r>
              <a:rPr lang="es" sz="2400"/>
              <a:t> comprehensive Server side acceptance tests.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